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image/svg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7" r:id="rId12"/>
    <p:sldId id="264" r:id="rId13"/>
    <p:sldId id="265" r:id="rId14"/>
    <p:sldId id="266" r:id="rId15"/>
    <p:sldId id="267" r:id="rId16"/>
    <p:sldId id="268" r:id="rId17"/>
    <p:sldId id="278" r:id="rId18"/>
    <p:sldId id="269" r:id="rId19"/>
    <p:sldId id="270" r:id="rId20"/>
    <p:sldId id="271" r:id="rId21"/>
    <p:sldId id="272" r:id="rId22"/>
    <p:sldId id="279" r:id="rId23"/>
    <p:sldId id="273" r:id="rId24"/>
    <p:sldId id="274" r:id="rId25"/>
    <p:sldId id="275" r:id="rId26"/>
    <p:sldId id="276" r:id="rId27"/>
    <p:sldId id="280" r:id="rId28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317" autoAdjust="0"/>
  </p:normalViewPr>
  <p:slideViewPr>
    <p:cSldViewPr snapToGrid="0">
      <p:cViewPr varScale="1">
        <p:scale>
          <a:sx n="84" d="100"/>
          <a:sy n="84" d="100"/>
        </p:scale>
        <p:origin x="3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3" Target="notesMasters/notesMaster1.xml" Type="http://schemas.openxmlformats.org/officeDocument/2006/relationships/notesMaster"/><Relationship Id="rId30" Target="tags/tag1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E4EEE-2CE3-405E-9260-62EE5509E6F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49F13-EC3C-4BD8-AC6C-53014CB5C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3051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81710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24807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63782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86918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47380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116674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426485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10867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4311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606684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42854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15321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400626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989934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423551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805509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575103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17496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</a:t>
            </a:r>
            <a:r>
              <a:rPr lang="en-US" altLang="zh-CN" smtClean="0"/>
              <a:t>http://www.ypppt.com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0887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49789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10560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45424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70311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32274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93504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5506420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media/image1.emf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emf" Type="http://schemas.openxmlformats.org/officeDocument/2006/relationships/image"/><Relationship Id="rId2" Target="../media/image2.emf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Relationship Id="rId5" Target="../media/image5.emf" Type="http://schemas.openxmlformats.org/officeDocument/2006/relationships/image"/><Relationship Id="rId6" Target="../media/image6.emf" Type="http://schemas.openxmlformats.org/officeDocument/2006/relationships/image"/><Relationship Id="rId7" Target="../media/image7.emf" Type="http://schemas.openxmlformats.org/officeDocument/2006/relationships/image"/><Relationship Id="rId8" Target="../media/image8.emf" Type="http://schemas.openxmlformats.org/officeDocument/2006/relationships/image"/><Relationship Id="rId9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2.emf" Type="http://schemas.openxmlformats.org/officeDocument/2006/relationships/image"/><Relationship Id="rId2" Target="../media/image3.png" Type="http://schemas.openxmlformats.org/officeDocument/2006/relationships/image"/><Relationship Id="rId3" Target="../media/image9.svg" Type="http://schemas.openxmlformats.org/officeDocument/2006/relationships/image"/><Relationship Id="rId4" Target="../media/image5.emf" Type="http://schemas.openxmlformats.org/officeDocument/2006/relationships/image"/><Relationship Id="rId5" Target="../media/image6.emf" Type="http://schemas.openxmlformats.org/officeDocument/2006/relationships/image"/><Relationship Id="rId6" Target="../media/image7.emf" Type="http://schemas.openxmlformats.org/officeDocument/2006/relationships/image"/><Relationship Id="rId7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36521E7C-ADB4-489E-BE49-FC837FB6B4C8}"/>
              </a:ext>
            </a:extLst>
          </p:cNvPr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val="962604998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BB4F40-C87B-42FF-BA18-8814364E9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4635107-B53E-4E5D-971E-E476CF8370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85D9B3-08D6-4314-A49F-F680F6E0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157D05-A266-4B2D-9D83-CC69E6B8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2D4AFBE-72A6-4132-8F07-0989DBC44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07CA96-E813-42D9-8D0C-BE146CBCD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02061757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F1242E-C3D1-455F-94CE-20CEE05F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2E4A86E-AA25-4EEF-A36B-29C35725E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FFD94F-7727-4E36-A933-3F52F146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6D8BD1-14D3-4EB7-A1FF-25F1D2CA4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F3E1DB-F954-4E4D-90A9-E6511326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79483361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4B86F62-63EF-4063-9384-86FB604BB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6E31084-77AA-43B9-897D-179EB2C45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011FEA-E333-4DEC-8B17-069C62BF2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9721C7-C154-40FE-A3CA-BCF97CBB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417825-42FD-41DD-B8E7-CAE753E1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0873179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6733605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6495741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7490575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0008326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2266063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611133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8171819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CF81A2C-EDF1-4500-9CC8-9B184709C5BB}"/>
              </a:ext>
            </a:extLst>
          </p:cNvPr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BA67613-61A8-40DA-B116-263DF671D9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73319" y="149258"/>
            <a:ext cx="849798" cy="1336642"/>
          </a:xfrm>
          <a:prstGeom prst="rect">
            <a:avLst/>
          </a:prstGeom>
        </p:spPr>
      </p:pic>
      <p:pic>
        <p:nvPicPr>
          <p:cNvPr id="12" name="图形 11">
            <a:extLst>
              <a:ext uri="{FF2B5EF4-FFF2-40B4-BE49-F238E27FC236}">
                <a16:creationId xmlns:a16="http://schemas.microsoft.com/office/drawing/2014/main" id="{DD3D8CD7-A2AC-45E4-B588-BADF0C0839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46804" y="149258"/>
            <a:ext cx="926515" cy="1539842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056B94C2-91E6-4F7B-969D-D21E382DB05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006270" y="167166"/>
            <a:ext cx="713044" cy="1215728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22097F99-DF42-4DF6-B30A-F474E752559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283712" y="424105"/>
            <a:ext cx="583188" cy="844114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91FC7EBA-6E66-4922-959B-2EF7C4CC07E3}"/>
              </a:ext>
            </a:extLst>
          </p:cNvPr>
          <p:cNvSpPr/>
          <p:nvPr userDrawn="1"/>
        </p:nvSpPr>
        <p:spPr bwMode="auto">
          <a:xfrm>
            <a:off x="427038" y="1084263"/>
            <a:ext cx="11498263" cy="5389563"/>
          </a:xfrm>
          <a:custGeom>
            <a:gdLst>
              <a:gd name="T0" fmla="*/ 227 w 1680"/>
              <a:gd name="T1" fmla="*/ 26 h 1424"/>
              <a:gd name="T2" fmla="*/ 59 w 1680"/>
              <a:gd name="T3" fmla="*/ 39 h 1424"/>
              <a:gd name="T4" fmla="*/ 18 w 1680"/>
              <a:gd name="T5" fmla="*/ 233 h 1424"/>
              <a:gd name="T6" fmla="*/ 23 w 1680"/>
              <a:gd name="T7" fmla="*/ 505 h 1424"/>
              <a:gd name="T8" fmla="*/ 33 w 1680"/>
              <a:gd name="T9" fmla="*/ 833 h 1424"/>
              <a:gd name="T10" fmla="*/ 18 w 1680"/>
              <a:gd name="T11" fmla="*/ 1124 h 1424"/>
              <a:gd name="T12" fmla="*/ 17 w 1680"/>
              <a:gd name="T13" fmla="*/ 1317 h 1424"/>
              <a:gd name="T14" fmla="*/ 159 w 1680"/>
              <a:gd name="T15" fmla="*/ 1401 h 1424"/>
              <a:gd name="T16" fmla="*/ 424 w 1680"/>
              <a:gd name="T17" fmla="*/ 1397 h 1424"/>
              <a:gd name="T18" fmla="*/ 700 w 1680"/>
              <a:gd name="T19" fmla="*/ 1413 h 1424"/>
              <a:gd name="T20" fmla="*/ 1072 w 1680"/>
              <a:gd name="T21" fmla="*/ 1399 h 1424"/>
              <a:gd name="T22" fmla="*/ 1488 w 1680"/>
              <a:gd name="T23" fmla="*/ 1380 h 1424"/>
              <a:gd name="T24" fmla="*/ 1645 w 1680"/>
              <a:gd name="T25" fmla="*/ 1376 h 1424"/>
              <a:gd name="T26" fmla="*/ 1665 w 1680"/>
              <a:gd name="T27" fmla="*/ 1193 h 1424"/>
              <a:gd name="T28" fmla="*/ 1652 w 1680"/>
              <a:gd name="T29" fmla="*/ 956 h 1424"/>
              <a:gd name="T30" fmla="*/ 1662 w 1680"/>
              <a:gd name="T31" fmla="*/ 696 h 1424"/>
              <a:gd name="T32" fmla="*/ 1642 w 1680"/>
              <a:gd name="T33" fmla="*/ 442 h 1424"/>
              <a:gd name="T34" fmla="*/ 1656 w 1680"/>
              <a:gd name="T35" fmla="*/ 209 h 1424"/>
              <a:gd name="T36" fmla="*/ 1615 w 1680"/>
              <a:gd name="T37" fmla="*/ 49 h 1424"/>
              <a:gd name="T38" fmla="*/ 1434 w 1680"/>
              <a:gd name="T39" fmla="*/ 28 h 1424"/>
              <a:gd name="T40" fmla="*/ 1129 w 1680"/>
              <a:gd name="T41" fmla="*/ 16 h 1424"/>
              <a:gd name="T42" fmla="*/ 834 w 1680"/>
              <a:gd name="T43" fmla="*/ 6 h 1424"/>
              <a:gd name="T44" fmla="*/ 338 w 1680"/>
              <a:gd name="T45" fmla="*/ 26 h 1424"/>
              <a:gd name="T46" fmla="*/ 198 w 1680"/>
              <a:gd name="T47" fmla="*/ 26 h 14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680" h="1424">
                <a:moveTo>
                  <a:pt x="227" y="26"/>
                </a:moveTo>
                <a:cubicBezTo>
                  <a:pt x="181" y="29"/>
                  <a:pt x="99" y="10"/>
                  <a:pt x="59" y="39"/>
                </a:cubicBezTo>
                <a:cubicBezTo>
                  <a:pt x="8" y="76"/>
                  <a:pt x="16" y="179"/>
                  <a:pt x="18" y="233"/>
                </a:cubicBezTo>
                <a:cubicBezTo>
                  <a:pt x="23" y="324"/>
                  <a:pt x="19" y="414"/>
                  <a:pt x="23" y="505"/>
                </a:cubicBezTo>
                <a:cubicBezTo>
                  <a:pt x="27" y="614"/>
                  <a:pt x="37" y="724"/>
                  <a:pt x="33" y="833"/>
                </a:cubicBezTo>
                <a:cubicBezTo>
                  <a:pt x="29" y="930"/>
                  <a:pt x="28" y="1028"/>
                  <a:pt x="18" y="1124"/>
                </a:cubicBezTo>
                <a:cubicBezTo>
                  <a:pt x="12" y="1183"/>
                  <a:pt x="0" y="1260"/>
                  <a:pt x="17" y="1317"/>
                </a:cubicBezTo>
                <a:cubicBezTo>
                  <a:pt x="36" y="1384"/>
                  <a:pt x="94" y="1395"/>
                  <a:pt x="159" y="1401"/>
                </a:cubicBezTo>
                <a:cubicBezTo>
                  <a:pt x="246" y="1409"/>
                  <a:pt x="336" y="1392"/>
                  <a:pt x="424" y="1397"/>
                </a:cubicBezTo>
                <a:cubicBezTo>
                  <a:pt x="516" y="1401"/>
                  <a:pt x="609" y="1406"/>
                  <a:pt x="700" y="1413"/>
                </a:cubicBezTo>
                <a:cubicBezTo>
                  <a:pt x="828" y="1424"/>
                  <a:pt x="946" y="1416"/>
                  <a:pt x="1072" y="1399"/>
                </a:cubicBezTo>
                <a:cubicBezTo>
                  <a:pt x="1209" y="1381"/>
                  <a:pt x="1349" y="1373"/>
                  <a:pt x="1488" y="1380"/>
                </a:cubicBezTo>
                <a:cubicBezTo>
                  <a:pt x="1529" y="1382"/>
                  <a:pt x="1613" y="1405"/>
                  <a:pt x="1645" y="1376"/>
                </a:cubicBezTo>
                <a:cubicBezTo>
                  <a:pt x="1680" y="1344"/>
                  <a:pt x="1665" y="1236"/>
                  <a:pt x="1665" y="1193"/>
                </a:cubicBezTo>
                <a:cubicBezTo>
                  <a:pt x="1665" y="1114"/>
                  <a:pt x="1652" y="1035"/>
                  <a:pt x="1652" y="956"/>
                </a:cubicBezTo>
                <a:cubicBezTo>
                  <a:pt x="1652" y="868"/>
                  <a:pt x="1667" y="784"/>
                  <a:pt x="1662" y="696"/>
                </a:cubicBezTo>
                <a:cubicBezTo>
                  <a:pt x="1659" y="612"/>
                  <a:pt x="1647" y="526"/>
                  <a:pt x="1642" y="442"/>
                </a:cubicBezTo>
                <a:cubicBezTo>
                  <a:pt x="1638" y="366"/>
                  <a:pt x="1652" y="286"/>
                  <a:pt x="1656" y="209"/>
                </a:cubicBezTo>
                <a:cubicBezTo>
                  <a:pt x="1658" y="164"/>
                  <a:pt x="1651" y="79"/>
                  <a:pt x="1615" y="49"/>
                </a:cubicBezTo>
                <a:cubicBezTo>
                  <a:pt x="1572" y="13"/>
                  <a:pt x="1488" y="31"/>
                  <a:pt x="1434" y="28"/>
                </a:cubicBezTo>
                <a:cubicBezTo>
                  <a:pt x="1333" y="23"/>
                  <a:pt x="1229" y="27"/>
                  <a:pt x="1129" y="16"/>
                </a:cubicBezTo>
                <a:cubicBezTo>
                  <a:pt x="1032" y="6"/>
                  <a:pt x="932" y="0"/>
                  <a:pt x="834" y="6"/>
                </a:cubicBezTo>
                <a:cubicBezTo>
                  <a:pt x="668" y="15"/>
                  <a:pt x="504" y="34"/>
                  <a:pt x="338" y="26"/>
                </a:cubicBezTo>
                <a:cubicBezTo>
                  <a:pt x="300" y="24"/>
                  <a:pt x="230" y="21"/>
                  <a:pt x="198" y="26"/>
                </a:cubicBezTo>
              </a:path>
            </a:pathLst>
          </a:custGeom>
          <a:solidFill>
            <a:srgbClr val="FFFFFF">
              <a:alpha val="9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6ED80464-BCB5-4860-BAC2-94CB266F1D88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230933" y="263465"/>
            <a:ext cx="716625" cy="72600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79B2A94C-CB78-49DE-9F44-57A55F17E14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331229" y="594763"/>
            <a:ext cx="1234800" cy="48950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1F456758-988B-4BB6-ADBC-1D6787327F0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9270" y="455339"/>
            <a:ext cx="1012044" cy="401195"/>
          </a:xfrm>
          <a:prstGeom prst="rect">
            <a:avLst/>
          </a:prstGeom>
        </p:spPr>
      </p:pic>
    </p:spTree>
    <p:extLst>
      <p:ext uri="{BB962C8B-B14F-4D97-AF65-F5344CB8AC3E}">
        <p14:creationId val="2623364176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0530376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1689904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89517887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8166901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id="{7BAF8644-1D89-4A29-AAE5-A23EF748A431}"/>
              </a:ext>
            </a:extLst>
          </p:cNvPr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3073319" y="149258"/>
            <a:ext cx="849798" cy="1336642"/>
          </a:xfrm>
          <a:prstGeom prst="rect">
            <a:avLst/>
          </a:prstGeom>
        </p:spPr>
      </p:pic>
      <p:pic>
        <p:nvPicPr>
          <p:cNvPr id="25" name="图形 24">
            <a:extLst>
              <a:ext uri="{FF2B5EF4-FFF2-40B4-BE49-F238E27FC236}">
                <a16:creationId xmlns:a16="http://schemas.microsoft.com/office/drawing/2014/main" id="{C744C50F-CFFA-494A-B194-188542AEF6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46804" y="149258"/>
            <a:ext cx="926515" cy="1539842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BDA9EB84-C870-4139-85C3-7430B4E96CA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06270" y="167166"/>
            <a:ext cx="713044" cy="1215728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2565CE29-012C-4921-ABE8-EA8482562B5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283712" y="424105"/>
            <a:ext cx="583188" cy="844114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91FC7EBA-6E66-4922-959B-2EF7C4CC07E3}"/>
              </a:ext>
            </a:extLst>
          </p:cNvPr>
          <p:cNvSpPr/>
          <p:nvPr userDrawn="1"/>
        </p:nvSpPr>
        <p:spPr bwMode="auto">
          <a:xfrm>
            <a:off x="427038" y="1084263"/>
            <a:ext cx="11498263" cy="5389563"/>
          </a:xfrm>
          <a:custGeom>
            <a:gdLst>
              <a:gd name="T0" fmla="*/ 227 w 1680"/>
              <a:gd name="T1" fmla="*/ 26 h 1424"/>
              <a:gd name="T2" fmla="*/ 59 w 1680"/>
              <a:gd name="T3" fmla="*/ 39 h 1424"/>
              <a:gd name="T4" fmla="*/ 18 w 1680"/>
              <a:gd name="T5" fmla="*/ 233 h 1424"/>
              <a:gd name="T6" fmla="*/ 23 w 1680"/>
              <a:gd name="T7" fmla="*/ 505 h 1424"/>
              <a:gd name="T8" fmla="*/ 33 w 1680"/>
              <a:gd name="T9" fmla="*/ 833 h 1424"/>
              <a:gd name="T10" fmla="*/ 18 w 1680"/>
              <a:gd name="T11" fmla="*/ 1124 h 1424"/>
              <a:gd name="T12" fmla="*/ 17 w 1680"/>
              <a:gd name="T13" fmla="*/ 1317 h 1424"/>
              <a:gd name="T14" fmla="*/ 159 w 1680"/>
              <a:gd name="T15" fmla="*/ 1401 h 1424"/>
              <a:gd name="T16" fmla="*/ 424 w 1680"/>
              <a:gd name="T17" fmla="*/ 1397 h 1424"/>
              <a:gd name="T18" fmla="*/ 700 w 1680"/>
              <a:gd name="T19" fmla="*/ 1413 h 1424"/>
              <a:gd name="T20" fmla="*/ 1072 w 1680"/>
              <a:gd name="T21" fmla="*/ 1399 h 1424"/>
              <a:gd name="T22" fmla="*/ 1488 w 1680"/>
              <a:gd name="T23" fmla="*/ 1380 h 1424"/>
              <a:gd name="T24" fmla="*/ 1645 w 1680"/>
              <a:gd name="T25" fmla="*/ 1376 h 1424"/>
              <a:gd name="T26" fmla="*/ 1665 w 1680"/>
              <a:gd name="T27" fmla="*/ 1193 h 1424"/>
              <a:gd name="T28" fmla="*/ 1652 w 1680"/>
              <a:gd name="T29" fmla="*/ 956 h 1424"/>
              <a:gd name="T30" fmla="*/ 1662 w 1680"/>
              <a:gd name="T31" fmla="*/ 696 h 1424"/>
              <a:gd name="T32" fmla="*/ 1642 w 1680"/>
              <a:gd name="T33" fmla="*/ 442 h 1424"/>
              <a:gd name="T34" fmla="*/ 1656 w 1680"/>
              <a:gd name="T35" fmla="*/ 209 h 1424"/>
              <a:gd name="T36" fmla="*/ 1615 w 1680"/>
              <a:gd name="T37" fmla="*/ 49 h 1424"/>
              <a:gd name="T38" fmla="*/ 1434 w 1680"/>
              <a:gd name="T39" fmla="*/ 28 h 1424"/>
              <a:gd name="T40" fmla="*/ 1129 w 1680"/>
              <a:gd name="T41" fmla="*/ 16 h 1424"/>
              <a:gd name="T42" fmla="*/ 834 w 1680"/>
              <a:gd name="T43" fmla="*/ 6 h 1424"/>
              <a:gd name="T44" fmla="*/ 338 w 1680"/>
              <a:gd name="T45" fmla="*/ 26 h 1424"/>
              <a:gd name="T46" fmla="*/ 198 w 1680"/>
              <a:gd name="T47" fmla="*/ 26 h 14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680" h="1424">
                <a:moveTo>
                  <a:pt x="227" y="26"/>
                </a:moveTo>
                <a:cubicBezTo>
                  <a:pt x="181" y="29"/>
                  <a:pt x="99" y="10"/>
                  <a:pt x="59" y="39"/>
                </a:cubicBezTo>
                <a:cubicBezTo>
                  <a:pt x="8" y="76"/>
                  <a:pt x="16" y="179"/>
                  <a:pt x="18" y="233"/>
                </a:cubicBezTo>
                <a:cubicBezTo>
                  <a:pt x="23" y="324"/>
                  <a:pt x="19" y="414"/>
                  <a:pt x="23" y="505"/>
                </a:cubicBezTo>
                <a:cubicBezTo>
                  <a:pt x="27" y="614"/>
                  <a:pt x="37" y="724"/>
                  <a:pt x="33" y="833"/>
                </a:cubicBezTo>
                <a:cubicBezTo>
                  <a:pt x="29" y="930"/>
                  <a:pt x="28" y="1028"/>
                  <a:pt x="18" y="1124"/>
                </a:cubicBezTo>
                <a:cubicBezTo>
                  <a:pt x="12" y="1183"/>
                  <a:pt x="0" y="1260"/>
                  <a:pt x="17" y="1317"/>
                </a:cubicBezTo>
                <a:cubicBezTo>
                  <a:pt x="36" y="1384"/>
                  <a:pt x="94" y="1395"/>
                  <a:pt x="159" y="1401"/>
                </a:cubicBezTo>
                <a:cubicBezTo>
                  <a:pt x="246" y="1409"/>
                  <a:pt x="336" y="1392"/>
                  <a:pt x="424" y="1397"/>
                </a:cubicBezTo>
                <a:cubicBezTo>
                  <a:pt x="516" y="1401"/>
                  <a:pt x="609" y="1406"/>
                  <a:pt x="700" y="1413"/>
                </a:cubicBezTo>
                <a:cubicBezTo>
                  <a:pt x="828" y="1424"/>
                  <a:pt x="946" y="1416"/>
                  <a:pt x="1072" y="1399"/>
                </a:cubicBezTo>
                <a:cubicBezTo>
                  <a:pt x="1209" y="1381"/>
                  <a:pt x="1349" y="1373"/>
                  <a:pt x="1488" y="1380"/>
                </a:cubicBezTo>
                <a:cubicBezTo>
                  <a:pt x="1529" y="1382"/>
                  <a:pt x="1613" y="1405"/>
                  <a:pt x="1645" y="1376"/>
                </a:cubicBezTo>
                <a:cubicBezTo>
                  <a:pt x="1680" y="1344"/>
                  <a:pt x="1665" y="1236"/>
                  <a:pt x="1665" y="1193"/>
                </a:cubicBezTo>
                <a:cubicBezTo>
                  <a:pt x="1665" y="1114"/>
                  <a:pt x="1652" y="1035"/>
                  <a:pt x="1652" y="956"/>
                </a:cubicBezTo>
                <a:cubicBezTo>
                  <a:pt x="1652" y="868"/>
                  <a:pt x="1667" y="784"/>
                  <a:pt x="1662" y="696"/>
                </a:cubicBezTo>
                <a:cubicBezTo>
                  <a:pt x="1659" y="612"/>
                  <a:pt x="1647" y="526"/>
                  <a:pt x="1642" y="442"/>
                </a:cubicBezTo>
                <a:cubicBezTo>
                  <a:pt x="1638" y="366"/>
                  <a:pt x="1652" y="286"/>
                  <a:pt x="1656" y="209"/>
                </a:cubicBezTo>
                <a:cubicBezTo>
                  <a:pt x="1658" y="164"/>
                  <a:pt x="1651" y="79"/>
                  <a:pt x="1615" y="49"/>
                </a:cubicBezTo>
                <a:cubicBezTo>
                  <a:pt x="1572" y="13"/>
                  <a:pt x="1488" y="31"/>
                  <a:pt x="1434" y="28"/>
                </a:cubicBezTo>
                <a:cubicBezTo>
                  <a:pt x="1333" y="23"/>
                  <a:pt x="1229" y="27"/>
                  <a:pt x="1129" y="16"/>
                </a:cubicBezTo>
                <a:cubicBezTo>
                  <a:pt x="1032" y="6"/>
                  <a:pt x="932" y="0"/>
                  <a:pt x="834" y="6"/>
                </a:cubicBezTo>
                <a:cubicBezTo>
                  <a:pt x="668" y="15"/>
                  <a:pt x="504" y="34"/>
                  <a:pt x="338" y="26"/>
                </a:cubicBezTo>
                <a:cubicBezTo>
                  <a:pt x="300" y="24"/>
                  <a:pt x="230" y="21"/>
                  <a:pt x="198" y="26"/>
                </a:cubicBezTo>
              </a:path>
            </a:pathLst>
          </a:custGeom>
          <a:solidFill>
            <a:srgbClr val="9ED8D8">
              <a:alpha val="9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6ED80464-BCB5-4860-BAC2-94CB266F1D8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230933" y="263465"/>
            <a:ext cx="716625" cy="726000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id="{F5950101-BD15-4765-AF8B-203A343AA28C}"/>
              </a:ext>
            </a:extLst>
          </p:cNvPr>
          <p:cNvGrpSpPr/>
          <p:nvPr userDrawn="1"/>
        </p:nvGrpSpPr>
        <p:grpSpPr>
          <a:xfrm>
            <a:off x="39688" y="457200"/>
            <a:ext cx="1012824" cy="398462"/>
            <a:chOff x="39688" y="457200"/>
            <a:chExt cx="1012824" cy="398462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DF05908A-9B96-4538-9573-7136E6A8EDC4}"/>
                </a:ext>
              </a:extLst>
            </p:cNvPr>
            <p:cNvSpPr/>
            <p:nvPr userDrawn="1"/>
          </p:nvSpPr>
          <p:spPr bwMode="auto">
            <a:xfrm>
              <a:off x="39688" y="457200"/>
              <a:ext cx="1012824" cy="398462"/>
            </a:xfrm>
            <a:custGeom>
              <a:gdLst>
                <a:gd name="T0" fmla="*/ 88 w 670"/>
                <a:gd name="T1" fmla="*/ 174 h 262"/>
                <a:gd name="T2" fmla="*/ 124 w 670"/>
                <a:gd name="T3" fmla="*/ 182 h 262"/>
                <a:gd name="T4" fmla="*/ 124 w 670"/>
                <a:gd name="T5" fmla="*/ 177 h 262"/>
                <a:gd name="T6" fmla="*/ 211 w 670"/>
                <a:gd name="T7" fmla="*/ 89 h 262"/>
                <a:gd name="T8" fmla="*/ 248 w 670"/>
                <a:gd name="T9" fmla="*/ 97 h 262"/>
                <a:gd name="T10" fmla="*/ 248 w 670"/>
                <a:gd name="T11" fmla="*/ 89 h 262"/>
                <a:gd name="T12" fmla="*/ 335 w 670"/>
                <a:gd name="T13" fmla="*/ 0 h 262"/>
                <a:gd name="T14" fmla="*/ 422 w 670"/>
                <a:gd name="T15" fmla="*/ 89 h 262"/>
                <a:gd name="T16" fmla="*/ 422 w 670"/>
                <a:gd name="T17" fmla="*/ 97 h 262"/>
                <a:gd name="T18" fmla="*/ 459 w 670"/>
                <a:gd name="T19" fmla="*/ 89 h 262"/>
                <a:gd name="T20" fmla="*/ 546 w 670"/>
                <a:gd name="T21" fmla="*/ 177 h 262"/>
                <a:gd name="T22" fmla="*/ 546 w 670"/>
                <a:gd name="T23" fmla="*/ 182 h 262"/>
                <a:gd name="T24" fmla="*/ 583 w 670"/>
                <a:gd name="T25" fmla="*/ 174 h 262"/>
                <a:gd name="T26" fmla="*/ 670 w 670"/>
                <a:gd name="T27" fmla="*/ 262 h 262"/>
                <a:gd name="T28" fmla="*/ 0 w 670"/>
                <a:gd name="T29" fmla="*/ 262 h 262"/>
                <a:gd name="T30" fmla="*/ 88 w 670"/>
                <a:gd name="T31" fmla="*/ 174 h 26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0" h="262">
                  <a:moveTo>
                    <a:pt x="88" y="174"/>
                  </a:moveTo>
                  <a:cubicBezTo>
                    <a:pt x="101" y="174"/>
                    <a:pt x="113" y="177"/>
                    <a:pt x="124" y="182"/>
                  </a:cubicBezTo>
                  <a:cubicBezTo>
                    <a:pt x="124" y="181"/>
                    <a:pt x="124" y="179"/>
                    <a:pt x="124" y="177"/>
                  </a:cubicBezTo>
                  <a:cubicBezTo>
                    <a:pt x="124" y="128"/>
                    <a:pt x="163" y="89"/>
                    <a:pt x="211" y="89"/>
                  </a:cubicBezTo>
                  <a:cubicBezTo>
                    <a:pt x="225" y="89"/>
                    <a:pt x="237" y="92"/>
                    <a:pt x="248" y="97"/>
                  </a:cubicBezTo>
                  <a:cubicBezTo>
                    <a:pt x="248" y="94"/>
                    <a:pt x="248" y="92"/>
                    <a:pt x="248" y="89"/>
                  </a:cubicBezTo>
                  <a:cubicBezTo>
                    <a:pt x="248" y="40"/>
                    <a:pt x="287" y="0"/>
                    <a:pt x="335" y="0"/>
                  </a:cubicBezTo>
                  <a:cubicBezTo>
                    <a:pt x="383" y="0"/>
                    <a:pt x="422" y="40"/>
                    <a:pt x="422" y="89"/>
                  </a:cubicBezTo>
                  <a:cubicBezTo>
                    <a:pt x="422" y="92"/>
                    <a:pt x="422" y="94"/>
                    <a:pt x="422" y="97"/>
                  </a:cubicBezTo>
                  <a:cubicBezTo>
                    <a:pt x="433" y="92"/>
                    <a:pt x="446" y="89"/>
                    <a:pt x="459" y="89"/>
                  </a:cubicBezTo>
                  <a:cubicBezTo>
                    <a:pt x="507" y="89"/>
                    <a:pt x="546" y="128"/>
                    <a:pt x="546" y="177"/>
                  </a:cubicBezTo>
                  <a:cubicBezTo>
                    <a:pt x="546" y="179"/>
                    <a:pt x="546" y="181"/>
                    <a:pt x="546" y="182"/>
                  </a:cubicBezTo>
                  <a:cubicBezTo>
                    <a:pt x="557" y="177"/>
                    <a:pt x="570" y="174"/>
                    <a:pt x="583" y="174"/>
                  </a:cubicBezTo>
                  <a:cubicBezTo>
                    <a:pt x="631" y="174"/>
                    <a:pt x="670" y="214"/>
                    <a:pt x="670" y="262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0" y="214"/>
                    <a:pt x="40" y="174"/>
                    <a:pt x="88" y="174"/>
                  </a:cubicBez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7C8A7C16-03AE-45FF-AC28-FBE0F5152D00}"/>
                </a:ext>
              </a:extLst>
            </p:cNvPr>
            <p:cNvSpPr/>
            <p:nvPr userDrawn="1"/>
          </p:nvSpPr>
          <p:spPr bwMode="auto">
            <a:xfrm>
              <a:off x="546100" y="457200"/>
              <a:ext cx="506412" cy="398462"/>
            </a:xfrm>
            <a:custGeom>
              <a:gdLst>
                <a:gd name="T0" fmla="*/ 0 w 335"/>
                <a:gd name="T1" fmla="*/ 0 h 262"/>
                <a:gd name="T2" fmla="*/ 87 w 335"/>
                <a:gd name="T3" fmla="*/ 89 h 262"/>
                <a:gd name="T4" fmla="*/ 87 w 335"/>
                <a:gd name="T5" fmla="*/ 97 h 262"/>
                <a:gd name="T6" fmla="*/ 124 w 335"/>
                <a:gd name="T7" fmla="*/ 89 h 262"/>
                <a:gd name="T8" fmla="*/ 211 w 335"/>
                <a:gd name="T9" fmla="*/ 177 h 262"/>
                <a:gd name="T10" fmla="*/ 211 w 335"/>
                <a:gd name="T11" fmla="*/ 182 h 262"/>
                <a:gd name="T12" fmla="*/ 248 w 335"/>
                <a:gd name="T13" fmla="*/ 174 h 262"/>
                <a:gd name="T14" fmla="*/ 335 w 335"/>
                <a:gd name="T15" fmla="*/ 262 h 262"/>
                <a:gd name="T16" fmla="*/ 0 w 335"/>
                <a:gd name="T17" fmla="*/ 262 h 262"/>
                <a:gd name="T18" fmla="*/ 0 w 335"/>
                <a:gd name="T19" fmla="*/ 0 h 26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5" h="262">
                  <a:moveTo>
                    <a:pt x="0" y="0"/>
                  </a:moveTo>
                  <a:cubicBezTo>
                    <a:pt x="48" y="0"/>
                    <a:pt x="87" y="40"/>
                    <a:pt x="87" y="89"/>
                  </a:cubicBezTo>
                  <a:cubicBezTo>
                    <a:pt x="87" y="92"/>
                    <a:pt x="87" y="94"/>
                    <a:pt x="87" y="97"/>
                  </a:cubicBezTo>
                  <a:cubicBezTo>
                    <a:pt x="98" y="92"/>
                    <a:pt x="111" y="89"/>
                    <a:pt x="124" y="89"/>
                  </a:cubicBezTo>
                  <a:cubicBezTo>
                    <a:pt x="172" y="89"/>
                    <a:pt x="211" y="128"/>
                    <a:pt x="211" y="177"/>
                  </a:cubicBezTo>
                  <a:cubicBezTo>
                    <a:pt x="211" y="179"/>
                    <a:pt x="211" y="181"/>
                    <a:pt x="211" y="182"/>
                  </a:cubicBezTo>
                  <a:cubicBezTo>
                    <a:pt x="222" y="177"/>
                    <a:pt x="235" y="174"/>
                    <a:pt x="248" y="174"/>
                  </a:cubicBezTo>
                  <a:cubicBezTo>
                    <a:pt x="296" y="174"/>
                    <a:pt x="335" y="214"/>
                    <a:pt x="335" y="262"/>
                  </a:cubicBezTo>
                  <a:cubicBezTo>
                    <a:pt x="0" y="262"/>
                    <a:pt x="0" y="262"/>
                    <a:pt x="0" y="2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31BA5A59-7269-427D-BFF4-275AF579B039}"/>
              </a:ext>
            </a:extLst>
          </p:cNvPr>
          <p:cNvGrpSpPr/>
          <p:nvPr userDrawn="1"/>
        </p:nvGrpSpPr>
        <p:grpSpPr>
          <a:xfrm>
            <a:off x="9139160" y="409609"/>
            <a:ext cx="1473897" cy="579856"/>
            <a:chOff x="39688" y="457200"/>
            <a:chExt cx="1012824" cy="398462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24BBE278-5322-495E-8692-19F0009A0E09}"/>
                </a:ext>
              </a:extLst>
            </p:cNvPr>
            <p:cNvSpPr/>
            <p:nvPr userDrawn="1"/>
          </p:nvSpPr>
          <p:spPr bwMode="auto">
            <a:xfrm>
              <a:off x="39688" y="457200"/>
              <a:ext cx="1012824" cy="398462"/>
            </a:xfrm>
            <a:custGeom>
              <a:gdLst>
                <a:gd name="T0" fmla="*/ 88 w 670"/>
                <a:gd name="T1" fmla="*/ 174 h 262"/>
                <a:gd name="T2" fmla="*/ 124 w 670"/>
                <a:gd name="T3" fmla="*/ 182 h 262"/>
                <a:gd name="T4" fmla="*/ 124 w 670"/>
                <a:gd name="T5" fmla="*/ 177 h 262"/>
                <a:gd name="T6" fmla="*/ 211 w 670"/>
                <a:gd name="T7" fmla="*/ 89 h 262"/>
                <a:gd name="T8" fmla="*/ 248 w 670"/>
                <a:gd name="T9" fmla="*/ 97 h 262"/>
                <a:gd name="T10" fmla="*/ 248 w 670"/>
                <a:gd name="T11" fmla="*/ 89 h 262"/>
                <a:gd name="T12" fmla="*/ 335 w 670"/>
                <a:gd name="T13" fmla="*/ 0 h 262"/>
                <a:gd name="T14" fmla="*/ 422 w 670"/>
                <a:gd name="T15" fmla="*/ 89 h 262"/>
                <a:gd name="T16" fmla="*/ 422 w 670"/>
                <a:gd name="T17" fmla="*/ 97 h 262"/>
                <a:gd name="T18" fmla="*/ 459 w 670"/>
                <a:gd name="T19" fmla="*/ 89 h 262"/>
                <a:gd name="T20" fmla="*/ 546 w 670"/>
                <a:gd name="T21" fmla="*/ 177 h 262"/>
                <a:gd name="T22" fmla="*/ 546 w 670"/>
                <a:gd name="T23" fmla="*/ 182 h 262"/>
                <a:gd name="T24" fmla="*/ 583 w 670"/>
                <a:gd name="T25" fmla="*/ 174 h 262"/>
                <a:gd name="T26" fmla="*/ 670 w 670"/>
                <a:gd name="T27" fmla="*/ 262 h 262"/>
                <a:gd name="T28" fmla="*/ 0 w 670"/>
                <a:gd name="T29" fmla="*/ 262 h 262"/>
                <a:gd name="T30" fmla="*/ 88 w 670"/>
                <a:gd name="T31" fmla="*/ 174 h 26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0" h="262">
                  <a:moveTo>
                    <a:pt x="88" y="174"/>
                  </a:moveTo>
                  <a:cubicBezTo>
                    <a:pt x="101" y="174"/>
                    <a:pt x="113" y="177"/>
                    <a:pt x="124" y="182"/>
                  </a:cubicBezTo>
                  <a:cubicBezTo>
                    <a:pt x="124" y="181"/>
                    <a:pt x="124" y="179"/>
                    <a:pt x="124" y="177"/>
                  </a:cubicBezTo>
                  <a:cubicBezTo>
                    <a:pt x="124" y="128"/>
                    <a:pt x="163" y="89"/>
                    <a:pt x="211" y="89"/>
                  </a:cubicBezTo>
                  <a:cubicBezTo>
                    <a:pt x="225" y="89"/>
                    <a:pt x="237" y="92"/>
                    <a:pt x="248" y="97"/>
                  </a:cubicBezTo>
                  <a:cubicBezTo>
                    <a:pt x="248" y="94"/>
                    <a:pt x="248" y="92"/>
                    <a:pt x="248" y="89"/>
                  </a:cubicBezTo>
                  <a:cubicBezTo>
                    <a:pt x="248" y="40"/>
                    <a:pt x="287" y="0"/>
                    <a:pt x="335" y="0"/>
                  </a:cubicBezTo>
                  <a:cubicBezTo>
                    <a:pt x="383" y="0"/>
                    <a:pt x="422" y="40"/>
                    <a:pt x="422" y="89"/>
                  </a:cubicBezTo>
                  <a:cubicBezTo>
                    <a:pt x="422" y="92"/>
                    <a:pt x="422" y="94"/>
                    <a:pt x="422" y="97"/>
                  </a:cubicBezTo>
                  <a:cubicBezTo>
                    <a:pt x="433" y="92"/>
                    <a:pt x="446" y="89"/>
                    <a:pt x="459" y="89"/>
                  </a:cubicBezTo>
                  <a:cubicBezTo>
                    <a:pt x="507" y="89"/>
                    <a:pt x="546" y="128"/>
                    <a:pt x="546" y="177"/>
                  </a:cubicBezTo>
                  <a:cubicBezTo>
                    <a:pt x="546" y="179"/>
                    <a:pt x="546" y="181"/>
                    <a:pt x="546" y="182"/>
                  </a:cubicBezTo>
                  <a:cubicBezTo>
                    <a:pt x="557" y="177"/>
                    <a:pt x="570" y="174"/>
                    <a:pt x="583" y="174"/>
                  </a:cubicBezTo>
                  <a:cubicBezTo>
                    <a:pt x="631" y="174"/>
                    <a:pt x="670" y="214"/>
                    <a:pt x="670" y="262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0" y="214"/>
                    <a:pt x="40" y="174"/>
                    <a:pt x="88" y="174"/>
                  </a:cubicBez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8CAFFFBA-1E7D-455B-9D78-2AFB782F8AE0}"/>
                </a:ext>
              </a:extLst>
            </p:cNvPr>
            <p:cNvSpPr/>
            <p:nvPr userDrawn="1"/>
          </p:nvSpPr>
          <p:spPr bwMode="auto">
            <a:xfrm>
              <a:off x="546100" y="457200"/>
              <a:ext cx="506412" cy="398462"/>
            </a:xfrm>
            <a:custGeom>
              <a:gdLst>
                <a:gd name="T0" fmla="*/ 0 w 335"/>
                <a:gd name="T1" fmla="*/ 0 h 262"/>
                <a:gd name="T2" fmla="*/ 87 w 335"/>
                <a:gd name="T3" fmla="*/ 89 h 262"/>
                <a:gd name="T4" fmla="*/ 87 w 335"/>
                <a:gd name="T5" fmla="*/ 97 h 262"/>
                <a:gd name="T6" fmla="*/ 124 w 335"/>
                <a:gd name="T7" fmla="*/ 89 h 262"/>
                <a:gd name="T8" fmla="*/ 211 w 335"/>
                <a:gd name="T9" fmla="*/ 177 h 262"/>
                <a:gd name="T10" fmla="*/ 211 w 335"/>
                <a:gd name="T11" fmla="*/ 182 h 262"/>
                <a:gd name="T12" fmla="*/ 248 w 335"/>
                <a:gd name="T13" fmla="*/ 174 h 262"/>
                <a:gd name="T14" fmla="*/ 335 w 335"/>
                <a:gd name="T15" fmla="*/ 262 h 262"/>
                <a:gd name="T16" fmla="*/ 0 w 335"/>
                <a:gd name="T17" fmla="*/ 262 h 262"/>
                <a:gd name="T18" fmla="*/ 0 w 335"/>
                <a:gd name="T19" fmla="*/ 0 h 26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5" h="262">
                  <a:moveTo>
                    <a:pt x="0" y="0"/>
                  </a:moveTo>
                  <a:cubicBezTo>
                    <a:pt x="48" y="0"/>
                    <a:pt x="87" y="40"/>
                    <a:pt x="87" y="89"/>
                  </a:cubicBezTo>
                  <a:cubicBezTo>
                    <a:pt x="87" y="92"/>
                    <a:pt x="87" y="94"/>
                    <a:pt x="87" y="97"/>
                  </a:cubicBezTo>
                  <a:cubicBezTo>
                    <a:pt x="98" y="92"/>
                    <a:pt x="111" y="89"/>
                    <a:pt x="124" y="89"/>
                  </a:cubicBezTo>
                  <a:cubicBezTo>
                    <a:pt x="172" y="89"/>
                    <a:pt x="211" y="128"/>
                    <a:pt x="211" y="177"/>
                  </a:cubicBezTo>
                  <a:cubicBezTo>
                    <a:pt x="211" y="179"/>
                    <a:pt x="211" y="181"/>
                    <a:pt x="211" y="182"/>
                  </a:cubicBezTo>
                  <a:cubicBezTo>
                    <a:pt x="222" y="177"/>
                    <a:pt x="235" y="174"/>
                    <a:pt x="248" y="174"/>
                  </a:cubicBezTo>
                  <a:cubicBezTo>
                    <a:pt x="296" y="174"/>
                    <a:pt x="335" y="214"/>
                    <a:pt x="335" y="262"/>
                  </a:cubicBezTo>
                  <a:cubicBezTo>
                    <a:pt x="0" y="262"/>
                    <a:pt x="0" y="262"/>
                    <a:pt x="0" y="2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val="3001370509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8BA036-A442-4B49-B53B-FF9B25C48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EBDE09A-03F6-4F3C-8A1A-9268FFA82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00C4BE-3FB6-4607-848C-502E044F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0028BA-2CDF-48CE-8249-941013BA5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6CC17A-F198-42D3-B080-AE2FF25C4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91314175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274626-EAED-4525-89B0-78E8C918D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A4B289-ECFF-4A77-BD10-CA55B87CA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7FF129-8288-40E6-A5DE-00BC10E3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6E63ECF-F51B-4E56-AADB-4E7C6DC06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B7A042-5B9B-41ED-A082-1C02059D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75455E0-A289-4F04-BC14-7EDD8882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52135938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0B1195-376E-4AB0-BB9E-6F4C6658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433B6CF-BB02-4151-91DD-FC3DBECB6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FE16445-90C3-49D6-9BA6-13BF15697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EA301E1-2C79-401F-8924-C8353661A0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0A7C82D-BF76-4839-BC6B-FC871DB41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7E2EAF7-CD13-483C-AB44-F5564EC69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983B259-A90A-4948-B50E-8562B4B3B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2FFC5FF-CD08-4BC2-BD4E-93185B1F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79419778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D70CA4-0C1E-4CDB-81F2-DA8ED5824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3961B23-29EE-46DC-B4CF-35E2AB4A9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57C0A21-48AD-4661-9BD4-E899ED9A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71EB2F-BB95-4028-BB51-DD7E82EF6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09137288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5DD4326-0E07-4DF0-8F08-844325F4F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642261B-36CF-4E9E-A24E-53D2AA36C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31CB1B9-1E60-49AA-84C8-F511A527E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39011068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48A643-6E7D-4060-80D3-2A929E39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2966F5-83EB-43ED-B5A1-957EC481F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B1FB8FA-6455-4095-9295-849B26EE9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AF3C2D8-1498-4B11-A508-30047C613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88869FD-1918-4487-9C4C-ED25B8565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9DC0C40-C3F0-4150-8D6A-5AA7064DA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611243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3452844-3162-4B84-A34C-8142D4F35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BB727FE-0759-471B-896C-526D1B253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444239-DDEA-4C8D-B277-2FC25FB96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A43A4-5DFB-4728-8200-2BCE9B280EDC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85C2A31-2AFE-46D8-8686-100DE1729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E5224F-290F-4A7E-A529-8EB5F0047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0CF13-06C6-44B9-9DFD-E8CE2DBCA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6390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0463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0.emf" Type="http://schemas.openxmlformats.org/officeDocument/2006/relationships/image"/><Relationship Id="rId4" Target="../media/image8.emf" Type="http://schemas.openxmlformats.org/officeDocument/2006/relationships/image"/><Relationship Id="rId5" Target="../media/image7.emf" Type="http://schemas.openxmlformats.org/officeDocument/2006/relationships/image"/><Relationship Id="rId6" Target="../media/image6.emf" Type="http://schemas.openxmlformats.org/officeDocument/2006/relationships/image"/><Relationship Id="rId7" Target="../media/image11.emf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1.emf" Type="http://schemas.openxmlformats.org/officeDocument/2006/relationships/image"/><Relationship Id="rId4" Target="../media/image8.emf" Type="http://schemas.openxmlformats.org/officeDocument/2006/relationships/image"/><Relationship Id="rId5" Target="../media/image13.emf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0.emf" Type="http://schemas.openxmlformats.org/officeDocument/2006/relationships/image"/><Relationship Id="rId4" Target="../media/image12.emf" Type="http://schemas.openxmlformats.org/officeDocument/2006/relationships/image"/><Relationship Id="rId5" Target="../media/image13.emf" Type="http://schemas.openxmlformats.org/officeDocument/2006/relationships/image"/><Relationship Id="rId6" Target="../media/image14.emf" Type="http://schemas.openxmlformats.org/officeDocument/2006/relationships/image"/><Relationship Id="rId7" Target="../media/image15.emf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1.emf" Type="http://schemas.openxmlformats.org/officeDocument/2006/relationships/image"/><Relationship Id="rId4" Target="../media/image8.emf" Type="http://schemas.openxmlformats.org/officeDocument/2006/relationships/image"/><Relationship Id="rId5" Target="../media/image15.emf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media/image8.emf" Type="http://schemas.openxmlformats.org/officeDocument/2006/relationships/image"/><Relationship Id="rId4" Target="../media/image2.emf" Type="http://schemas.openxmlformats.org/officeDocument/2006/relationships/image"/><Relationship Id="rId5" Target="../media/image3.png" Type="http://schemas.openxmlformats.org/officeDocument/2006/relationships/image"/><Relationship Id="rId6" Target="../media/image17.svg" Type="http://schemas.openxmlformats.org/officeDocument/2006/relationships/image"/><Relationship Id="rId7" Target="../media/image5.emf" Type="http://schemas.openxmlformats.org/officeDocument/2006/relationships/image"/><Relationship Id="rId8" Target="../media/image6.emf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19.xml" Type="http://schemas.openxmlformats.org/officeDocument/2006/relationships/slideLayout"/><Relationship Id="rId2" Target="../notesSlides/notesSlide26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1.emf" Type="http://schemas.openxmlformats.org/officeDocument/2006/relationships/image"/><Relationship Id="rId4" Target="../media/image14.emf" Type="http://schemas.openxmlformats.org/officeDocument/2006/relationships/image"/><Relationship Id="rId5" Target="../media/image8.emf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6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1.emf" Type="http://schemas.openxmlformats.org/officeDocument/2006/relationships/image"/><Relationship Id="rId4" Target="../media/image8.emf" Type="http://schemas.openxmlformats.org/officeDocument/2006/relationships/image"/><Relationship Id="rId5" Target="../media/image12.emf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椭圆 12">
            <a:extLst>
              <a:ext uri="{FF2B5EF4-FFF2-40B4-BE49-F238E27FC236}">
                <a16:creationId xmlns:a16="http://schemas.microsoft.com/office/drawing/2014/main" id="{327A7E9D-5697-4F1F-AAE0-1126F4FAA201}"/>
              </a:ext>
            </a:extLst>
          </p:cNvPr>
          <p:cNvSpPr/>
          <p:nvPr/>
        </p:nvSpPr>
        <p:spPr>
          <a:xfrm>
            <a:off x="3429000" y="361437"/>
            <a:ext cx="4927600" cy="49276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9ABD806-38E6-45AD-8E80-AD8D0198D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100" y="6174022"/>
            <a:ext cx="12230100" cy="68397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C41435B-5FC5-45B7-BDA8-C7F49184C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4822" y="4799537"/>
            <a:ext cx="1234800" cy="4895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5D7787DB-E77E-41DC-82FA-3CF22D6A2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8234" y="3677102"/>
            <a:ext cx="1234800" cy="4895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02E2558-3E33-4415-8D70-18CC8DB3DB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422" y="4856174"/>
            <a:ext cx="1234800" cy="4895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B6C0D58-C199-4AFB-8B6D-94BE0166AF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4822" y="3314102"/>
            <a:ext cx="716625" cy="726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C4188BD-926D-489E-AD64-2DD41B0630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5118" y="3645400"/>
            <a:ext cx="1234800" cy="489500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AEF472D5-818C-4FD2-A11A-0FF44637BC59}"/>
              </a:ext>
            </a:extLst>
          </p:cNvPr>
          <p:cNvSpPr txBox="1"/>
          <p:nvPr/>
        </p:nvSpPr>
        <p:spPr>
          <a:xfrm>
            <a:off x="3764597" y="1674674"/>
            <a:ext cx="4256405" cy="17373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5400">
                <a:solidFill>
                  <a:srgbClr val="46B3B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扁平化可爱</a:t>
            </a:r>
          </a:p>
          <a:p>
            <a:pPr algn="ctr"/>
            <a:r>
              <a:rPr altLang="en-US" b="1" lang="zh-CN" smtClean="0" sz="5400">
                <a:solidFill>
                  <a:srgbClr val="46B3B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卡通PPT模板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D127CD0E-1DB2-4AEC-93EE-84B01013CD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5012" y="3411659"/>
            <a:ext cx="1142632" cy="165386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5C8D36E-AA8E-48F3-8B68-12E36E4417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75634" y="4404051"/>
            <a:ext cx="7359188" cy="2216500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B4427E3A-365F-4FEF-A1B6-811D389E3EC7}"/>
              </a:ext>
            </a:extLst>
          </p:cNvPr>
          <p:cNvSpPr txBox="1"/>
          <p:nvPr/>
        </p:nvSpPr>
        <p:spPr>
          <a:xfrm>
            <a:off x="4662335" y="632017"/>
            <a:ext cx="2437130" cy="1188720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r>
              <a:rPr altLang="zh-CN" b="1" lang="en-US" smtClean="0" sz="7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2017</a:t>
            </a:r>
          </a:p>
        </p:txBody>
      </p:sp>
    </p:spTree>
    <p:extLst>
      <p:ext uri="{BB962C8B-B14F-4D97-AF65-F5344CB8AC3E}">
        <p14:creationId val="49100092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6" nodeType="clickPar">
                      <p:stCondLst>
                        <p:cond delay="indefinite"/>
                      </p:stCondLst>
                      <p:childTnLst>
                        <p:par>
                          <p:cTn fill="hold" id="6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6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25">
            <a:extLst>
              <a:ext uri="{FF2B5EF4-FFF2-40B4-BE49-F238E27FC236}">
                <a16:creationId xmlns:a16="http://schemas.microsoft.com/office/drawing/2014/main" id="{4DB645BC-AC10-40D6-8A40-43FDFB480EEA}"/>
              </a:ext>
            </a:extLst>
          </p:cNvPr>
          <p:cNvGrpSpPr/>
          <p:nvPr/>
        </p:nvGrpSpPr>
        <p:grpSpPr>
          <a:xfrm>
            <a:off x="2152284" y="1739196"/>
            <a:ext cx="2106749" cy="942385"/>
            <a:chOff x="3667126" y="1319213"/>
            <a:chExt cx="1657350" cy="741362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197D0A20-A04C-4765-B4F5-6EB966944D08}"/>
                </a:ext>
              </a:extLst>
            </p:cNvPr>
            <p:cNvSpPr/>
            <p:nvPr/>
          </p:nvSpPr>
          <p:spPr bwMode="auto">
            <a:xfrm>
              <a:off x="3667126" y="1319213"/>
              <a:ext cx="1657350" cy="681037"/>
            </a:xfrm>
            <a:custGeom>
              <a:cxnLst>
                <a:cxn ang="0">
                  <a:pos x="1044" y="429"/>
                </a:cxn>
                <a:cxn ang="0">
                  <a:pos x="0" y="429"/>
                </a:cxn>
                <a:cxn ang="0">
                  <a:pos x="0" y="107"/>
                </a:cxn>
                <a:cxn ang="0">
                  <a:pos x="220" y="107"/>
                </a:cxn>
                <a:cxn ang="0">
                  <a:pos x="220" y="308"/>
                </a:cxn>
                <a:cxn ang="0">
                  <a:pos x="253" y="278"/>
                </a:cxn>
                <a:cxn ang="0">
                  <a:pos x="563" y="0"/>
                </a:cxn>
                <a:cxn ang="0">
                  <a:pos x="1044" y="426"/>
                </a:cxn>
                <a:cxn ang="0">
                  <a:pos x="1044" y="429"/>
                </a:cxn>
              </a:cxnLst>
              <a:rect b="b" l="0" r="r" t="0"/>
              <a:pathLst>
                <a:path h="429" w="1044">
                  <a:moveTo>
                    <a:pt x="1044" y="429"/>
                  </a:moveTo>
                  <a:lnTo>
                    <a:pt x="0" y="429"/>
                  </a:lnTo>
                  <a:lnTo>
                    <a:pt x="0" y="107"/>
                  </a:lnTo>
                  <a:lnTo>
                    <a:pt x="220" y="107"/>
                  </a:lnTo>
                  <a:lnTo>
                    <a:pt x="220" y="308"/>
                  </a:lnTo>
                  <a:lnTo>
                    <a:pt x="253" y="278"/>
                  </a:lnTo>
                  <a:lnTo>
                    <a:pt x="563" y="0"/>
                  </a:lnTo>
                  <a:lnTo>
                    <a:pt x="1044" y="426"/>
                  </a:lnTo>
                  <a:lnTo>
                    <a:pt x="1044" y="429"/>
                  </a:lnTo>
                  <a:close/>
                </a:path>
              </a:pathLst>
            </a:custGeom>
            <a:solidFill>
              <a:srgbClr val="9ED8D8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grpSp>
          <p:nvGrpSpPr>
            <p:cNvPr id="4" name="Group 19">
              <a:extLst>
                <a:ext uri="{FF2B5EF4-FFF2-40B4-BE49-F238E27FC236}">
                  <a16:creationId xmlns:a16="http://schemas.microsoft.com/office/drawing/2014/main" id="{5769F75A-8676-4FB3-9A72-E271A2039574}"/>
                </a:ext>
              </a:extLst>
            </p:cNvPr>
            <p:cNvGrpSpPr/>
            <p:nvPr/>
          </p:nvGrpSpPr>
          <p:grpSpPr>
            <a:xfrm>
              <a:off x="3667126" y="1489075"/>
              <a:ext cx="1657350" cy="571500"/>
              <a:chOff x="3667126" y="1489075"/>
              <a:chExt cx="1657350" cy="571500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ADD0ECBB-5E51-42CD-8B83-351F4BFBC4CE}"/>
                  </a:ext>
                </a:extLst>
              </p:cNvPr>
              <p:cNvSpPr/>
              <p:nvPr/>
            </p:nvSpPr>
            <p:spPr bwMode="auto">
              <a:xfrm>
                <a:off x="4016376" y="1489075"/>
                <a:ext cx="52388" cy="319087"/>
              </a:xfrm>
              <a:custGeom>
                <a:cxnLst>
                  <a:cxn ang="0">
                    <a:pos x="33" y="171"/>
                  </a:cxn>
                  <a:cxn ang="0">
                    <a:pos x="0" y="201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33" y="77"/>
                  </a:cxn>
                  <a:cxn ang="0">
                    <a:pos x="33" y="171"/>
                  </a:cxn>
                </a:cxnLst>
                <a:rect b="b" l="0" r="r" t="0"/>
                <a:pathLst>
                  <a:path h="201" w="33">
                    <a:moveTo>
                      <a:pt x="33" y="171"/>
                    </a:moveTo>
                    <a:lnTo>
                      <a:pt x="0" y="20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3" y="77"/>
                    </a:lnTo>
                    <a:lnTo>
                      <a:pt x="33" y="171"/>
                    </a:lnTo>
                    <a:close/>
                  </a:path>
                </a:pathLst>
              </a:custGeom>
              <a:solidFill>
                <a:srgbClr val="46B3B0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6" name="Freeform 7">
                <a:extLst>
                  <a:ext uri="{FF2B5EF4-FFF2-40B4-BE49-F238E27FC236}">
                    <a16:creationId xmlns:a16="http://schemas.microsoft.com/office/drawing/2014/main" id="{33960238-DB31-4279-9EFD-6085C432CC8B}"/>
                  </a:ext>
                </a:extLst>
              </p:cNvPr>
              <p:cNvSpPr/>
              <p:nvPr/>
            </p:nvSpPr>
            <p:spPr bwMode="auto">
              <a:xfrm>
                <a:off x="3667126" y="2000250"/>
                <a:ext cx="1657350" cy="60325"/>
              </a:xfrm>
              <a:custGeom>
                <a:cxnLst>
                  <a:cxn ang="0">
                    <a:pos x="1016" y="38"/>
                  </a:cxn>
                  <a:cxn ang="0">
                    <a:pos x="55" y="38"/>
                  </a:cxn>
                  <a:cxn ang="0">
                    <a:pos x="41" y="38"/>
                  </a:cxn>
                  <a:cxn ang="0">
                    <a:pos x="0" y="0"/>
                  </a:cxn>
                  <a:cxn ang="0">
                    <a:pos x="1044" y="0"/>
                  </a:cxn>
                  <a:cxn ang="0">
                    <a:pos x="1016" y="38"/>
                  </a:cxn>
                </a:cxnLst>
                <a:rect b="b" l="0" r="r" t="0"/>
                <a:pathLst>
                  <a:path h="38" w="1044">
                    <a:moveTo>
                      <a:pt x="1016" y="38"/>
                    </a:moveTo>
                    <a:lnTo>
                      <a:pt x="55" y="38"/>
                    </a:lnTo>
                    <a:lnTo>
                      <a:pt x="41" y="38"/>
                    </a:lnTo>
                    <a:lnTo>
                      <a:pt x="0" y="0"/>
                    </a:lnTo>
                    <a:lnTo>
                      <a:pt x="1044" y="0"/>
                    </a:lnTo>
                    <a:lnTo>
                      <a:pt x="1016" y="38"/>
                    </a:lnTo>
                    <a:close/>
                  </a:path>
                </a:pathLst>
              </a:custGeom>
              <a:solidFill>
                <a:srgbClr val="46B3B0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grpSp>
        <p:nvGrpSpPr>
          <p:cNvPr id="7" name="Group 24">
            <a:extLst>
              <a:ext uri="{FF2B5EF4-FFF2-40B4-BE49-F238E27FC236}">
                <a16:creationId xmlns:a16="http://schemas.microsoft.com/office/drawing/2014/main" id="{BF68E3C5-E056-4A6D-8D59-555A1BA37282}"/>
              </a:ext>
            </a:extLst>
          </p:cNvPr>
          <p:cNvGrpSpPr/>
          <p:nvPr/>
        </p:nvGrpSpPr>
        <p:grpSpPr>
          <a:xfrm>
            <a:off x="1219987" y="2681581"/>
            <a:ext cx="4152959" cy="992836"/>
            <a:chOff x="2933701" y="2060575"/>
            <a:chExt cx="3267075" cy="781050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7C3AF9FA-CBC7-40F7-A242-6A7EF25D62D2}"/>
                </a:ext>
              </a:extLst>
            </p:cNvPr>
            <p:cNvSpPr/>
            <p:nvPr/>
          </p:nvSpPr>
          <p:spPr bwMode="auto">
            <a:xfrm>
              <a:off x="2933701" y="2060575"/>
              <a:ext cx="3267075" cy="711200"/>
            </a:xfrm>
            <a:custGeom>
              <a:cxnLst>
                <a:cxn ang="0">
                  <a:pos x="2058" y="448"/>
                </a:cxn>
                <a:cxn ang="0">
                  <a:pos x="0" y="448"/>
                </a:cxn>
                <a:cxn ang="0">
                  <a:pos x="0" y="448"/>
                </a:cxn>
                <a:cxn ang="0">
                  <a:pos x="503" y="0"/>
                </a:cxn>
                <a:cxn ang="0">
                  <a:pos x="517" y="0"/>
                </a:cxn>
                <a:cxn ang="0">
                  <a:pos x="1478" y="0"/>
                </a:cxn>
                <a:cxn ang="0">
                  <a:pos x="1553" y="0"/>
                </a:cxn>
                <a:cxn ang="0">
                  <a:pos x="2058" y="448"/>
                </a:cxn>
              </a:cxnLst>
              <a:rect b="b" l="0" r="r" t="0"/>
              <a:pathLst>
                <a:path h="448" w="2058">
                  <a:moveTo>
                    <a:pt x="2058" y="448"/>
                  </a:moveTo>
                  <a:lnTo>
                    <a:pt x="0" y="448"/>
                  </a:lnTo>
                  <a:lnTo>
                    <a:pt x="0" y="448"/>
                  </a:lnTo>
                  <a:lnTo>
                    <a:pt x="503" y="0"/>
                  </a:lnTo>
                  <a:lnTo>
                    <a:pt x="517" y="0"/>
                  </a:lnTo>
                  <a:lnTo>
                    <a:pt x="1478" y="0"/>
                  </a:lnTo>
                  <a:lnTo>
                    <a:pt x="1553" y="0"/>
                  </a:lnTo>
                  <a:lnTo>
                    <a:pt x="2058" y="448"/>
                  </a:lnTo>
                  <a:close/>
                </a:path>
              </a:pathLst>
            </a:custGeom>
            <a:solidFill>
              <a:srgbClr val="E9E9E9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61E959B-0F63-413D-A691-92E0E7C13C3E}"/>
                </a:ext>
              </a:extLst>
            </p:cNvPr>
            <p:cNvSpPr/>
            <p:nvPr/>
          </p:nvSpPr>
          <p:spPr bwMode="auto">
            <a:xfrm>
              <a:off x="2933701" y="2771775"/>
              <a:ext cx="3267075" cy="69850"/>
            </a:xfrm>
            <a:custGeom>
              <a:cxnLst>
                <a:cxn ang="0">
                  <a:pos x="2006" y="44"/>
                </a:cxn>
                <a:cxn ang="0">
                  <a:pos x="55" y="44"/>
                </a:cxn>
                <a:cxn ang="0">
                  <a:pos x="0" y="0"/>
                </a:cxn>
                <a:cxn ang="0">
                  <a:pos x="2058" y="0"/>
                </a:cxn>
                <a:cxn ang="0">
                  <a:pos x="2006" y="44"/>
                </a:cxn>
              </a:cxnLst>
              <a:rect b="b" l="0" r="r" t="0"/>
              <a:pathLst>
                <a:path h="44" w="2058">
                  <a:moveTo>
                    <a:pt x="2006" y="44"/>
                  </a:moveTo>
                  <a:lnTo>
                    <a:pt x="55" y="44"/>
                  </a:lnTo>
                  <a:lnTo>
                    <a:pt x="0" y="0"/>
                  </a:lnTo>
                  <a:lnTo>
                    <a:pt x="2058" y="0"/>
                  </a:lnTo>
                  <a:lnTo>
                    <a:pt x="2006" y="4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0" name="Group 23">
            <a:extLst>
              <a:ext uri="{FF2B5EF4-FFF2-40B4-BE49-F238E27FC236}">
                <a16:creationId xmlns:a16="http://schemas.microsoft.com/office/drawing/2014/main" id="{1448D3A9-9FE8-473B-B5C5-BE79D1E003FD}"/>
              </a:ext>
            </a:extLst>
          </p:cNvPr>
          <p:cNvGrpSpPr/>
          <p:nvPr/>
        </p:nvGrpSpPr>
        <p:grpSpPr>
          <a:xfrm>
            <a:off x="1026263" y="3674416"/>
            <a:ext cx="4540407" cy="1043285"/>
            <a:chOff x="2781301" y="2841625"/>
            <a:chExt cx="3571875" cy="820738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3675F76-9E21-4448-A284-7A51C7853CF6}"/>
                </a:ext>
              </a:extLst>
            </p:cNvPr>
            <p:cNvSpPr/>
            <p:nvPr/>
          </p:nvSpPr>
          <p:spPr bwMode="auto">
            <a:xfrm>
              <a:off x="2781301" y="2841625"/>
              <a:ext cx="3571875" cy="741362"/>
            </a:xfrm>
            <a:custGeom>
              <a:cxnLst>
                <a:cxn ang="0">
                  <a:pos x="151" y="0"/>
                </a:cxn>
                <a:cxn ang="0">
                  <a:pos x="2102" y="0"/>
                </a:cxn>
                <a:cxn ang="0">
                  <a:pos x="2204" y="0"/>
                </a:cxn>
                <a:cxn ang="0">
                  <a:pos x="2250" y="44"/>
                </a:cxn>
                <a:cxn ang="0">
                  <a:pos x="1833" y="44"/>
                </a:cxn>
                <a:cxn ang="0">
                  <a:pos x="1833" y="143"/>
                </a:cxn>
                <a:cxn ang="0">
                  <a:pos x="1833" y="467"/>
                </a:cxn>
                <a:cxn ang="0">
                  <a:pos x="415" y="467"/>
                </a:cxn>
                <a:cxn ang="0">
                  <a:pos x="415" y="143"/>
                </a:cxn>
                <a:cxn ang="0">
                  <a:pos x="415" y="44"/>
                </a:cxn>
                <a:cxn ang="0">
                  <a:pos x="0" y="44"/>
                </a:cxn>
                <a:cxn ang="0">
                  <a:pos x="50" y="0"/>
                </a:cxn>
                <a:cxn ang="0">
                  <a:pos x="151" y="0"/>
                </a:cxn>
              </a:cxnLst>
              <a:rect b="b" l="0" r="r" t="0"/>
              <a:pathLst>
                <a:path h="467" w="2250">
                  <a:moveTo>
                    <a:pt x="151" y="0"/>
                  </a:moveTo>
                  <a:lnTo>
                    <a:pt x="2102" y="0"/>
                  </a:lnTo>
                  <a:lnTo>
                    <a:pt x="2204" y="0"/>
                  </a:lnTo>
                  <a:lnTo>
                    <a:pt x="2250" y="44"/>
                  </a:lnTo>
                  <a:lnTo>
                    <a:pt x="1833" y="44"/>
                  </a:lnTo>
                  <a:lnTo>
                    <a:pt x="1833" y="143"/>
                  </a:lnTo>
                  <a:lnTo>
                    <a:pt x="1833" y="467"/>
                  </a:lnTo>
                  <a:lnTo>
                    <a:pt x="415" y="467"/>
                  </a:lnTo>
                  <a:lnTo>
                    <a:pt x="415" y="143"/>
                  </a:lnTo>
                  <a:lnTo>
                    <a:pt x="415" y="44"/>
                  </a:lnTo>
                  <a:lnTo>
                    <a:pt x="0" y="44"/>
                  </a:lnTo>
                  <a:lnTo>
                    <a:pt x="50" y="0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46B3B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grpSp>
          <p:nvGrpSpPr>
            <p:cNvPr id="12" name="Group 20">
              <a:extLst>
                <a:ext uri="{FF2B5EF4-FFF2-40B4-BE49-F238E27FC236}">
                  <a16:creationId xmlns:a16="http://schemas.microsoft.com/office/drawing/2014/main" id="{6320AC5E-294B-4B34-8B29-8473A2516544}"/>
                </a:ext>
              </a:extLst>
            </p:cNvPr>
            <p:cNvGrpSpPr/>
            <p:nvPr/>
          </p:nvGrpSpPr>
          <p:grpSpPr>
            <a:xfrm>
              <a:off x="2781301" y="2911475"/>
              <a:ext cx="3571875" cy="750888"/>
              <a:chOff x="2781301" y="2911475"/>
              <a:chExt cx="3571875" cy="750888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E7335061-9CD1-49E0-B624-1C319A7186ED}"/>
                  </a:ext>
                </a:extLst>
              </p:cNvPr>
              <p:cNvSpPr/>
              <p:nvPr/>
            </p:nvSpPr>
            <p:spPr bwMode="auto">
              <a:xfrm>
                <a:off x="2781301" y="2911475"/>
                <a:ext cx="658813" cy="157162"/>
              </a:xfrm>
              <a:custGeom>
                <a:cxnLst>
                  <a:cxn ang="0">
                    <a:pos x="415" y="99"/>
                  </a:cxn>
                  <a:cxn ang="0">
                    <a:pos x="132" y="99"/>
                  </a:cxn>
                  <a:cxn ang="0">
                    <a:pos x="0" y="0"/>
                  </a:cxn>
                  <a:cxn ang="0">
                    <a:pos x="415" y="0"/>
                  </a:cxn>
                  <a:cxn ang="0">
                    <a:pos x="415" y="99"/>
                  </a:cxn>
                </a:cxnLst>
                <a:rect b="b" l="0" r="r" t="0"/>
                <a:pathLst>
                  <a:path h="99" w="415">
                    <a:moveTo>
                      <a:pt x="415" y="99"/>
                    </a:moveTo>
                    <a:lnTo>
                      <a:pt x="132" y="99"/>
                    </a:lnTo>
                    <a:lnTo>
                      <a:pt x="0" y="0"/>
                    </a:lnTo>
                    <a:lnTo>
                      <a:pt x="415" y="0"/>
                    </a:lnTo>
                    <a:lnTo>
                      <a:pt x="415" y="99"/>
                    </a:lnTo>
                    <a:close/>
                  </a:path>
                </a:pathLst>
              </a:custGeom>
              <a:solidFill>
                <a:srgbClr val="46B3B0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18A9FF1C-EED8-4B9F-973E-7BA9F6A6E697}"/>
                  </a:ext>
                </a:extLst>
              </p:cNvPr>
              <p:cNvSpPr/>
              <p:nvPr/>
            </p:nvSpPr>
            <p:spPr bwMode="auto">
              <a:xfrm>
                <a:off x="5691188" y="2911475"/>
                <a:ext cx="661988" cy="157162"/>
              </a:xfrm>
              <a:custGeom>
                <a:cxnLst>
                  <a:cxn ang="0">
                    <a:pos x="0" y="99"/>
                  </a:cxn>
                  <a:cxn ang="0">
                    <a:pos x="0" y="0"/>
                  </a:cxn>
                  <a:cxn ang="0">
                    <a:pos x="417" y="0"/>
                  </a:cxn>
                  <a:cxn ang="0">
                    <a:pos x="263" y="99"/>
                  </a:cxn>
                  <a:cxn ang="0">
                    <a:pos x="0" y="99"/>
                  </a:cxn>
                </a:cxnLst>
                <a:rect b="b" l="0" r="r" t="0"/>
                <a:pathLst>
                  <a:path h="99" w="417">
                    <a:moveTo>
                      <a:pt x="0" y="99"/>
                    </a:moveTo>
                    <a:lnTo>
                      <a:pt x="0" y="0"/>
                    </a:lnTo>
                    <a:lnTo>
                      <a:pt x="417" y="0"/>
                    </a:lnTo>
                    <a:lnTo>
                      <a:pt x="263" y="99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46B3B0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0E9BA317-6601-4418-80DE-A4A096198981}"/>
                  </a:ext>
                </a:extLst>
              </p:cNvPr>
              <p:cNvSpPr/>
              <p:nvPr/>
            </p:nvSpPr>
            <p:spPr bwMode="auto">
              <a:xfrm>
                <a:off x="3440113" y="3582988"/>
                <a:ext cx="2251075" cy="79375"/>
              </a:xfrm>
              <a:custGeom>
                <a:cxnLst>
                  <a:cxn ang="0">
                    <a:pos x="1313" y="50"/>
                  </a:cxn>
                  <a:cxn ang="0">
                    <a:pos x="93" y="50"/>
                  </a:cxn>
                  <a:cxn ang="0">
                    <a:pos x="0" y="0"/>
                  </a:cxn>
                  <a:cxn ang="0">
                    <a:pos x="1418" y="0"/>
                  </a:cxn>
                  <a:cxn ang="0">
                    <a:pos x="1313" y="50"/>
                  </a:cxn>
                </a:cxnLst>
                <a:rect b="b" l="0" r="r" t="0"/>
                <a:pathLst>
                  <a:path h="50" w="1418">
                    <a:moveTo>
                      <a:pt x="1313" y="50"/>
                    </a:moveTo>
                    <a:lnTo>
                      <a:pt x="93" y="50"/>
                    </a:lnTo>
                    <a:lnTo>
                      <a:pt x="0" y="0"/>
                    </a:lnTo>
                    <a:lnTo>
                      <a:pt x="1418" y="0"/>
                    </a:lnTo>
                    <a:lnTo>
                      <a:pt x="1313" y="50"/>
                    </a:lnTo>
                    <a:close/>
                  </a:path>
                </a:pathLst>
              </a:custGeom>
              <a:solidFill>
                <a:srgbClr val="9ED8D8"/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grpSp>
        <p:nvGrpSpPr>
          <p:cNvPr id="16" name="Group 22">
            <a:extLst>
              <a:ext uri="{FF2B5EF4-FFF2-40B4-BE49-F238E27FC236}">
                <a16:creationId xmlns:a16="http://schemas.microsoft.com/office/drawing/2014/main" id="{54A80631-7D75-4673-88B2-B752A4316AD9}"/>
              </a:ext>
            </a:extLst>
          </p:cNvPr>
          <p:cNvGrpSpPr/>
          <p:nvPr/>
        </p:nvGrpSpPr>
        <p:grpSpPr>
          <a:xfrm>
            <a:off x="1863716" y="4717702"/>
            <a:ext cx="2861465" cy="1021087"/>
            <a:chOff x="3440113" y="3662363"/>
            <a:chExt cx="2251075" cy="803275"/>
          </a:xfrm>
        </p:grpSpPr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F302CB95-47D3-41C9-AB32-0E89DA0AA0FA}"/>
                </a:ext>
              </a:extLst>
            </p:cNvPr>
            <p:cNvSpPr/>
            <p:nvPr/>
          </p:nvSpPr>
          <p:spPr bwMode="auto">
            <a:xfrm>
              <a:off x="3440113" y="3662363"/>
              <a:ext cx="2251075" cy="803275"/>
            </a:xfrm>
            <a:custGeom>
              <a:cxnLst>
                <a:cxn ang="0">
                  <a:pos x="569" y="506"/>
                </a:cxn>
                <a:cxn ang="0">
                  <a:pos x="0" y="506"/>
                </a:cxn>
                <a:cxn ang="0">
                  <a:pos x="0" y="0"/>
                </a:cxn>
                <a:cxn ang="0">
                  <a:pos x="93" y="0"/>
                </a:cxn>
                <a:cxn ang="0">
                  <a:pos x="1313" y="0"/>
                </a:cxn>
                <a:cxn ang="0">
                  <a:pos x="1418" y="0"/>
                </a:cxn>
                <a:cxn ang="0">
                  <a:pos x="1418" y="506"/>
                </a:cxn>
                <a:cxn ang="0">
                  <a:pos x="857" y="506"/>
                </a:cxn>
                <a:cxn ang="0">
                  <a:pos x="857" y="88"/>
                </a:cxn>
                <a:cxn ang="0">
                  <a:pos x="816" y="88"/>
                </a:cxn>
                <a:cxn ang="0">
                  <a:pos x="613" y="88"/>
                </a:cxn>
                <a:cxn ang="0">
                  <a:pos x="569" y="88"/>
                </a:cxn>
                <a:cxn ang="0">
                  <a:pos x="569" y="506"/>
                </a:cxn>
              </a:cxnLst>
              <a:rect b="b" l="0" r="r" t="0"/>
              <a:pathLst>
                <a:path h="506" w="1418">
                  <a:moveTo>
                    <a:pt x="569" y="506"/>
                  </a:moveTo>
                  <a:lnTo>
                    <a:pt x="0" y="506"/>
                  </a:lnTo>
                  <a:lnTo>
                    <a:pt x="0" y="0"/>
                  </a:lnTo>
                  <a:lnTo>
                    <a:pt x="93" y="0"/>
                  </a:lnTo>
                  <a:lnTo>
                    <a:pt x="1313" y="0"/>
                  </a:lnTo>
                  <a:lnTo>
                    <a:pt x="1418" y="0"/>
                  </a:lnTo>
                  <a:lnTo>
                    <a:pt x="1418" y="506"/>
                  </a:lnTo>
                  <a:lnTo>
                    <a:pt x="857" y="506"/>
                  </a:lnTo>
                  <a:lnTo>
                    <a:pt x="857" y="88"/>
                  </a:lnTo>
                  <a:lnTo>
                    <a:pt x="816" y="88"/>
                  </a:lnTo>
                  <a:lnTo>
                    <a:pt x="613" y="88"/>
                  </a:lnTo>
                  <a:lnTo>
                    <a:pt x="569" y="88"/>
                  </a:lnTo>
                  <a:lnTo>
                    <a:pt x="569" y="50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grpSp>
          <p:nvGrpSpPr>
            <p:cNvPr id="18" name="Group 21">
              <a:extLst>
                <a:ext uri="{FF2B5EF4-FFF2-40B4-BE49-F238E27FC236}">
                  <a16:creationId xmlns:a16="http://schemas.microsoft.com/office/drawing/2014/main" id="{AC3E4341-D35E-40C7-A0BE-BE0B580901AC}"/>
                </a:ext>
              </a:extLst>
            </p:cNvPr>
            <p:cNvGrpSpPr/>
            <p:nvPr/>
          </p:nvGrpSpPr>
          <p:grpSpPr>
            <a:xfrm>
              <a:off x="4343401" y="3802063"/>
              <a:ext cx="457200" cy="663575"/>
              <a:chOff x="4343401" y="3802063"/>
              <a:chExt cx="457200" cy="663575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9" name="Freeform 15">
                <a:extLst>
                  <a:ext uri="{FF2B5EF4-FFF2-40B4-BE49-F238E27FC236}">
                    <a16:creationId xmlns:a16="http://schemas.microsoft.com/office/drawing/2014/main" id="{1227C277-EA5A-4B58-9E37-FA392F640243}"/>
                  </a:ext>
                </a:extLst>
              </p:cNvPr>
              <p:cNvSpPr/>
              <p:nvPr/>
            </p:nvSpPr>
            <p:spPr bwMode="auto">
              <a:xfrm>
                <a:off x="4735513" y="3802063"/>
                <a:ext cx="65088" cy="663575"/>
              </a:xfrm>
              <a:custGeom>
                <a:cxnLst>
                  <a:cxn ang="0">
                    <a:pos x="41" y="418"/>
                  </a:cxn>
                  <a:cxn ang="0">
                    <a:pos x="0" y="365"/>
                  </a:cxn>
                  <a:cxn ang="0">
                    <a:pos x="0" y="0"/>
                  </a:cxn>
                  <a:cxn ang="0">
                    <a:pos x="41" y="0"/>
                  </a:cxn>
                  <a:cxn ang="0">
                    <a:pos x="41" y="418"/>
                  </a:cxn>
                </a:cxnLst>
                <a:rect b="b" l="0" r="r" t="0"/>
                <a:pathLst>
                  <a:path h="418" w="41">
                    <a:moveTo>
                      <a:pt x="41" y="418"/>
                    </a:moveTo>
                    <a:lnTo>
                      <a:pt x="0" y="365"/>
                    </a:lnTo>
                    <a:lnTo>
                      <a:pt x="0" y="0"/>
                    </a:lnTo>
                    <a:lnTo>
                      <a:pt x="41" y="0"/>
                    </a:lnTo>
                    <a:lnTo>
                      <a:pt x="41" y="41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0" name="Freeform 16">
                <a:extLst>
                  <a:ext uri="{FF2B5EF4-FFF2-40B4-BE49-F238E27FC236}">
                    <a16:creationId xmlns:a16="http://schemas.microsoft.com/office/drawing/2014/main" id="{B2D46A28-CA4B-42AC-A47C-3437B97BEB2B}"/>
                  </a:ext>
                </a:extLst>
              </p:cNvPr>
              <p:cNvSpPr/>
              <p:nvPr/>
            </p:nvSpPr>
            <p:spPr bwMode="auto">
              <a:xfrm>
                <a:off x="4343401" y="3802063"/>
                <a:ext cx="69850" cy="663575"/>
              </a:xfrm>
              <a:custGeom>
                <a:cxnLst>
                  <a:cxn ang="0">
                    <a:pos x="0" y="418"/>
                  </a:cxn>
                  <a:cxn ang="0">
                    <a:pos x="0" y="0"/>
                  </a:cxn>
                  <a:cxn ang="0">
                    <a:pos x="44" y="0"/>
                  </a:cxn>
                  <a:cxn ang="0">
                    <a:pos x="44" y="360"/>
                  </a:cxn>
                  <a:cxn ang="0">
                    <a:pos x="0" y="418"/>
                  </a:cxn>
                </a:cxnLst>
                <a:rect b="b" l="0" r="r" t="0"/>
                <a:pathLst>
                  <a:path h="418" w="44">
                    <a:moveTo>
                      <a:pt x="0" y="418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360"/>
                    </a:lnTo>
                    <a:lnTo>
                      <a:pt x="0" y="41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C1FD446E-7D9B-4158-B172-29BDE40EC33B}"/>
              </a:ext>
            </a:extLst>
          </p:cNvPr>
          <p:cNvSpPr txBox="1"/>
          <p:nvPr/>
        </p:nvSpPr>
        <p:spPr>
          <a:xfrm>
            <a:off x="10350145" y="2043862"/>
            <a:ext cx="654050" cy="487680"/>
          </a:xfrm>
          <a:prstGeom prst="rect">
            <a:avLst/>
          </a:prstGeom>
        </p:spPr>
        <p:txBody>
          <a:bodyPr anchor="b" bIns="0" lIns="0" rIns="0" tIns="0" wrap="none">
            <a:spAutoFit/>
          </a:bodyPr>
          <a:lstStyle>
            <a:lvl1pPr algn="ctr" indent="0" marL="0">
              <a:buNone/>
              <a:defRPr b="1" baseline="0"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3200">
                <a:solidFill>
                  <a:schemeClr val="bg1">
                    <a:lumMod val="50000"/>
                  </a:schemeClr>
                </a:solidFill>
              </a:rPr>
              <a:t>20%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A343471E-2EC0-47A1-B2E7-5C49DE63FFBE}"/>
              </a:ext>
            </a:extLst>
          </p:cNvPr>
          <p:cNvSpPr txBox="1"/>
          <p:nvPr/>
        </p:nvSpPr>
        <p:spPr>
          <a:xfrm>
            <a:off x="10350145" y="5245604"/>
            <a:ext cx="654050" cy="487680"/>
          </a:xfrm>
          <a:prstGeom prst="rect">
            <a:avLst/>
          </a:prstGeom>
        </p:spPr>
        <p:txBody>
          <a:bodyPr anchor="b" bIns="0" lIns="0" rIns="0" tIns="0" wrap="none">
            <a:spAutoFit/>
          </a:bodyPr>
          <a:lstStyle>
            <a:lvl1pPr algn="ctr" indent="0" marL="0">
              <a:buNone/>
              <a:defRPr b="1" baseline="0"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3200">
                <a:solidFill>
                  <a:schemeClr val="bg1">
                    <a:lumMod val="50000"/>
                  </a:schemeClr>
                </a:solidFill>
              </a:rPr>
              <a:t>50%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E2F57ADA-8980-4D14-9914-5B94D5910700}"/>
              </a:ext>
            </a:extLst>
          </p:cNvPr>
          <p:cNvSpPr txBox="1"/>
          <p:nvPr/>
        </p:nvSpPr>
        <p:spPr>
          <a:xfrm>
            <a:off x="10350145" y="3116000"/>
            <a:ext cx="654050" cy="487680"/>
          </a:xfrm>
          <a:prstGeom prst="rect">
            <a:avLst/>
          </a:prstGeom>
        </p:spPr>
        <p:txBody>
          <a:bodyPr anchor="b" bIns="0" lIns="0" rIns="0" tIns="0" wrap="none">
            <a:spAutoFit/>
          </a:bodyPr>
          <a:lstStyle>
            <a:lvl1pPr algn="ctr" indent="0" marL="0">
              <a:buNone/>
              <a:defRPr b="1" baseline="0"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3200">
                <a:solidFill>
                  <a:schemeClr val="bg1">
                    <a:lumMod val="50000"/>
                  </a:schemeClr>
                </a:solidFill>
              </a:rPr>
              <a:t>70%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4D9C12AB-3F79-4110-BE61-C44AED6894B7}"/>
              </a:ext>
            </a:extLst>
          </p:cNvPr>
          <p:cNvSpPr txBox="1"/>
          <p:nvPr/>
        </p:nvSpPr>
        <p:spPr>
          <a:xfrm>
            <a:off x="10350145" y="4180801"/>
            <a:ext cx="654050" cy="487680"/>
          </a:xfrm>
          <a:prstGeom prst="rect">
            <a:avLst/>
          </a:prstGeom>
        </p:spPr>
        <p:txBody>
          <a:bodyPr anchor="b" bIns="0" lIns="0" rIns="0" tIns="0" wrap="none">
            <a:spAutoFit/>
          </a:bodyPr>
          <a:lstStyle>
            <a:lvl1pPr algn="ctr" indent="0" marL="0">
              <a:buNone/>
              <a:defRPr b="1" baseline="0"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3200">
                <a:solidFill>
                  <a:schemeClr val="bg1">
                    <a:lumMod val="50000"/>
                  </a:schemeClr>
                </a:solidFill>
              </a:rPr>
              <a:t>90%</a:t>
            </a:r>
          </a:p>
        </p:txBody>
      </p:sp>
      <p:grpSp>
        <p:nvGrpSpPr>
          <p:cNvPr id="25" name="Group 43">
            <a:extLst>
              <a:ext uri="{FF2B5EF4-FFF2-40B4-BE49-F238E27FC236}">
                <a16:creationId xmlns:a16="http://schemas.microsoft.com/office/drawing/2014/main" id="{D466D39A-725F-413B-AE32-124D25A9D2F5}"/>
              </a:ext>
            </a:extLst>
          </p:cNvPr>
          <p:cNvGrpSpPr/>
          <p:nvPr/>
        </p:nvGrpSpPr>
        <p:grpSpPr>
          <a:xfrm>
            <a:off x="6062825" y="1963168"/>
            <a:ext cx="657827" cy="638993"/>
            <a:chOff x="860271" y="1518068"/>
            <a:chExt cx="493370" cy="479245"/>
          </a:xfrm>
        </p:grpSpPr>
        <p:sp>
          <p:nvSpPr>
            <p:cNvPr id="26" name="Rounded Rectangle 44">
              <a:extLst>
                <a:ext uri="{FF2B5EF4-FFF2-40B4-BE49-F238E27FC236}">
                  <a16:creationId xmlns:a16="http://schemas.microsoft.com/office/drawing/2014/main" id="{50F20846-33FC-4152-B683-7158E1DC055B}"/>
                </a:ext>
              </a:extLst>
            </p:cNvPr>
            <p:cNvSpPr/>
            <p:nvPr/>
          </p:nvSpPr>
          <p:spPr>
            <a:xfrm>
              <a:off x="860271" y="1518068"/>
              <a:ext cx="493370" cy="479245"/>
            </a:xfrm>
            <a:prstGeom prst="roundRect">
              <a:avLst/>
            </a:prstGeom>
            <a:solidFill>
              <a:srgbClr val="9E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bg1"/>
                </a:solidFill>
                <a:latin charset="0" pitchFamily="2" typeface="FontAwesome"/>
              </a:endParaRPr>
            </a:p>
          </p:txBody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C489FF92-F1DF-46D1-B43D-D763D5D65A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7419" y="1671965"/>
              <a:ext cx="219075" cy="171450"/>
            </a:xfrm>
            <a:custGeom>
              <a:cxnLst>
                <a:cxn ang="0">
                  <a:pos x="64" y="48"/>
                </a:cxn>
                <a:cxn ang="0">
                  <a:pos x="61" y="50"/>
                </a:cxn>
                <a:cxn ang="0">
                  <a:pos x="2" y="50"/>
                </a:cxn>
                <a:cxn ang="0">
                  <a:pos x="0" y="48"/>
                </a:cxn>
                <a:cxn ang="0">
                  <a:pos x="0" y="43"/>
                </a:cxn>
                <a:cxn ang="0">
                  <a:pos x="2" y="41"/>
                </a:cxn>
                <a:cxn ang="0">
                  <a:pos x="61" y="41"/>
                </a:cxn>
                <a:cxn ang="0">
                  <a:pos x="64" y="43"/>
                </a:cxn>
                <a:cxn ang="0">
                  <a:pos x="64" y="48"/>
                </a:cxn>
                <a:cxn ang="0">
                  <a:pos x="59" y="20"/>
                </a:cxn>
                <a:cxn ang="0">
                  <a:pos x="57" y="23"/>
                </a:cxn>
                <a:cxn ang="0">
                  <a:pos x="7" y="23"/>
                </a:cxn>
                <a:cxn ang="0">
                  <a:pos x="4" y="20"/>
                </a:cxn>
                <a:cxn ang="0">
                  <a:pos x="4" y="16"/>
                </a:cxn>
                <a:cxn ang="0">
                  <a:pos x="7" y="13"/>
                </a:cxn>
                <a:cxn ang="0">
                  <a:pos x="57" y="13"/>
                </a:cxn>
                <a:cxn ang="0">
                  <a:pos x="59" y="16"/>
                </a:cxn>
                <a:cxn ang="0">
                  <a:pos x="59" y="20"/>
                </a:cxn>
                <a:cxn ang="0">
                  <a:pos x="50" y="34"/>
                </a:cxn>
                <a:cxn ang="0">
                  <a:pos x="48" y="36"/>
                </a:cxn>
                <a:cxn ang="0">
                  <a:pos x="16" y="36"/>
                </a:cxn>
                <a:cxn ang="0">
                  <a:pos x="13" y="34"/>
                </a:cxn>
                <a:cxn ang="0">
                  <a:pos x="13" y="29"/>
                </a:cxn>
                <a:cxn ang="0">
                  <a:pos x="16" y="27"/>
                </a:cxn>
                <a:cxn ang="0">
                  <a:pos x="48" y="27"/>
                </a:cxn>
                <a:cxn ang="0">
                  <a:pos x="50" y="29"/>
                </a:cxn>
                <a:cxn ang="0">
                  <a:pos x="50" y="34"/>
                </a:cxn>
                <a:cxn ang="0">
                  <a:pos x="45" y="7"/>
                </a:cxn>
                <a:cxn ang="0">
                  <a:pos x="43" y="9"/>
                </a:cxn>
                <a:cxn ang="0">
                  <a:pos x="20" y="9"/>
                </a:cxn>
                <a:cxn ang="0">
                  <a:pos x="18" y="7"/>
                </a:cxn>
                <a:cxn ang="0">
                  <a:pos x="18" y="2"/>
                </a:cxn>
                <a:cxn ang="0">
                  <a:pos x="20" y="0"/>
                </a:cxn>
                <a:cxn ang="0">
                  <a:pos x="43" y="0"/>
                </a:cxn>
                <a:cxn ang="0">
                  <a:pos x="45" y="2"/>
                </a:cxn>
                <a:cxn ang="0">
                  <a:pos x="45" y="7"/>
                </a:cxn>
              </a:cxnLst>
              <a:rect b="b" l="0" r="r" t="0"/>
              <a:pathLst>
                <a:path h="50" w="64">
                  <a:moveTo>
                    <a:pt x="64" y="48"/>
                  </a:moveTo>
                  <a:cubicBezTo>
                    <a:pt x="64" y="49"/>
                    <a:pt x="63" y="50"/>
                    <a:pt x="61" y="50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1" y="50"/>
                    <a:pt x="0" y="49"/>
                    <a:pt x="0" y="48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2"/>
                    <a:pt x="1" y="41"/>
                    <a:pt x="2" y="41"/>
                  </a:cubicBezTo>
                  <a:cubicBezTo>
                    <a:pt x="61" y="41"/>
                    <a:pt x="61" y="41"/>
                    <a:pt x="61" y="41"/>
                  </a:cubicBezTo>
                  <a:cubicBezTo>
                    <a:pt x="63" y="41"/>
                    <a:pt x="64" y="42"/>
                    <a:pt x="64" y="43"/>
                  </a:cubicBezTo>
                  <a:lnTo>
                    <a:pt x="64" y="48"/>
                  </a:lnTo>
                  <a:close/>
                  <a:moveTo>
                    <a:pt x="59" y="20"/>
                  </a:moveTo>
                  <a:cubicBezTo>
                    <a:pt x="59" y="22"/>
                    <a:pt x="58" y="23"/>
                    <a:pt x="57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5" y="23"/>
                    <a:pt x="4" y="22"/>
                    <a:pt x="4" y="2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4"/>
                    <a:pt x="5" y="13"/>
                    <a:pt x="7" y="13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58" y="13"/>
                    <a:pt x="59" y="14"/>
                    <a:pt x="59" y="16"/>
                  </a:cubicBezTo>
                  <a:lnTo>
                    <a:pt x="59" y="20"/>
                  </a:lnTo>
                  <a:close/>
                  <a:moveTo>
                    <a:pt x="50" y="34"/>
                  </a:moveTo>
                  <a:cubicBezTo>
                    <a:pt x="50" y="35"/>
                    <a:pt x="49" y="36"/>
                    <a:pt x="48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5" y="36"/>
                    <a:pt x="13" y="35"/>
                    <a:pt x="13" y="34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28"/>
                    <a:pt x="15" y="27"/>
                    <a:pt x="16" y="27"/>
                  </a:cubicBezTo>
                  <a:cubicBezTo>
                    <a:pt x="48" y="27"/>
                    <a:pt x="48" y="27"/>
                    <a:pt x="48" y="27"/>
                  </a:cubicBezTo>
                  <a:cubicBezTo>
                    <a:pt x="49" y="27"/>
                    <a:pt x="50" y="28"/>
                    <a:pt x="50" y="29"/>
                  </a:cubicBezTo>
                  <a:lnTo>
                    <a:pt x="50" y="34"/>
                  </a:lnTo>
                  <a:close/>
                  <a:moveTo>
                    <a:pt x="45" y="7"/>
                  </a:moveTo>
                  <a:cubicBezTo>
                    <a:pt x="45" y="8"/>
                    <a:pt x="44" y="9"/>
                    <a:pt x="43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19" y="9"/>
                    <a:pt x="18" y="8"/>
                    <a:pt x="18" y="7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1"/>
                    <a:pt x="19" y="0"/>
                    <a:pt x="2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4" y="0"/>
                    <a:pt x="45" y="1"/>
                    <a:pt x="45" y="2"/>
                  </a:cubicBezTo>
                  <a:lnTo>
                    <a:pt x="45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8" name="Group 46">
            <a:extLst>
              <a:ext uri="{FF2B5EF4-FFF2-40B4-BE49-F238E27FC236}">
                <a16:creationId xmlns:a16="http://schemas.microsoft.com/office/drawing/2014/main" id="{619A1F22-0C01-40A7-8EC2-34C6A82A88DA}"/>
              </a:ext>
            </a:extLst>
          </p:cNvPr>
          <p:cNvGrpSpPr/>
          <p:nvPr/>
        </p:nvGrpSpPr>
        <p:grpSpPr>
          <a:xfrm>
            <a:off x="6036009" y="3013917"/>
            <a:ext cx="657827" cy="638993"/>
            <a:chOff x="840159" y="2185414"/>
            <a:chExt cx="493370" cy="479245"/>
          </a:xfrm>
        </p:grpSpPr>
        <p:sp>
          <p:nvSpPr>
            <p:cNvPr id="29" name="Rounded Rectangle 47">
              <a:extLst>
                <a:ext uri="{FF2B5EF4-FFF2-40B4-BE49-F238E27FC236}">
                  <a16:creationId xmlns:a16="http://schemas.microsoft.com/office/drawing/2014/main" id="{F93E5409-ED21-4A60-AB2D-B0876A2FCEFB}"/>
                </a:ext>
              </a:extLst>
            </p:cNvPr>
            <p:cNvSpPr/>
            <p:nvPr/>
          </p:nvSpPr>
          <p:spPr>
            <a:xfrm>
              <a:off x="840159" y="2185414"/>
              <a:ext cx="493370" cy="479245"/>
            </a:xfrm>
            <a:prstGeom prst="roundRect">
              <a:avLst/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bg1"/>
                </a:solidFill>
                <a:latin charset="0" pitchFamily="2" typeface="FontAwesome"/>
              </a:endParaRPr>
            </a:p>
          </p:txBody>
        </p:sp>
        <p:sp>
          <p:nvSpPr>
            <p:cNvPr id="30" name="Freeform 100">
              <a:extLst>
                <a:ext uri="{FF2B5EF4-FFF2-40B4-BE49-F238E27FC236}">
                  <a16:creationId xmlns:a16="http://schemas.microsoft.com/office/drawing/2014/main" id="{BE4A55E0-E39F-4E7C-9C5B-C80593CFD8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1750" y="2314705"/>
              <a:ext cx="230188" cy="220663"/>
            </a:xfrm>
            <a:custGeom>
              <a:cxnLst>
                <a:cxn ang="0">
                  <a:pos x="63" y="49"/>
                </a:cxn>
                <a:cxn ang="0">
                  <a:pos x="58" y="44"/>
                </a:cxn>
                <a:cxn ang="0">
                  <a:pos x="54" y="48"/>
                </a:cxn>
                <a:cxn ang="0">
                  <a:pos x="63" y="57"/>
                </a:cxn>
                <a:cxn ang="0">
                  <a:pos x="64" y="60"/>
                </a:cxn>
                <a:cxn ang="0">
                  <a:pos x="59" y="64"/>
                </a:cxn>
                <a:cxn ang="0">
                  <a:pos x="56" y="63"/>
                </a:cxn>
                <a:cxn ang="0">
                  <a:pos x="29" y="36"/>
                </a:cxn>
                <a:cxn ang="0">
                  <a:pos x="15" y="42"/>
                </a:cxn>
                <a:cxn ang="0">
                  <a:pos x="0" y="27"/>
                </a:cxn>
                <a:cxn ang="0">
                  <a:pos x="26" y="0"/>
                </a:cxn>
                <a:cxn ang="0">
                  <a:pos x="41" y="15"/>
                </a:cxn>
                <a:cxn ang="0">
                  <a:pos x="36" y="30"/>
                </a:cxn>
                <a:cxn ang="0">
                  <a:pos x="50" y="44"/>
                </a:cxn>
                <a:cxn ang="0">
                  <a:pos x="54" y="40"/>
                </a:cxn>
                <a:cxn ang="0">
                  <a:pos x="49" y="35"/>
                </a:cxn>
                <a:cxn ang="0">
                  <a:pos x="54" y="31"/>
                </a:cxn>
                <a:cxn ang="0">
                  <a:pos x="55" y="31"/>
                </a:cxn>
                <a:cxn ang="0">
                  <a:pos x="67" y="44"/>
                </a:cxn>
                <a:cxn ang="0">
                  <a:pos x="63" y="49"/>
                </a:cxn>
                <a:cxn ang="0">
                  <a:pos x="25" y="8"/>
                </a:cxn>
                <a:cxn ang="0">
                  <a:pos x="18" y="16"/>
                </a:cxn>
                <a:cxn ang="0">
                  <a:pos x="19" y="19"/>
                </a:cxn>
                <a:cxn ang="0">
                  <a:pos x="15" y="18"/>
                </a:cxn>
                <a:cxn ang="0">
                  <a:pos x="7" y="26"/>
                </a:cxn>
                <a:cxn ang="0">
                  <a:pos x="15" y="34"/>
                </a:cxn>
                <a:cxn ang="0">
                  <a:pos x="23" y="26"/>
                </a:cxn>
                <a:cxn ang="0">
                  <a:pos x="22" y="23"/>
                </a:cxn>
                <a:cxn ang="0">
                  <a:pos x="25" y="24"/>
                </a:cxn>
                <a:cxn ang="0">
                  <a:pos x="33" y="16"/>
                </a:cxn>
                <a:cxn ang="0">
                  <a:pos x="25" y="8"/>
                </a:cxn>
              </a:cxnLst>
              <a:rect b="b" l="0" r="r" t="0"/>
              <a:pathLst>
                <a:path h="64" w="67">
                  <a:moveTo>
                    <a:pt x="63" y="49"/>
                  </a:moveTo>
                  <a:cubicBezTo>
                    <a:pt x="62" y="49"/>
                    <a:pt x="58" y="45"/>
                    <a:pt x="58" y="44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63" y="58"/>
                    <a:pt x="64" y="59"/>
                    <a:pt x="64" y="60"/>
                  </a:cubicBezTo>
                  <a:cubicBezTo>
                    <a:pt x="64" y="62"/>
                    <a:pt x="61" y="64"/>
                    <a:pt x="59" y="64"/>
                  </a:cubicBezTo>
                  <a:cubicBezTo>
                    <a:pt x="58" y="64"/>
                    <a:pt x="57" y="64"/>
                    <a:pt x="56" y="63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5" y="39"/>
                    <a:pt x="20" y="42"/>
                    <a:pt x="15" y="42"/>
                  </a:cubicBezTo>
                  <a:cubicBezTo>
                    <a:pt x="6" y="42"/>
                    <a:pt x="0" y="36"/>
                    <a:pt x="0" y="27"/>
                  </a:cubicBezTo>
                  <a:cubicBezTo>
                    <a:pt x="0" y="14"/>
                    <a:pt x="13" y="0"/>
                    <a:pt x="26" y="0"/>
                  </a:cubicBezTo>
                  <a:cubicBezTo>
                    <a:pt x="35" y="0"/>
                    <a:pt x="41" y="6"/>
                    <a:pt x="41" y="15"/>
                  </a:cubicBezTo>
                  <a:cubicBezTo>
                    <a:pt x="41" y="21"/>
                    <a:pt x="39" y="26"/>
                    <a:pt x="36" y="30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3" y="39"/>
                    <a:pt x="49" y="36"/>
                    <a:pt x="49" y="35"/>
                  </a:cubicBezTo>
                  <a:cubicBezTo>
                    <a:pt x="49" y="34"/>
                    <a:pt x="53" y="31"/>
                    <a:pt x="54" y="31"/>
                  </a:cubicBezTo>
                  <a:cubicBezTo>
                    <a:pt x="54" y="31"/>
                    <a:pt x="54" y="31"/>
                    <a:pt x="55" y="31"/>
                  </a:cubicBezTo>
                  <a:cubicBezTo>
                    <a:pt x="56" y="32"/>
                    <a:pt x="67" y="43"/>
                    <a:pt x="67" y="44"/>
                  </a:cubicBezTo>
                  <a:cubicBezTo>
                    <a:pt x="67" y="45"/>
                    <a:pt x="64" y="49"/>
                    <a:pt x="63" y="49"/>
                  </a:cubicBezTo>
                  <a:close/>
                  <a:moveTo>
                    <a:pt x="25" y="8"/>
                  </a:moveTo>
                  <a:cubicBezTo>
                    <a:pt x="21" y="8"/>
                    <a:pt x="18" y="12"/>
                    <a:pt x="18" y="16"/>
                  </a:cubicBezTo>
                  <a:cubicBezTo>
                    <a:pt x="18" y="17"/>
                    <a:pt x="18" y="18"/>
                    <a:pt x="19" y="19"/>
                  </a:cubicBezTo>
                  <a:cubicBezTo>
                    <a:pt x="17" y="19"/>
                    <a:pt x="16" y="18"/>
                    <a:pt x="15" y="18"/>
                  </a:cubicBezTo>
                  <a:cubicBezTo>
                    <a:pt x="11" y="18"/>
                    <a:pt x="7" y="22"/>
                    <a:pt x="7" y="26"/>
                  </a:cubicBezTo>
                  <a:cubicBezTo>
                    <a:pt x="7" y="30"/>
                    <a:pt x="11" y="34"/>
                    <a:pt x="15" y="34"/>
                  </a:cubicBezTo>
                  <a:cubicBezTo>
                    <a:pt x="19" y="34"/>
                    <a:pt x="23" y="30"/>
                    <a:pt x="23" y="26"/>
                  </a:cubicBezTo>
                  <a:cubicBezTo>
                    <a:pt x="23" y="25"/>
                    <a:pt x="23" y="24"/>
                    <a:pt x="22" y="23"/>
                  </a:cubicBezTo>
                  <a:cubicBezTo>
                    <a:pt x="23" y="23"/>
                    <a:pt x="24" y="24"/>
                    <a:pt x="25" y="24"/>
                  </a:cubicBezTo>
                  <a:cubicBezTo>
                    <a:pt x="30" y="24"/>
                    <a:pt x="33" y="20"/>
                    <a:pt x="33" y="16"/>
                  </a:cubicBezTo>
                  <a:cubicBezTo>
                    <a:pt x="33" y="12"/>
                    <a:pt x="30" y="8"/>
                    <a:pt x="25" y="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31" name="Group 49">
            <a:extLst>
              <a:ext uri="{FF2B5EF4-FFF2-40B4-BE49-F238E27FC236}">
                <a16:creationId xmlns:a16="http://schemas.microsoft.com/office/drawing/2014/main" id="{FF4DF1BE-CECD-4CBE-A887-DB83EB6A3894}"/>
              </a:ext>
            </a:extLst>
          </p:cNvPr>
          <p:cNvGrpSpPr/>
          <p:nvPr/>
        </p:nvGrpSpPr>
        <p:grpSpPr>
          <a:xfrm>
            <a:off x="6036009" y="4057330"/>
            <a:ext cx="657827" cy="638993"/>
            <a:chOff x="840159" y="2852760"/>
            <a:chExt cx="493370" cy="479245"/>
          </a:xfrm>
        </p:grpSpPr>
        <p:sp>
          <p:nvSpPr>
            <p:cNvPr id="32" name="Rounded Rectangle 50">
              <a:extLst>
                <a:ext uri="{FF2B5EF4-FFF2-40B4-BE49-F238E27FC236}">
                  <a16:creationId xmlns:a16="http://schemas.microsoft.com/office/drawing/2014/main" id="{491AF4E3-0EEC-4828-9A60-A58287B8F3CC}"/>
                </a:ext>
              </a:extLst>
            </p:cNvPr>
            <p:cNvSpPr/>
            <p:nvPr/>
          </p:nvSpPr>
          <p:spPr>
            <a:xfrm>
              <a:off x="840159" y="2852760"/>
              <a:ext cx="493370" cy="479245"/>
            </a:xfrm>
            <a:prstGeom prst="roundRect">
              <a:avLst/>
            </a:prstGeom>
            <a:solidFill>
              <a:srgbClr val="46B3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bg1"/>
                </a:solidFill>
                <a:latin charset="0" pitchFamily="2" typeface="FontAwesome"/>
              </a:endParaRPr>
            </a:p>
          </p:txBody>
        </p:sp>
        <p:sp>
          <p:nvSpPr>
            <p:cNvPr id="33" name="Freeform 144">
              <a:extLst>
                <a:ext uri="{FF2B5EF4-FFF2-40B4-BE49-F238E27FC236}">
                  <a16:creationId xmlns:a16="http://schemas.microsoft.com/office/drawing/2014/main" id="{0D211CA0-F5CA-4D10-B753-83C70E27C0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5869" y="2990792"/>
              <a:ext cx="261950" cy="203180"/>
            </a:xfrm>
            <a:custGeom>
              <a:cxnLst>
                <a:cxn ang="0">
                  <a:pos x="67" y="55"/>
                </a:cxn>
                <a:cxn ang="0">
                  <a:pos x="65" y="56"/>
                </a:cxn>
                <a:cxn ang="0">
                  <a:pos x="8" y="56"/>
                </a:cxn>
                <a:cxn ang="0">
                  <a:pos x="6" y="55"/>
                </a:cxn>
                <a:cxn ang="0">
                  <a:pos x="0" y="36"/>
                </a:cxn>
                <a:cxn ang="0">
                  <a:pos x="36" y="0"/>
                </a:cxn>
                <a:cxn ang="0">
                  <a:pos x="72" y="36"/>
                </a:cxn>
                <a:cxn ang="0">
                  <a:pos x="67" y="55"/>
                </a:cxn>
                <a:cxn ang="0">
                  <a:pos x="11" y="30"/>
                </a:cxn>
                <a:cxn ang="0">
                  <a:pos x="6" y="36"/>
                </a:cxn>
                <a:cxn ang="0">
                  <a:pos x="11" y="41"/>
                </a:cxn>
                <a:cxn ang="0">
                  <a:pos x="16" y="36"/>
                </a:cxn>
                <a:cxn ang="0">
                  <a:pos x="11" y="30"/>
                </a:cxn>
                <a:cxn ang="0">
                  <a:pos x="18" y="12"/>
                </a:cxn>
                <a:cxn ang="0">
                  <a:pos x="13" y="18"/>
                </a:cxn>
                <a:cxn ang="0">
                  <a:pos x="18" y="23"/>
                </a:cxn>
                <a:cxn ang="0">
                  <a:pos x="24" y="18"/>
                </a:cxn>
                <a:cxn ang="0">
                  <a:pos x="18" y="12"/>
                </a:cxn>
                <a:cxn ang="0">
                  <a:pos x="45" y="22"/>
                </a:cxn>
                <a:cxn ang="0">
                  <a:pos x="43" y="18"/>
                </a:cxn>
                <a:cxn ang="0">
                  <a:pos x="40" y="20"/>
                </a:cxn>
                <a:cxn ang="0">
                  <a:pos x="36" y="36"/>
                </a:cxn>
                <a:cxn ang="0">
                  <a:pos x="29" y="41"/>
                </a:cxn>
                <a:cxn ang="0">
                  <a:pos x="34" y="51"/>
                </a:cxn>
                <a:cxn ang="0">
                  <a:pos x="44" y="45"/>
                </a:cxn>
                <a:cxn ang="0">
                  <a:pos x="41" y="37"/>
                </a:cxn>
                <a:cxn ang="0">
                  <a:pos x="45" y="22"/>
                </a:cxn>
                <a:cxn ang="0">
                  <a:pos x="36" y="5"/>
                </a:cxn>
                <a:cxn ang="0">
                  <a:pos x="31" y="10"/>
                </a:cxn>
                <a:cxn ang="0">
                  <a:pos x="36" y="15"/>
                </a:cxn>
                <a:cxn ang="0">
                  <a:pos x="42" y="10"/>
                </a:cxn>
                <a:cxn ang="0">
                  <a:pos x="36" y="5"/>
                </a:cxn>
                <a:cxn ang="0">
                  <a:pos x="54" y="12"/>
                </a:cxn>
                <a:cxn ang="0">
                  <a:pos x="49" y="18"/>
                </a:cxn>
                <a:cxn ang="0">
                  <a:pos x="54" y="23"/>
                </a:cxn>
                <a:cxn ang="0">
                  <a:pos x="60" y="18"/>
                </a:cxn>
                <a:cxn ang="0">
                  <a:pos x="54" y="12"/>
                </a:cxn>
                <a:cxn ang="0">
                  <a:pos x="62" y="30"/>
                </a:cxn>
                <a:cxn ang="0">
                  <a:pos x="57" y="36"/>
                </a:cxn>
                <a:cxn ang="0">
                  <a:pos x="62" y="41"/>
                </a:cxn>
                <a:cxn ang="0">
                  <a:pos x="67" y="36"/>
                </a:cxn>
                <a:cxn ang="0">
                  <a:pos x="62" y="30"/>
                </a:cxn>
              </a:cxnLst>
              <a:rect b="b" l="0" r="r" t="0"/>
              <a:pathLst>
                <a:path h="56" w="72">
                  <a:moveTo>
                    <a:pt x="67" y="55"/>
                  </a:moveTo>
                  <a:cubicBezTo>
                    <a:pt x="66" y="56"/>
                    <a:pt x="66" y="56"/>
                    <a:pt x="65" y="56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7" y="56"/>
                    <a:pt x="7" y="56"/>
                    <a:pt x="6" y="55"/>
                  </a:cubicBezTo>
                  <a:cubicBezTo>
                    <a:pt x="2" y="49"/>
                    <a:pt x="0" y="42"/>
                    <a:pt x="0" y="36"/>
                  </a:cubicBezTo>
                  <a:cubicBezTo>
                    <a:pt x="0" y="16"/>
                    <a:pt x="17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42"/>
                    <a:pt x="70" y="49"/>
                    <a:pt x="67" y="55"/>
                  </a:cubicBezTo>
                  <a:close/>
                  <a:moveTo>
                    <a:pt x="11" y="30"/>
                  </a:moveTo>
                  <a:cubicBezTo>
                    <a:pt x="8" y="30"/>
                    <a:pt x="6" y="33"/>
                    <a:pt x="6" y="36"/>
                  </a:cubicBezTo>
                  <a:cubicBezTo>
                    <a:pt x="6" y="38"/>
                    <a:pt x="8" y="41"/>
                    <a:pt x="11" y="41"/>
                  </a:cubicBezTo>
                  <a:cubicBezTo>
                    <a:pt x="14" y="41"/>
                    <a:pt x="16" y="38"/>
                    <a:pt x="16" y="36"/>
                  </a:cubicBezTo>
                  <a:cubicBezTo>
                    <a:pt x="16" y="33"/>
                    <a:pt x="14" y="30"/>
                    <a:pt x="11" y="30"/>
                  </a:cubicBezTo>
                  <a:close/>
                  <a:moveTo>
                    <a:pt x="18" y="12"/>
                  </a:moveTo>
                  <a:cubicBezTo>
                    <a:pt x="16" y="12"/>
                    <a:pt x="13" y="15"/>
                    <a:pt x="13" y="18"/>
                  </a:cubicBezTo>
                  <a:cubicBezTo>
                    <a:pt x="13" y="20"/>
                    <a:pt x="16" y="23"/>
                    <a:pt x="18" y="23"/>
                  </a:cubicBezTo>
                  <a:cubicBezTo>
                    <a:pt x="21" y="23"/>
                    <a:pt x="24" y="20"/>
                    <a:pt x="24" y="18"/>
                  </a:cubicBezTo>
                  <a:cubicBezTo>
                    <a:pt x="24" y="15"/>
                    <a:pt x="21" y="12"/>
                    <a:pt x="18" y="12"/>
                  </a:cubicBezTo>
                  <a:close/>
                  <a:moveTo>
                    <a:pt x="45" y="22"/>
                  </a:moveTo>
                  <a:cubicBezTo>
                    <a:pt x="45" y="20"/>
                    <a:pt x="44" y="19"/>
                    <a:pt x="43" y="18"/>
                  </a:cubicBezTo>
                  <a:cubicBezTo>
                    <a:pt x="42" y="18"/>
                    <a:pt x="40" y="19"/>
                    <a:pt x="40" y="20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3" y="36"/>
                    <a:pt x="30" y="38"/>
                    <a:pt x="29" y="41"/>
                  </a:cubicBezTo>
                  <a:cubicBezTo>
                    <a:pt x="28" y="45"/>
                    <a:pt x="30" y="50"/>
                    <a:pt x="34" y="51"/>
                  </a:cubicBezTo>
                  <a:cubicBezTo>
                    <a:pt x="39" y="52"/>
                    <a:pt x="43" y="49"/>
                    <a:pt x="44" y="45"/>
                  </a:cubicBezTo>
                  <a:cubicBezTo>
                    <a:pt x="45" y="42"/>
                    <a:pt x="43" y="39"/>
                    <a:pt x="41" y="37"/>
                  </a:cubicBezTo>
                  <a:lnTo>
                    <a:pt x="45" y="22"/>
                  </a:lnTo>
                  <a:close/>
                  <a:moveTo>
                    <a:pt x="36" y="5"/>
                  </a:moveTo>
                  <a:cubicBezTo>
                    <a:pt x="34" y="5"/>
                    <a:pt x="31" y="7"/>
                    <a:pt x="31" y="10"/>
                  </a:cubicBezTo>
                  <a:cubicBezTo>
                    <a:pt x="31" y="13"/>
                    <a:pt x="34" y="15"/>
                    <a:pt x="36" y="15"/>
                  </a:cubicBezTo>
                  <a:cubicBezTo>
                    <a:pt x="39" y="15"/>
                    <a:pt x="42" y="13"/>
                    <a:pt x="42" y="10"/>
                  </a:cubicBezTo>
                  <a:cubicBezTo>
                    <a:pt x="42" y="7"/>
                    <a:pt x="39" y="5"/>
                    <a:pt x="36" y="5"/>
                  </a:cubicBezTo>
                  <a:close/>
                  <a:moveTo>
                    <a:pt x="54" y="12"/>
                  </a:moveTo>
                  <a:cubicBezTo>
                    <a:pt x="52" y="12"/>
                    <a:pt x="49" y="15"/>
                    <a:pt x="49" y="18"/>
                  </a:cubicBezTo>
                  <a:cubicBezTo>
                    <a:pt x="49" y="20"/>
                    <a:pt x="52" y="23"/>
                    <a:pt x="54" y="23"/>
                  </a:cubicBezTo>
                  <a:cubicBezTo>
                    <a:pt x="57" y="23"/>
                    <a:pt x="60" y="20"/>
                    <a:pt x="60" y="18"/>
                  </a:cubicBezTo>
                  <a:cubicBezTo>
                    <a:pt x="60" y="15"/>
                    <a:pt x="57" y="12"/>
                    <a:pt x="54" y="12"/>
                  </a:cubicBezTo>
                  <a:close/>
                  <a:moveTo>
                    <a:pt x="62" y="30"/>
                  </a:moveTo>
                  <a:cubicBezTo>
                    <a:pt x="59" y="30"/>
                    <a:pt x="57" y="33"/>
                    <a:pt x="57" y="36"/>
                  </a:cubicBezTo>
                  <a:cubicBezTo>
                    <a:pt x="57" y="38"/>
                    <a:pt x="59" y="41"/>
                    <a:pt x="62" y="41"/>
                  </a:cubicBezTo>
                  <a:cubicBezTo>
                    <a:pt x="65" y="41"/>
                    <a:pt x="67" y="38"/>
                    <a:pt x="67" y="36"/>
                  </a:cubicBezTo>
                  <a:cubicBezTo>
                    <a:pt x="67" y="33"/>
                    <a:pt x="65" y="30"/>
                    <a:pt x="62" y="3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34" name="Group 52">
            <a:extLst>
              <a:ext uri="{FF2B5EF4-FFF2-40B4-BE49-F238E27FC236}">
                <a16:creationId xmlns:a16="http://schemas.microsoft.com/office/drawing/2014/main" id="{7F5E3F3C-0BF8-4E8A-B8FC-817287371C4C}"/>
              </a:ext>
            </a:extLst>
          </p:cNvPr>
          <p:cNvGrpSpPr/>
          <p:nvPr/>
        </p:nvGrpSpPr>
        <p:grpSpPr>
          <a:xfrm>
            <a:off x="6036009" y="5100744"/>
            <a:ext cx="657827" cy="638993"/>
            <a:chOff x="840159" y="3520106"/>
            <a:chExt cx="493370" cy="479245"/>
          </a:xfrm>
        </p:grpSpPr>
        <p:sp>
          <p:nvSpPr>
            <p:cNvPr id="35" name="Rounded Rectangle 53">
              <a:extLst>
                <a:ext uri="{FF2B5EF4-FFF2-40B4-BE49-F238E27FC236}">
                  <a16:creationId xmlns:a16="http://schemas.microsoft.com/office/drawing/2014/main" id="{DDDB62C3-1F5B-42F2-8CBD-CF79DA905DAF}"/>
                </a:ext>
              </a:extLst>
            </p:cNvPr>
            <p:cNvSpPr/>
            <p:nvPr/>
          </p:nvSpPr>
          <p:spPr>
            <a:xfrm>
              <a:off x="840159" y="3520106"/>
              <a:ext cx="493370" cy="47924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121920" rtlCol="0"/>
            <a:lstStyle/>
            <a:p>
              <a:pPr algn="ctr"/>
              <a:endParaRPr lang="en-US" sz="2400">
                <a:solidFill>
                  <a:schemeClr val="bg1"/>
                </a:solidFill>
                <a:latin charset="0" pitchFamily="2" typeface="FontAwesome"/>
              </a:endParaRPr>
            </a:p>
          </p:txBody>
        </p:sp>
        <p:sp>
          <p:nvSpPr>
            <p:cNvPr id="36" name="Freeform 152">
              <a:extLst>
                <a:ext uri="{FF2B5EF4-FFF2-40B4-BE49-F238E27FC236}">
                  <a16:creationId xmlns:a16="http://schemas.microsoft.com/office/drawing/2014/main" id="{4367A65F-2A80-4167-8F5E-A21BACF780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5869" y="3638690"/>
              <a:ext cx="261950" cy="242077"/>
            </a:xfrm>
            <a:custGeom>
              <a:cxnLst>
                <a:cxn ang="0">
                  <a:pos x="67" y="20"/>
                </a:cxn>
                <a:cxn ang="0">
                  <a:pos x="46" y="36"/>
                </a:cxn>
                <a:cxn ang="0">
                  <a:pos x="42" y="40"/>
                </a:cxn>
                <a:cxn ang="0">
                  <a:pos x="39" y="47"/>
                </a:cxn>
                <a:cxn ang="0">
                  <a:pos x="44" y="52"/>
                </a:cxn>
                <a:cxn ang="0">
                  <a:pos x="52" y="58"/>
                </a:cxn>
                <a:cxn ang="0">
                  <a:pos x="52" y="61"/>
                </a:cxn>
                <a:cxn ang="0">
                  <a:pos x="51" y="62"/>
                </a:cxn>
                <a:cxn ang="0">
                  <a:pos x="17" y="62"/>
                </a:cxn>
                <a:cxn ang="0">
                  <a:pos x="16" y="61"/>
                </a:cxn>
                <a:cxn ang="0">
                  <a:pos x="16" y="58"/>
                </a:cxn>
                <a:cxn ang="0">
                  <a:pos x="24" y="52"/>
                </a:cxn>
                <a:cxn ang="0">
                  <a:pos x="29" y="47"/>
                </a:cxn>
                <a:cxn ang="0">
                  <a:pos x="26" y="40"/>
                </a:cxn>
                <a:cxn ang="0">
                  <a:pos x="22" y="36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16" y="11"/>
                </a:cxn>
                <a:cxn ang="0">
                  <a:pos x="16" y="7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7"/>
                </a:cxn>
                <a:cxn ang="0">
                  <a:pos x="52" y="11"/>
                </a:cxn>
                <a:cxn ang="0">
                  <a:pos x="63" y="11"/>
                </a:cxn>
                <a:cxn ang="0">
                  <a:pos x="67" y="15"/>
                </a:cxn>
                <a:cxn ang="0">
                  <a:pos x="67" y="20"/>
                </a:cxn>
                <a:cxn ang="0">
                  <a:pos x="16" y="16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19" y="31"/>
                </a:cxn>
                <a:cxn ang="0">
                  <a:pos x="16" y="16"/>
                </a:cxn>
                <a:cxn ang="0">
                  <a:pos x="62" y="16"/>
                </a:cxn>
                <a:cxn ang="0">
                  <a:pos x="52" y="16"/>
                </a:cxn>
                <a:cxn ang="0">
                  <a:pos x="49" y="31"/>
                </a:cxn>
                <a:cxn ang="0">
                  <a:pos x="62" y="20"/>
                </a:cxn>
                <a:cxn ang="0">
                  <a:pos x="62" y="16"/>
                </a:cxn>
              </a:cxnLst>
              <a:rect b="b" l="0" r="r" t="0"/>
              <a:pathLst>
                <a:path h="62" w="67">
                  <a:moveTo>
                    <a:pt x="67" y="20"/>
                  </a:moveTo>
                  <a:cubicBezTo>
                    <a:pt x="67" y="27"/>
                    <a:pt x="58" y="36"/>
                    <a:pt x="46" y="36"/>
                  </a:cubicBezTo>
                  <a:cubicBezTo>
                    <a:pt x="44" y="38"/>
                    <a:pt x="42" y="40"/>
                    <a:pt x="42" y="40"/>
                  </a:cubicBezTo>
                  <a:cubicBezTo>
                    <a:pt x="40" y="42"/>
                    <a:pt x="39" y="44"/>
                    <a:pt x="39" y="47"/>
                  </a:cubicBezTo>
                  <a:cubicBezTo>
                    <a:pt x="39" y="49"/>
                    <a:pt x="40" y="52"/>
                    <a:pt x="44" y="52"/>
                  </a:cubicBezTo>
                  <a:cubicBezTo>
                    <a:pt x="48" y="52"/>
                    <a:pt x="52" y="54"/>
                    <a:pt x="52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2"/>
                    <a:pt x="51" y="62"/>
                    <a:pt x="51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4"/>
                    <a:pt x="20" y="52"/>
                    <a:pt x="24" y="52"/>
                  </a:cubicBezTo>
                  <a:cubicBezTo>
                    <a:pt x="27" y="52"/>
                    <a:pt x="29" y="49"/>
                    <a:pt x="29" y="47"/>
                  </a:cubicBezTo>
                  <a:cubicBezTo>
                    <a:pt x="29" y="44"/>
                    <a:pt x="28" y="42"/>
                    <a:pt x="26" y="40"/>
                  </a:cubicBezTo>
                  <a:cubicBezTo>
                    <a:pt x="25" y="40"/>
                    <a:pt x="24" y="38"/>
                    <a:pt x="22" y="36"/>
                  </a:cubicBezTo>
                  <a:cubicBezTo>
                    <a:pt x="10" y="36"/>
                    <a:pt x="0" y="27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2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2" y="3"/>
                    <a:pt x="52" y="7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7" y="12"/>
                    <a:pt x="67" y="15"/>
                  </a:cubicBezTo>
                  <a:lnTo>
                    <a:pt x="67" y="20"/>
                  </a:lnTo>
                  <a:close/>
                  <a:moveTo>
                    <a:pt x="1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4"/>
                    <a:pt x="11" y="29"/>
                    <a:pt x="19" y="31"/>
                  </a:cubicBezTo>
                  <a:cubicBezTo>
                    <a:pt x="17" y="27"/>
                    <a:pt x="16" y="22"/>
                    <a:pt x="16" y="16"/>
                  </a:cubicBezTo>
                  <a:close/>
                  <a:moveTo>
                    <a:pt x="62" y="16"/>
                  </a:moveTo>
                  <a:cubicBezTo>
                    <a:pt x="52" y="16"/>
                    <a:pt x="52" y="16"/>
                    <a:pt x="52" y="16"/>
                  </a:cubicBezTo>
                  <a:cubicBezTo>
                    <a:pt x="52" y="22"/>
                    <a:pt x="51" y="27"/>
                    <a:pt x="49" y="31"/>
                  </a:cubicBezTo>
                  <a:cubicBezTo>
                    <a:pt x="57" y="29"/>
                    <a:pt x="62" y="24"/>
                    <a:pt x="62" y="20"/>
                  </a:cubicBezTo>
                  <a:lnTo>
                    <a:pt x="62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7" name="矩形 36">
            <a:extLst>
              <a:ext uri="{FF2B5EF4-FFF2-40B4-BE49-F238E27FC236}">
                <a16:creationId xmlns:a16="http://schemas.microsoft.com/office/drawing/2014/main" id="{2140933F-28C8-4A02-9B4F-B792B1997680}"/>
              </a:ext>
            </a:extLst>
          </p:cNvPr>
          <p:cNvSpPr/>
          <p:nvPr/>
        </p:nvSpPr>
        <p:spPr>
          <a:xfrm>
            <a:off x="6903517" y="1963168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2CF1F2D9-110F-4085-86C5-5FB97885CA7B}"/>
              </a:ext>
            </a:extLst>
          </p:cNvPr>
          <p:cNvSpPr/>
          <p:nvPr/>
        </p:nvSpPr>
        <p:spPr>
          <a:xfrm>
            <a:off x="6911532" y="3142013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2E183C2D-2852-4967-9316-6ACA406FA30B}"/>
              </a:ext>
            </a:extLst>
          </p:cNvPr>
          <p:cNvSpPr/>
          <p:nvPr/>
        </p:nvSpPr>
        <p:spPr>
          <a:xfrm>
            <a:off x="6921333" y="5187941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32F6E95B-28EA-4C6F-91A2-4EE6C11B654E}"/>
              </a:ext>
            </a:extLst>
          </p:cNvPr>
          <p:cNvSpPr/>
          <p:nvPr/>
        </p:nvSpPr>
        <p:spPr>
          <a:xfrm>
            <a:off x="6837836" y="4176037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412186383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accel="50000" decel="50000" fill="hold" id="1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accel="50000" decel="50000" fill="hold" id="1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accel="50000" decel="50000" fill="hold" id="2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4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6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7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2"/>
      <p:bldP grpId="0" spid="23"/>
      <p:bldP grpId="0" spid="24"/>
      <p:bldP grpId="0" spid="37"/>
      <p:bldP grpId="0" spid="38"/>
      <p:bldP grpId="0" spid="39"/>
      <p:bldP grpId="0" spid="40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1" name="组合 120">
            <a:extLst>
              <a:ext uri="{FF2B5EF4-FFF2-40B4-BE49-F238E27FC236}">
                <a16:creationId xmlns:a16="http://schemas.microsoft.com/office/drawing/2014/main" id="{81F4DE39-9D2C-4464-86EB-E0CE0D4483A6}"/>
              </a:ext>
            </a:extLst>
          </p:cNvPr>
          <p:cNvGrpSpPr/>
          <p:nvPr/>
        </p:nvGrpSpPr>
        <p:grpSpPr>
          <a:xfrm>
            <a:off x="6618497" y="1709770"/>
            <a:ext cx="4831523" cy="4039531"/>
            <a:chOff x="6618497" y="1709770"/>
            <a:chExt cx="4831523" cy="4039531"/>
          </a:xfrm>
        </p:grpSpPr>
        <p:sp>
          <p:nvSpPr>
            <p:cNvPr id="3" name="Freeform 11">
              <a:extLst>
                <a:ext uri="{FF2B5EF4-FFF2-40B4-BE49-F238E27FC236}">
                  <a16:creationId xmlns:a16="http://schemas.microsoft.com/office/drawing/2014/main" id="{38153E03-AB35-4FEC-9691-6325A3420133}"/>
                </a:ext>
              </a:extLst>
            </p:cNvPr>
            <p:cNvSpPr/>
            <p:nvPr/>
          </p:nvSpPr>
          <p:spPr bwMode="auto">
            <a:xfrm>
              <a:off x="7991937" y="2632741"/>
              <a:ext cx="3357094" cy="1790858"/>
            </a:xfrm>
            <a:custGeom>
              <a:gdLst>
                <a:gd fmla="*/ 374 w 2320" name="T0"/>
                <a:gd fmla="*/ 611 h 1237" name="T1"/>
                <a:gd fmla="*/ 846 w 2320" name="T2"/>
                <a:gd fmla="*/ 313 h 1237" name="T3"/>
                <a:gd fmla="*/ 1265 w 2320" name="T4"/>
                <a:gd fmla="*/ 14 h 1237" name="T5"/>
                <a:gd fmla="*/ 1597 w 2320" name="T6"/>
                <a:gd fmla="*/ 279 h 1237" name="T7"/>
                <a:gd fmla="*/ 2199 w 2320" name="T8"/>
                <a:gd fmla="*/ 554 h 1237" name="T9"/>
                <a:gd fmla="*/ 2051 w 2320" name="T10"/>
                <a:gd fmla="*/ 1014 h 1237" name="T11"/>
                <a:gd fmla="*/ 1780 w 2320" name="T12"/>
                <a:gd fmla="*/ 1054 h 1237" name="T13"/>
                <a:gd fmla="*/ 1303 w 2320" name="T14"/>
                <a:gd fmla="*/ 1237 h 1237" name="T15"/>
                <a:gd fmla="*/ 815 w 2320" name="T16"/>
                <a:gd fmla="*/ 1083 h 1237" name="T17"/>
                <a:gd fmla="*/ 200 w 2320" name="T18"/>
                <a:gd fmla="*/ 953 h 1237" name="T19"/>
                <a:gd fmla="*/ 374 w 2320" name="T20"/>
                <a:gd fmla="*/ 611 h 123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237" w="2320">
                  <a:moveTo>
                    <a:pt x="374" y="611"/>
                  </a:moveTo>
                  <a:cubicBezTo>
                    <a:pt x="374" y="611"/>
                    <a:pt x="268" y="269"/>
                    <a:pt x="846" y="313"/>
                  </a:cubicBezTo>
                  <a:cubicBezTo>
                    <a:pt x="846" y="313"/>
                    <a:pt x="904" y="0"/>
                    <a:pt x="1265" y="14"/>
                  </a:cubicBezTo>
                  <a:cubicBezTo>
                    <a:pt x="1265" y="14"/>
                    <a:pt x="1592" y="24"/>
                    <a:pt x="1597" y="279"/>
                  </a:cubicBezTo>
                  <a:cubicBezTo>
                    <a:pt x="1597" y="279"/>
                    <a:pt x="2031" y="187"/>
                    <a:pt x="2199" y="554"/>
                  </a:cubicBezTo>
                  <a:cubicBezTo>
                    <a:pt x="2199" y="554"/>
                    <a:pt x="2320" y="869"/>
                    <a:pt x="2051" y="1014"/>
                  </a:cubicBezTo>
                  <a:cubicBezTo>
                    <a:pt x="2051" y="1014"/>
                    <a:pt x="1912" y="1085"/>
                    <a:pt x="1780" y="1054"/>
                  </a:cubicBezTo>
                  <a:cubicBezTo>
                    <a:pt x="1780" y="1054"/>
                    <a:pt x="1646" y="1225"/>
                    <a:pt x="1303" y="1237"/>
                  </a:cubicBezTo>
                  <a:cubicBezTo>
                    <a:pt x="1303" y="1237"/>
                    <a:pt x="972" y="1237"/>
                    <a:pt x="815" y="1083"/>
                  </a:cubicBezTo>
                  <a:cubicBezTo>
                    <a:pt x="815" y="1083"/>
                    <a:pt x="383" y="1184"/>
                    <a:pt x="200" y="953"/>
                  </a:cubicBezTo>
                  <a:cubicBezTo>
                    <a:pt x="200" y="953"/>
                    <a:pt x="0" y="685"/>
                    <a:pt x="374" y="61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" name="Freeform 13">
              <a:extLst>
                <a:ext uri="{FF2B5EF4-FFF2-40B4-BE49-F238E27FC236}">
                  <a16:creationId xmlns:a16="http://schemas.microsoft.com/office/drawing/2014/main" id="{35951513-1093-4F18-AB24-4F760F565300}"/>
                </a:ext>
              </a:extLst>
            </p:cNvPr>
            <p:cNvSpPr/>
            <p:nvPr/>
          </p:nvSpPr>
          <p:spPr bwMode="auto">
            <a:xfrm>
              <a:off x="9207469" y="3284575"/>
              <a:ext cx="504941" cy="687332"/>
            </a:xfrm>
            <a:custGeom>
              <a:gdLst>
                <a:gd fmla="*/ 322 w 349" name="T0"/>
                <a:gd fmla="*/ 291 h 475" name="T1"/>
                <a:gd fmla="*/ 223 w 349" name="T2"/>
                <a:gd fmla="*/ 436 h 475" name="T3"/>
                <a:gd fmla="*/ 125 w 349" name="T4"/>
                <a:gd fmla="*/ 435 h 475" name="T5"/>
                <a:gd fmla="*/ 27 w 349" name="T6"/>
                <a:gd fmla="*/ 290 h 475" name="T7"/>
                <a:gd fmla="*/ 76 w 349" name="T8"/>
                <a:gd fmla="*/ 218 h 475" name="T9"/>
                <a:gd fmla="*/ 126 w 349" name="T10"/>
                <a:gd fmla="*/ 218 h 475" name="T11"/>
                <a:gd fmla="*/ 124 w 349" name="T12"/>
                <a:gd fmla="*/ 203 h 475" name="T13"/>
                <a:gd fmla="*/ 124 w 349" name="T14"/>
                <a:gd fmla="*/ 34 h 475" name="T15"/>
                <a:gd fmla="*/ 137 w 349" name="T16"/>
                <a:gd fmla="*/ 0 h 475" name="T17"/>
                <a:gd fmla="*/ 224 w 349" name="T18"/>
                <a:gd fmla="*/ 0 h 475" name="T19"/>
                <a:gd fmla="*/ 237 w 349" name="T20"/>
                <a:gd fmla="*/ 34 h 475" name="T21"/>
                <a:gd fmla="*/ 237 w 349" name="T22"/>
                <a:gd fmla="*/ 203 h 475" name="T23"/>
                <a:gd fmla="*/ 235 w 349" name="T24"/>
                <a:gd fmla="*/ 218 h 475" name="T25"/>
                <a:gd fmla="*/ 272 w 349" name="T26"/>
                <a:gd fmla="*/ 218 h 475" name="T27"/>
                <a:gd fmla="*/ 322 w 349" name="T28"/>
                <a:gd fmla="*/ 291 h 47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75" w="349">
                  <a:moveTo>
                    <a:pt x="322" y="291"/>
                  </a:moveTo>
                  <a:cubicBezTo>
                    <a:pt x="294" y="331"/>
                    <a:pt x="250" y="396"/>
                    <a:pt x="223" y="436"/>
                  </a:cubicBezTo>
                  <a:cubicBezTo>
                    <a:pt x="196" y="475"/>
                    <a:pt x="152" y="475"/>
                    <a:pt x="125" y="435"/>
                  </a:cubicBezTo>
                  <a:cubicBezTo>
                    <a:pt x="98" y="396"/>
                    <a:pt x="54" y="330"/>
                    <a:pt x="27" y="290"/>
                  </a:cubicBezTo>
                  <a:cubicBezTo>
                    <a:pt x="0" y="250"/>
                    <a:pt x="22" y="218"/>
                    <a:pt x="76" y="218"/>
                  </a:cubicBezTo>
                  <a:cubicBezTo>
                    <a:pt x="91" y="218"/>
                    <a:pt x="108" y="218"/>
                    <a:pt x="126" y="218"/>
                  </a:cubicBezTo>
                  <a:cubicBezTo>
                    <a:pt x="125" y="214"/>
                    <a:pt x="124" y="209"/>
                    <a:pt x="124" y="203"/>
                  </a:cubicBezTo>
                  <a:cubicBezTo>
                    <a:pt x="124" y="34"/>
                    <a:pt x="124" y="34"/>
                    <a:pt x="124" y="34"/>
                  </a:cubicBezTo>
                  <a:cubicBezTo>
                    <a:pt x="124" y="15"/>
                    <a:pt x="130" y="0"/>
                    <a:pt x="137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31" y="0"/>
                    <a:pt x="237" y="15"/>
                    <a:pt x="237" y="34"/>
                  </a:cubicBezTo>
                  <a:cubicBezTo>
                    <a:pt x="237" y="203"/>
                    <a:pt x="237" y="203"/>
                    <a:pt x="237" y="203"/>
                  </a:cubicBezTo>
                  <a:cubicBezTo>
                    <a:pt x="237" y="209"/>
                    <a:pt x="236" y="214"/>
                    <a:pt x="235" y="218"/>
                  </a:cubicBezTo>
                  <a:cubicBezTo>
                    <a:pt x="249" y="218"/>
                    <a:pt x="261" y="218"/>
                    <a:pt x="272" y="218"/>
                  </a:cubicBezTo>
                  <a:cubicBezTo>
                    <a:pt x="327" y="218"/>
                    <a:pt x="349" y="251"/>
                    <a:pt x="322" y="2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D8D67ABB-20A2-438A-864A-8E37A33AEDAA}"/>
                </a:ext>
              </a:extLst>
            </p:cNvPr>
            <p:cNvSpPr/>
            <p:nvPr/>
          </p:nvSpPr>
          <p:spPr bwMode="auto">
            <a:xfrm>
              <a:off x="9751581" y="3269885"/>
              <a:ext cx="503105" cy="687332"/>
            </a:xfrm>
            <a:custGeom>
              <a:gdLst>
                <a:gd fmla="*/ 272 w 348" name="T0"/>
                <a:gd fmla="*/ 257 h 475" name="T1"/>
                <a:gd fmla="*/ 235 w 348" name="T2"/>
                <a:gd fmla="*/ 257 h 475" name="T3"/>
                <a:gd fmla="*/ 237 w 348" name="T4"/>
                <a:gd fmla="*/ 272 h 475" name="T5"/>
                <a:gd fmla="*/ 237 w 348" name="T6"/>
                <a:gd fmla="*/ 441 h 475" name="T7"/>
                <a:gd fmla="*/ 224 w 348" name="T8"/>
                <a:gd fmla="*/ 475 h 475" name="T9"/>
                <a:gd fmla="*/ 137 w 348" name="T10"/>
                <a:gd fmla="*/ 475 h 475" name="T11"/>
                <a:gd fmla="*/ 124 w 348" name="T12"/>
                <a:gd fmla="*/ 441 h 475" name="T13"/>
                <a:gd fmla="*/ 124 w 348" name="T14"/>
                <a:gd fmla="*/ 272 h 475" name="T15"/>
                <a:gd fmla="*/ 125 w 348" name="T16"/>
                <a:gd fmla="*/ 257 h 475" name="T17"/>
                <a:gd fmla="*/ 76 w 348" name="T18"/>
                <a:gd fmla="*/ 257 h 475" name="T19"/>
                <a:gd fmla="*/ 27 w 348" name="T20"/>
                <a:gd fmla="*/ 185 h 475" name="T21"/>
                <a:gd fmla="*/ 125 w 348" name="T22"/>
                <a:gd fmla="*/ 40 h 475" name="T23"/>
                <a:gd fmla="*/ 223 w 348" name="T24"/>
                <a:gd fmla="*/ 39 h 475" name="T25"/>
                <a:gd fmla="*/ 321 w 348" name="T26"/>
                <a:gd fmla="*/ 184 h 475" name="T27"/>
                <a:gd fmla="*/ 272 w 348" name="T28"/>
                <a:gd fmla="*/ 257 h 47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75" w="348">
                  <a:moveTo>
                    <a:pt x="272" y="257"/>
                  </a:moveTo>
                  <a:cubicBezTo>
                    <a:pt x="261" y="257"/>
                    <a:pt x="249" y="257"/>
                    <a:pt x="235" y="257"/>
                  </a:cubicBezTo>
                  <a:cubicBezTo>
                    <a:pt x="236" y="261"/>
                    <a:pt x="237" y="266"/>
                    <a:pt x="237" y="272"/>
                  </a:cubicBezTo>
                  <a:cubicBezTo>
                    <a:pt x="237" y="441"/>
                    <a:pt x="237" y="441"/>
                    <a:pt x="237" y="441"/>
                  </a:cubicBezTo>
                  <a:cubicBezTo>
                    <a:pt x="237" y="460"/>
                    <a:pt x="231" y="475"/>
                    <a:pt x="224" y="475"/>
                  </a:cubicBezTo>
                  <a:cubicBezTo>
                    <a:pt x="137" y="475"/>
                    <a:pt x="137" y="475"/>
                    <a:pt x="137" y="475"/>
                  </a:cubicBezTo>
                  <a:cubicBezTo>
                    <a:pt x="130" y="475"/>
                    <a:pt x="124" y="460"/>
                    <a:pt x="124" y="441"/>
                  </a:cubicBezTo>
                  <a:cubicBezTo>
                    <a:pt x="124" y="272"/>
                    <a:pt x="124" y="272"/>
                    <a:pt x="124" y="272"/>
                  </a:cubicBezTo>
                  <a:cubicBezTo>
                    <a:pt x="124" y="266"/>
                    <a:pt x="125" y="261"/>
                    <a:pt x="125" y="257"/>
                  </a:cubicBezTo>
                  <a:cubicBezTo>
                    <a:pt x="107" y="257"/>
                    <a:pt x="90" y="257"/>
                    <a:pt x="76" y="257"/>
                  </a:cubicBezTo>
                  <a:cubicBezTo>
                    <a:pt x="22" y="257"/>
                    <a:pt x="0" y="225"/>
                    <a:pt x="27" y="185"/>
                  </a:cubicBezTo>
                  <a:cubicBezTo>
                    <a:pt x="54" y="145"/>
                    <a:pt x="98" y="79"/>
                    <a:pt x="125" y="40"/>
                  </a:cubicBezTo>
                  <a:cubicBezTo>
                    <a:pt x="152" y="0"/>
                    <a:pt x="196" y="0"/>
                    <a:pt x="223" y="39"/>
                  </a:cubicBezTo>
                  <a:cubicBezTo>
                    <a:pt x="250" y="79"/>
                    <a:pt x="294" y="144"/>
                    <a:pt x="321" y="184"/>
                  </a:cubicBezTo>
                  <a:cubicBezTo>
                    <a:pt x="348" y="224"/>
                    <a:pt x="326" y="257"/>
                    <a:pt x="272" y="2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BD035C4C-2783-4AF1-957A-DF9153C6B942}"/>
                </a:ext>
              </a:extLst>
            </p:cNvPr>
            <p:cNvSpPr/>
            <p:nvPr/>
          </p:nvSpPr>
          <p:spPr bwMode="auto">
            <a:xfrm>
              <a:off x="9201348" y="3296204"/>
              <a:ext cx="504941" cy="687332"/>
            </a:xfrm>
            <a:custGeom>
              <a:gdLst>
                <a:gd fmla="*/ 322 w 349" name="T0"/>
                <a:gd fmla="*/ 291 h 475" name="T1"/>
                <a:gd fmla="*/ 223 w 349" name="T2"/>
                <a:gd fmla="*/ 436 h 475" name="T3"/>
                <a:gd fmla="*/ 125 w 349" name="T4"/>
                <a:gd fmla="*/ 435 h 475" name="T5"/>
                <a:gd fmla="*/ 27 w 349" name="T6"/>
                <a:gd fmla="*/ 290 h 475" name="T7"/>
                <a:gd fmla="*/ 76 w 349" name="T8"/>
                <a:gd fmla="*/ 218 h 475" name="T9"/>
                <a:gd fmla="*/ 126 w 349" name="T10"/>
                <a:gd fmla="*/ 218 h 475" name="T11"/>
                <a:gd fmla="*/ 124 w 349" name="T12"/>
                <a:gd fmla="*/ 203 h 475" name="T13"/>
                <a:gd fmla="*/ 124 w 349" name="T14"/>
                <a:gd fmla="*/ 34 h 475" name="T15"/>
                <a:gd fmla="*/ 137 w 349" name="T16"/>
                <a:gd fmla="*/ 0 h 475" name="T17"/>
                <a:gd fmla="*/ 224 w 349" name="T18"/>
                <a:gd fmla="*/ 0 h 475" name="T19"/>
                <a:gd fmla="*/ 237 w 349" name="T20"/>
                <a:gd fmla="*/ 34 h 475" name="T21"/>
                <a:gd fmla="*/ 237 w 349" name="T22"/>
                <a:gd fmla="*/ 203 h 475" name="T23"/>
                <a:gd fmla="*/ 235 w 349" name="T24"/>
                <a:gd fmla="*/ 218 h 475" name="T25"/>
                <a:gd fmla="*/ 272 w 349" name="T26"/>
                <a:gd fmla="*/ 218 h 475" name="T27"/>
                <a:gd fmla="*/ 322 w 349" name="T28"/>
                <a:gd fmla="*/ 291 h 47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75" w="349">
                  <a:moveTo>
                    <a:pt x="322" y="291"/>
                  </a:moveTo>
                  <a:cubicBezTo>
                    <a:pt x="294" y="331"/>
                    <a:pt x="250" y="396"/>
                    <a:pt x="223" y="436"/>
                  </a:cubicBezTo>
                  <a:cubicBezTo>
                    <a:pt x="196" y="475"/>
                    <a:pt x="152" y="475"/>
                    <a:pt x="125" y="435"/>
                  </a:cubicBezTo>
                  <a:cubicBezTo>
                    <a:pt x="98" y="396"/>
                    <a:pt x="54" y="330"/>
                    <a:pt x="27" y="290"/>
                  </a:cubicBezTo>
                  <a:cubicBezTo>
                    <a:pt x="0" y="250"/>
                    <a:pt x="22" y="218"/>
                    <a:pt x="76" y="218"/>
                  </a:cubicBezTo>
                  <a:cubicBezTo>
                    <a:pt x="91" y="218"/>
                    <a:pt x="108" y="218"/>
                    <a:pt x="126" y="218"/>
                  </a:cubicBezTo>
                  <a:cubicBezTo>
                    <a:pt x="125" y="214"/>
                    <a:pt x="124" y="209"/>
                    <a:pt x="124" y="203"/>
                  </a:cubicBezTo>
                  <a:cubicBezTo>
                    <a:pt x="124" y="34"/>
                    <a:pt x="124" y="34"/>
                    <a:pt x="124" y="34"/>
                  </a:cubicBezTo>
                  <a:cubicBezTo>
                    <a:pt x="124" y="15"/>
                    <a:pt x="130" y="0"/>
                    <a:pt x="137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31" y="0"/>
                    <a:pt x="237" y="15"/>
                    <a:pt x="237" y="34"/>
                  </a:cubicBezTo>
                  <a:cubicBezTo>
                    <a:pt x="237" y="203"/>
                    <a:pt x="237" y="203"/>
                    <a:pt x="237" y="203"/>
                  </a:cubicBezTo>
                  <a:cubicBezTo>
                    <a:pt x="237" y="209"/>
                    <a:pt x="236" y="214"/>
                    <a:pt x="235" y="218"/>
                  </a:cubicBezTo>
                  <a:cubicBezTo>
                    <a:pt x="249" y="218"/>
                    <a:pt x="261" y="218"/>
                    <a:pt x="272" y="218"/>
                  </a:cubicBezTo>
                  <a:cubicBezTo>
                    <a:pt x="327" y="218"/>
                    <a:pt x="349" y="251"/>
                    <a:pt x="322" y="291"/>
                  </a:cubicBezTo>
                  <a:close/>
                </a:path>
              </a:pathLst>
            </a:custGeom>
            <a:solidFill>
              <a:srgbClr val="46B3B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" name="Freeform 16">
              <a:extLst>
                <a:ext uri="{FF2B5EF4-FFF2-40B4-BE49-F238E27FC236}">
                  <a16:creationId xmlns:a16="http://schemas.microsoft.com/office/drawing/2014/main" id="{421B6A22-F5F8-43E6-B20F-10C13F543874}"/>
                </a:ext>
              </a:extLst>
            </p:cNvPr>
            <p:cNvSpPr/>
            <p:nvPr/>
          </p:nvSpPr>
          <p:spPr bwMode="auto">
            <a:xfrm>
              <a:off x="9745461" y="3281514"/>
              <a:ext cx="503717" cy="687332"/>
            </a:xfrm>
            <a:custGeom>
              <a:gdLst>
                <a:gd fmla="*/ 272 w 348" name="T0"/>
                <a:gd fmla="*/ 257 h 475" name="T1"/>
                <a:gd fmla="*/ 235 w 348" name="T2"/>
                <a:gd fmla="*/ 257 h 475" name="T3"/>
                <a:gd fmla="*/ 237 w 348" name="T4"/>
                <a:gd fmla="*/ 272 h 475" name="T5"/>
                <a:gd fmla="*/ 237 w 348" name="T6"/>
                <a:gd fmla="*/ 441 h 475" name="T7"/>
                <a:gd fmla="*/ 224 w 348" name="T8"/>
                <a:gd fmla="*/ 475 h 475" name="T9"/>
                <a:gd fmla="*/ 137 w 348" name="T10"/>
                <a:gd fmla="*/ 475 h 475" name="T11"/>
                <a:gd fmla="*/ 124 w 348" name="T12"/>
                <a:gd fmla="*/ 441 h 475" name="T13"/>
                <a:gd fmla="*/ 124 w 348" name="T14"/>
                <a:gd fmla="*/ 272 h 475" name="T15"/>
                <a:gd fmla="*/ 125 w 348" name="T16"/>
                <a:gd fmla="*/ 257 h 475" name="T17"/>
                <a:gd fmla="*/ 76 w 348" name="T18"/>
                <a:gd fmla="*/ 257 h 475" name="T19"/>
                <a:gd fmla="*/ 27 w 348" name="T20"/>
                <a:gd fmla="*/ 185 h 475" name="T21"/>
                <a:gd fmla="*/ 125 w 348" name="T22"/>
                <a:gd fmla="*/ 40 h 475" name="T23"/>
                <a:gd fmla="*/ 223 w 348" name="T24"/>
                <a:gd fmla="*/ 39 h 475" name="T25"/>
                <a:gd fmla="*/ 321 w 348" name="T26"/>
                <a:gd fmla="*/ 184 h 475" name="T27"/>
                <a:gd fmla="*/ 272 w 348" name="T28"/>
                <a:gd fmla="*/ 257 h 47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75" w="348">
                  <a:moveTo>
                    <a:pt x="272" y="257"/>
                  </a:moveTo>
                  <a:cubicBezTo>
                    <a:pt x="261" y="257"/>
                    <a:pt x="249" y="257"/>
                    <a:pt x="235" y="257"/>
                  </a:cubicBezTo>
                  <a:cubicBezTo>
                    <a:pt x="236" y="261"/>
                    <a:pt x="237" y="266"/>
                    <a:pt x="237" y="272"/>
                  </a:cubicBezTo>
                  <a:cubicBezTo>
                    <a:pt x="237" y="441"/>
                    <a:pt x="237" y="441"/>
                    <a:pt x="237" y="441"/>
                  </a:cubicBezTo>
                  <a:cubicBezTo>
                    <a:pt x="237" y="460"/>
                    <a:pt x="231" y="475"/>
                    <a:pt x="224" y="475"/>
                  </a:cubicBezTo>
                  <a:cubicBezTo>
                    <a:pt x="137" y="475"/>
                    <a:pt x="137" y="475"/>
                    <a:pt x="137" y="475"/>
                  </a:cubicBezTo>
                  <a:cubicBezTo>
                    <a:pt x="130" y="475"/>
                    <a:pt x="124" y="460"/>
                    <a:pt x="124" y="441"/>
                  </a:cubicBezTo>
                  <a:cubicBezTo>
                    <a:pt x="124" y="272"/>
                    <a:pt x="124" y="272"/>
                    <a:pt x="124" y="272"/>
                  </a:cubicBezTo>
                  <a:cubicBezTo>
                    <a:pt x="124" y="266"/>
                    <a:pt x="125" y="261"/>
                    <a:pt x="125" y="257"/>
                  </a:cubicBezTo>
                  <a:cubicBezTo>
                    <a:pt x="107" y="257"/>
                    <a:pt x="90" y="257"/>
                    <a:pt x="76" y="257"/>
                  </a:cubicBezTo>
                  <a:cubicBezTo>
                    <a:pt x="22" y="257"/>
                    <a:pt x="0" y="225"/>
                    <a:pt x="27" y="185"/>
                  </a:cubicBezTo>
                  <a:cubicBezTo>
                    <a:pt x="54" y="145"/>
                    <a:pt x="98" y="79"/>
                    <a:pt x="125" y="40"/>
                  </a:cubicBezTo>
                  <a:cubicBezTo>
                    <a:pt x="152" y="0"/>
                    <a:pt x="196" y="0"/>
                    <a:pt x="223" y="39"/>
                  </a:cubicBezTo>
                  <a:cubicBezTo>
                    <a:pt x="250" y="79"/>
                    <a:pt x="294" y="144"/>
                    <a:pt x="321" y="184"/>
                  </a:cubicBezTo>
                  <a:cubicBezTo>
                    <a:pt x="348" y="224"/>
                    <a:pt x="326" y="257"/>
                    <a:pt x="272" y="25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" name="Freeform 17">
              <a:extLst>
                <a:ext uri="{FF2B5EF4-FFF2-40B4-BE49-F238E27FC236}">
                  <a16:creationId xmlns:a16="http://schemas.microsoft.com/office/drawing/2014/main" id="{79A96257-427F-40E5-B976-68BD9320704C}"/>
                </a:ext>
              </a:extLst>
            </p:cNvPr>
            <p:cNvSpPr/>
            <p:nvPr/>
          </p:nvSpPr>
          <p:spPr bwMode="auto">
            <a:xfrm>
              <a:off x="7199945" y="1945409"/>
              <a:ext cx="398445" cy="242984"/>
            </a:xfrm>
            <a:custGeom>
              <a:gdLst>
                <a:gd fmla="*/ 0 w 651" name="T0"/>
                <a:gd fmla="*/ 2 h 397" name="T1"/>
                <a:gd fmla="*/ 3 w 651" name="T2"/>
                <a:gd fmla="*/ 390 h 397" name="T3"/>
                <a:gd fmla="*/ 644 w 651" name="T4"/>
                <a:gd fmla="*/ 397 h 397" name="T5"/>
                <a:gd fmla="*/ 651 w 651" name="T6"/>
                <a:gd fmla="*/ 0 h 397" name="T7"/>
                <a:gd fmla="*/ 0 w 651" name="T8"/>
                <a:gd fmla="*/ 2 h 39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7" w="651">
                  <a:moveTo>
                    <a:pt x="0" y="2"/>
                  </a:moveTo>
                  <a:lnTo>
                    <a:pt x="3" y="390"/>
                  </a:lnTo>
                  <a:lnTo>
                    <a:pt x="644" y="397"/>
                  </a:lnTo>
                  <a:lnTo>
                    <a:pt x="65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" name="Freeform 18">
              <a:extLst>
                <a:ext uri="{FF2B5EF4-FFF2-40B4-BE49-F238E27FC236}">
                  <a16:creationId xmlns:a16="http://schemas.microsoft.com/office/drawing/2014/main" id="{B111139F-71B9-442C-83A7-03E8E518AF20}"/>
                </a:ext>
              </a:extLst>
            </p:cNvPr>
            <p:cNvSpPr/>
            <p:nvPr/>
          </p:nvSpPr>
          <p:spPr bwMode="auto">
            <a:xfrm>
              <a:off x="7149756" y="2225116"/>
              <a:ext cx="509226" cy="85075"/>
            </a:xfrm>
            <a:custGeom>
              <a:gdLst>
                <a:gd fmla="*/ 0 w 832" name="T0"/>
                <a:gd fmla="*/ 139 h 139" name="T1"/>
                <a:gd fmla="*/ 832 w 832" name="T2"/>
                <a:gd fmla="*/ 137 h 139" name="T3"/>
                <a:gd fmla="*/ 737 w 832" name="T4"/>
                <a:gd fmla="*/ 0 h 139" name="T5"/>
                <a:gd fmla="*/ 82 w 832" name="T6"/>
                <a:gd fmla="*/ 4 h 139" name="T7"/>
                <a:gd fmla="*/ 0 w 832" name="T8"/>
                <a:gd fmla="*/ 139 h 1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9" w="832">
                  <a:moveTo>
                    <a:pt x="0" y="139"/>
                  </a:moveTo>
                  <a:lnTo>
                    <a:pt x="832" y="137"/>
                  </a:lnTo>
                  <a:lnTo>
                    <a:pt x="737" y="0"/>
                  </a:lnTo>
                  <a:lnTo>
                    <a:pt x="82" y="4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0" name="Freeform 19">
              <a:extLst>
                <a:ext uri="{FF2B5EF4-FFF2-40B4-BE49-F238E27FC236}">
                  <a16:creationId xmlns:a16="http://schemas.microsoft.com/office/drawing/2014/main" id="{547EAF98-E60C-4368-89A6-5EB40A6D5A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79747" y="1929496"/>
              <a:ext cx="438840" cy="274810"/>
            </a:xfrm>
            <a:custGeom>
              <a:gdLst>
                <a:gd fmla="*/ 288 w 303" name="T0"/>
                <a:gd fmla="*/ 0 h 190" name="T1"/>
                <a:gd fmla="*/ 15 w 303" name="T2"/>
                <a:gd fmla="*/ 0 h 190" name="T3"/>
                <a:gd fmla="*/ 0 w 303" name="T4"/>
                <a:gd fmla="*/ 16 h 190" name="T5"/>
                <a:gd fmla="*/ 0 w 303" name="T6"/>
                <a:gd fmla="*/ 174 h 190" name="T7"/>
                <a:gd fmla="*/ 15 w 303" name="T8"/>
                <a:gd fmla="*/ 190 h 190" name="T9"/>
                <a:gd fmla="*/ 288 w 303" name="T10"/>
                <a:gd fmla="*/ 190 h 190" name="T11"/>
                <a:gd fmla="*/ 303 w 303" name="T12"/>
                <a:gd fmla="*/ 174 h 190" name="T13"/>
                <a:gd fmla="*/ 303 w 303" name="T14"/>
                <a:gd fmla="*/ 16 h 190" name="T15"/>
                <a:gd fmla="*/ 288 w 303" name="T16"/>
                <a:gd fmla="*/ 0 h 190" name="T17"/>
                <a:gd fmla="*/ 279 w 303" name="T18"/>
                <a:gd fmla="*/ 168 h 190" name="T19"/>
                <a:gd fmla="*/ 23 w 303" name="T20"/>
                <a:gd fmla="*/ 168 h 190" name="T21"/>
                <a:gd fmla="*/ 23 w 303" name="T22"/>
                <a:gd fmla="*/ 20 h 190" name="T23"/>
                <a:gd fmla="*/ 279 w 303" name="T24"/>
                <a:gd fmla="*/ 20 h 190" name="T25"/>
                <a:gd fmla="*/ 279 w 303" name="T26"/>
                <a:gd fmla="*/ 168 h 19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90" w="303">
                  <a:moveTo>
                    <a:pt x="288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0" y="183"/>
                    <a:pt x="7" y="190"/>
                    <a:pt x="15" y="190"/>
                  </a:cubicBezTo>
                  <a:cubicBezTo>
                    <a:pt x="288" y="190"/>
                    <a:pt x="288" y="190"/>
                    <a:pt x="288" y="190"/>
                  </a:cubicBezTo>
                  <a:cubicBezTo>
                    <a:pt x="296" y="190"/>
                    <a:pt x="303" y="183"/>
                    <a:pt x="303" y="174"/>
                  </a:cubicBezTo>
                  <a:cubicBezTo>
                    <a:pt x="303" y="16"/>
                    <a:pt x="303" y="16"/>
                    <a:pt x="303" y="16"/>
                  </a:cubicBezTo>
                  <a:cubicBezTo>
                    <a:pt x="303" y="7"/>
                    <a:pt x="296" y="0"/>
                    <a:pt x="288" y="0"/>
                  </a:cubicBezTo>
                  <a:close/>
                  <a:moveTo>
                    <a:pt x="279" y="168"/>
                  </a:moveTo>
                  <a:cubicBezTo>
                    <a:pt x="23" y="168"/>
                    <a:pt x="23" y="168"/>
                    <a:pt x="23" y="168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79" y="20"/>
                    <a:pt x="279" y="20"/>
                    <a:pt x="279" y="20"/>
                  </a:cubicBezTo>
                  <a:lnTo>
                    <a:pt x="279" y="16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1" name="Freeform 20">
              <a:extLst>
                <a:ext uri="{FF2B5EF4-FFF2-40B4-BE49-F238E27FC236}">
                  <a16:creationId xmlns:a16="http://schemas.microsoft.com/office/drawing/2014/main" id="{22662681-4892-4C8A-917B-7A802EB3AA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38127" y="2217771"/>
              <a:ext cx="537992" cy="93644"/>
            </a:xfrm>
            <a:custGeom>
              <a:gdLst>
                <a:gd fmla="*/ 370 w 372" name="T0"/>
                <a:gd fmla="*/ 65 h 65" name="T1"/>
                <a:gd fmla="*/ 371 w 372" name="T2"/>
                <a:gd fmla="*/ 65 h 65" name="T3"/>
                <a:gd fmla="*/ 372 w 372" name="T4"/>
                <a:gd fmla="*/ 65 h 65" name="T5"/>
                <a:gd fmla="*/ 327 w 372" name="T6"/>
                <a:gd fmla="*/ 0 h 65" name="T7"/>
                <a:gd fmla="*/ 34 w 372" name="T8"/>
                <a:gd fmla="*/ 0 h 65" name="T9"/>
                <a:gd fmla="*/ 0 w 372" name="T10"/>
                <a:gd fmla="*/ 65 h 65" name="T11"/>
                <a:gd fmla="*/ 1 w 372" name="T12"/>
                <a:gd fmla="*/ 65 h 65" name="T13"/>
                <a:gd fmla="*/ 2 w 372" name="T14"/>
                <a:gd fmla="*/ 65 h 65" name="T15"/>
                <a:gd fmla="*/ 370 w 372" name="T16"/>
                <a:gd fmla="*/ 65 h 65" name="T17"/>
                <a:gd fmla="*/ 146 w 372" name="T18"/>
                <a:gd fmla="*/ 57 h 65" name="T19"/>
                <a:gd fmla="*/ 151 w 372" name="T20"/>
                <a:gd fmla="*/ 48 h 65" name="T21"/>
                <a:gd fmla="*/ 217 w 372" name="T22"/>
                <a:gd fmla="*/ 49 h 65" name="T23"/>
                <a:gd fmla="*/ 223 w 372" name="T24"/>
                <a:gd fmla="*/ 57 h 65" name="T25"/>
                <a:gd fmla="*/ 146 w 372" name="T26"/>
                <a:gd fmla="*/ 57 h 65" name="T27"/>
                <a:gd fmla="*/ 50 w 372" name="T28"/>
                <a:gd fmla="*/ 9 h 65" name="T29"/>
                <a:gd fmla="*/ 309 w 372" name="T30"/>
                <a:gd fmla="*/ 9 h 65" name="T31"/>
                <a:gd fmla="*/ 332 w 372" name="T32"/>
                <a:gd fmla="*/ 41 h 65" name="T33"/>
                <a:gd fmla="*/ 34 w 372" name="T34"/>
                <a:gd fmla="*/ 41 h 65" name="T35"/>
                <a:gd fmla="*/ 50 w 372" name="T36"/>
                <a:gd fmla="*/ 9 h 65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65" w="372">
                  <a:moveTo>
                    <a:pt x="370" y="65"/>
                  </a:moveTo>
                  <a:cubicBezTo>
                    <a:pt x="370" y="65"/>
                    <a:pt x="370" y="65"/>
                    <a:pt x="371" y="65"/>
                  </a:cubicBezTo>
                  <a:cubicBezTo>
                    <a:pt x="372" y="65"/>
                    <a:pt x="372" y="65"/>
                    <a:pt x="372" y="65"/>
                  </a:cubicBezTo>
                  <a:cubicBezTo>
                    <a:pt x="327" y="0"/>
                    <a:pt x="327" y="0"/>
                    <a:pt x="32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2" y="65"/>
                    <a:pt x="2" y="65"/>
                  </a:cubicBezTo>
                  <a:lnTo>
                    <a:pt x="370" y="65"/>
                  </a:lnTo>
                  <a:close/>
                  <a:moveTo>
                    <a:pt x="146" y="57"/>
                  </a:moveTo>
                  <a:cubicBezTo>
                    <a:pt x="151" y="48"/>
                    <a:pt x="151" y="48"/>
                    <a:pt x="151" y="48"/>
                  </a:cubicBezTo>
                  <a:cubicBezTo>
                    <a:pt x="217" y="49"/>
                    <a:pt x="217" y="49"/>
                    <a:pt x="217" y="49"/>
                  </a:cubicBezTo>
                  <a:cubicBezTo>
                    <a:pt x="223" y="57"/>
                    <a:pt x="223" y="57"/>
                    <a:pt x="223" y="57"/>
                  </a:cubicBezTo>
                  <a:lnTo>
                    <a:pt x="146" y="57"/>
                  </a:lnTo>
                  <a:close/>
                  <a:moveTo>
                    <a:pt x="50" y="9"/>
                  </a:moveTo>
                  <a:cubicBezTo>
                    <a:pt x="309" y="9"/>
                    <a:pt x="309" y="9"/>
                    <a:pt x="309" y="9"/>
                  </a:cubicBezTo>
                  <a:cubicBezTo>
                    <a:pt x="332" y="41"/>
                    <a:pt x="332" y="41"/>
                    <a:pt x="332" y="41"/>
                  </a:cubicBezTo>
                  <a:cubicBezTo>
                    <a:pt x="34" y="41"/>
                    <a:pt x="34" y="41"/>
                    <a:pt x="34" y="41"/>
                  </a:cubicBezTo>
                  <a:lnTo>
                    <a:pt x="50" y="9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2" name="Freeform 21">
              <a:extLst>
                <a:ext uri="{FF2B5EF4-FFF2-40B4-BE49-F238E27FC236}">
                  <a16:creationId xmlns:a16="http://schemas.microsoft.com/office/drawing/2014/main" id="{5F7AA432-24BE-4232-A38B-954E256803F9}"/>
                </a:ext>
              </a:extLst>
            </p:cNvPr>
            <p:cNvSpPr/>
            <p:nvPr/>
          </p:nvSpPr>
          <p:spPr bwMode="auto">
            <a:xfrm>
              <a:off x="7135067" y="2324880"/>
              <a:ext cx="544112" cy="25706"/>
            </a:xfrm>
            <a:custGeom>
              <a:gdLst>
                <a:gd fmla="*/ 373 w 376" name="T0"/>
                <a:gd fmla="*/ 0 h 18" name="T1"/>
                <a:gd fmla="*/ 3 w 376" name="T2"/>
                <a:gd fmla="*/ 0 h 18" name="T3"/>
                <a:gd fmla="*/ 0 w 376" name="T4"/>
                <a:gd fmla="*/ 9 h 18" name="T5"/>
                <a:gd fmla="*/ 4 w 376" name="T6"/>
                <a:gd fmla="*/ 18 h 18" name="T7"/>
                <a:gd fmla="*/ 372 w 376" name="T8"/>
                <a:gd fmla="*/ 18 h 18" name="T9"/>
                <a:gd fmla="*/ 376 w 376" name="T10"/>
                <a:gd fmla="*/ 9 h 18" name="T11"/>
                <a:gd fmla="*/ 373 w 376" name="T12"/>
                <a:gd fmla="*/ 0 h 1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8" w="376">
                  <a:moveTo>
                    <a:pt x="37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1"/>
                    <a:pt x="0" y="5"/>
                    <a:pt x="0" y="9"/>
                  </a:cubicBezTo>
                  <a:cubicBezTo>
                    <a:pt x="0" y="14"/>
                    <a:pt x="2" y="18"/>
                    <a:pt x="4" y="18"/>
                  </a:cubicBezTo>
                  <a:cubicBezTo>
                    <a:pt x="372" y="18"/>
                    <a:pt x="372" y="18"/>
                    <a:pt x="372" y="18"/>
                  </a:cubicBezTo>
                  <a:cubicBezTo>
                    <a:pt x="374" y="18"/>
                    <a:pt x="376" y="14"/>
                    <a:pt x="376" y="9"/>
                  </a:cubicBezTo>
                  <a:cubicBezTo>
                    <a:pt x="376" y="5"/>
                    <a:pt x="375" y="1"/>
                    <a:pt x="373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3" name="Freeform 22">
              <a:extLst>
                <a:ext uri="{FF2B5EF4-FFF2-40B4-BE49-F238E27FC236}">
                  <a16:creationId xmlns:a16="http://schemas.microsoft.com/office/drawing/2014/main" id="{928C2D08-35C0-402A-AAD5-853D76EED6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72874" y="1709770"/>
              <a:ext cx="868499" cy="868499"/>
            </a:xfrm>
            <a:custGeom>
              <a:gdLst>
                <a:gd fmla="*/ 300 w 600" name="T0"/>
                <a:gd fmla="*/ 600 h 600" name="T1"/>
                <a:gd fmla="*/ 0 w 600" name="T2"/>
                <a:gd fmla="*/ 300 h 600" name="T3"/>
                <a:gd fmla="*/ 300 w 600" name="T4"/>
                <a:gd fmla="*/ 0 h 600" name="T5"/>
                <a:gd fmla="*/ 600 w 600" name="T6"/>
                <a:gd fmla="*/ 300 h 600" name="T7"/>
                <a:gd fmla="*/ 300 w 600" name="T8"/>
                <a:gd fmla="*/ 600 h 600" name="T9"/>
                <a:gd fmla="*/ 300 w 600" name="T10"/>
                <a:gd fmla="*/ 18 h 600" name="T11"/>
                <a:gd fmla="*/ 18 w 600" name="T12"/>
                <a:gd fmla="*/ 300 h 600" name="T13"/>
                <a:gd fmla="*/ 300 w 600" name="T14"/>
                <a:gd fmla="*/ 582 h 600" name="T15"/>
                <a:gd fmla="*/ 582 w 600" name="T16"/>
                <a:gd fmla="*/ 300 h 600" name="T17"/>
                <a:gd fmla="*/ 300 w 600" name="T18"/>
                <a:gd fmla="*/ 18 h 60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00" w="600">
                  <a:moveTo>
                    <a:pt x="300" y="600"/>
                  </a:moveTo>
                  <a:cubicBezTo>
                    <a:pt x="135" y="600"/>
                    <a:pt x="0" y="465"/>
                    <a:pt x="0" y="300"/>
                  </a:cubicBezTo>
                  <a:cubicBezTo>
                    <a:pt x="0" y="135"/>
                    <a:pt x="135" y="0"/>
                    <a:pt x="300" y="0"/>
                  </a:cubicBezTo>
                  <a:cubicBezTo>
                    <a:pt x="465" y="0"/>
                    <a:pt x="600" y="135"/>
                    <a:pt x="600" y="300"/>
                  </a:cubicBezTo>
                  <a:cubicBezTo>
                    <a:pt x="600" y="465"/>
                    <a:pt x="465" y="600"/>
                    <a:pt x="300" y="600"/>
                  </a:cubicBezTo>
                  <a:close/>
                  <a:moveTo>
                    <a:pt x="300" y="18"/>
                  </a:moveTo>
                  <a:cubicBezTo>
                    <a:pt x="144" y="18"/>
                    <a:pt x="18" y="145"/>
                    <a:pt x="18" y="300"/>
                  </a:cubicBezTo>
                  <a:cubicBezTo>
                    <a:pt x="18" y="455"/>
                    <a:pt x="144" y="582"/>
                    <a:pt x="300" y="582"/>
                  </a:cubicBezTo>
                  <a:cubicBezTo>
                    <a:pt x="455" y="582"/>
                    <a:pt x="582" y="455"/>
                    <a:pt x="582" y="300"/>
                  </a:cubicBezTo>
                  <a:cubicBezTo>
                    <a:pt x="582" y="145"/>
                    <a:pt x="455" y="18"/>
                    <a:pt x="300" y="18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4" name="Freeform 23">
              <a:extLst>
                <a:ext uri="{FF2B5EF4-FFF2-40B4-BE49-F238E27FC236}">
                  <a16:creationId xmlns:a16="http://schemas.microsoft.com/office/drawing/2014/main" id="{8E7D1E4F-435F-4610-9D86-19EC4198ADAF}"/>
                </a:ext>
              </a:extLst>
            </p:cNvPr>
            <p:cNvSpPr/>
            <p:nvPr/>
          </p:nvSpPr>
          <p:spPr bwMode="auto">
            <a:xfrm>
              <a:off x="6885963" y="3236835"/>
              <a:ext cx="308473" cy="503717"/>
            </a:xfrm>
            <a:custGeom>
              <a:gdLst>
                <a:gd fmla="*/ 0 w 504" name="T0"/>
                <a:gd fmla="*/ 723 h 823" name="T1"/>
                <a:gd fmla="*/ 45 w 504" name="T2"/>
                <a:gd fmla="*/ 0 h 823" name="T3"/>
                <a:gd fmla="*/ 504 w 504" name="T4"/>
                <a:gd fmla="*/ 7 h 823" name="T5"/>
                <a:gd fmla="*/ 492 w 504" name="T6"/>
                <a:gd fmla="*/ 811 h 823" name="T7"/>
                <a:gd fmla="*/ 166 w 504" name="T8"/>
                <a:gd fmla="*/ 823 h 823" name="T9"/>
                <a:gd fmla="*/ 0 w 504" name="T10"/>
                <a:gd fmla="*/ 723 h 82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23" w="502">
                  <a:moveTo>
                    <a:pt x="0" y="723"/>
                  </a:moveTo>
                  <a:lnTo>
                    <a:pt x="45" y="0"/>
                  </a:lnTo>
                  <a:lnTo>
                    <a:pt x="504" y="7"/>
                  </a:lnTo>
                  <a:lnTo>
                    <a:pt x="492" y="811"/>
                  </a:lnTo>
                  <a:lnTo>
                    <a:pt x="166" y="823"/>
                  </a:lnTo>
                  <a:lnTo>
                    <a:pt x="0" y="723"/>
                  </a:ln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5" name="Freeform 24">
              <a:extLst>
                <a:ext uri="{FF2B5EF4-FFF2-40B4-BE49-F238E27FC236}">
                  <a16:creationId xmlns:a16="http://schemas.microsoft.com/office/drawing/2014/main" id="{D3C28BD6-A9CB-48E3-A1E5-6C3FE1DE79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71886" y="3206232"/>
              <a:ext cx="361722" cy="568594"/>
            </a:xfrm>
            <a:custGeom>
              <a:gdLst>
                <a:gd fmla="*/ 203 w 250" name="T0"/>
                <a:gd fmla="*/ 0 h 393" name="T1"/>
                <a:gd fmla="*/ 47 w 250" name="T2"/>
                <a:gd fmla="*/ 0 h 393" name="T3"/>
                <a:gd fmla="*/ 0 w 250" name="T4"/>
                <a:gd fmla="*/ 47 h 393" name="T5"/>
                <a:gd fmla="*/ 0 w 250" name="T6"/>
                <a:gd fmla="*/ 346 h 393" name="T7"/>
                <a:gd fmla="*/ 47 w 250" name="T8"/>
                <a:gd fmla="*/ 393 h 393" name="T9"/>
                <a:gd fmla="*/ 203 w 250" name="T10"/>
                <a:gd fmla="*/ 393 h 393" name="T11"/>
                <a:gd fmla="*/ 250 w 250" name="T12"/>
                <a:gd fmla="*/ 346 h 393" name="T13"/>
                <a:gd fmla="*/ 250 w 250" name="T14"/>
                <a:gd fmla="*/ 47 h 393" name="T15"/>
                <a:gd fmla="*/ 203 w 250" name="T16"/>
                <a:gd fmla="*/ 0 h 393" name="T17"/>
                <a:gd fmla="*/ 100 w 250" name="T18"/>
                <a:gd fmla="*/ 51 h 393" name="T19"/>
                <a:gd fmla="*/ 164 w 250" name="T20"/>
                <a:gd fmla="*/ 51 h 393" name="T21"/>
                <a:gd fmla="*/ 170 w 250" name="T22"/>
                <a:gd fmla="*/ 56 h 393" name="T23"/>
                <a:gd fmla="*/ 164 w 250" name="T24"/>
                <a:gd fmla="*/ 62 h 393" name="T25"/>
                <a:gd fmla="*/ 100 w 250" name="T26"/>
                <a:gd fmla="*/ 62 h 393" name="T27"/>
                <a:gd fmla="*/ 94 w 250" name="T28"/>
                <a:gd fmla="*/ 56 h 393" name="T29"/>
                <a:gd fmla="*/ 100 w 250" name="T30"/>
                <a:gd fmla="*/ 51 h 393" name="T31"/>
                <a:gd fmla="*/ 41 w 250" name="T32"/>
                <a:gd fmla="*/ 47 h 393" name="T33"/>
                <a:gd fmla="*/ 50 w 250" name="T34"/>
                <a:gd fmla="*/ 37 h 393" name="T35"/>
                <a:gd fmla="*/ 60 w 250" name="T36"/>
                <a:gd fmla="*/ 47 h 393" name="T37"/>
                <a:gd fmla="*/ 50 w 250" name="T38"/>
                <a:gd fmla="*/ 56 h 393" name="T39"/>
                <a:gd fmla="*/ 41 w 250" name="T40"/>
                <a:gd fmla="*/ 47 h 393" name="T41"/>
                <a:gd fmla="*/ 152 w 250" name="T42"/>
                <a:gd fmla="*/ 347 h 393" name="T43"/>
                <a:gd fmla="*/ 112 w 250" name="T44"/>
                <a:gd fmla="*/ 347 h 393" name="T45"/>
                <a:gd fmla="*/ 109 w 250" name="T46"/>
                <a:gd fmla="*/ 344 h 393" name="T47"/>
                <a:gd fmla="*/ 112 w 250" name="T48"/>
                <a:gd fmla="*/ 340 h 393" name="T49"/>
                <a:gd fmla="*/ 152 w 250" name="T50"/>
                <a:gd fmla="*/ 340 h 393" name="T51"/>
                <a:gd fmla="*/ 155 w 250" name="T52"/>
                <a:gd fmla="*/ 344 h 393" name="T53"/>
                <a:gd fmla="*/ 152 w 250" name="T54"/>
                <a:gd fmla="*/ 347 h 393" name="T55"/>
                <a:gd fmla="*/ 205 w 250" name="T56"/>
                <a:gd fmla="*/ 307 h 393" name="T57"/>
                <a:gd fmla="*/ 53 w 250" name="T58"/>
                <a:gd fmla="*/ 307 h 393" name="T59"/>
                <a:gd fmla="*/ 53 w 250" name="T60"/>
                <a:gd fmla="*/ 85 h 393" name="T61"/>
                <a:gd fmla="*/ 205 w 250" name="T62"/>
                <a:gd fmla="*/ 85 h 393" name="T63"/>
                <a:gd fmla="*/ 205 w 250" name="T64"/>
                <a:gd fmla="*/ 307 h 393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393" w="250">
                  <a:moveTo>
                    <a:pt x="203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21" y="0"/>
                    <a:pt x="0" y="21"/>
                    <a:pt x="0" y="47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72"/>
                    <a:pt x="21" y="393"/>
                    <a:pt x="47" y="393"/>
                  </a:cubicBezTo>
                  <a:cubicBezTo>
                    <a:pt x="203" y="393"/>
                    <a:pt x="203" y="393"/>
                    <a:pt x="203" y="393"/>
                  </a:cubicBezTo>
                  <a:cubicBezTo>
                    <a:pt x="229" y="393"/>
                    <a:pt x="250" y="372"/>
                    <a:pt x="250" y="346"/>
                  </a:cubicBezTo>
                  <a:cubicBezTo>
                    <a:pt x="250" y="47"/>
                    <a:pt x="250" y="47"/>
                    <a:pt x="250" y="47"/>
                  </a:cubicBezTo>
                  <a:cubicBezTo>
                    <a:pt x="250" y="21"/>
                    <a:pt x="229" y="0"/>
                    <a:pt x="203" y="0"/>
                  </a:cubicBezTo>
                  <a:close/>
                  <a:moveTo>
                    <a:pt x="100" y="51"/>
                  </a:moveTo>
                  <a:cubicBezTo>
                    <a:pt x="164" y="51"/>
                    <a:pt x="164" y="51"/>
                    <a:pt x="164" y="51"/>
                  </a:cubicBezTo>
                  <a:cubicBezTo>
                    <a:pt x="167" y="51"/>
                    <a:pt x="170" y="54"/>
                    <a:pt x="170" y="56"/>
                  </a:cubicBezTo>
                  <a:cubicBezTo>
                    <a:pt x="170" y="59"/>
                    <a:pt x="167" y="62"/>
                    <a:pt x="164" y="62"/>
                  </a:cubicBezTo>
                  <a:cubicBezTo>
                    <a:pt x="100" y="62"/>
                    <a:pt x="100" y="62"/>
                    <a:pt x="100" y="62"/>
                  </a:cubicBezTo>
                  <a:cubicBezTo>
                    <a:pt x="97" y="62"/>
                    <a:pt x="94" y="59"/>
                    <a:pt x="94" y="56"/>
                  </a:cubicBezTo>
                  <a:cubicBezTo>
                    <a:pt x="94" y="54"/>
                    <a:pt x="97" y="51"/>
                    <a:pt x="100" y="51"/>
                  </a:cubicBezTo>
                  <a:close/>
                  <a:moveTo>
                    <a:pt x="41" y="47"/>
                  </a:moveTo>
                  <a:cubicBezTo>
                    <a:pt x="41" y="42"/>
                    <a:pt x="45" y="37"/>
                    <a:pt x="50" y="37"/>
                  </a:cubicBezTo>
                  <a:cubicBezTo>
                    <a:pt x="55" y="37"/>
                    <a:pt x="60" y="42"/>
                    <a:pt x="60" y="47"/>
                  </a:cubicBezTo>
                  <a:cubicBezTo>
                    <a:pt x="60" y="52"/>
                    <a:pt x="55" y="56"/>
                    <a:pt x="50" y="56"/>
                  </a:cubicBezTo>
                  <a:cubicBezTo>
                    <a:pt x="45" y="56"/>
                    <a:pt x="41" y="52"/>
                    <a:pt x="41" y="47"/>
                  </a:cubicBezTo>
                  <a:close/>
                  <a:moveTo>
                    <a:pt x="152" y="347"/>
                  </a:moveTo>
                  <a:cubicBezTo>
                    <a:pt x="112" y="347"/>
                    <a:pt x="112" y="347"/>
                    <a:pt x="112" y="347"/>
                  </a:cubicBezTo>
                  <a:cubicBezTo>
                    <a:pt x="110" y="347"/>
                    <a:pt x="109" y="346"/>
                    <a:pt x="109" y="344"/>
                  </a:cubicBezTo>
                  <a:cubicBezTo>
                    <a:pt x="109" y="342"/>
                    <a:pt x="110" y="340"/>
                    <a:pt x="112" y="340"/>
                  </a:cubicBezTo>
                  <a:cubicBezTo>
                    <a:pt x="152" y="340"/>
                    <a:pt x="152" y="340"/>
                    <a:pt x="152" y="340"/>
                  </a:cubicBezTo>
                  <a:cubicBezTo>
                    <a:pt x="154" y="340"/>
                    <a:pt x="155" y="342"/>
                    <a:pt x="155" y="344"/>
                  </a:cubicBezTo>
                  <a:cubicBezTo>
                    <a:pt x="155" y="346"/>
                    <a:pt x="154" y="347"/>
                    <a:pt x="152" y="347"/>
                  </a:cubicBezTo>
                  <a:close/>
                  <a:moveTo>
                    <a:pt x="205" y="307"/>
                  </a:moveTo>
                  <a:cubicBezTo>
                    <a:pt x="53" y="307"/>
                    <a:pt x="53" y="307"/>
                    <a:pt x="53" y="307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205" y="85"/>
                    <a:pt x="205" y="85"/>
                    <a:pt x="205" y="85"/>
                  </a:cubicBezTo>
                  <a:lnTo>
                    <a:pt x="205" y="307"/>
                  </a:lnTo>
                  <a:close/>
                </a:path>
              </a:pathLst>
            </a:custGeom>
            <a:solidFill>
              <a:srgbClr val="46B3B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6" name="Freeform 25">
              <a:extLst>
                <a:ext uri="{FF2B5EF4-FFF2-40B4-BE49-F238E27FC236}">
                  <a16:creationId xmlns:a16="http://schemas.microsoft.com/office/drawing/2014/main" id="{B51D6DEC-41E0-4505-9D86-404DA4CA03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18497" y="3070357"/>
              <a:ext cx="868499" cy="868499"/>
            </a:xfrm>
            <a:custGeom>
              <a:gdLst>
                <a:gd fmla="*/ 300 w 600" name="T0"/>
                <a:gd fmla="*/ 600 h 600" name="T1"/>
                <a:gd fmla="*/ 0 w 600" name="T2"/>
                <a:gd fmla="*/ 300 h 600" name="T3"/>
                <a:gd fmla="*/ 300 w 600" name="T4"/>
                <a:gd fmla="*/ 0 h 600" name="T5"/>
                <a:gd fmla="*/ 600 w 600" name="T6"/>
                <a:gd fmla="*/ 300 h 600" name="T7"/>
                <a:gd fmla="*/ 300 w 600" name="T8"/>
                <a:gd fmla="*/ 600 h 600" name="T9"/>
                <a:gd fmla="*/ 300 w 600" name="T10"/>
                <a:gd fmla="*/ 18 h 600" name="T11"/>
                <a:gd fmla="*/ 18 w 600" name="T12"/>
                <a:gd fmla="*/ 300 h 600" name="T13"/>
                <a:gd fmla="*/ 300 w 600" name="T14"/>
                <a:gd fmla="*/ 582 h 600" name="T15"/>
                <a:gd fmla="*/ 582 w 600" name="T16"/>
                <a:gd fmla="*/ 300 h 600" name="T17"/>
                <a:gd fmla="*/ 300 w 600" name="T18"/>
                <a:gd fmla="*/ 18 h 60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00" w="600">
                  <a:moveTo>
                    <a:pt x="300" y="600"/>
                  </a:moveTo>
                  <a:cubicBezTo>
                    <a:pt x="135" y="600"/>
                    <a:pt x="0" y="465"/>
                    <a:pt x="0" y="300"/>
                  </a:cubicBezTo>
                  <a:cubicBezTo>
                    <a:pt x="0" y="135"/>
                    <a:pt x="135" y="0"/>
                    <a:pt x="300" y="0"/>
                  </a:cubicBezTo>
                  <a:cubicBezTo>
                    <a:pt x="465" y="0"/>
                    <a:pt x="600" y="135"/>
                    <a:pt x="600" y="300"/>
                  </a:cubicBezTo>
                  <a:cubicBezTo>
                    <a:pt x="600" y="465"/>
                    <a:pt x="465" y="600"/>
                    <a:pt x="300" y="600"/>
                  </a:cubicBezTo>
                  <a:close/>
                  <a:moveTo>
                    <a:pt x="300" y="18"/>
                  </a:moveTo>
                  <a:cubicBezTo>
                    <a:pt x="145" y="18"/>
                    <a:pt x="18" y="145"/>
                    <a:pt x="18" y="300"/>
                  </a:cubicBezTo>
                  <a:cubicBezTo>
                    <a:pt x="18" y="455"/>
                    <a:pt x="145" y="582"/>
                    <a:pt x="300" y="582"/>
                  </a:cubicBezTo>
                  <a:cubicBezTo>
                    <a:pt x="455" y="582"/>
                    <a:pt x="582" y="455"/>
                    <a:pt x="582" y="300"/>
                  </a:cubicBezTo>
                  <a:cubicBezTo>
                    <a:pt x="582" y="145"/>
                    <a:pt x="455" y="18"/>
                    <a:pt x="300" y="18"/>
                  </a:cubicBez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7" name="Rectangle 26">
              <a:extLst>
                <a:ext uri="{FF2B5EF4-FFF2-40B4-BE49-F238E27FC236}">
                  <a16:creationId xmlns:a16="http://schemas.microsoft.com/office/drawing/2014/main" id="{AD3E786C-BF7A-4BC0-A6C8-0182B67D4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9259" y="4724729"/>
              <a:ext cx="253389" cy="17810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8" name="Freeform 27">
              <a:extLst>
                <a:ext uri="{FF2B5EF4-FFF2-40B4-BE49-F238E27FC236}">
                  <a16:creationId xmlns:a16="http://schemas.microsoft.com/office/drawing/2014/main" id="{F1300869-FDF9-4A0B-8E1D-484531EB73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8854" y="4716161"/>
              <a:ext cx="272362" cy="222786"/>
            </a:xfrm>
            <a:custGeom>
              <a:gdLst>
                <a:gd fmla="*/ 174 w 188" name="T0"/>
                <a:gd fmla="*/ 0 h 154" name="T1"/>
                <a:gd fmla="*/ 14 w 188" name="T2"/>
                <a:gd fmla="*/ 0 h 154" name="T3"/>
                <a:gd fmla="*/ 0 w 188" name="T4"/>
                <a:gd fmla="*/ 14 h 154" name="T5"/>
                <a:gd fmla="*/ 0 w 188" name="T6"/>
                <a:gd fmla="*/ 123 h 154" name="T7"/>
                <a:gd fmla="*/ 14 w 188" name="T8"/>
                <a:gd fmla="*/ 137 h 154" name="T9"/>
                <a:gd fmla="*/ 77 w 188" name="T10"/>
                <a:gd fmla="*/ 137 h 154" name="T11"/>
                <a:gd fmla="*/ 77 w 188" name="T12"/>
                <a:gd fmla="*/ 147 h 154" name="T13"/>
                <a:gd fmla="*/ 17 w 188" name="T14"/>
                <a:gd fmla="*/ 147 h 154" name="T15"/>
                <a:gd fmla="*/ 14 w 188" name="T16"/>
                <a:gd fmla="*/ 150 h 154" name="T17"/>
                <a:gd fmla="*/ 17 w 188" name="T18"/>
                <a:gd fmla="*/ 154 h 154" name="T19"/>
                <a:gd fmla="*/ 171 w 188" name="T20"/>
                <a:gd fmla="*/ 154 h 154" name="T21"/>
                <a:gd fmla="*/ 175 w 188" name="T22"/>
                <a:gd fmla="*/ 150 h 154" name="T23"/>
                <a:gd fmla="*/ 171 w 188" name="T24"/>
                <a:gd fmla="*/ 147 h 154" name="T25"/>
                <a:gd fmla="*/ 119 w 188" name="T26"/>
                <a:gd fmla="*/ 147 h 154" name="T27"/>
                <a:gd fmla="*/ 119 w 188" name="T28"/>
                <a:gd fmla="*/ 137 h 154" name="T29"/>
                <a:gd fmla="*/ 174 w 188" name="T30"/>
                <a:gd fmla="*/ 137 h 154" name="T31"/>
                <a:gd fmla="*/ 188 w 188" name="T32"/>
                <a:gd fmla="*/ 123 h 154" name="T33"/>
                <a:gd fmla="*/ 188 w 188" name="T34"/>
                <a:gd fmla="*/ 14 h 154" name="T35"/>
                <a:gd fmla="*/ 174 w 188" name="T36"/>
                <a:gd fmla="*/ 0 h 154" name="T37"/>
                <a:gd fmla="*/ 178 w 188" name="T38"/>
                <a:gd fmla="*/ 113 h 154" name="T39"/>
                <a:gd fmla="*/ 166 w 188" name="T40"/>
                <a:gd fmla="*/ 125 h 154" name="T41"/>
                <a:gd fmla="*/ 23 w 188" name="T42"/>
                <a:gd fmla="*/ 125 h 154" name="T43"/>
                <a:gd fmla="*/ 11 w 188" name="T44"/>
                <a:gd fmla="*/ 113 h 154" name="T45"/>
                <a:gd fmla="*/ 11 w 188" name="T46"/>
                <a:gd fmla="*/ 21 h 154" name="T47"/>
                <a:gd fmla="*/ 23 w 188" name="T48"/>
                <a:gd fmla="*/ 9 h 154" name="T49"/>
                <a:gd fmla="*/ 166 w 188" name="T50"/>
                <a:gd fmla="*/ 9 h 154" name="T51"/>
                <a:gd fmla="*/ 178 w 188" name="T52"/>
                <a:gd fmla="*/ 21 h 154" name="T53"/>
                <a:gd fmla="*/ 178 w 188" name="T54"/>
                <a:gd fmla="*/ 113 h 154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54" w="188">
                  <a:moveTo>
                    <a:pt x="17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31"/>
                    <a:pt x="6" y="137"/>
                    <a:pt x="14" y="137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47"/>
                    <a:pt x="77" y="147"/>
                    <a:pt x="77" y="147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15" y="147"/>
                    <a:pt x="14" y="149"/>
                    <a:pt x="14" y="150"/>
                  </a:cubicBezTo>
                  <a:cubicBezTo>
                    <a:pt x="14" y="152"/>
                    <a:pt x="15" y="154"/>
                    <a:pt x="17" y="154"/>
                  </a:cubicBezTo>
                  <a:cubicBezTo>
                    <a:pt x="171" y="154"/>
                    <a:pt x="171" y="154"/>
                    <a:pt x="171" y="154"/>
                  </a:cubicBezTo>
                  <a:cubicBezTo>
                    <a:pt x="173" y="154"/>
                    <a:pt x="175" y="152"/>
                    <a:pt x="175" y="150"/>
                  </a:cubicBezTo>
                  <a:cubicBezTo>
                    <a:pt x="175" y="149"/>
                    <a:pt x="173" y="147"/>
                    <a:pt x="171" y="147"/>
                  </a:cubicBezTo>
                  <a:cubicBezTo>
                    <a:pt x="119" y="147"/>
                    <a:pt x="119" y="147"/>
                    <a:pt x="119" y="147"/>
                  </a:cubicBezTo>
                  <a:cubicBezTo>
                    <a:pt x="119" y="137"/>
                    <a:pt x="119" y="137"/>
                    <a:pt x="119" y="137"/>
                  </a:cubicBezTo>
                  <a:cubicBezTo>
                    <a:pt x="174" y="137"/>
                    <a:pt x="174" y="137"/>
                    <a:pt x="174" y="137"/>
                  </a:cubicBezTo>
                  <a:cubicBezTo>
                    <a:pt x="182" y="137"/>
                    <a:pt x="188" y="131"/>
                    <a:pt x="188" y="123"/>
                  </a:cubicBezTo>
                  <a:cubicBezTo>
                    <a:pt x="188" y="14"/>
                    <a:pt x="188" y="14"/>
                    <a:pt x="188" y="14"/>
                  </a:cubicBezTo>
                  <a:cubicBezTo>
                    <a:pt x="188" y="7"/>
                    <a:pt x="182" y="0"/>
                    <a:pt x="174" y="0"/>
                  </a:cubicBezTo>
                  <a:close/>
                  <a:moveTo>
                    <a:pt x="178" y="113"/>
                  </a:moveTo>
                  <a:cubicBezTo>
                    <a:pt x="178" y="120"/>
                    <a:pt x="173" y="125"/>
                    <a:pt x="166" y="125"/>
                  </a:cubicBezTo>
                  <a:cubicBezTo>
                    <a:pt x="23" y="125"/>
                    <a:pt x="23" y="125"/>
                    <a:pt x="23" y="125"/>
                  </a:cubicBezTo>
                  <a:cubicBezTo>
                    <a:pt x="16" y="125"/>
                    <a:pt x="11" y="120"/>
                    <a:pt x="11" y="113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1" y="14"/>
                    <a:pt x="16" y="9"/>
                    <a:pt x="23" y="9"/>
                  </a:cubicBezTo>
                  <a:cubicBezTo>
                    <a:pt x="166" y="9"/>
                    <a:pt x="166" y="9"/>
                    <a:pt x="166" y="9"/>
                  </a:cubicBezTo>
                  <a:cubicBezTo>
                    <a:pt x="173" y="9"/>
                    <a:pt x="178" y="14"/>
                    <a:pt x="178" y="21"/>
                  </a:cubicBezTo>
                  <a:lnTo>
                    <a:pt x="178" y="11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FB13DEDC-FC27-4DAE-A464-A010512A5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9154" y="4724729"/>
              <a:ext cx="253389" cy="17810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0" name="Freeform 29">
              <a:extLst>
                <a:ext uri="{FF2B5EF4-FFF2-40B4-BE49-F238E27FC236}">
                  <a16:creationId xmlns:a16="http://schemas.microsoft.com/office/drawing/2014/main" id="{D60351C1-A534-4D50-A31A-059ACCA1C4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09361" y="4716161"/>
              <a:ext cx="271750" cy="222786"/>
            </a:xfrm>
            <a:custGeom>
              <a:gdLst>
                <a:gd fmla="*/ 174 w 188" name="T0"/>
                <a:gd fmla="*/ 0 h 154" name="T1"/>
                <a:gd fmla="*/ 14 w 188" name="T2"/>
                <a:gd fmla="*/ 0 h 154" name="T3"/>
                <a:gd fmla="*/ 0 w 188" name="T4"/>
                <a:gd fmla="*/ 14 h 154" name="T5"/>
                <a:gd fmla="*/ 0 w 188" name="T6"/>
                <a:gd fmla="*/ 123 h 154" name="T7"/>
                <a:gd fmla="*/ 14 w 188" name="T8"/>
                <a:gd fmla="*/ 137 h 154" name="T9"/>
                <a:gd fmla="*/ 76 w 188" name="T10"/>
                <a:gd fmla="*/ 137 h 154" name="T11"/>
                <a:gd fmla="*/ 76 w 188" name="T12"/>
                <a:gd fmla="*/ 147 h 154" name="T13"/>
                <a:gd fmla="*/ 17 w 188" name="T14"/>
                <a:gd fmla="*/ 147 h 154" name="T15"/>
                <a:gd fmla="*/ 14 w 188" name="T16"/>
                <a:gd fmla="*/ 150 h 154" name="T17"/>
                <a:gd fmla="*/ 17 w 188" name="T18"/>
                <a:gd fmla="*/ 154 h 154" name="T19"/>
                <a:gd fmla="*/ 171 w 188" name="T20"/>
                <a:gd fmla="*/ 154 h 154" name="T21"/>
                <a:gd fmla="*/ 175 w 188" name="T22"/>
                <a:gd fmla="*/ 150 h 154" name="T23"/>
                <a:gd fmla="*/ 171 w 188" name="T24"/>
                <a:gd fmla="*/ 147 h 154" name="T25"/>
                <a:gd fmla="*/ 118 w 188" name="T26"/>
                <a:gd fmla="*/ 147 h 154" name="T27"/>
                <a:gd fmla="*/ 118 w 188" name="T28"/>
                <a:gd fmla="*/ 137 h 154" name="T29"/>
                <a:gd fmla="*/ 174 w 188" name="T30"/>
                <a:gd fmla="*/ 137 h 154" name="T31"/>
                <a:gd fmla="*/ 188 w 188" name="T32"/>
                <a:gd fmla="*/ 123 h 154" name="T33"/>
                <a:gd fmla="*/ 188 w 188" name="T34"/>
                <a:gd fmla="*/ 14 h 154" name="T35"/>
                <a:gd fmla="*/ 174 w 188" name="T36"/>
                <a:gd fmla="*/ 0 h 154" name="T37"/>
                <a:gd fmla="*/ 178 w 188" name="T38"/>
                <a:gd fmla="*/ 113 h 154" name="T39"/>
                <a:gd fmla="*/ 166 w 188" name="T40"/>
                <a:gd fmla="*/ 125 h 154" name="T41"/>
                <a:gd fmla="*/ 23 w 188" name="T42"/>
                <a:gd fmla="*/ 125 h 154" name="T43"/>
                <a:gd fmla="*/ 10 w 188" name="T44"/>
                <a:gd fmla="*/ 113 h 154" name="T45"/>
                <a:gd fmla="*/ 10 w 188" name="T46"/>
                <a:gd fmla="*/ 21 h 154" name="T47"/>
                <a:gd fmla="*/ 23 w 188" name="T48"/>
                <a:gd fmla="*/ 9 h 154" name="T49"/>
                <a:gd fmla="*/ 166 w 188" name="T50"/>
                <a:gd fmla="*/ 9 h 154" name="T51"/>
                <a:gd fmla="*/ 178 w 188" name="T52"/>
                <a:gd fmla="*/ 21 h 154" name="T53"/>
                <a:gd fmla="*/ 178 w 188" name="T54"/>
                <a:gd fmla="*/ 113 h 154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54" w="188">
                  <a:moveTo>
                    <a:pt x="17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31"/>
                    <a:pt x="6" y="137"/>
                    <a:pt x="14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47"/>
                    <a:pt x="76" y="147"/>
                    <a:pt x="76" y="147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15" y="147"/>
                    <a:pt x="14" y="149"/>
                    <a:pt x="14" y="150"/>
                  </a:cubicBezTo>
                  <a:cubicBezTo>
                    <a:pt x="14" y="152"/>
                    <a:pt x="15" y="154"/>
                    <a:pt x="17" y="154"/>
                  </a:cubicBezTo>
                  <a:cubicBezTo>
                    <a:pt x="171" y="154"/>
                    <a:pt x="171" y="154"/>
                    <a:pt x="171" y="154"/>
                  </a:cubicBezTo>
                  <a:cubicBezTo>
                    <a:pt x="173" y="154"/>
                    <a:pt x="175" y="152"/>
                    <a:pt x="175" y="150"/>
                  </a:cubicBezTo>
                  <a:cubicBezTo>
                    <a:pt x="175" y="149"/>
                    <a:pt x="173" y="147"/>
                    <a:pt x="171" y="147"/>
                  </a:cubicBezTo>
                  <a:cubicBezTo>
                    <a:pt x="118" y="147"/>
                    <a:pt x="118" y="147"/>
                    <a:pt x="118" y="147"/>
                  </a:cubicBezTo>
                  <a:cubicBezTo>
                    <a:pt x="118" y="137"/>
                    <a:pt x="118" y="137"/>
                    <a:pt x="118" y="137"/>
                  </a:cubicBezTo>
                  <a:cubicBezTo>
                    <a:pt x="174" y="137"/>
                    <a:pt x="174" y="137"/>
                    <a:pt x="174" y="137"/>
                  </a:cubicBezTo>
                  <a:cubicBezTo>
                    <a:pt x="182" y="137"/>
                    <a:pt x="188" y="131"/>
                    <a:pt x="188" y="123"/>
                  </a:cubicBezTo>
                  <a:cubicBezTo>
                    <a:pt x="188" y="14"/>
                    <a:pt x="188" y="14"/>
                    <a:pt x="188" y="14"/>
                  </a:cubicBezTo>
                  <a:cubicBezTo>
                    <a:pt x="188" y="7"/>
                    <a:pt x="182" y="0"/>
                    <a:pt x="174" y="0"/>
                  </a:cubicBezTo>
                  <a:close/>
                  <a:moveTo>
                    <a:pt x="178" y="113"/>
                  </a:moveTo>
                  <a:cubicBezTo>
                    <a:pt x="178" y="120"/>
                    <a:pt x="172" y="125"/>
                    <a:pt x="166" y="125"/>
                  </a:cubicBezTo>
                  <a:cubicBezTo>
                    <a:pt x="23" y="125"/>
                    <a:pt x="23" y="125"/>
                    <a:pt x="23" y="125"/>
                  </a:cubicBezTo>
                  <a:cubicBezTo>
                    <a:pt x="16" y="125"/>
                    <a:pt x="10" y="120"/>
                    <a:pt x="10" y="113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14"/>
                    <a:pt x="16" y="9"/>
                    <a:pt x="23" y="9"/>
                  </a:cubicBezTo>
                  <a:cubicBezTo>
                    <a:pt x="166" y="9"/>
                    <a:pt x="166" y="9"/>
                    <a:pt x="166" y="9"/>
                  </a:cubicBezTo>
                  <a:cubicBezTo>
                    <a:pt x="172" y="9"/>
                    <a:pt x="178" y="14"/>
                    <a:pt x="178" y="21"/>
                  </a:cubicBezTo>
                  <a:lnTo>
                    <a:pt x="178" y="11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1" name="Rectangle 30">
              <a:extLst>
                <a:ext uri="{FF2B5EF4-FFF2-40B4-BE49-F238E27FC236}">
                  <a16:creationId xmlns:a16="http://schemas.microsoft.com/office/drawing/2014/main" id="{41B9496E-28C9-4528-93AB-3AF380055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6406" y="5039935"/>
              <a:ext cx="639592" cy="1468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2" name="Rectangle 31">
              <a:extLst>
                <a:ext uri="{FF2B5EF4-FFF2-40B4-BE49-F238E27FC236}">
                  <a16:creationId xmlns:a16="http://schemas.microsoft.com/office/drawing/2014/main" id="{D5AF1836-773D-4BED-B034-371679780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3505" y="4934662"/>
              <a:ext cx="14689" cy="11261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3" name="Rectangle 32">
              <a:extLst>
                <a:ext uri="{FF2B5EF4-FFF2-40B4-BE49-F238E27FC236}">
                  <a16:creationId xmlns:a16="http://schemas.microsoft.com/office/drawing/2014/main" id="{BE1DAF6D-2294-4DC3-B747-531F46227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2176" y="4934662"/>
              <a:ext cx="14689" cy="11261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4" name="Freeform 33">
              <a:extLst>
                <a:ext uri="{FF2B5EF4-FFF2-40B4-BE49-F238E27FC236}">
                  <a16:creationId xmlns:a16="http://schemas.microsoft.com/office/drawing/2014/main" id="{5262D2EF-51EE-4994-9594-BB76E0539B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1953" y="4448083"/>
              <a:ext cx="868499" cy="867275"/>
            </a:xfrm>
            <a:custGeom>
              <a:gdLst>
                <a:gd fmla="*/ 300 w 600" name="T0"/>
                <a:gd fmla="*/ 599 h 599" name="T1"/>
                <a:gd fmla="*/ 0 w 600" name="T2"/>
                <a:gd fmla="*/ 299 h 599" name="T3"/>
                <a:gd fmla="*/ 300 w 600" name="T4"/>
                <a:gd fmla="*/ 0 h 599" name="T5"/>
                <a:gd fmla="*/ 600 w 600" name="T6"/>
                <a:gd fmla="*/ 299 h 599" name="T7"/>
                <a:gd fmla="*/ 300 w 600" name="T8"/>
                <a:gd fmla="*/ 599 h 599" name="T9"/>
                <a:gd fmla="*/ 300 w 600" name="T10"/>
                <a:gd fmla="*/ 18 h 599" name="T11"/>
                <a:gd fmla="*/ 18 w 600" name="T12"/>
                <a:gd fmla="*/ 299 h 599" name="T13"/>
                <a:gd fmla="*/ 300 w 600" name="T14"/>
                <a:gd fmla="*/ 581 h 599" name="T15"/>
                <a:gd fmla="*/ 582 w 600" name="T16"/>
                <a:gd fmla="*/ 299 h 599" name="T17"/>
                <a:gd fmla="*/ 300 w 600" name="T18"/>
                <a:gd fmla="*/ 18 h 59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99" w="600">
                  <a:moveTo>
                    <a:pt x="300" y="599"/>
                  </a:moveTo>
                  <a:cubicBezTo>
                    <a:pt x="135" y="599"/>
                    <a:pt x="0" y="465"/>
                    <a:pt x="0" y="299"/>
                  </a:cubicBezTo>
                  <a:cubicBezTo>
                    <a:pt x="0" y="134"/>
                    <a:pt x="135" y="0"/>
                    <a:pt x="300" y="0"/>
                  </a:cubicBezTo>
                  <a:cubicBezTo>
                    <a:pt x="466" y="0"/>
                    <a:pt x="600" y="134"/>
                    <a:pt x="600" y="299"/>
                  </a:cubicBezTo>
                  <a:cubicBezTo>
                    <a:pt x="600" y="465"/>
                    <a:pt x="466" y="599"/>
                    <a:pt x="300" y="599"/>
                  </a:cubicBezTo>
                  <a:close/>
                  <a:moveTo>
                    <a:pt x="300" y="18"/>
                  </a:moveTo>
                  <a:cubicBezTo>
                    <a:pt x="145" y="18"/>
                    <a:pt x="18" y="144"/>
                    <a:pt x="18" y="299"/>
                  </a:cubicBezTo>
                  <a:cubicBezTo>
                    <a:pt x="18" y="455"/>
                    <a:pt x="145" y="581"/>
                    <a:pt x="300" y="581"/>
                  </a:cubicBezTo>
                  <a:cubicBezTo>
                    <a:pt x="456" y="581"/>
                    <a:pt x="582" y="455"/>
                    <a:pt x="582" y="299"/>
                  </a:cubicBezTo>
                  <a:cubicBezTo>
                    <a:pt x="582" y="144"/>
                    <a:pt x="456" y="18"/>
                    <a:pt x="300" y="1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5" name="Freeform 34">
              <a:extLst>
                <a:ext uri="{FF2B5EF4-FFF2-40B4-BE49-F238E27FC236}">
                  <a16:creationId xmlns:a16="http://schemas.microsoft.com/office/drawing/2014/main" id="{D8B5AED3-0D2F-4646-9897-FB13A3AA3F90}"/>
                </a:ext>
              </a:extLst>
            </p:cNvPr>
            <p:cNvSpPr/>
            <p:nvPr/>
          </p:nvSpPr>
          <p:spPr bwMode="auto">
            <a:xfrm>
              <a:off x="8067219" y="5372890"/>
              <a:ext cx="475563" cy="126082"/>
            </a:xfrm>
            <a:custGeom>
              <a:gdLst>
                <a:gd fmla="*/ 312 w 329" name="T0"/>
                <a:gd fmla="*/ 0 h 87" name="T1"/>
                <a:gd fmla="*/ 164 w 329" name="T2"/>
                <a:gd fmla="*/ 34 h 87" name="T3"/>
                <a:gd fmla="*/ 17 w 329" name="T4"/>
                <a:gd fmla="*/ 0 h 87" name="T5"/>
                <a:gd fmla="*/ 0 w 329" name="T6"/>
                <a:gd fmla="*/ 27 h 87" name="T7"/>
                <a:gd fmla="*/ 164 w 329" name="T8"/>
                <a:gd fmla="*/ 87 h 87" name="T9"/>
                <a:gd fmla="*/ 329 w 329" name="T10"/>
                <a:gd fmla="*/ 27 h 87" name="T11"/>
                <a:gd fmla="*/ 312 w 329" name="T12"/>
                <a:gd fmla="*/ 0 h 8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7" w="329">
                  <a:moveTo>
                    <a:pt x="312" y="0"/>
                  </a:moveTo>
                  <a:cubicBezTo>
                    <a:pt x="285" y="20"/>
                    <a:pt x="229" y="34"/>
                    <a:pt x="164" y="34"/>
                  </a:cubicBezTo>
                  <a:cubicBezTo>
                    <a:pt x="100" y="34"/>
                    <a:pt x="44" y="20"/>
                    <a:pt x="17" y="0"/>
                  </a:cubicBezTo>
                  <a:cubicBezTo>
                    <a:pt x="6" y="8"/>
                    <a:pt x="0" y="17"/>
                    <a:pt x="0" y="27"/>
                  </a:cubicBezTo>
                  <a:cubicBezTo>
                    <a:pt x="0" y="60"/>
                    <a:pt x="74" y="87"/>
                    <a:pt x="164" y="87"/>
                  </a:cubicBezTo>
                  <a:cubicBezTo>
                    <a:pt x="255" y="87"/>
                    <a:pt x="329" y="60"/>
                    <a:pt x="329" y="27"/>
                  </a:cubicBezTo>
                  <a:cubicBezTo>
                    <a:pt x="329" y="17"/>
                    <a:pt x="323" y="8"/>
                    <a:pt x="312" y="0"/>
                  </a:cubicBez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6" name="Freeform 35">
              <a:extLst>
                <a:ext uri="{FF2B5EF4-FFF2-40B4-BE49-F238E27FC236}">
                  <a16:creationId xmlns:a16="http://schemas.microsoft.com/office/drawing/2014/main" id="{63C15D92-FD25-4118-8725-A81EF7B5B830}"/>
                </a:ext>
              </a:extLst>
            </p:cNvPr>
            <p:cNvSpPr/>
            <p:nvPr/>
          </p:nvSpPr>
          <p:spPr bwMode="auto">
            <a:xfrm>
              <a:off x="8067219" y="5257213"/>
              <a:ext cx="475563" cy="126082"/>
            </a:xfrm>
            <a:custGeom>
              <a:gdLst>
                <a:gd fmla="*/ 312 w 329" name="T0"/>
                <a:gd fmla="*/ 0 h 87" name="T1"/>
                <a:gd fmla="*/ 164 w 329" name="T2"/>
                <a:gd fmla="*/ 33 h 87" name="T3"/>
                <a:gd fmla="*/ 17 w 329" name="T4"/>
                <a:gd fmla="*/ 0 h 87" name="T5"/>
                <a:gd fmla="*/ 0 w 329" name="T6"/>
                <a:gd fmla="*/ 27 h 87" name="T7"/>
                <a:gd fmla="*/ 164 w 329" name="T8"/>
                <a:gd fmla="*/ 87 h 87" name="T9"/>
                <a:gd fmla="*/ 329 w 329" name="T10"/>
                <a:gd fmla="*/ 27 h 87" name="T11"/>
                <a:gd fmla="*/ 312 w 329" name="T12"/>
                <a:gd fmla="*/ 0 h 8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7" w="329">
                  <a:moveTo>
                    <a:pt x="312" y="0"/>
                  </a:moveTo>
                  <a:cubicBezTo>
                    <a:pt x="285" y="20"/>
                    <a:pt x="229" y="33"/>
                    <a:pt x="164" y="33"/>
                  </a:cubicBezTo>
                  <a:cubicBezTo>
                    <a:pt x="100" y="33"/>
                    <a:pt x="44" y="20"/>
                    <a:pt x="17" y="0"/>
                  </a:cubicBezTo>
                  <a:cubicBezTo>
                    <a:pt x="6" y="8"/>
                    <a:pt x="0" y="17"/>
                    <a:pt x="0" y="27"/>
                  </a:cubicBezTo>
                  <a:cubicBezTo>
                    <a:pt x="0" y="60"/>
                    <a:pt x="74" y="87"/>
                    <a:pt x="164" y="87"/>
                  </a:cubicBezTo>
                  <a:cubicBezTo>
                    <a:pt x="255" y="87"/>
                    <a:pt x="329" y="60"/>
                    <a:pt x="329" y="27"/>
                  </a:cubicBezTo>
                  <a:cubicBezTo>
                    <a:pt x="329" y="17"/>
                    <a:pt x="323" y="8"/>
                    <a:pt x="312" y="0"/>
                  </a:cubicBez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7" name="Oval 36">
              <a:extLst>
                <a:ext uri="{FF2B5EF4-FFF2-40B4-BE49-F238E27FC236}">
                  <a16:creationId xmlns:a16="http://schemas.microsoft.com/office/drawing/2014/main" id="{779FF129-FBDE-4BD3-BEE3-60279DA4C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7219" y="5091959"/>
              <a:ext cx="475563" cy="175658"/>
            </a:xfrm>
            <a:prstGeom prst="ellipse">
              <a:avLst/>
            </a:prstGeom>
            <a:solidFill>
              <a:srgbClr val="9ED8D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8" name="Freeform 37">
              <a:extLst>
                <a:ext uri="{FF2B5EF4-FFF2-40B4-BE49-F238E27FC236}">
                  <a16:creationId xmlns:a16="http://schemas.microsoft.com/office/drawing/2014/main" id="{CCC3921F-9DA4-4EF7-A446-8E9161E7F5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71363" y="4861829"/>
              <a:ext cx="867275" cy="867275"/>
            </a:xfrm>
            <a:custGeom>
              <a:gdLst>
                <a:gd fmla="*/ 299 w 599" name="T0"/>
                <a:gd fmla="*/ 599 h 599" name="T1"/>
                <a:gd fmla="*/ 0 w 599" name="T2"/>
                <a:gd fmla="*/ 300 h 599" name="T3"/>
                <a:gd fmla="*/ 299 w 599" name="T4"/>
                <a:gd fmla="*/ 0 h 599" name="T5"/>
                <a:gd fmla="*/ 599 w 599" name="T6"/>
                <a:gd fmla="*/ 300 h 599" name="T7"/>
                <a:gd fmla="*/ 299 w 599" name="T8"/>
                <a:gd fmla="*/ 599 h 599" name="T9"/>
                <a:gd fmla="*/ 299 w 599" name="T10"/>
                <a:gd fmla="*/ 18 h 599" name="T11"/>
                <a:gd fmla="*/ 18 w 599" name="T12"/>
                <a:gd fmla="*/ 300 h 599" name="T13"/>
                <a:gd fmla="*/ 299 w 599" name="T14"/>
                <a:gd fmla="*/ 581 h 599" name="T15"/>
                <a:gd fmla="*/ 581 w 599" name="T16"/>
                <a:gd fmla="*/ 300 h 599" name="T17"/>
                <a:gd fmla="*/ 299 w 599" name="T18"/>
                <a:gd fmla="*/ 18 h 59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99" w="599">
                  <a:moveTo>
                    <a:pt x="299" y="599"/>
                  </a:moveTo>
                  <a:cubicBezTo>
                    <a:pt x="134" y="599"/>
                    <a:pt x="0" y="465"/>
                    <a:pt x="0" y="300"/>
                  </a:cubicBezTo>
                  <a:cubicBezTo>
                    <a:pt x="0" y="134"/>
                    <a:pt x="134" y="0"/>
                    <a:pt x="299" y="0"/>
                  </a:cubicBezTo>
                  <a:cubicBezTo>
                    <a:pt x="465" y="0"/>
                    <a:pt x="599" y="134"/>
                    <a:pt x="599" y="300"/>
                  </a:cubicBezTo>
                  <a:cubicBezTo>
                    <a:pt x="599" y="465"/>
                    <a:pt x="465" y="599"/>
                    <a:pt x="299" y="599"/>
                  </a:cubicBezTo>
                  <a:close/>
                  <a:moveTo>
                    <a:pt x="299" y="18"/>
                  </a:moveTo>
                  <a:cubicBezTo>
                    <a:pt x="144" y="18"/>
                    <a:pt x="18" y="144"/>
                    <a:pt x="18" y="300"/>
                  </a:cubicBezTo>
                  <a:cubicBezTo>
                    <a:pt x="18" y="455"/>
                    <a:pt x="144" y="581"/>
                    <a:pt x="299" y="581"/>
                  </a:cubicBezTo>
                  <a:cubicBezTo>
                    <a:pt x="455" y="581"/>
                    <a:pt x="581" y="455"/>
                    <a:pt x="581" y="300"/>
                  </a:cubicBezTo>
                  <a:cubicBezTo>
                    <a:pt x="581" y="144"/>
                    <a:pt x="455" y="18"/>
                    <a:pt x="299" y="18"/>
                  </a:cubicBez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9" name="Freeform 38">
              <a:extLst>
                <a:ext uri="{FF2B5EF4-FFF2-40B4-BE49-F238E27FC236}">
                  <a16:creationId xmlns:a16="http://schemas.microsoft.com/office/drawing/2014/main" id="{8DDF957F-6D45-453C-816C-7FABE0627B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20322" y="4861829"/>
              <a:ext cx="866663" cy="867275"/>
            </a:xfrm>
            <a:custGeom>
              <a:gdLst>
                <a:gd fmla="*/ 299 w 599" name="T0"/>
                <a:gd fmla="*/ 599 h 599" name="T1"/>
                <a:gd fmla="*/ 0 w 599" name="T2"/>
                <a:gd fmla="*/ 300 h 599" name="T3"/>
                <a:gd fmla="*/ 299 w 599" name="T4"/>
                <a:gd fmla="*/ 0 h 599" name="T5"/>
                <a:gd fmla="*/ 599 w 599" name="T6"/>
                <a:gd fmla="*/ 300 h 599" name="T7"/>
                <a:gd fmla="*/ 299 w 599" name="T8"/>
                <a:gd fmla="*/ 599 h 599" name="T9"/>
                <a:gd fmla="*/ 299 w 599" name="T10"/>
                <a:gd fmla="*/ 18 h 599" name="T11"/>
                <a:gd fmla="*/ 18 w 599" name="T12"/>
                <a:gd fmla="*/ 300 h 599" name="T13"/>
                <a:gd fmla="*/ 299 w 599" name="T14"/>
                <a:gd fmla="*/ 581 h 599" name="T15"/>
                <a:gd fmla="*/ 581 w 599" name="T16"/>
                <a:gd fmla="*/ 300 h 599" name="T17"/>
                <a:gd fmla="*/ 299 w 599" name="T18"/>
                <a:gd fmla="*/ 18 h 59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99" w="599">
                  <a:moveTo>
                    <a:pt x="299" y="599"/>
                  </a:moveTo>
                  <a:cubicBezTo>
                    <a:pt x="134" y="599"/>
                    <a:pt x="0" y="465"/>
                    <a:pt x="0" y="300"/>
                  </a:cubicBezTo>
                  <a:cubicBezTo>
                    <a:pt x="0" y="134"/>
                    <a:pt x="134" y="0"/>
                    <a:pt x="299" y="0"/>
                  </a:cubicBezTo>
                  <a:cubicBezTo>
                    <a:pt x="465" y="0"/>
                    <a:pt x="599" y="134"/>
                    <a:pt x="599" y="300"/>
                  </a:cubicBezTo>
                  <a:cubicBezTo>
                    <a:pt x="599" y="465"/>
                    <a:pt x="465" y="599"/>
                    <a:pt x="299" y="599"/>
                  </a:cubicBezTo>
                  <a:close/>
                  <a:moveTo>
                    <a:pt x="299" y="18"/>
                  </a:moveTo>
                  <a:cubicBezTo>
                    <a:pt x="144" y="18"/>
                    <a:pt x="18" y="144"/>
                    <a:pt x="18" y="300"/>
                  </a:cubicBezTo>
                  <a:cubicBezTo>
                    <a:pt x="18" y="455"/>
                    <a:pt x="144" y="581"/>
                    <a:pt x="299" y="581"/>
                  </a:cubicBezTo>
                  <a:cubicBezTo>
                    <a:pt x="455" y="581"/>
                    <a:pt x="581" y="455"/>
                    <a:pt x="581" y="300"/>
                  </a:cubicBezTo>
                  <a:cubicBezTo>
                    <a:pt x="581" y="144"/>
                    <a:pt x="455" y="18"/>
                    <a:pt x="299" y="18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0" name="Freeform 39">
              <a:extLst>
                <a:ext uri="{FF2B5EF4-FFF2-40B4-BE49-F238E27FC236}">
                  <a16:creationId xmlns:a16="http://schemas.microsoft.com/office/drawing/2014/main" id="{4A0DAD1B-8800-4934-99C3-7EF7EEEDDF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21164" y="4720445"/>
              <a:ext cx="1028856" cy="1028856"/>
            </a:xfrm>
            <a:custGeom>
              <a:gdLst>
                <a:gd fmla="*/ 355 w 711" name="T0"/>
                <a:gd fmla="*/ 711 h 711" name="T1"/>
                <a:gd fmla="*/ 0 w 711" name="T2"/>
                <a:gd fmla="*/ 356 h 711" name="T3"/>
                <a:gd fmla="*/ 355 w 711" name="T4"/>
                <a:gd fmla="*/ 0 h 711" name="T5"/>
                <a:gd fmla="*/ 711 w 711" name="T6"/>
                <a:gd fmla="*/ 356 h 711" name="T7"/>
                <a:gd fmla="*/ 355 w 711" name="T8"/>
                <a:gd fmla="*/ 711 h 711" name="T9"/>
                <a:gd fmla="*/ 355 w 711" name="T10"/>
                <a:gd fmla="*/ 22 h 711" name="T11"/>
                <a:gd fmla="*/ 21 w 711" name="T12"/>
                <a:gd fmla="*/ 356 h 711" name="T13"/>
                <a:gd fmla="*/ 355 w 711" name="T14"/>
                <a:gd fmla="*/ 690 h 711" name="T15"/>
                <a:gd fmla="*/ 689 w 711" name="T16"/>
                <a:gd fmla="*/ 356 h 711" name="T17"/>
                <a:gd fmla="*/ 355 w 711" name="T18"/>
                <a:gd fmla="*/ 22 h 71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11" w="711">
                  <a:moveTo>
                    <a:pt x="355" y="711"/>
                  </a:moveTo>
                  <a:cubicBezTo>
                    <a:pt x="159" y="711"/>
                    <a:pt x="0" y="552"/>
                    <a:pt x="0" y="356"/>
                  </a:cubicBezTo>
                  <a:cubicBezTo>
                    <a:pt x="0" y="160"/>
                    <a:pt x="159" y="0"/>
                    <a:pt x="355" y="0"/>
                  </a:cubicBezTo>
                  <a:cubicBezTo>
                    <a:pt x="551" y="0"/>
                    <a:pt x="711" y="160"/>
                    <a:pt x="711" y="356"/>
                  </a:cubicBezTo>
                  <a:cubicBezTo>
                    <a:pt x="711" y="552"/>
                    <a:pt x="551" y="711"/>
                    <a:pt x="355" y="711"/>
                  </a:cubicBezTo>
                  <a:close/>
                  <a:moveTo>
                    <a:pt x="355" y="22"/>
                  </a:moveTo>
                  <a:cubicBezTo>
                    <a:pt x="171" y="22"/>
                    <a:pt x="21" y="171"/>
                    <a:pt x="21" y="356"/>
                  </a:cubicBezTo>
                  <a:cubicBezTo>
                    <a:pt x="21" y="540"/>
                    <a:pt x="171" y="690"/>
                    <a:pt x="355" y="690"/>
                  </a:cubicBezTo>
                  <a:cubicBezTo>
                    <a:pt x="540" y="690"/>
                    <a:pt x="689" y="540"/>
                    <a:pt x="689" y="356"/>
                  </a:cubicBezTo>
                  <a:cubicBezTo>
                    <a:pt x="689" y="171"/>
                    <a:pt x="540" y="22"/>
                    <a:pt x="355" y="22"/>
                  </a:cubicBez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1" name="Freeform 40">
              <a:extLst>
                <a:ext uri="{FF2B5EF4-FFF2-40B4-BE49-F238E27FC236}">
                  <a16:creationId xmlns:a16="http://schemas.microsoft.com/office/drawing/2014/main" id="{6902A97A-E622-4031-A60D-A6FAAB28294E}"/>
                </a:ext>
              </a:extLst>
            </p:cNvPr>
            <p:cNvSpPr/>
            <p:nvPr/>
          </p:nvSpPr>
          <p:spPr bwMode="auto">
            <a:xfrm>
              <a:off x="10616408" y="4943231"/>
              <a:ext cx="493924" cy="351317"/>
            </a:xfrm>
            <a:custGeom>
              <a:gdLst>
                <a:gd fmla="*/ 24 w 807" name="T0"/>
                <a:gd fmla="*/ 567 h 574" name="T1"/>
                <a:gd fmla="*/ 0 w 807" name="T2"/>
                <a:gd fmla="*/ 452 h 574" name="T3"/>
                <a:gd fmla="*/ 22 w 807" name="T4"/>
                <a:gd fmla="*/ 23 h 574" name="T5"/>
                <a:gd fmla="*/ 104 w 807" name="T6"/>
                <a:gd fmla="*/ 5 h 574" name="T7"/>
                <a:gd fmla="*/ 766 w 807" name="T8"/>
                <a:gd fmla="*/ 0 h 574" name="T9"/>
                <a:gd fmla="*/ 807 w 807" name="T10"/>
                <a:gd fmla="*/ 66 h 574" name="T11"/>
                <a:gd fmla="*/ 797 w 807" name="T12"/>
                <a:gd fmla="*/ 522 h 574" name="T13"/>
                <a:gd fmla="*/ 755 w 807" name="T14"/>
                <a:gd fmla="*/ 574 h 574" name="T15"/>
                <a:gd fmla="*/ 24 w 807" name="T16"/>
                <a:gd fmla="*/ 567 h 57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74" w="805">
                  <a:moveTo>
                    <a:pt x="24" y="567"/>
                  </a:moveTo>
                  <a:lnTo>
                    <a:pt x="0" y="452"/>
                  </a:lnTo>
                  <a:lnTo>
                    <a:pt x="22" y="23"/>
                  </a:lnTo>
                  <a:lnTo>
                    <a:pt x="104" y="5"/>
                  </a:lnTo>
                  <a:lnTo>
                    <a:pt x="766" y="0"/>
                  </a:lnTo>
                  <a:lnTo>
                    <a:pt x="807" y="66"/>
                  </a:lnTo>
                  <a:lnTo>
                    <a:pt x="797" y="522"/>
                  </a:lnTo>
                  <a:lnTo>
                    <a:pt x="755" y="574"/>
                  </a:lnTo>
                  <a:lnTo>
                    <a:pt x="24" y="567"/>
                  </a:ln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2" name="Freeform 41">
              <a:extLst>
                <a:ext uri="{FF2B5EF4-FFF2-40B4-BE49-F238E27FC236}">
                  <a16:creationId xmlns:a16="http://schemas.microsoft.com/office/drawing/2014/main" id="{EEAE6893-2D6C-465A-9E15-BD5CF016FD58}"/>
                </a:ext>
              </a:extLst>
            </p:cNvPr>
            <p:cNvSpPr/>
            <p:nvPr/>
          </p:nvSpPr>
          <p:spPr bwMode="auto">
            <a:xfrm>
              <a:off x="10616408" y="4943231"/>
              <a:ext cx="493924" cy="351317"/>
            </a:xfrm>
            <a:custGeom>
              <a:gdLst>
                <a:gd fmla="*/ 24 w 807" name="T0"/>
                <a:gd fmla="*/ 567 h 574" name="T1"/>
                <a:gd fmla="*/ 0 w 807" name="T2"/>
                <a:gd fmla="*/ 452 h 574" name="T3"/>
                <a:gd fmla="*/ 22 w 807" name="T4"/>
                <a:gd fmla="*/ 23 h 574" name="T5"/>
                <a:gd fmla="*/ 104 w 807" name="T6"/>
                <a:gd fmla="*/ 5 h 574" name="T7"/>
                <a:gd fmla="*/ 766 w 807" name="T8"/>
                <a:gd fmla="*/ 0 h 574" name="T9"/>
                <a:gd fmla="*/ 807 w 807" name="T10"/>
                <a:gd fmla="*/ 66 h 574" name="T11"/>
                <a:gd fmla="*/ 797 w 807" name="T12"/>
                <a:gd fmla="*/ 522 h 574" name="T13"/>
                <a:gd fmla="*/ 755 w 807" name="T14"/>
                <a:gd fmla="*/ 574 h 57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74" w="805">
                  <a:moveTo>
                    <a:pt x="24" y="567"/>
                  </a:moveTo>
                  <a:lnTo>
                    <a:pt x="0" y="452"/>
                  </a:lnTo>
                  <a:lnTo>
                    <a:pt x="22" y="23"/>
                  </a:lnTo>
                  <a:lnTo>
                    <a:pt x="104" y="5"/>
                  </a:lnTo>
                  <a:lnTo>
                    <a:pt x="766" y="0"/>
                  </a:lnTo>
                  <a:lnTo>
                    <a:pt x="807" y="66"/>
                  </a:lnTo>
                  <a:lnTo>
                    <a:pt x="797" y="522"/>
                  </a:lnTo>
                  <a:lnTo>
                    <a:pt x="755" y="5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3" name="Freeform 42">
              <a:extLst>
                <a:ext uri="{FF2B5EF4-FFF2-40B4-BE49-F238E27FC236}">
                  <a16:creationId xmlns:a16="http://schemas.microsoft.com/office/drawing/2014/main" id="{CBE3D694-B250-4120-932A-859BAB573F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04779" y="4930378"/>
              <a:ext cx="519630" cy="422314"/>
            </a:xfrm>
            <a:custGeom>
              <a:gdLst>
                <a:gd fmla="*/ 332 w 359" name="T0"/>
                <a:gd fmla="*/ 0 h 292" name="T1"/>
                <a:gd fmla="*/ 27 w 359" name="T2"/>
                <a:gd fmla="*/ 0 h 292" name="T3"/>
                <a:gd fmla="*/ 0 w 359" name="T4"/>
                <a:gd fmla="*/ 27 h 292" name="T5"/>
                <a:gd fmla="*/ 0 w 359" name="T6"/>
                <a:gd fmla="*/ 234 h 292" name="T7"/>
                <a:gd fmla="*/ 27 w 359" name="T8"/>
                <a:gd fmla="*/ 261 h 292" name="T9"/>
                <a:gd fmla="*/ 147 w 359" name="T10"/>
                <a:gd fmla="*/ 261 h 292" name="T11"/>
                <a:gd fmla="*/ 147 w 359" name="T12"/>
                <a:gd fmla="*/ 279 h 292" name="T13"/>
                <a:gd fmla="*/ 33 w 359" name="T14"/>
                <a:gd fmla="*/ 279 h 292" name="T15"/>
                <a:gd fmla="*/ 27 w 359" name="T16"/>
                <a:gd fmla="*/ 286 h 292" name="T17"/>
                <a:gd fmla="*/ 33 w 359" name="T18"/>
                <a:gd fmla="*/ 292 h 292" name="T19"/>
                <a:gd fmla="*/ 327 w 359" name="T20"/>
                <a:gd fmla="*/ 292 h 292" name="T21"/>
                <a:gd fmla="*/ 333 w 359" name="T22"/>
                <a:gd fmla="*/ 286 h 292" name="T23"/>
                <a:gd fmla="*/ 327 w 359" name="T24"/>
                <a:gd fmla="*/ 279 h 292" name="T25"/>
                <a:gd fmla="*/ 226 w 359" name="T26"/>
                <a:gd fmla="*/ 279 h 292" name="T27"/>
                <a:gd fmla="*/ 226 w 359" name="T28"/>
                <a:gd fmla="*/ 261 h 292" name="T29"/>
                <a:gd fmla="*/ 332 w 359" name="T30"/>
                <a:gd fmla="*/ 261 h 292" name="T31"/>
                <a:gd fmla="*/ 359 w 359" name="T32"/>
                <a:gd fmla="*/ 234 h 292" name="T33"/>
                <a:gd fmla="*/ 359 w 359" name="T34"/>
                <a:gd fmla="*/ 27 h 292" name="T35"/>
                <a:gd fmla="*/ 332 w 359" name="T36"/>
                <a:gd fmla="*/ 0 h 292" name="T37"/>
                <a:gd fmla="*/ 340 w 359" name="T38"/>
                <a:gd fmla="*/ 215 h 292" name="T39"/>
                <a:gd fmla="*/ 316 w 359" name="T40"/>
                <a:gd fmla="*/ 238 h 292" name="T41"/>
                <a:gd fmla="*/ 45 w 359" name="T42"/>
                <a:gd fmla="*/ 238 h 292" name="T43"/>
                <a:gd fmla="*/ 21 w 359" name="T44"/>
                <a:gd fmla="*/ 215 h 292" name="T45"/>
                <a:gd fmla="*/ 21 w 359" name="T46"/>
                <a:gd fmla="*/ 40 h 292" name="T47"/>
                <a:gd fmla="*/ 45 w 359" name="T48"/>
                <a:gd fmla="*/ 17 h 292" name="T49"/>
                <a:gd fmla="*/ 316 w 359" name="T50"/>
                <a:gd fmla="*/ 17 h 292" name="T51"/>
                <a:gd fmla="*/ 340 w 359" name="T52"/>
                <a:gd fmla="*/ 40 h 292" name="T53"/>
                <a:gd fmla="*/ 340 w 359" name="T54"/>
                <a:gd fmla="*/ 215 h 292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92" w="359">
                  <a:moveTo>
                    <a:pt x="33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7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49"/>
                    <a:pt x="12" y="261"/>
                    <a:pt x="27" y="261"/>
                  </a:cubicBezTo>
                  <a:cubicBezTo>
                    <a:pt x="147" y="261"/>
                    <a:pt x="147" y="261"/>
                    <a:pt x="147" y="261"/>
                  </a:cubicBezTo>
                  <a:cubicBezTo>
                    <a:pt x="147" y="279"/>
                    <a:pt x="147" y="279"/>
                    <a:pt x="147" y="279"/>
                  </a:cubicBezTo>
                  <a:cubicBezTo>
                    <a:pt x="33" y="279"/>
                    <a:pt x="33" y="279"/>
                    <a:pt x="33" y="279"/>
                  </a:cubicBezTo>
                  <a:cubicBezTo>
                    <a:pt x="30" y="279"/>
                    <a:pt x="27" y="282"/>
                    <a:pt x="27" y="286"/>
                  </a:cubicBezTo>
                  <a:cubicBezTo>
                    <a:pt x="27" y="289"/>
                    <a:pt x="30" y="292"/>
                    <a:pt x="33" y="292"/>
                  </a:cubicBezTo>
                  <a:cubicBezTo>
                    <a:pt x="327" y="292"/>
                    <a:pt x="327" y="292"/>
                    <a:pt x="327" y="292"/>
                  </a:cubicBezTo>
                  <a:cubicBezTo>
                    <a:pt x="330" y="292"/>
                    <a:pt x="333" y="289"/>
                    <a:pt x="333" y="286"/>
                  </a:cubicBezTo>
                  <a:cubicBezTo>
                    <a:pt x="333" y="282"/>
                    <a:pt x="330" y="279"/>
                    <a:pt x="327" y="279"/>
                  </a:cubicBezTo>
                  <a:cubicBezTo>
                    <a:pt x="226" y="279"/>
                    <a:pt x="226" y="279"/>
                    <a:pt x="226" y="279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332" y="261"/>
                    <a:pt x="332" y="261"/>
                    <a:pt x="332" y="261"/>
                  </a:cubicBezTo>
                  <a:cubicBezTo>
                    <a:pt x="347" y="261"/>
                    <a:pt x="359" y="249"/>
                    <a:pt x="359" y="234"/>
                  </a:cubicBezTo>
                  <a:cubicBezTo>
                    <a:pt x="359" y="27"/>
                    <a:pt x="359" y="27"/>
                    <a:pt x="359" y="27"/>
                  </a:cubicBezTo>
                  <a:cubicBezTo>
                    <a:pt x="359" y="12"/>
                    <a:pt x="347" y="0"/>
                    <a:pt x="332" y="0"/>
                  </a:cubicBezTo>
                  <a:close/>
                  <a:moveTo>
                    <a:pt x="340" y="215"/>
                  </a:moveTo>
                  <a:cubicBezTo>
                    <a:pt x="340" y="228"/>
                    <a:pt x="329" y="238"/>
                    <a:pt x="316" y="238"/>
                  </a:cubicBezTo>
                  <a:cubicBezTo>
                    <a:pt x="45" y="238"/>
                    <a:pt x="45" y="238"/>
                    <a:pt x="45" y="238"/>
                  </a:cubicBezTo>
                  <a:cubicBezTo>
                    <a:pt x="31" y="238"/>
                    <a:pt x="21" y="228"/>
                    <a:pt x="21" y="215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1" y="27"/>
                    <a:pt x="31" y="17"/>
                    <a:pt x="45" y="17"/>
                  </a:cubicBezTo>
                  <a:cubicBezTo>
                    <a:pt x="316" y="17"/>
                    <a:pt x="316" y="17"/>
                    <a:pt x="316" y="17"/>
                  </a:cubicBezTo>
                  <a:cubicBezTo>
                    <a:pt x="329" y="17"/>
                    <a:pt x="340" y="27"/>
                    <a:pt x="340" y="40"/>
                  </a:cubicBezTo>
                  <a:lnTo>
                    <a:pt x="340" y="215"/>
                  </a:lnTo>
                  <a:close/>
                </a:path>
              </a:pathLst>
            </a:custGeom>
            <a:solidFill>
              <a:srgbClr val="46B3B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4" name="Oval 43">
              <a:extLst>
                <a:ext uri="{FF2B5EF4-FFF2-40B4-BE49-F238E27FC236}">
                  <a16:creationId xmlns:a16="http://schemas.microsoft.com/office/drawing/2014/main" id="{F6C3CEE4-587E-469F-8BCF-AB164AD9E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780" y="5379011"/>
              <a:ext cx="101600" cy="97928"/>
            </a:xfrm>
            <a:prstGeom prst="ellipse">
              <a:avLst/>
            </a:prstGeom>
            <a:solidFill>
              <a:srgbClr val="B5E3E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5" name="Freeform 44">
              <a:extLst>
                <a:ext uri="{FF2B5EF4-FFF2-40B4-BE49-F238E27FC236}">
                  <a16:creationId xmlns:a16="http://schemas.microsoft.com/office/drawing/2014/main" id="{40239BA4-4568-4CA9-B845-D7CD22D514C1}"/>
                </a:ext>
              </a:extLst>
            </p:cNvPr>
            <p:cNvSpPr/>
            <p:nvPr/>
          </p:nvSpPr>
          <p:spPr bwMode="auto">
            <a:xfrm>
              <a:off x="11062592" y="5139699"/>
              <a:ext cx="181779" cy="145056"/>
            </a:xfrm>
            <a:custGeom>
              <a:gdLst>
                <a:gd fmla="*/ 4 w 297" name="T0"/>
                <a:gd fmla="*/ 237 h 237" name="T1"/>
                <a:gd fmla="*/ 0 w 297" name="T2"/>
                <a:gd fmla="*/ 0 h 237" name="T3"/>
                <a:gd fmla="*/ 295 w 297" name="T4"/>
                <a:gd fmla="*/ 8 h 237" name="T5"/>
                <a:gd fmla="*/ 297 w 297" name="T6"/>
                <a:gd fmla="*/ 237 h 237" name="T7"/>
                <a:gd fmla="*/ 4 w 297" name="T8"/>
                <a:gd fmla="*/ 237 h 2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36" w="297">
                  <a:moveTo>
                    <a:pt x="4" y="237"/>
                  </a:moveTo>
                  <a:lnTo>
                    <a:pt x="0" y="0"/>
                  </a:lnTo>
                  <a:lnTo>
                    <a:pt x="295" y="8"/>
                  </a:lnTo>
                  <a:lnTo>
                    <a:pt x="297" y="237"/>
                  </a:lnTo>
                  <a:lnTo>
                    <a:pt x="4" y="237"/>
                  </a:lnTo>
                  <a:close/>
                </a:path>
              </a:pathLst>
            </a:custGeom>
            <a:solidFill>
              <a:srgbClr val="B5E3E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6" name="Freeform 45">
              <a:extLst>
                <a:ext uri="{FF2B5EF4-FFF2-40B4-BE49-F238E27FC236}">
                  <a16:creationId xmlns:a16="http://schemas.microsoft.com/office/drawing/2014/main" id="{349EDF01-078A-4FE7-B98A-72A5498AE2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36274" y="5074822"/>
              <a:ext cx="238700" cy="440064"/>
            </a:xfrm>
            <a:custGeom>
              <a:gdLst>
                <a:gd fmla="*/ 83 w 165" name="T0"/>
                <a:gd fmla="*/ 0 h 304" name="T1"/>
                <a:gd fmla="*/ 0 w 165" name="T2"/>
                <a:gd fmla="*/ 69 h 304" name="T3"/>
                <a:gd fmla="*/ 0 w 165" name="T4"/>
                <a:gd fmla="*/ 236 h 304" name="T5"/>
                <a:gd fmla="*/ 83 w 165" name="T6"/>
                <a:gd fmla="*/ 304 h 304" name="T7"/>
                <a:gd fmla="*/ 165 w 165" name="T8"/>
                <a:gd fmla="*/ 236 h 304" name="T9"/>
                <a:gd fmla="*/ 165 w 165" name="T10"/>
                <a:gd fmla="*/ 69 h 304" name="T11"/>
                <a:gd fmla="*/ 83 w 165" name="T12"/>
                <a:gd fmla="*/ 0 h 304" name="T13"/>
                <a:gd fmla="*/ 85 w 165" name="T14"/>
                <a:gd fmla="*/ 265 h 304" name="T15"/>
                <a:gd fmla="*/ 65 w 165" name="T16"/>
                <a:gd fmla="*/ 245 h 304" name="T17"/>
                <a:gd fmla="*/ 85 w 165" name="T18"/>
                <a:gd fmla="*/ 225 h 304" name="T19"/>
                <a:gd fmla="*/ 105 w 165" name="T20"/>
                <a:gd fmla="*/ 245 h 304" name="T21"/>
                <a:gd fmla="*/ 85 w 165" name="T22"/>
                <a:gd fmla="*/ 265 h 304" name="T23"/>
                <a:gd fmla="*/ 129 w 165" name="T24"/>
                <a:gd fmla="*/ 124 h 304" name="T25"/>
                <a:gd fmla="*/ 38 w 165" name="T26"/>
                <a:gd fmla="*/ 124 h 304" name="T27"/>
                <a:gd fmla="*/ 31 w 165" name="T28"/>
                <a:gd fmla="*/ 117 h 304" name="T29"/>
                <a:gd fmla="*/ 38 w 165" name="T30"/>
                <a:gd fmla="*/ 110 h 304" name="T31"/>
                <a:gd fmla="*/ 129 w 165" name="T32"/>
                <a:gd fmla="*/ 110 h 304" name="T33"/>
                <a:gd fmla="*/ 136 w 165" name="T34"/>
                <a:gd fmla="*/ 117 h 304" name="T35"/>
                <a:gd fmla="*/ 129 w 165" name="T36"/>
                <a:gd fmla="*/ 124 h 304" name="T37"/>
                <a:gd fmla="*/ 129 w 165" name="T38"/>
                <a:gd fmla="*/ 75 h 304" name="T39"/>
                <a:gd fmla="*/ 38 w 165" name="T40"/>
                <a:gd fmla="*/ 75 h 304" name="T41"/>
                <a:gd fmla="*/ 31 w 165" name="T42"/>
                <a:gd fmla="*/ 68 h 304" name="T43"/>
                <a:gd fmla="*/ 38 w 165" name="T44"/>
                <a:gd fmla="*/ 61 h 304" name="T45"/>
                <a:gd fmla="*/ 129 w 165" name="T46"/>
                <a:gd fmla="*/ 61 h 304" name="T47"/>
                <a:gd fmla="*/ 136 w 165" name="T48"/>
                <a:gd fmla="*/ 68 h 304" name="T49"/>
                <a:gd fmla="*/ 129 w 165" name="T50"/>
                <a:gd fmla="*/ 75 h 304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304" w="165">
                  <a:moveTo>
                    <a:pt x="83" y="0"/>
                  </a:moveTo>
                  <a:cubicBezTo>
                    <a:pt x="37" y="0"/>
                    <a:pt x="3" y="8"/>
                    <a:pt x="0" y="69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2" y="299"/>
                    <a:pt x="37" y="304"/>
                    <a:pt x="83" y="304"/>
                  </a:cubicBezTo>
                  <a:cubicBezTo>
                    <a:pt x="128" y="304"/>
                    <a:pt x="165" y="296"/>
                    <a:pt x="165" y="236"/>
                  </a:cubicBezTo>
                  <a:cubicBezTo>
                    <a:pt x="165" y="69"/>
                    <a:pt x="165" y="69"/>
                    <a:pt x="165" y="69"/>
                  </a:cubicBezTo>
                  <a:cubicBezTo>
                    <a:pt x="164" y="15"/>
                    <a:pt x="128" y="0"/>
                    <a:pt x="83" y="0"/>
                  </a:cubicBezTo>
                  <a:close/>
                  <a:moveTo>
                    <a:pt x="85" y="265"/>
                  </a:moveTo>
                  <a:cubicBezTo>
                    <a:pt x="74" y="265"/>
                    <a:pt x="65" y="256"/>
                    <a:pt x="65" y="245"/>
                  </a:cubicBezTo>
                  <a:cubicBezTo>
                    <a:pt x="65" y="234"/>
                    <a:pt x="74" y="225"/>
                    <a:pt x="85" y="225"/>
                  </a:cubicBezTo>
                  <a:cubicBezTo>
                    <a:pt x="96" y="225"/>
                    <a:pt x="105" y="234"/>
                    <a:pt x="105" y="245"/>
                  </a:cubicBezTo>
                  <a:cubicBezTo>
                    <a:pt x="105" y="256"/>
                    <a:pt x="96" y="265"/>
                    <a:pt x="85" y="265"/>
                  </a:cubicBezTo>
                  <a:close/>
                  <a:moveTo>
                    <a:pt x="129" y="124"/>
                  </a:moveTo>
                  <a:cubicBezTo>
                    <a:pt x="38" y="124"/>
                    <a:pt x="38" y="124"/>
                    <a:pt x="38" y="124"/>
                  </a:cubicBezTo>
                  <a:cubicBezTo>
                    <a:pt x="34" y="124"/>
                    <a:pt x="31" y="121"/>
                    <a:pt x="31" y="117"/>
                  </a:cubicBezTo>
                  <a:cubicBezTo>
                    <a:pt x="31" y="113"/>
                    <a:pt x="34" y="110"/>
                    <a:pt x="38" y="110"/>
                  </a:cubicBezTo>
                  <a:cubicBezTo>
                    <a:pt x="129" y="110"/>
                    <a:pt x="129" y="110"/>
                    <a:pt x="129" y="110"/>
                  </a:cubicBezTo>
                  <a:cubicBezTo>
                    <a:pt x="133" y="110"/>
                    <a:pt x="136" y="113"/>
                    <a:pt x="136" y="117"/>
                  </a:cubicBezTo>
                  <a:cubicBezTo>
                    <a:pt x="136" y="121"/>
                    <a:pt x="133" y="124"/>
                    <a:pt x="129" y="124"/>
                  </a:cubicBezTo>
                  <a:close/>
                  <a:moveTo>
                    <a:pt x="129" y="75"/>
                  </a:moveTo>
                  <a:cubicBezTo>
                    <a:pt x="38" y="75"/>
                    <a:pt x="38" y="75"/>
                    <a:pt x="38" y="75"/>
                  </a:cubicBezTo>
                  <a:cubicBezTo>
                    <a:pt x="34" y="75"/>
                    <a:pt x="31" y="72"/>
                    <a:pt x="31" y="68"/>
                  </a:cubicBezTo>
                  <a:cubicBezTo>
                    <a:pt x="31" y="64"/>
                    <a:pt x="34" y="61"/>
                    <a:pt x="38" y="61"/>
                  </a:cubicBezTo>
                  <a:cubicBezTo>
                    <a:pt x="129" y="61"/>
                    <a:pt x="129" y="61"/>
                    <a:pt x="129" y="61"/>
                  </a:cubicBezTo>
                  <a:cubicBezTo>
                    <a:pt x="133" y="61"/>
                    <a:pt x="136" y="64"/>
                    <a:pt x="136" y="68"/>
                  </a:cubicBezTo>
                  <a:cubicBezTo>
                    <a:pt x="136" y="72"/>
                    <a:pt x="133" y="75"/>
                    <a:pt x="129" y="75"/>
                  </a:cubicBezTo>
                  <a:close/>
                </a:path>
              </a:pathLst>
            </a:custGeom>
            <a:solidFill>
              <a:srgbClr val="46B3B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7" name="Freeform 46">
              <a:extLst>
                <a:ext uri="{FF2B5EF4-FFF2-40B4-BE49-F238E27FC236}">
                  <a16:creationId xmlns:a16="http://schemas.microsoft.com/office/drawing/2014/main" id="{19A24CB4-4E40-4197-8506-94478766681F}"/>
                </a:ext>
              </a:extLst>
            </p:cNvPr>
            <p:cNvSpPr/>
            <p:nvPr/>
          </p:nvSpPr>
          <p:spPr bwMode="auto">
            <a:xfrm>
              <a:off x="9111989" y="2884906"/>
              <a:ext cx="61817" cy="60593"/>
            </a:xfrm>
            <a:custGeom>
              <a:gdLst>
                <a:gd fmla="*/ 38 w 43" name="T0"/>
                <a:gd fmla="*/ 29 h 42" name="T1"/>
                <a:gd fmla="*/ 29 w 43" name="T2"/>
                <a:gd fmla="*/ 4 h 42" name="T3"/>
                <a:gd fmla="*/ 4 w 43" name="T4"/>
                <a:gd fmla="*/ 14 h 42" name="T5"/>
                <a:gd fmla="*/ 14 w 43" name="T6"/>
                <a:gd fmla="*/ 38 h 42" name="T7"/>
                <a:gd fmla="*/ 38 w 43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8" y="29"/>
                  </a:moveTo>
                  <a:cubicBezTo>
                    <a:pt x="43" y="20"/>
                    <a:pt x="38" y="9"/>
                    <a:pt x="29" y="4"/>
                  </a:cubicBezTo>
                  <a:cubicBezTo>
                    <a:pt x="20" y="0"/>
                    <a:pt x="9" y="4"/>
                    <a:pt x="4" y="14"/>
                  </a:cubicBezTo>
                  <a:cubicBezTo>
                    <a:pt x="0" y="23"/>
                    <a:pt x="4" y="34"/>
                    <a:pt x="14" y="38"/>
                  </a:cubicBezTo>
                  <a:cubicBezTo>
                    <a:pt x="23" y="42"/>
                    <a:pt x="34" y="38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8" name="Freeform 47">
              <a:extLst>
                <a:ext uri="{FF2B5EF4-FFF2-40B4-BE49-F238E27FC236}">
                  <a16:creationId xmlns:a16="http://schemas.microsoft.com/office/drawing/2014/main" id="{316212C6-6F60-45A9-8EDC-09FA01EC8CD1}"/>
                </a:ext>
              </a:extLst>
            </p:cNvPr>
            <p:cNvSpPr/>
            <p:nvPr/>
          </p:nvSpPr>
          <p:spPr bwMode="auto">
            <a:xfrm>
              <a:off x="9022017" y="2844511"/>
              <a:ext cx="60593" cy="60593"/>
            </a:xfrm>
            <a:custGeom>
              <a:gdLst>
                <a:gd fmla="*/ 38 w 42" name="T0"/>
                <a:gd fmla="*/ 29 h 42" name="T1"/>
                <a:gd fmla="*/ 28 w 42" name="T2"/>
                <a:gd fmla="*/ 4 h 42" name="T3"/>
                <a:gd fmla="*/ 4 w 42" name="T4"/>
                <a:gd fmla="*/ 13 h 42" name="T5"/>
                <a:gd fmla="*/ 13 w 42" name="T6"/>
                <a:gd fmla="*/ 38 h 42" name="T7"/>
                <a:gd fmla="*/ 38 w 42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38" y="29"/>
                  </a:moveTo>
                  <a:cubicBezTo>
                    <a:pt x="42" y="19"/>
                    <a:pt x="38" y="8"/>
                    <a:pt x="28" y="4"/>
                  </a:cubicBezTo>
                  <a:cubicBezTo>
                    <a:pt x="19" y="0"/>
                    <a:pt x="8" y="4"/>
                    <a:pt x="4" y="13"/>
                  </a:cubicBezTo>
                  <a:cubicBezTo>
                    <a:pt x="0" y="23"/>
                    <a:pt x="4" y="34"/>
                    <a:pt x="13" y="38"/>
                  </a:cubicBezTo>
                  <a:cubicBezTo>
                    <a:pt x="22" y="42"/>
                    <a:pt x="34" y="38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9" name="Freeform 48">
              <a:extLst>
                <a:ext uri="{FF2B5EF4-FFF2-40B4-BE49-F238E27FC236}">
                  <a16:creationId xmlns:a16="http://schemas.microsoft.com/office/drawing/2014/main" id="{55DC34D1-FE3D-4DA0-8862-95586370A2F0}"/>
                </a:ext>
              </a:extLst>
            </p:cNvPr>
            <p:cNvSpPr/>
            <p:nvPr/>
          </p:nvSpPr>
          <p:spPr bwMode="auto">
            <a:xfrm>
              <a:off x="8930822" y="2802279"/>
              <a:ext cx="60593" cy="62429"/>
            </a:xfrm>
            <a:custGeom>
              <a:gdLst>
                <a:gd fmla="*/ 38 w 42" name="T0"/>
                <a:gd fmla="*/ 29 h 43" name="T1"/>
                <a:gd fmla="*/ 29 w 42" name="T2"/>
                <a:gd fmla="*/ 5 h 43" name="T3"/>
                <a:gd fmla="*/ 4 w 42" name="T4"/>
                <a:gd fmla="*/ 14 h 43" name="T5"/>
                <a:gd fmla="*/ 14 w 42" name="T6"/>
                <a:gd fmla="*/ 39 h 43" name="T7"/>
                <a:gd fmla="*/ 38 w 42" name="T8"/>
                <a:gd fmla="*/ 29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2">
                  <a:moveTo>
                    <a:pt x="38" y="29"/>
                  </a:moveTo>
                  <a:cubicBezTo>
                    <a:pt x="42" y="20"/>
                    <a:pt x="38" y="9"/>
                    <a:pt x="29" y="5"/>
                  </a:cubicBezTo>
                  <a:cubicBezTo>
                    <a:pt x="20" y="0"/>
                    <a:pt x="9" y="5"/>
                    <a:pt x="4" y="14"/>
                  </a:cubicBezTo>
                  <a:cubicBezTo>
                    <a:pt x="0" y="23"/>
                    <a:pt x="4" y="34"/>
                    <a:pt x="14" y="39"/>
                  </a:cubicBezTo>
                  <a:cubicBezTo>
                    <a:pt x="23" y="43"/>
                    <a:pt x="34" y="39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0" name="Freeform 49">
              <a:extLst>
                <a:ext uri="{FF2B5EF4-FFF2-40B4-BE49-F238E27FC236}">
                  <a16:creationId xmlns:a16="http://schemas.microsoft.com/office/drawing/2014/main" id="{E1E521FA-BC43-4554-A90E-DD6BB25EC2D1}"/>
                </a:ext>
              </a:extLst>
            </p:cNvPr>
            <p:cNvSpPr/>
            <p:nvPr/>
          </p:nvSpPr>
          <p:spPr bwMode="auto">
            <a:xfrm>
              <a:off x="8839627" y="2761884"/>
              <a:ext cx="62429" cy="60593"/>
            </a:xfrm>
            <a:custGeom>
              <a:gdLst>
                <a:gd fmla="*/ 39 w 43" name="T0"/>
                <a:gd fmla="*/ 29 h 42" name="T1"/>
                <a:gd fmla="*/ 29 w 43" name="T2"/>
                <a:gd fmla="*/ 4 h 42" name="T3"/>
                <a:gd fmla="*/ 5 w 43" name="T4"/>
                <a:gd fmla="*/ 14 h 42" name="T5"/>
                <a:gd fmla="*/ 14 w 43" name="T6"/>
                <a:gd fmla="*/ 38 h 42" name="T7"/>
                <a:gd fmla="*/ 39 w 43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9" y="29"/>
                  </a:moveTo>
                  <a:cubicBezTo>
                    <a:pt x="43" y="20"/>
                    <a:pt x="39" y="9"/>
                    <a:pt x="29" y="4"/>
                  </a:cubicBezTo>
                  <a:cubicBezTo>
                    <a:pt x="20" y="0"/>
                    <a:pt x="9" y="4"/>
                    <a:pt x="5" y="14"/>
                  </a:cubicBezTo>
                  <a:cubicBezTo>
                    <a:pt x="0" y="23"/>
                    <a:pt x="5" y="34"/>
                    <a:pt x="14" y="38"/>
                  </a:cubicBezTo>
                  <a:cubicBezTo>
                    <a:pt x="23" y="42"/>
                    <a:pt x="34" y="38"/>
                    <a:pt x="39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1" name="Freeform 50">
              <a:extLst>
                <a:ext uri="{FF2B5EF4-FFF2-40B4-BE49-F238E27FC236}">
                  <a16:creationId xmlns:a16="http://schemas.microsoft.com/office/drawing/2014/main" id="{3D384D27-F79D-4CBF-8BAE-2FECA01299E4}"/>
                </a:ext>
              </a:extLst>
            </p:cNvPr>
            <p:cNvSpPr/>
            <p:nvPr/>
          </p:nvSpPr>
          <p:spPr bwMode="auto">
            <a:xfrm>
              <a:off x="8750267" y="2721489"/>
              <a:ext cx="60593" cy="60593"/>
            </a:xfrm>
            <a:custGeom>
              <a:gdLst>
                <a:gd fmla="*/ 38 w 42" name="T0"/>
                <a:gd fmla="*/ 29 h 42" name="T1"/>
                <a:gd fmla="*/ 29 w 42" name="T2"/>
                <a:gd fmla="*/ 4 h 42" name="T3"/>
                <a:gd fmla="*/ 4 w 42" name="T4"/>
                <a:gd fmla="*/ 13 h 42" name="T5"/>
                <a:gd fmla="*/ 13 w 42" name="T6"/>
                <a:gd fmla="*/ 38 h 42" name="T7"/>
                <a:gd fmla="*/ 38 w 42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38" y="29"/>
                  </a:moveTo>
                  <a:cubicBezTo>
                    <a:pt x="42" y="19"/>
                    <a:pt x="38" y="8"/>
                    <a:pt x="29" y="4"/>
                  </a:cubicBezTo>
                  <a:cubicBezTo>
                    <a:pt x="19" y="0"/>
                    <a:pt x="8" y="4"/>
                    <a:pt x="4" y="13"/>
                  </a:cubicBezTo>
                  <a:cubicBezTo>
                    <a:pt x="0" y="23"/>
                    <a:pt x="4" y="34"/>
                    <a:pt x="13" y="38"/>
                  </a:cubicBezTo>
                  <a:cubicBezTo>
                    <a:pt x="23" y="42"/>
                    <a:pt x="34" y="38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2" name="Freeform 51">
              <a:extLst>
                <a:ext uri="{FF2B5EF4-FFF2-40B4-BE49-F238E27FC236}">
                  <a16:creationId xmlns:a16="http://schemas.microsoft.com/office/drawing/2014/main" id="{DF82216C-D669-4B28-AA0D-54B81D303125}"/>
                </a:ext>
              </a:extLst>
            </p:cNvPr>
            <p:cNvSpPr/>
            <p:nvPr/>
          </p:nvSpPr>
          <p:spPr bwMode="auto">
            <a:xfrm>
              <a:off x="8659072" y="2679257"/>
              <a:ext cx="61817" cy="62429"/>
            </a:xfrm>
            <a:custGeom>
              <a:gdLst>
                <a:gd fmla="*/ 39 w 43" name="T0"/>
                <a:gd fmla="*/ 29 h 43" name="T1"/>
                <a:gd fmla="*/ 29 w 43" name="T2"/>
                <a:gd fmla="*/ 5 h 43" name="T3"/>
                <a:gd fmla="*/ 5 w 43" name="T4"/>
                <a:gd fmla="*/ 14 h 43" name="T5"/>
                <a:gd fmla="*/ 14 w 43" name="T6"/>
                <a:gd fmla="*/ 39 h 43" name="T7"/>
                <a:gd fmla="*/ 39 w 43" name="T8"/>
                <a:gd fmla="*/ 29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3">
                  <a:moveTo>
                    <a:pt x="39" y="29"/>
                  </a:moveTo>
                  <a:cubicBezTo>
                    <a:pt x="43" y="20"/>
                    <a:pt x="39" y="9"/>
                    <a:pt x="29" y="5"/>
                  </a:cubicBezTo>
                  <a:cubicBezTo>
                    <a:pt x="20" y="0"/>
                    <a:pt x="9" y="5"/>
                    <a:pt x="5" y="14"/>
                  </a:cubicBezTo>
                  <a:cubicBezTo>
                    <a:pt x="0" y="23"/>
                    <a:pt x="5" y="34"/>
                    <a:pt x="14" y="39"/>
                  </a:cubicBezTo>
                  <a:cubicBezTo>
                    <a:pt x="23" y="43"/>
                    <a:pt x="34" y="39"/>
                    <a:pt x="39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3" name="Freeform 52">
              <a:extLst>
                <a:ext uri="{FF2B5EF4-FFF2-40B4-BE49-F238E27FC236}">
                  <a16:creationId xmlns:a16="http://schemas.microsoft.com/office/drawing/2014/main" id="{4BD04FE0-0249-4BE9-85F3-F90D80D0366A}"/>
                </a:ext>
              </a:extLst>
            </p:cNvPr>
            <p:cNvSpPr/>
            <p:nvPr/>
          </p:nvSpPr>
          <p:spPr bwMode="auto">
            <a:xfrm>
              <a:off x="8569100" y="2638862"/>
              <a:ext cx="60593" cy="60593"/>
            </a:xfrm>
            <a:custGeom>
              <a:gdLst>
                <a:gd fmla="*/ 38 w 42" name="T0"/>
                <a:gd fmla="*/ 29 h 42" name="T1"/>
                <a:gd fmla="*/ 29 w 42" name="T2"/>
                <a:gd fmla="*/ 4 h 42" name="T3"/>
                <a:gd fmla="*/ 4 w 42" name="T4"/>
                <a:gd fmla="*/ 14 h 42" name="T5"/>
                <a:gd fmla="*/ 13 w 42" name="T6"/>
                <a:gd fmla="*/ 38 h 42" name="T7"/>
                <a:gd fmla="*/ 38 w 42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38" y="29"/>
                  </a:moveTo>
                  <a:cubicBezTo>
                    <a:pt x="42" y="20"/>
                    <a:pt x="38" y="9"/>
                    <a:pt x="29" y="4"/>
                  </a:cubicBezTo>
                  <a:cubicBezTo>
                    <a:pt x="19" y="0"/>
                    <a:pt x="8" y="4"/>
                    <a:pt x="4" y="14"/>
                  </a:cubicBezTo>
                  <a:cubicBezTo>
                    <a:pt x="0" y="23"/>
                    <a:pt x="4" y="34"/>
                    <a:pt x="13" y="38"/>
                  </a:cubicBezTo>
                  <a:cubicBezTo>
                    <a:pt x="23" y="42"/>
                    <a:pt x="34" y="38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4" name="Freeform 53">
              <a:extLst>
                <a:ext uri="{FF2B5EF4-FFF2-40B4-BE49-F238E27FC236}">
                  <a16:creationId xmlns:a16="http://schemas.microsoft.com/office/drawing/2014/main" id="{EEA8BBE0-B1F1-443D-A48A-A0D692176FAA}"/>
                </a:ext>
              </a:extLst>
            </p:cNvPr>
            <p:cNvSpPr/>
            <p:nvPr/>
          </p:nvSpPr>
          <p:spPr bwMode="auto">
            <a:xfrm>
              <a:off x="8477905" y="2598467"/>
              <a:ext cx="62429" cy="60593"/>
            </a:xfrm>
            <a:custGeom>
              <a:gdLst>
                <a:gd fmla="*/ 39 w 43" name="T0"/>
                <a:gd fmla="*/ 29 h 42" name="T1"/>
                <a:gd fmla="*/ 29 w 43" name="T2"/>
                <a:gd fmla="*/ 4 h 42" name="T3"/>
                <a:gd fmla="*/ 5 w 43" name="T4"/>
                <a:gd fmla="*/ 13 h 42" name="T5"/>
                <a:gd fmla="*/ 14 w 43" name="T6"/>
                <a:gd fmla="*/ 38 h 42" name="T7"/>
                <a:gd fmla="*/ 39 w 43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9" y="29"/>
                  </a:moveTo>
                  <a:cubicBezTo>
                    <a:pt x="43" y="19"/>
                    <a:pt x="39" y="8"/>
                    <a:pt x="29" y="4"/>
                  </a:cubicBezTo>
                  <a:cubicBezTo>
                    <a:pt x="20" y="0"/>
                    <a:pt x="9" y="4"/>
                    <a:pt x="5" y="13"/>
                  </a:cubicBezTo>
                  <a:cubicBezTo>
                    <a:pt x="0" y="23"/>
                    <a:pt x="4" y="34"/>
                    <a:pt x="14" y="38"/>
                  </a:cubicBezTo>
                  <a:cubicBezTo>
                    <a:pt x="23" y="42"/>
                    <a:pt x="34" y="38"/>
                    <a:pt x="39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5" name="Freeform 54">
              <a:extLst>
                <a:ext uri="{FF2B5EF4-FFF2-40B4-BE49-F238E27FC236}">
                  <a16:creationId xmlns:a16="http://schemas.microsoft.com/office/drawing/2014/main" id="{73671F56-A1E3-49DD-BB40-4BD34587AF5C}"/>
                </a:ext>
              </a:extLst>
            </p:cNvPr>
            <p:cNvSpPr/>
            <p:nvPr/>
          </p:nvSpPr>
          <p:spPr bwMode="auto">
            <a:xfrm>
              <a:off x="8387934" y="2556235"/>
              <a:ext cx="61205" cy="62429"/>
            </a:xfrm>
            <a:custGeom>
              <a:gdLst>
                <a:gd fmla="*/ 38 w 42" name="T0"/>
                <a:gd fmla="*/ 29 h 43" name="T1"/>
                <a:gd fmla="*/ 29 w 42" name="T2"/>
                <a:gd fmla="*/ 5 h 43" name="T3"/>
                <a:gd fmla="*/ 4 w 42" name="T4"/>
                <a:gd fmla="*/ 14 h 43" name="T5"/>
                <a:gd fmla="*/ 13 w 42" name="T6"/>
                <a:gd fmla="*/ 39 h 43" name="T7"/>
                <a:gd fmla="*/ 38 w 42" name="T8"/>
                <a:gd fmla="*/ 29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2">
                  <a:moveTo>
                    <a:pt x="38" y="29"/>
                  </a:moveTo>
                  <a:cubicBezTo>
                    <a:pt x="42" y="20"/>
                    <a:pt x="38" y="9"/>
                    <a:pt x="29" y="5"/>
                  </a:cubicBezTo>
                  <a:cubicBezTo>
                    <a:pt x="19" y="0"/>
                    <a:pt x="8" y="5"/>
                    <a:pt x="4" y="14"/>
                  </a:cubicBezTo>
                  <a:cubicBezTo>
                    <a:pt x="0" y="23"/>
                    <a:pt x="4" y="34"/>
                    <a:pt x="13" y="39"/>
                  </a:cubicBezTo>
                  <a:cubicBezTo>
                    <a:pt x="23" y="43"/>
                    <a:pt x="34" y="39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6" name="Freeform 55">
              <a:extLst>
                <a:ext uri="{FF2B5EF4-FFF2-40B4-BE49-F238E27FC236}">
                  <a16:creationId xmlns:a16="http://schemas.microsoft.com/office/drawing/2014/main" id="{6E42C35E-F5B9-439A-A003-619C26BF4619}"/>
                </a:ext>
              </a:extLst>
            </p:cNvPr>
            <p:cNvSpPr/>
            <p:nvPr/>
          </p:nvSpPr>
          <p:spPr bwMode="auto">
            <a:xfrm>
              <a:off x="8297350" y="2515840"/>
              <a:ext cx="61817" cy="60593"/>
            </a:xfrm>
            <a:custGeom>
              <a:gdLst>
                <a:gd fmla="*/ 38 w 43" name="T0"/>
                <a:gd fmla="*/ 29 h 42" name="T1"/>
                <a:gd fmla="*/ 29 w 43" name="T2"/>
                <a:gd fmla="*/ 4 h 42" name="T3"/>
                <a:gd fmla="*/ 4 w 43" name="T4"/>
                <a:gd fmla="*/ 14 h 42" name="T5"/>
                <a:gd fmla="*/ 14 w 43" name="T6"/>
                <a:gd fmla="*/ 38 h 42" name="T7"/>
                <a:gd fmla="*/ 38 w 43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8" y="29"/>
                  </a:moveTo>
                  <a:cubicBezTo>
                    <a:pt x="43" y="20"/>
                    <a:pt x="39" y="9"/>
                    <a:pt x="29" y="4"/>
                  </a:cubicBezTo>
                  <a:cubicBezTo>
                    <a:pt x="20" y="0"/>
                    <a:pt x="9" y="4"/>
                    <a:pt x="4" y="14"/>
                  </a:cubicBezTo>
                  <a:cubicBezTo>
                    <a:pt x="0" y="23"/>
                    <a:pt x="4" y="34"/>
                    <a:pt x="14" y="38"/>
                  </a:cubicBezTo>
                  <a:cubicBezTo>
                    <a:pt x="23" y="42"/>
                    <a:pt x="34" y="38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7" name="Freeform 56">
              <a:extLst>
                <a:ext uri="{FF2B5EF4-FFF2-40B4-BE49-F238E27FC236}">
                  <a16:creationId xmlns:a16="http://schemas.microsoft.com/office/drawing/2014/main" id="{CAE571B7-26CB-4A8F-97A8-9EAC467EF984}"/>
                </a:ext>
              </a:extLst>
            </p:cNvPr>
            <p:cNvSpPr/>
            <p:nvPr/>
          </p:nvSpPr>
          <p:spPr bwMode="auto">
            <a:xfrm>
              <a:off x="8207379" y="2475445"/>
              <a:ext cx="60593" cy="60593"/>
            </a:xfrm>
            <a:custGeom>
              <a:gdLst>
                <a:gd fmla="*/ 38 w 42" name="T0"/>
                <a:gd fmla="*/ 29 h 42" name="T1"/>
                <a:gd fmla="*/ 29 w 42" name="T2"/>
                <a:gd fmla="*/ 4 h 42" name="T3"/>
                <a:gd fmla="*/ 4 w 42" name="T4"/>
                <a:gd fmla="*/ 13 h 42" name="T5"/>
                <a:gd fmla="*/ 13 w 42" name="T6"/>
                <a:gd fmla="*/ 38 h 42" name="T7"/>
                <a:gd fmla="*/ 38 w 42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38" y="29"/>
                  </a:moveTo>
                  <a:cubicBezTo>
                    <a:pt x="42" y="19"/>
                    <a:pt x="38" y="8"/>
                    <a:pt x="29" y="4"/>
                  </a:cubicBezTo>
                  <a:cubicBezTo>
                    <a:pt x="19" y="0"/>
                    <a:pt x="8" y="4"/>
                    <a:pt x="4" y="13"/>
                  </a:cubicBezTo>
                  <a:cubicBezTo>
                    <a:pt x="0" y="23"/>
                    <a:pt x="4" y="34"/>
                    <a:pt x="13" y="38"/>
                  </a:cubicBezTo>
                  <a:cubicBezTo>
                    <a:pt x="23" y="42"/>
                    <a:pt x="34" y="38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8" name="Freeform 57">
              <a:extLst>
                <a:ext uri="{FF2B5EF4-FFF2-40B4-BE49-F238E27FC236}">
                  <a16:creationId xmlns:a16="http://schemas.microsoft.com/office/drawing/2014/main" id="{30CB8A1C-18D5-4131-B78B-7247AE005098}"/>
                </a:ext>
              </a:extLst>
            </p:cNvPr>
            <p:cNvSpPr/>
            <p:nvPr/>
          </p:nvSpPr>
          <p:spPr bwMode="auto">
            <a:xfrm>
              <a:off x="8116183" y="2433213"/>
              <a:ext cx="62429" cy="62429"/>
            </a:xfrm>
            <a:custGeom>
              <a:gdLst>
                <a:gd fmla="*/ 38 w 43" name="T0"/>
                <a:gd fmla="*/ 29 h 43" name="T1"/>
                <a:gd fmla="*/ 29 w 43" name="T2"/>
                <a:gd fmla="*/ 5 h 43" name="T3"/>
                <a:gd fmla="*/ 4 w 43" name="T4"/>
                <a:gd fmla="*/ 14 h 43" name="T5"/>
                <a:gd fmla="*/ 14 w 43" name="T6"/>
                <a:gd fmla="*/ 39 h 43" name="T7"/>
                <a:gd fmla="*/ 38 w 43" name="T8"/>
                <a:gd fmla="*/ 29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3">
                  <a:moveTo>
                    <a:pt x="38" y="29"/>
                  </a:moveTo>
                  <a:cubicBezTo>
                    <a:pt x="43" y="20"/>
                    <a:pt x="38" y="9"/>
                    <a:pt x="29" y="5"/>
                  </a:cubicBezTo>
                  <a:cubicBezTo>
                    <a:pt x="20" y="0"/>
                    <a:pt x="9" y="4"/>
                    <a:pt x="4" y="14"/>
                  </a:cubicBezTo>
                  <a:cubicBezTo>
                    <a:pt x="0" y="23"/>
                    <a:pt x="4" y="34"/>
                    <a:pt x="14" y="39"/>
                  </a:cubicBezTo>
                  <a:cubicBezTo>
                    <a:pt x="23" y="43"/>
                    <a:pt x="34" y="39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9" name="Freeform 58">
              <a:extLst>
                <a:ext uri="{FF2B5EF4-FFF2-40B4-BE49-F238E27FC236}">
                  <a16:creationId xmlns:a16="http://schemas.microsoft.com/office/drawing/2014/main" id="{5057297A-32BD-4FFD-8485-829CE22D644C}"/>
                </a:ext>
              </a:extLst>
            </p:cNvPr>
            <p:cNvSpPr/>
            <p:nvPr/>
          </p:nvSpPr>
          <p:spPr bwMode="auto">
            <a:xfrm>
              <a:off x="8026212" y="2392818"/>
              <a:ext cx="61205" cy="60593"/>
            </a:xfrm>
            <a:custGeom>
              <a:gdLst>
                <a:gd fmla="*/ 38 w 42" name="T0"/>
                <a:gd fmla="*/ 29 h 42" name="T1"/>
                <a:gd fmla="*/ 29 w 42" name="T2"/>
                <a:gd fmla="*/ 4 h 42" name="T3"/>
                <a:gd fmla="*/ 4 w 42" name="T4"/>
                <a:gd fmla="*/ 14 h 42" name="T5"/>
                <a:gd fmla="*/ 13 w 42" name="T6"/>
                <a:gd fmla="*/ 38 h 42" name="T7"/>
                <a:gd fmla="*/ 38 w 42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38" y="29"/>
                  </a:moveTo>
                  <a:cubicBezTo>
                    <a:pt x="42" y="20"/>
                    <a:pt x="38" y="8"/>
                    <a:pt x="29" y="4"/>
                  </a:cubicBezTo>
                  <a:cubicBezTo>
                    <a:pt x="19" y="0"/>
                    <a:pt x="8" y="4"/>
                    <a:pt x="4" y="14"/>
                  </a:cubicBezTo>
                  <a:cubicBezTo>
                    <a:pt x="0" y="23"/>
                    <a:pt x="4" y="34"/>
                    <a:pt x="13" y="38"/>
                  </a:cubicBezTo>
                  <a:cubicBezTo>
                    <a:pt x="23" y="42"/>
                    <a:pt x="34" y="38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0" name="Freeform 59">
              <a:extLst>
                <a:ext uri="{FF2B5EF4-FFF2-40B4-BE49-F238E27FC236}">
                  <a16:creationId xmlns:a16="http://schemas.microsoft.com/office/drawing/2014/main" id="{2023A44E-170B-4899-90B2-D4F03E740998}"/>
                </a:ext>
              </a:extLst>
            </p:cNvPr>
            <p:cNvSpPr/>
            <p:nvPr/>
          </p:nvSpPr>
          <p:spPr bwMode="auto">
            <a:xfrm>
              <a:off x="7935017" y="2352422"/>
              <a:ext cx="62429" cy="60593"/>
            </a:xfrm>
            <a:custGeom>
              <a:gdLst>
                <a:gd fmla="*/ 38 w 43" name="T0"/>
                <a:gd fmla="*/ 29 h 42" name="T1"/>
                <a:gd fmla="*/ 29 w 43" name="T2"/>
                <a:gd fmla="*/ 4 h 42" name="T3"/>
                <a:gd fmla="*/ 4 w 43" name="T4"/>
                <a:gd fmla="*/ 13 h 42" name="T5"/>
                <a:gd fmla="*/ 14 w 43" name="T6"/>
                <a:gd fmla="*/ 38 h 42" name="T7"/>
                <a:gd fmla="*/ 38 w 43" name="T8"/>
                <a:gd fmla="*/ 29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8" y="29"/>
                  </a:moveTo>
                  <a:cubicBezTo>
                    <a:pt x="43" y="19"/>
                    <a:pt x="38" y="8"/>
                    <a:pt x="29" y="4"/>
                  </a:cubicBezTo>
                  <a:cubicBezTo>
                    <a:pt x="20" y="0"/>
                    <a:pt x="9" y="4"/>
                    <a:pt x="4" y="13"/>
                  </a:cubicBezTo>
                  <a:cubicBezTo>
                    <a:pt x="0" y="23"/>
                    <a:pt x="4" y="34"/>
                    <a:pt x="14" y="38"/>
                  </a:cubicBezTo>
                  <a:cubicBezTo>
                    <a:pt x="23" y="42"/>
                    <a:pt x="34" y="38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1" name="Freeform 60">
              <a:extLst>
                <a:ext uri="{FF2B5EF4-FFF2-40B4-BE49-F238E27FC236}">
                  <a16:creationId xmlns:a16="http://schemas.microsoft.com/office/drawing/2014/main" id="{7E162067-CFE5-4C4F-A3D1-DC47F3DCDD0D}"/>
                </a:ext>
              </a:extLst>
            </p:cNvPr>
            <p:cNvSpPr/>
            <p:nvPr/>
          </p:nvSpPr>
          <p:spPr bwMode="auto">
            <a:xfrm>
              <a:off x="7845657" y="2310191"/>
              <a:ext cx="60593" cy="62429"/>
            </a:xfrm>
            <a:custGeom>
              <a:gdLst>
                <a:gd fmla="*/ 38 w 42" name="T0"/>
                <a:gd fmla="*/ 29 h 43" name="T1"/>
                <a:gd fmla="*/ 28 w 42" name="T2"/>
                <a:gd fmla="*/ 5 h 43" name="T3"/>
                <a:gd fmla="*/ 4 w 42" name="T4"/>
                <a:gd fmla="*/ 14 h 43" name="T5"/>
                <a:gd fmla="*/ 13 w 42" name="T6"/>
                <a:gd fmla="*/ 39 h 43" name="T7"/>
                <a:gd fmla="*/ 38 w 42" name="T8"/>
                <a:gd fmla="*/ 29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2">
                  <a:moveTo>
                    <a:pt x="38" y="29"/>
                  </a:moveTo>
                  <a:cubicBezTo>
                    <a:pt x="42" y="20"/>
                    <a:pt x="38" y="9"/>
                    <a:pt x="28" y="5"/>
                  </a:cubicBezTo>
                  <a:cubicBezTo>
                    <a:pt x="19" y="0"/>
                    <a:pt x="8" y="4"/>
                    <a:pt x="4" y="14"/>
                  </a:cubicBezTo>
                  <a:cubicBezTo>
                    <a:pt x="0" y="23"/>
                    <a:pt x="4" y="34"/>
                    <a:pt x="13" y="39"/>
                  </a:cubicBezTo>
                  <a:cubicBezTo>
                    <a:pt x="22" y="43"/>
                    <a:pt x="33" y="39"/>
                    <a:pt x="38" y="2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2" name="Freeform 61">
              <a:extLst>
                <a:ext uri="{FF2B5EF4-FFF2-40B4-BE49-F238E27FC236}">
                  <a16:creationId xmlns:a16="http://schemas.microsoft.com/office/drawing/2014/main" id="{F1FEF677-A14A-473C-BD10-168AB2E43704}"/>
                </a:ext>
              </a:extLst>
            </p:cNvPr>
            <p:cNvSpPr/>
            <p:nvPr/>
          </p:nvSpPr>
          <p:spPr bwMode="auto">
            <a:xfrm>
              <a:off x="8349375" y="3376994"/>
              <a:ext cx="54472" cy="53248"/>
            </a:xfrm>
            <a:custGeom>
              <a:gdLst>
                <a:gd fmla="*/ 38 w 38" name="T0"/>
                <a:gd fmla="*/ 19 h 37" name="T1"/>
                <a:gd fmla="*/ 19 w 38" name="T2"/>
                <a:gd fmla="*/ 0 h 37" name="T3"/>
                <a:gd fmla="*/ 0 w 38" name="T4"/>
                <a:gd fmla="*/ 19 h 37" name="T5"/>
                <a:gd fmla="*/ 19 w 38" name="T6"/>
                <a:gd fmla="*/ 37 h 37" name="T7"/>
                <a:gd fmla="*/ 38 w 38" name="T8"/>
                <a:gd fmla="*/ 19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8">
                  <a:moveTo>
                    <a:pt x="38" y="19"/>
                  </a:moveTo>
                  <a:cubicBezTo>
                    <a:pt x="38" y="8"/>
                    <a:pt x="29" y="0"/>
                    <a:pt x="19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29"/>
                    <a:pt x="9" y="37"/>
                    <a:pt x="19" y="37"/>
                  </a:cubicBezTo>
                  <a:cubicBezTo>
                    <a:pt x="29" y="37"/>
                    <a:pt x="38" y="29"/>
                    <a:pt x="38" y="1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3" name="Oval 62">
              <a:extLst>
                <a:ext uri="{FF2B5EF4-FFF2-40B4-BE49-F238E27FC236}">
                  <a16:creationId xmlns:a16="http://schemas.microsoft.com/office/drawing/2014/main" id="{017159F1-15B3-4BC8-8B9C-2D2E04879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0834" y="3376994"/>
              <a:ext cx="53248" cy="5508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4" name="Oval 63">
              <a:extLst>
                <a:ext uri="{FF2B5EF4-FFF2-40B4-BE49-F238E27FC236}">
                  <a16:creationId xmlns:a16="http://schemas.microsoft.com/office/drawing/2014/main" id="{ECC40D31-2A44-42B4-AF32-C41FEB695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1070" y="3378218"/>
              <a:ext cx="53248" cy="5386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5" name="Freeform 64">
              <a:extLst>
                <a:ext uri="{FF2B5EF4-FFF2-40B4-BE49-F238E27FC236}">
                  <a16:creationId xmlns:a16="http://schemas.microsoft.com/office/drawing/2014/main" id="{77F44160-2B34-4375-AB40-AB855BAA1A76}"/>
                </a:ext>
              </a:extLst>
            </p:cNvPr>
            <p:cNvSpPr/>
            <p:nvPr/>
          </p:nvSpPr>
          <p:spPr bwMode="auto">
            <a:xfrm>
              <a:off x="8051306" y="3378218"/>
              <a:ext cx="54472" cy="53860"/>
            </a:xfrm>
            <a:custGeom>
              <a:gdLst>
                <a:gd fmla="*/ 38 w 38" name="T0"/>
                <a:gd fmla="*/ 18 h 37" name="T1"/>
                <a:gd fmla="*/ 19 w 38" name="T2"/>
                <a:gd fmla="*/ 0 h 37" name="T3"/>
                <a:gd fmla="*/ 0 w 38" name="T4"/>
                <a:gd fmla="*/ 19 h 37" name="T5"/>
                <a:gd fmla="*/ 19 w 38" name="T6"/>
                <a:gd fmla="*/ 37 h 37" name="T7"/>
                <a:gd fmla="*/ 38 w 38" name="T8"/>
                <a:gd fmla="*/ 18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8">
                  <a:moveTo>
                    <a:pt x="38" y="18"/>
                  </a:moveTo>
                  <a:cubicBezTo>
                    <a:pt x="38" y="8"/>
                    <a:pt x="2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29"/>
                    <a:pt x="9" y="37"/>
                    <a:pt x="19" y="37"/>
                  </a:cubicBezTo>
                  <a:cubicBezTo>
                    <a:pt x="29" y="37"/>
                    <a:pt x="38" y="29"/>
                    <a:pt x="38" y="1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6" name="Freeform 65">
              <a:extLst>
                <a:ext uri="{FF2B5EF4-FFF2-40B4-BE49-F238E27FC236}">
                  <a16:creationId xmlns:a16="http://schemas.microsoft.com/office/drawing/2014/main" id="{643854E4-F38F-4B90-86B8-65C193C103D0}"/>
                </a:ext>
              </a:extLst>
            </p:cNvPr>
            <p:cNvSpPr/>
            <p:nvPr/>
          </p:nvSpPr>
          <p:spPr bwMode="auto">
            <a:xfrm>
              <a:off x="7952766" y="3378218"/>
              <a:ext cx="53248" cy="53860"/>
            </a:xfrm>
            <a:custGeom>
              <a:gdLst>
                <a:gd fmla="*/ 37 w 37" name="T0"/>
                <a:gd fmla="*/ 19 h 37" name="T1"/>
                <a:gd fmla="*/ 18 w 37" name="T2"/>
                <a:gd fmla="*/ 0 h 37" name="T3"/>
                <a:gd fmla="*/ 0 w 37" name="T4"/>
                <a:gd fmla="*/ 19 h 37" name="T5"/>
                <a:gd fmla="*/ 18 w 37" name="T6"/>
                <a:gd fmla="*/ 37 h 37" name="T7"/>
                <a:gd fmla="*/ 37 w 37" name="T8"/>
                <a:gd fmla="*/ 19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7">
                  <a:moveTo>
                    <a:pt x="37" y="19"/>
                  </a:moveTo>
                  <a:cubicBezTo>
                    <a:pt x="37" y="8"/>
                    <a:pt x="29" y="0"/>
                    <a:pt x="18" y="0"/>
                  </a:cubicBezTo>
                  <a:cubicBezTo>
                    <a:pt x="8" y="0"/>
                    <a:pt x="0" y="9"/>
                    <a:pt x="0" y="19"/>
                  </a:cubicBezTo>
                  <a:cubicBezTo>
                    <a:pt x="0" y="29"/>
                    <a:pt x="8" y="37"/>
                    <a:pt x="18" y="37"/>
                  </a:cubicBezTo>
                  <a:cubicBezTo>
                    <a:pt x="29" y="37"/>
                    <a:pt x="37" y="29"/>
                    <a:pt x="37" y="1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7" name="Oval 66">
              <a:extLst>
                <a:ext uri="{FF2B5EF4-FFF2-40B4-BE49-F238E27FC236}">
                  <a16:creationId xmlns:a16="http://schemas.microsoft.com/office/drawing/2014/main" id="{883F9F12-89F2-4502-81EB-8EFE2754F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3002" y="3378218"/>
              <a:ext cx="53248" cy="5508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8" name="Freeform 67">
              <a:extLst>
                <a:ext uri="{FF2B5EF4-FFF2-40B4-BE49-F238E27FC236}">
                  <a16:creationId xmlns:a16="http://schemas.microsoft.com/office/drawing/2014/main" id="{557D6223-6434-48B4-8B89-C6339367C53E}"/>
                </a:ext>
              </a:extLst>
            </p:cNvPr>
            <p:cNvSpPr/>
            <p:nvPr/>
          </p:nvSpPr>
          <p:spPr bwMode="auto">
            <a:xfrm>
              <a:off x="7753238" y="3380054"/>
              <a:ext cx="54472" cy="53248"/>
            </a:xfrm>
            <a:custGeom>
              <a:gdLst>
                <a:gd fmla="*/ 38 w 38" name="T0"/>
                <a:gd fmla="*/ 18 h 37" name="T1"/>
                <a:gd fmla="*/ 19 w 38" name="T2"/>
                <a:gd fmla="*/ 0 h 37" name="T3"/>
                <a:gd fmla="*/ 0 w 38" name="T4"/>
                <a:gd fmla="*/ 18 h 37" name="T5"/>
                <a:gd fmla="*/ 19 w 38" name="T6"/>
                <a:gd fmla="*/ 37 h 37" name="T7"/>
                <a:gd fmla="*/ 38 w 38" name="T8"/>
                <a:gd fmla="*/ 18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8">
                  <a:moveTo>
                    <a:pt x="38" y="18"/>
                  </a:moveTo>
                  <a:cubicBezTo>
                    <a:pt x="38" y="8"/>
                    <a:pt x="29" y="0"/>
                    <a:pt x="19" y="0"/>
                  </a:cubicBezTo>
                  <a:cubicBezTo>
                    <a:pt x="9" y="0"/>
                    <a:pt x="0" y="8"/>
                    <a:pt x="0" y="18"/>
                  </a:cubicBezTo>
                  <a:cubicBezTo>
                    <a:pt x="0" y="29"/>
                    <a:pt x="9" y="37"/>
                    <a:pt x="19" y="37"/>
                  </a:cubicBezTo>
                  <a:cubicBezTo>
                    <a:pt x="29" y="37"/>
                    <a:pt x="38" y="28"/>
                    <a:pt x="38" y="1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9" name="Freeform 68">
              <a:extLst>
                <a:ext uri="{FF2B5EF4-FFF2-40B4-BE49-F238E27FC236}">
                  <a16:creationId xmlns:a16="http://schemas.microsoft.com/office/drawing/2014/main" id="{2B9FEEAF-6850-4AC6-810E-EE0140F7DCA8}"/>
                </a:ext>
              </a:extLst>
            </p:cNvPr>
            <p:cNvSpPr/>
            <p:nvPr/>
          </p:nvSpPr>
          <p:spPr bwMode="auto">
            <a:xfrm>
              <a:off x="7654698" y="3380054"/>
              <a:ext cx="53248" cy="53248"/>
            </a:xfrm>
            <a:custGeom>
              <a:gdLst>
                <a:gd fmla="*/ 37 w 37" name="T0"/>
                <a:gd fmla="*/ 18 h 37" name="T1"/>
                <a:gd fmla="*/ 18 w 37" name="T2"/>
                <a:gd fmla="*/ 0 h 37" name="T3"/>
                <a:gd fmla="*/ 0 w 37" name="T4"/>
                <a:gd fmla="*/ 19 h 37" name="T5"/>
                <a:gd fmla="*/ 18 w 37" name="T6"/>
                <a:gd fmla="*/ 37 h 37" name="T7"/>
                <a:gd fmla="*/ 37 w 37" name="T8"/>
                <a:gd fmla="*/ 18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7">
                  <a:moveTo>
                    <a:pt x="37" y="18"/>
                  </a:moveTo>
                  <a:cubicBezTo>
                    <a:pt x="37" y="8"/>
                    <a:pt x="29" y="0"/>
                    <a:pt x="18" y="0"/>
                  </a:cubicBezTo>
                  <a:cubicBezTo>
                    <a:pt x="8" y="0"/>
                    <a:pt x="0" y="8"/>
                    <a:pt x="0" y="19"/>
                  </a:cubicBezTo>
                  <a:cubicBezTo>
                    <a:pt x="0" y="29"/>
                    <a:pt x="8" y="37"/>
                    <a:pt x="18" y="37"/>
                  </a:cubicBezTo>
                  <a:cubicBezTo>
                    <a:pt x="29" y="37"/>
                    <a:pt x="37" y="29"/>
                    <a:pt x="37" y="1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0" name="Oval 69">
              <a:extLst>
                <a:ext uri="{FF2B5EF4-FFF2-40B4-BE49-F238E27FC236}">
                  <a16:creationId xmlns:a16="http://schemas.microsoft.com/office/drawing/2014/main" id="{0595301D-337A-4E48-8821-5C7204F20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4934" y="3380054"/>
              <a:ext cx="53248" cy="5324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1" name="Freeform 70">
              <a:extLst>
                <a:ext uri="{FF2B5EF4-FFF2-40B4-BE49-F238E27FC236}">
                  <a16:creationId xmlns:a16="http://schemas.microsoft.com/office/drawing/2014/main" id="{B07CE008-911E-4A0D-BE0C-28EF0970FFB7}"/>
                </a:ext>
              </a:extLst>
            </p:cNvPr>
            <p:cNvSpPr/>
            <p:nvPr/>
          </p:nvSpPr>
          <p:spPr bwMode="auto">
            <a:xfrm>
              <a:off x="8200034" y="4191634"/>
              <a:ext cx="60593" cy="61205"/>
            </a:xfrm>
            <a:custGeom>
              <a:gdLst>
                <a:gd fmla="*/ 37 w 42" name="T0"/>
                <a:gd fmla="*/ 12 h 42" name="T1"/>
                <a:gd fmla="*/ 12 w 42" name="T2"/>
                <a:gd fmla="*/ 4 h 42" name="T3"/>
                <a:gd fmla="*/ 4 w 42" name="T4"/>
                <a:gd fmla="*/ 30 h 42" name="T5"/>
                <a:gd fmla="*/ 30 w 42" name="T6"/>
                <a:gd fmla="*/ 37 h 42" name="T7"/>
                <a:gd fmla="*/ 37 w 42" name="T8"/>
                <a:gd fmla="*/ 12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37" y="12"/>
                  </a:moveTo>
                  <a:cubicBezTo>
                    <a:pt x="33" y="3"/>
                    <a:pt x="21" y="0"/>
                    <a:pt x="12" y="4"/>
                  </a:cubicBezTo>
                  <a:cubicBezTo>
                    <a:pt x="3" y="9"/>
                    <a:pt x="0" y="21"/>
                    <a:pt x="4" y="30"/>
                  </a:cubicBezTo>
                  <a:cubicBezTo>
                    <a:pt x="9" y="39"/>
                    <a:pt x="21" y="42"/>
                    <a:pt x="30" y="37"/>
                  </a:cubicBezTo>
                  <a:cubicBezTo>
                    <a:pt x="39" y="32"/>
                    <a:pt x="42" y="21"/>
                    <a:pt x="37" y="1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2" name="Freeform 71">
              <a:extLst>
                <a:ext uri="{FF2B5EF4-FFF2-40B4-BE49-F238E27FC236}">
                  <a16:creationId xmlns:a16="http://schemas.microsoft.com/office/drawing/2014/main" id="{168D65A2-6E94-4408-962C-F3EC653D0F92}"/>
                </a:ext>
              </a:extLst>
            </p:cNvPr>
            <p:cNvSpPr/>
            <p:nvPr/>
          </p:nvSpPr>
          <p:spPr bwMode="auto">
            <a:xfrm>
              <a:off x="8111899" y="4238150"/>
              <a:ext cx="62429" cy="62429"/>
            </a:xfrm>
            <a:custGeom>
              <a:gdLst>
                <a:gd fmla="*/ 38 w 43" name="T0"/>
                <a:gd fmla="*/ 12 h 43" name="T1"/>
                <a:gd fmla="*/ 13 w 43" name="T2"/>
                <a:gd fmla="*/ 5 h 43" name="T3"/>
                <a:gd fmla="*/ 5 w 43" name="T4"/>
                <a:gd fmla="*/ 30 h 43" name="T5"/>
                <a:gd fmla="*/ 30 w 43" name="T6"/>
                <a:gd fmla="*/ 38 h 43" name="T7"/>
                <a:gd fmla="*/ 38 w 43" name="T8"/>
                <a:gd fmla="*/ 12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3">
                  <a:moveTo>
                    <a:pt x="38" y="12"/>
                  </a:moveTo>
                  <a:cubicBezTo>
                    <a:pt x="33" y="3"/>
                    <a:pt x="22" y="0"/>
                    <a:pt x="13" y="5"/>
                  </a:cubicBezTo>
                  <a:cubicBezTo>
                    <a:pt x="4" y="10"/>
                    <a:pt x="0" y="21"/>
                    <a:pt x="5" y="30"/>
                  </a:cubicBezTo>
                  <a:cubicBezTo>
                    <a:pt x="10" y="39"/>
                    <a:pt x="21" y="43"/>
                    <a:pt x="30" y="38"/>
                  </a:cubicBezTo>
                  <a:cubicBezTo>
                    <a:pt x="39" y="33"/>
                    <a:pt x="43" y="22"/>
                    <a:pt x="38" y="1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3" name="Freeform 72">
              <a:extLst>
                <a:ext uri="{FF2B5EF4-FFF2-40B4-BE49-F238E27FC236}">
                  <a16:creationId xmlns:a16="http://schemas.microsoft.com/office/drawing/2014/main" id="{AAC46373-DB3D-4424-8639-FC5791FF1544}"/>
                </a:ext>
              </a:extLst>
            </p:cNvPr>
            <p:cNvSpPr/>
            <p:nvPr/>
          </p:nvSpPr>
          <p:spPr bwMode="auto">
            <a:xfrm>
              <a:off x="8024988" y="4284665"/>
              <a:ext cx="60593" cy="61817"/>
            </a:xfrm>
            <a:custGeom>
              <a:gdLst>
                <a:gd fmla="*/ 37 w 42" name="T0"/>
                <a:gd fmla="*/ 13 h 43" name="T1"/>
                <a:gd fmla="*/ 12 w 42" name="T2"/>
                <a:gd fmla="*/ 5 h 43" name="T3"/>
                <a:gd fmla="*/ 4 w 42" name="T4"/>
                <a:gd fmla="*/ 30 h 43" name="T5"/>
                <a:gd fmla="*/ 30 w 42" name="T6"/>
                <a:gd fmla="*/ 38 h 43" name="T7"/>
                <a:gd fmla="*/ 37 w 42" name="T8"/>
                <a:gd fmla="*/ 13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2">
                  <a:moveTo>
                    <a:pt x="37" y="13"/>
                  </a:moveTo>
                  <a:cubicBezTo>
                    <a:pt x="32" y="4"/>
                    <a:pt x="21" y="0"/>
                    <a:pt x="12" y="5"/>
                  </a:cubicBezTo>
                  <a:cubicBezTo>
                    <a:pt x="3" y="10"/>
                    <a:pt x="0" y="21"/>
                    <a:pt x="4" y="30"/>
                  </a:cubicBezTo>
                  <a:cubicBezTo>
                    <a:pt x="9" y="39"/>
                    <a:pt x="21" y="43"/>
                    <a:pt x="30" y="38"/>
                  </a:cubicBezTo>
                  <a:cubicBezTo>
                    <a:pt x="39" y="33"/>
                    <a:pt x="42" y="22"/>
                    <a:pt x="37" y="1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4" name="Freeform 73">
              <a:extLst>
                <a:ext uri="{FF2B5EF4-FFF2-40B4-BE49-F238E27FC236}">
                  <a16:creationId xmlns:a16="http://schemas.microsoft.com/office/drawing/2014/main" id="{FA9E285F-CE4B-40AC-B55F-625E7B883965}"/>
                </a:ext>
              </a:extLst>
            </p:cNvPr>
            <p:cNvSpPr/>
            <p:nvPr/>
          </p:nvSpPr>
          <p:spPr bwMode="auto">
            <a:xfrm>
              <a:off x="7936853" y="4332405"/>
              <a:ext cx="62429" cy="60593"/>
            </a:xfrm>
            <a:custGeom>
              <a:gdLst>
                <a:gd fmla="*/ 38 w 43" name="T0"/>
                <a:gd fmla="*/ 12 h 42" name="T1"/>
                <a:gd fmla="*/ 12 w 43" name="T2"/>
                <a:gd fmla="*/ 5 h 42" name="T3"/>
                <a:gd fmla="*/ 5 w 43" name="T4"/>
                <a:gd fmla="*/ 30 h 42" name="T5"/>
                <a:gd fmla="*/ 30 w 43" name="T6"/>
                <a:gd fmla="*/ 37 h 42" name="T7"/>
                <a:gd fmla="*/ 38 w 43" name="T8"/>
                <a:gd fmla="*/ 12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8" y="12"/>
                  </a:moveTo>
                  <a:cubicBezTo>
                    <a:pt x="33" y="3"/>
                    <a:pt x="22" y="0"/>
                    <a:pt x="12" y="5"/>
                  </a:cubicBezTo>
                  <a:cubicBezTo>
                    <a:pt x="3" y="9"/>
                    <a:pt x="0" y="21"/>
                    <a:pt x="5" y="30"/>
                  </a:cubicBezTo>
                  <a:cubicBezTo>
                    <a:pt x="10" y="39"/>
                    <a:pt x="21" y="42"/>
                    <a:pt x="30" y="37"/>
                  </a:cubicBezTo>
                  <a:cubicBezTo>
                    <a:pt x="39" y="33"/>
                    <a:pt x="43" y="21"/>
                    <a:pt x="38" y="1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5" name="Freeform 74">
              <a:extLst>
                <a:ext uri="{FF2B5EF4-FFF2-40B4-BE49-F238E27FC236}">
                  <a16:creationId xmlns:a16="http://schemas.microsoft.com/office/drawing/2014/main" id="{D8951FBC-52A0-49B8-8F91-5DD25AE37D38}"/>
                </a:ext>
              </a:extLst>
            </p:cNvPr>
            <p:cNvSpPr/>
            <p:nvPr/>
          </p:nvSpPr>
          <p:spPr bwMode="auto">
            <a:xfrm>
              <a:off x="7848718" y="4378921"/>
              <a:ext cx="61817" cy="61817"/>
            </a:xfrm>
            <a:custGeom>
              <a:gdLst>
                <a:gd fmla="*/ 38 w 43" name="T0"/>
                <a:gd fmla="*/ 13 h 43" name="T1"/>
                <a:gd fmla="*/ 13 w 43" name="T2"/>
                <a:gd fmla="*/ 5 h 43" name="T3"/>
                <a:gd fmla="*/ 5 w 43" name="T4"/>
                <a:gd fmla="*/ 30 h 43" name="T5"/>
                <a:gd fmla="*/ 30 w 43" name="T6"/>
                <a:gd fmla="*/ 38 h 43" name="T7"/>
                <a:gd fmla="*/ 38 w 43" name="T8"/>
                <a:gd fmla="*/ 13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3">
                  <a:moveTo>
                    <a:pt x="38" y="13"/>
                  </a:moveTo>
                  <a:cubicBezTo>
                    <a:pt x="33" y="3"/>
                    <a:pt x="22" y="0"/>
                    <a:pt x="13" y="5"/>
                  </a:cubicBezTo>
                  <a:cubicBezTo>
                    <a:pt x="4" y="10"/>
                    <a:pt x="0" y="21"/>
                    <a:pt x="5" y="30"/>
                  </a:cubicBezTo>
                  <a:cubicBezTo>
                    <a:pt x="10" y="39"/>
                    <a:pt x="21" y="43"/>
                    <a:pt x="30" y="38"/>
                  </a:cubicBezTo>
                  <a:cubicBezTo>
                    <a:pt x="40" y="33"/>
                    <a:pt x="43" y="22"/>
                    <a:pt x="38" y="1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6" name="Freeform 75">
              <a:extLst>
                <a:ext uri="{FF2B5EF4-FFF2-40B4-BE49-F238E27FC236}">
                  <a16:creationId xmlns:a16="http://schemas.microsoft.com/office/drawing/2014/main" id="{0D68B351-DF06-4016-8DE6-FD6BA27A80B4}"/>
                </a:ext>
              </a:extLst>
            </p:cNvPr>
            <p:cNvSpPr/>
            <p:nvPr/>
          </p:nvSpPr>
          <p:spPr bwMode="auto">
            <a:xfrm>
              <a:off x="7761806" y="4424825"/>
              <a:ext cx="60593" cy="62429"/>
            </a:xfrm>
            <a:custGeom>
              <a:gdLst>
                <a:gd fmla="*/ 38 w 42" name="T0"/>
                <a:gd fmla="*/ 13 h 43" name="T1"/>
                <a:gd fmla="*/ 12 w 42" name="T2"/>
                <a:gd fmla="*/ 5 h 43" name="T3"/>
                <a:gd fmla="*/ 5 w 42" name="T4"/>
                <a:gd fmla="*/ 31 h 43" name="T5"/>
                <a:gd fmla="*/ 30 w 42" name="T6"/>
                <a:gd fmla="*/ 38 h 43" name="T7"/>
                <a:gd fmla="*/ 38 w 42" name="T8"/>
                <a:gd fmla="*/ 13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2">
                  <a:moveTo>
                    <a:pt x="38" y="13"/>
                  </a:moveTo>
                  <a:cubicBezTo>
                    <a:pt x="33" y="4"/>
                    <a:pt x="21" y="0"/>
                    <a:pt x="12" y="5"/>
                  </a:cubicBezTo>
                  <a:cubicBezTo>
                    <a:pt x="3" y="10"/>
                    <a:pt x="0" y="21"/>
                    <a:pt x="5" y="31"/>
                  </a:cubicBezTo>
                  <a:cubicBezTo>
                    <a:pt x="10" y="40"/>
                    <a:pt x="21" y="43"/>
                    <a:pt x="30" y="38"/>
                  </a:cubicBezTo>
                  <a:cubicBezTo>
                    <a:pt x="39" y="33"/>
                    <a:pt x="42" y="22"/>
                    <a:pt x="38" y="1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7" name="Freeform 76">
              <a:extLst>
                <a:ext uri="{FF2B5EF4-FFF2-40B4-BE49-F238E27FC236}">
                  <a16:creationId xmlns:a16="http://schemas.microsoft.com/office/drawing/2014/main" id="{B604450A-9183-44BC-A2C7-862D82D879AA}"/>
                </a:ext>
              </a:extLst>
            </p:cNvPr>
            <p:cNvSpPr/>
            <p:nvPr/>
          </p:nvSpPr>
          <p:spPr bwMode="auto">
            <a:xfrm>
              <a:off x="7673671" y="4472565"/>
              <a:ext cx="61817" cy="61205"/>
            </a:xfrm>
            <a:custGeom>
              <a:gdLst>
                <a:gd fmla="*/ 38 w 43" name="T0"/>
                <a:gd fmla="*/ 12 h 42" name="T1"/>
                <a:gd fmla="*/ 13 w 43" name="T2"/>
                <a:gd fmla="*/ 5 h 42" name="T3"/>
                <a:gd fmla="*/ 5 w 43" name="T4"/>
                <a:gd fmla="*/ 30 h 42" name="T5"/>
                <a:gd fmla="*/ 30 w 43" name="T6"/>
                <a:gd fmla="*/ 38 h 42" name="T7"/>
                <a:gd fmla="*/ 38 w 43" name="T8"/>
                <a:gd fmla="*/ 12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8" y="12"/>
                  </a:moveTo>
                  <a:cubicBezTo>
                    <a:pt x="33" y="3"/>
                    <a:pt x="22" y="0"/>
                    <a:pt x="13" y="5"/>
                  </a:cubicBezTo>
                  <a:cubicBezTo>
                    <a:pt x="4" y="10"/>
                    <a:pt x="0" y="21"/>
                    <a:pt x="5" y="30"/>
                  </a:cubicBezTo>
                  <a:cubicBezTo>
                    <a:pt x="10" y="39"/>
                    <a:pt x="21" y="42"/>
                    <a:pt x="30" y="38"/>
                  </a:cubicBezTo>
                  <a:cubicBezTo>
                    <a:pt x="39" y="33"/>
                    <a:pt x="43" y="21"/>
                    <a:pt x="38" y="1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8" name="Freeform 77">
              <a:extLst>
                <a:ext uri="{FF2B5EF4-FFF2-40B4-BE49-F238E27FC236}">
                  <a16:creationId xmlns:a16="http://schemas.microsoft.com/office/drawing/2014/main" id="{73A6BC2B-8848-4307-8402-C13C93913E53}"/>
                </a:ext>
              </a:extLst>
            </p:cNvPr>
            <p:cNvSpPr/>
            <p:nvPr/>
          </p:nvSpPr>
          <p:spPr bwMode="auto">
            <a:xfrm>
              <a:off x="7586760" y="4519081"/>
              <a:ext cx="60593" cy="62429"/>
            </a:xfrm>
            <a:custGeom>
              <a:gdLst>
                <a:gd fmla="*/ 37 w 42" name="T0"/>
                <a:gd fmla="*/ 13 h 43" name="T1"/>
                <a:gd fmla="*/ 12 w 42" name="T2"/>
                <a:gd fmla="*/ 5 h 43" name="T3"/>
                <a:gd fmla="*/ 5 w 42" name="T4"/>
                <a:gd fmla="*/ 30 h 43" name="T5"/>
                <a:gd fmla="*/ 30 w 42" name="T6"/>
                <a:gd fmla="*/ 38 h 43" name="T7"/>
                <a:gd fmla="*/ 37 w 42" name="T8"/>
                <a:gd fmla="*/ 13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2">
                  <a:moveTo>
                    <a:pt x="37" y="13"/>
                  </a:moveTo>
                  <a:cubicBezTo>
                    <a:pt x="33" y="4"/>
                    <a:pt x="21" y="0"/>
                    <a:pt x="12" y="5"/>
                  </a:cubicBezTo>
                  <a:cubicBezTo>
                    <a:pt x="3" y="10"/>
                    <a:pt x="0" y="21"/>
                    <a:pt x="5" y="30"/>
                  </a:cubicBezTo>
                  <a:cubicBezTo>
                    <a:pt x="9" y="39"/>
                    <a:pt x="21" y="43"/>
                    <a:pt x="30" y="38"/>
                  </a:cubicBezTo>
                  <a:cubicBezTo>
                    <a:pt x="39" y="33"/>
                    <a:pt x="42" y="22"/>
                    <a:pt x="37" y="1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9" name="Freeform 78">
              <a:extLst>
                <a:ext uri="{FF2B5EF4-FFF2-40B4-BE49-F238E27FC236}">
                  <a16:creationId xmlns:a16="http://schemas.microsoft.com/office/drawing/2014/main" id="{561DC07A-F853-4567-BC3F-7680F31CEC1F}"/>
                </a:ext>
              </a:extLst>
            </p:cNvPr>
            <p:cNvSpPr/>
            <p:nvPr/>
          </p:nvSpPr>
          <p:spPr bwMode="auto">
            <a:xfrm>
              <a:off x="7498013" y="4566820"/>
              <a:ext cx="62429" cy="60593"/>
            </a:xfrm>
            <a:custGeom>
              <a:gdLst>
                <a:gd fmla="*/ 38 w 43" name="T0"/>
                <a:gd fmla="*/ 12 h 42" name="T1"/>
                <a:gd fmla="*/ 13 w 43" name="T2"/>
                <a:gd fmla="*/ 4 h 42" name="T3"/>
                <a:gd fmla="*/ 5 w 43" name="T4"/>
                <a:gd fmla="*/ 30 h 42" name="T5"/>
                <a:gd fmla="*/ 30 w 43" name="T6"/>
                <a:gd fmla="*/ 37 h 42" name="T7"/>
                <a:gd fmla="*/ 38 w 43" name="T8"/>
                <a:gd fmla="*/ 12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8" y="12"/>
                  </a:moveTo>
                  <a:cubicBezTo>
                    <a:pt x="33" y="3"/>
                    <a:pt x="22" y="0"/>
                    <a:pt x="13" y="4"/>
                  </a:cubicBezTo>
                  <a:cubicBezTo>
                    <a:pt x="4" y="9"/>
                    <a:pt x="0" y="21"/>
                    <a:pt x="5" y="30"/>
                  </a:cubicBezTo>
                  <a:cubicBezTo>
                    <a:pt x="10" y="39"/>
                    <a:pt x="21" y="42"/>
                    <a:pt x="30" y="37"/>
                  </a:cubicBezTo>
                  <a:cubicBezTo>
                    <a:pt x="39" y="32"/>
                    <a:pt x="43" y="21"/>
                    <a:pt x="38" y="1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0" name="Freeform 79">
              <a:extLst>
                <a:ext uri="{FF2B5EF4-FFF2-40B4-BE49-F238E27FC236}">
                  <a16:creationId xmlns:a16="http://schemas.microsoft.com/office/drawing/2014/main" id="{8D3677D6-3DE1-4F46-AE1F-ED1100C972B6}"/>
                </a:ext>
              </a:extLst>
            </p:cNvPr>
            <p:cNvSpPr/>
            <p:nvPr/>
          </p:nvSpPr>
          <p:spPr bwMode="auto">
            <a:xfrm>
              <a:off x="8878798" y="4351379"/>
              <a:ext cx="62429" cy="60593"/>
            </a:xfrm>
            <a:custGeom>
              <a:gdLst>
                <a:gd fmla="*/ 31 w 43" name="T0"/>
                <a:gd fmla="*/ 6 h 42" name="T1"/>
                <a:gd fmla="*/ 6 w 43" name="T2"/>
                <a:gd fmla="*/ 11 h 42" name="T3"/>
                <a:gd fmla="*/ 11 w 43" name="T4"/>
                <a:gd fmla="*/ 37 h 42" name="T5"/>
                <a:gd fmla="*/ 37 w 43" name="T6"/>
                <a:gd fmla="*/ 31 h 42" name="T7"/>
                <a:gd fmla="*/ 31 w 43" name="T8"/>
                <a:gd fmla="*/ 6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1" y="6"/>
                  </a:moveTo>
                  <a:cubicBezTo>
                    <a:pt x="23" y="0"/>
                    <a:pt x="11" y="3"/>
                    <a:pt x="6" y="11"/>
                  </a:cubicBezTo>
                  <a:cubicBezTo>
                    <a:pt x="0" y="20"/>
                    <a:pt x="3" y="31"/>
                    <a:pt x="11" y="37"/>
                  </a:cubicBezTo>
                  <a:cubicBezTo>
                    <a:pt x="20" y="42"/>
                    <a:pt x="32" y="40"/>
                    <a:pt x="37" y="31"/>
                  </a:cubicBezTo>
                  <a:cubicBezTo>
                    <a:pt x="43" y="23"/>
                    <a:pt x="40" y="11"/>
                    <a:pt x="31" y="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1" name="Freeform 80">
              <a:extLst>
                <a:ext uri="{FF2B5EF4-FFF2-40B4-BE49-F238E27FC236}">
                  <a16:creationId xmlns:a16="http://schemas.microsoft.com/office/drawing/2014/main" id="{824FBFC7-F1D7-4BCE-BCC0-C0AEBBBDB205}"/>
                </a:ext>
              </a:extLst>
            </p:cNvPr>
            <p:cNvSpPr/>
            <p:nvPr/>
          </p:nvSpPr>
          <p:spPr bwMode="auto">
            <a:xfrm>
              <a:off x="8824937" y="4435230"/>
              <a:ext cx="62429" cy="60593"/>
            </a:xfrm>
            <a:custGeom>
              <a:gdLst>
                <a:gd fmla="*/ 31 w 43" name="T0"/>
                <a:gd fmla="*/ 5 h 42" name="T1"/>
                <a:gd fmla="*/ 6 w 43" name="T2"/>
                <a:gd fmla="*/ 11 h 42" name="T3"/>
                <a:gd fmla="*/ 11 w 43" name="T4"/>
                <a:gd fmla="*/ 37 h 42" name="T5"/>
                <a:gd fmla="*/ 37 w 43" name="T6"/>
                <a:gd fmla="*/ 31 h 42" name="T7"/>
                <a:gd fmla="*/ 31 w 43" name="T8"/>
                <a:gd fmla="*/ 5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1" y="5"/>
                  </a:moveTo>
                  <a:cubicBezTo>
                    <a:pt x="23" y="0"/>
                    <a:pt x="11" y="2"/>
                    <a:pt x="6" y="11"/>
                  </a:cubicBezTo>
                  <a:cubicBezTo>
                    <a:pt x="0" y="20"/>
                    <a:pt x="3" y="31"/>
                    <a:pt x="11" y="37"/>
                  </a:cubicBezTo>
                  <a:cubicBezTo>
                    <a:pt x="20" y="42"/>
                    <a:pt x="32" y="40"/>
                    <a:pt x="37" y="31"/>
                  </a:cubicBezTo>
                  <a:cubicBezTo>
                    <a:pt x="43" y="22"/>
                    <a:pt x="40" y="11"/>
                    <a:pt x="31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2" name="Freeform 81">
              <a:extLst>
                <a:ext uri="{FF2B5EF4-FFF2-40B4-BE49-F238E27FC236}">
                  <a16:creationId xmlns:a16="http://schemas.microsoft.com/office/drawing/2014/main" id="{DF18FE72-F716-4017-B4E0-2F10A0C0401C}"/>
                </a:ext>
              </a:extLst>
            </p:cNvPr>
            <p:cNvSpPr/>
            <p:nvPr/>
          </p:nvSpPr>
          <p:spPr bwMode="auto">
            <a:xfrm>
              <a:off x="8771689" y="4519081"/>
              <a:ext cx="62429" cy="60593"/>
            </a:xfrm>
            <a:custGeom>
              <a:gdLst>
                <a:gd fmla="*/ 32 w 43" name="T0"/>
                <a:gd fmla="*/ 5 h 42" name="T1"/>
                <a:gd fmla="*/ 6 w 43" name="T2"/>
                <a:gd fmla="*/ 11 h 42" name="T3"/>
                <a:gd fmla="*/ 11 w 43" name="T4"/>
                <a:gd fmla="*/ 37 h 42" name="T5"/>
                <a:gd fmla="*/ 37 w 43" name="T6"/>
                <a:gd fmla="*/ 31 h 42" name="T7"/>
                <a:gd fmla="*/ 32 w 43" name="T8"/>
                <a:gd fmla="*/ 5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2" y="5"/>
                  </a:moveTo>
                  <a:cubicBezTo>
                    <a:pt x="23" y="0"/>
                    <a:pt x="11" y="2"/>
                    <a:pt x="6" y="11"/>
                  </a:cubicBezTo>
                  <a:cubicBezTo>
                    <a:pt x="0" y="20"/>
                    <a:pt x="3" y="31"/>
                    <a:pt x="11" y="37"/>
                  </a:cubicBezTo>
                  <a:cubicBezTo>
                    <a:pt x="20" y="42"/>
                    <a:pt x="32" y="40"/>
                    <a:pt x="37" y="31"/>
                  </a:cubicBezTo>
                  <a:cubicBezTo>
                    <a:pt x="43" y="22"/>
                    <a:pt x="40" y="11"/>
                    <a:pt x="32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3" name="Freeform 82">
              <a:extLst>
                <a:ext uri="{FF2B5EF4-FFF2-40B4-BE49-F238E27FC236}">
                  <a16:creationId xmlns:a16="http://schemas.microsoft.com/office/drawing/2014/main" id="{F212B0D1-4E22-4E23-908E-989D7DB3E942}"/>
                </a:ext>
              </a:extLst>
            </p:cNvPr>
            <p:cNvSpPr/>
            <p:nvPr/>
          </p:nvSpPr>
          <p:spPr bwMode="auto">
            <a:xfrm>
              <a:off x="8718441" y="4602931"/>
              <a:ext cx="61817" cy="60593"/>
            </a:xfrm>
            <a:custGeom>
              <a:gdLst>
                <a:gd fmla="*/ 32 w 43" name="T0"/>
                <a:gd fmla="*/ 5 h 42" name="T1"/>
                <a:gd fmla="*/ 6 w 43" name="T2"/>
                <a:gd fmla="*/ 11 h 42" name="T3"/>
                <a:gd fmla="*/ 12 w 43" name="T4"/>
                <a:gd fmla="*/ 37 h 42" name="T5"/>
                <a:gd fmla="*/ 37 w 43" name="T6"/>
                <a:gd fmla="*/ 31 h 42" name="T7"/>
                <a:gd fmla="*/ 32 w 43" name="T8"/>
                <a:gd fmla="*/ 5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2" y="5"/>
                  </a:moveTo>
                  <a:cubicBezTo>
                    <a:pt x="23" y="0"/>
                    <a:pt x="11" y="2"/>
                    <a:pt x="6" y="11"/>
                  </a:cubicBezTo>
                  <a:cubicBezTo>
                    <a:pt x="0" y="20"/>
                    <a:pt x="3" y="31"/>
                    <a:pt x="12" y="37"/>
                  </a:cubicBezTo>
                  <a:cubicBezTo>
                    <a:pt x="20" y="42"/>
                    <a:pt x="32" y="40"/>
                    <a:pt x="37" y="31"/>
                  </a:cubicBezTo>
                  <a:cubicBezTo>
                    <a:pt x="43" y="22"/>
                    <a:pt x="40" y="11"/>
                    <a:pt x="32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4" name="Freeform 83">
              <a:extLst>
                <a:ext uri="{FF2B5EF4-FFF2-40B4-BE49-F238E27FC236}">
                  <a16:creationId xmlns:a16="http://schemas.microsoft.com/office/drawing/2014/main" id="{AFFBF704-BC20-4CEB-B2CF-4646459182BE}"/>
                </a:ext>
              </a:extLst>
            </p:cNvPr>
            <p:cNvSpPr/>
            <p:nvPr/>
          </p:nvSpPr>
          <p:spPr bwMode="auto">
            <a:xfrm>
              <a:off x="8664580" y="4686782"/>
              <a:ext cx="62429" cy="61205"/>
            </a:xfrm>
            <a:custGeom>
              <a:gdLst>
                <a:gd fmla="*/ 32 w 43" name="T0"/>
                <a:gd fmla="*/ 5 h 42" name="T1"/>
                <a:gd fmla="*/ 6 w 43" name="T2"/>
                <a:gd fmla="*/ 11 h 42" name="T3"/>
                <a:gd fmla="*/ 12 w 43" name="T4"/>
                <a:gd fmla="*/ 37 h 42" name="T5"/>
                <a:gd fmla="*/ 37 w 43" name="T6"/>
                <a:gd fmla="*/ 31 h 42" name="T7"/>
                <a:gd fmla="*/ 32 w 43" name="T8"/>
                <a:gd fmla="*/ 5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3">
                  <a:moveTo>
                    <a:pt x="32" y="5"/>
                  </a:moveTo>
                  <a:cubicBezTo>
                    <a:pt x="23" y="0"/>
                    <a:pt x="11" y="2"/>
                    <a:pt x="6" y="11"/>
                  </a:cubicBezTo>
                  <a:cubicBezTo>
                    <a:pt x="0" y="19"/>
                    <a:pt x="3" y="31"/>
                    <a:pt x="12" y="37"/>
                  </a:cubicBezTo>
                  <a:cubicBezTo>
                    <a:pt x="20" y="42"/>
                    <a:pt x="32" y="39"/>
                    <a:pt x="37" y="31"/>
                  </a:cubicBezTo>
                  <a:cubicBezTo>
                    <a:pt x="43" y="22"/>
                    <a:pt x="40" y="11"/>
                    <a:pt x="32" y="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5" name="Freeform 84">
              <a:extLst>
                <a:ext uri="{FF2B5EF4-FFF2-40B4-BE49-F238E27FC236}">
                  <a16:creationId xmlns:a16="http://schemas.microsoft.com/office/drawing/2014/main" id="{B394E13E-9819-4D1D-BF33-7B547A9E9748}"/>
                </a:ext>
              </a:extLst>
            </p:cNvPr>
            <p:cNvSpPr/>
            <p:nvPr/>
          </p:nvSpPr>
          <p:spPr bwMode="auto">
            <a:xfrm>
              <a:off x="8611332" y="4769409"/>
              <a:ext cx="61817" cy="62429"/>
            </a:xfrm>
            <a:custGeom>
              <a:gdLst>
                <a:gd fmla="*/ 32 w 43" name="T0"/>
                <a:gd fmla="*/ 6 h 43" name="T1"/>
                <a:gd fmla="*/ 6 w 43" name="T2"/>
                <a:gd fmla="*/ 12 h 43" name="T3"/>
                <a:gd fmla="*/ 12 w 43" name="T4"/>
                <a:gd fmla="*/ 37 h 43" name="T5"/>
                <a:gd fmla="*/ 37 w 43" name="T6"/>
                <a:gd fmla="*/ 32 h 43" name="T7"/>
                <a:gd fmla="*/ 32 w 43" name="T8"/>
                <a:gd fmla="*/ 6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3">
                  <a:moveTo>
                    <a:pt x="32" y="6"/>
                  </a:moveTo>
                  <a:cubicBezTo>
                    <a:pt x="23" y="0"/>
                    <a:pt x="12" y="3"/>
                    <a:pt x="6" y="12"/>
                  </a:cubicBezTo>
                  <a:cubicBezTo>
                    <a:pt x="0" y="20"/>
                    <a:pt x="3" y="32"/>
                    <a:pt x="12" y="37"/>
                  </a:cubicBezTo>
                  <a:cubicBezTo>
                    <a:pt x="20" y="43"/>
                    <a:pt x="32" y="40"/>
                    <a:pt x="37" y="32"/>
                  </a:cubicBezTo>
                  <a:cubicBezTo>
                    <a:pt x="43" y="23"/>
                    <a:pt x="40" y="12"/>
                    <a:pt x="32" y="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6" name="Freeform 85">
              <a:extLst>
                <a:ext uri="{FF2B5EF4-FFF2-40B4-BE49-F238E27FC236}">
                  <a16:creationId xmlns:a16="http://schemas.microsoft.com/office/drawing/2014/main" id="{2A78BAFF-7807-40AD-BDE3-990322A27B87}"/>
                </a:ext>
              </a:extLst>
            </p:cNvPr>
            <p:cNvSpPr/>
            <p:nvPr/>
          </p:nvSpPr>
          <p:spPr bwMode="auto">
            <a:xfrm>
              <a:off x="8558696" y="4853260"/>
              <a:ext cx="61205" cy="62429"/>
            </a:xfrm>
            <a:custGeom>
              <a:gdLst>
                <a:gd fmla="*/ 31 w 42" name="T0"/>
                <a:gd fmla="*/ 6 h 43" name="T1"/>
                <a:gd fmla="*/ 5 w 42" name="T2"/>
                <a:gd fmla="*/ 12 h 43" name="T3"/>
                <a:gd fmla="*/ 11 w 42" name="T4"/>
                <a:gd fmla="*/ 37 h 43" name="T5"/>
                <a:gd fmla="*/ 37 w 42" name="T6"/>
                <a:gd fmla="*/ 32 h 43" name="T7"/>
                <a:gd fmla="*/ 31 w 42" name="T8"/>
                <a:gd fmla="*/ 6 h 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3" w="42">
                  <a:moveTo>
                    <a:pt x="31" y="6"/>
                  </a:moveTo>
                  <a:cubicBezTo>
                    <a:pt x="22" y="0"/>
                    <a:pt x="11" y="3"/>
                    <a:pt x="5" y="12"/>
                  </a:cubicBezTo>
                  <a:cubicBezTo>
                    <a:pt x="0" y="20"/>
                    <a:pt x="2" y="32"/>
                    <a:pt x="11" y="37"/>
                  </a:cubicBezTo>
                  <a:cubicBezTo>
                    <a:pt x="19" y="43"/>
                    <a:pt x="31" y="40"/>
                    <a:pt x="37" y="32"/>
                  </a:cubicBezTo>
                  <a:cubicBezTo>
                    <a:pt x="42" y="23"/>
                    <a:pt x="40" y="11"/>
                    <a:pt x="31" y="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7" name="Freeform 86">
              <a:extLst>
                <a:ext uri="{FF2B5EF4-FFF2-40B4-BE49-F238E27FC236}">
                  <a16:creationId xmlns:a16="http://schemas.microsoft.com/office/drawing/2014/main" id="{84E4DCE2-3C9D-4DC7-B2AD-A73141DF3FCE}"/>
                </a:ext>
              </a:extLst>
            </p:cNvPr>
            <p:cNvSpPr/>
            <p:nvPr/>
          </p:nvSpPr>
          <p:spPr bwMode="auto">
            <a:xfrm>
              <a:off x="9696497" y="4549683"/>
              <a:ext cx="57533" cy="57533"/>
            </a:xfrm>
            <a:custGeom>
              <a:gdLst>
                <a:gd fmla="*/ 22 w 40" name="T0"/>
                <a:gd fmla="*/ 1 h 40" name="T1"/>
                <a:gd fmla="*/ 1 w 40" name="T2"/>
                <a:gd fmla="*/ 17 h 40" name="T3"/>
                <a:gd fmla="*/ 17 w 40" name="T4"/>
                <a:gd fmla="*/ 38 h 40" name="T5"/>
                <a:gd fmla="*/ 38 w 40" name="T6"/>
                <a:gd fmla="*/ 22 h 40" name="T7"/>
                <a:gd fmla="*/ 22 w 40" name="T8"/>
                <a:gd fmla="*/ 1 h 4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0" w="40">
                  <a:moveTo>
                    <a:pt x="22" y="1"/>
                  </a:moveTo>
                  <a:cubicBezTo>
                    <a:pt x="12" y="0"/>
                    <a:pt x="3" y="7"/>
                    <a:pt x="1" y="17"/>
                  </a:cubicBezTo>
                  <a:cubicBezTo>
                    <a:pt x="0" y="27"/>
                    <a:pt x="7" y="36"/>
                    <a:pt x="17" y="38"/>
                  </a:cubicBezTo>
                  <a:cubicBezTo>
                    <a:pt x="27" y="40"/>
                    <a:pt x="37" y="32"/>
                    <a:pt x="38" y="22"/>
                  </a:cubicBezTo>
                  <a:cubicBezTo>
                    <a:pt x="40" y="12"/>
                    <a:pt x="33" y="3"/>
                    <a:pt x="22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8" name="Freeform 87">
              <a:extLst>
                <a:ext uri="{FF2B5EF4-FFF2-40B4-BE49-F238E27FC236}">
                  <a16:creationId xmlns:a16="http://schemas.microsoft.com/office/drawing/2014/main" id="{72E0E852-166F-4206-BB67-346C2F47A56E}"/>
                </a:ext>
              </a:extLst>
            </p:cNvPr>
            <p:cNvSpPr/>
            <p:nvPr/>
          </p:nvSpPr>
          <p:spPr bwMode="auto">
            <a:xfrm>
              <a:off x="9681807" y="4647611"/>
              <a:ext cx="58145" cy="56921"/>
            </a:xfrm>
            <a:custGeom>
              <a:gdLst>
                <a:gd fmla="*/ 22 w 40" name="T0"/>
                <a:gd fmla="*/ 1 h 39" name="T1"/>
                <a:gd fmla="*/ 1 w 40" name="T2"/>
                <a:gd fmla="*/ 17 h 39" name="T3"/>
                <a:gd fmla="*/ 17 w 40" name="T4"/>
                <a:gd fmla="*/ 38 h 39" name="T5"/>
                <a:gd fmla="*/ 38 w 40" name="T6"/>
                <a:gd fmla="*/ 22 h 39" name="T7"/>
                <a:gd fmla="*/ 22 w 40" name="T8"/>
                <a:gd fmla="*/ 1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40">
                  <a:moveTo>
                    <a:pt x="22" y="1"/>
                  </a:moveTo>
                  <a:cubicBezTo>
                    <a:pt x="12" y="0"/>
                    <a:pt x="3" y="7"/>
                    <a:pt x="1" y="17"/>
                  </a:cubicBezTo>
                  <a:cubicBezTo>
                    <a:pt x="0" y="27"/>
                    <a:pt x="7" y="36"/>
                    <a:pt x="17" y="38"/>
                  </a:cubicBezTo>
                  <a:cubicBezTo>
                    <a:pt x="27" y="39"/>
                    <a:pt x="37" y="32"/>
                    <a:pt x="38" y="22"/>
                  </a:cubicBezTo>
                  <a:cubicBezTo>
                    <a:pt x="40" y="12"/>
                    <a:pt x="33" y="3"/>
                    <a:pt x="22" y="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9" name="Freeform 88">
              <a:extLst>
                <a:ext uri="{FF2B5EF4-FFF2-40B4-BE49-F238E27FC236}">
                  <a16:creationId xmlns:a16="http://schemas.microsoft.com/office/drawing/2014/main" id="{30C08554-E0E5-41C8-B698-5E1685B1A8B4}"/>
                </a:ext>
              </a:extLst>
            </p:cNvPr>
            <p:cNvSpPr/>
            <p:nvPr/>
          </p:nvSpPr>
          <p:spPr bwMode="auto">
            <a:xfrm>
              <a:off x="9667118" y="4744927"/>
              <a:ext cx="58145" cy="57533"/>
            </a:xfrm>
            <a:custGeom>
              <a:gdLst>
                <a:gd fmla="*/ 22 w 40" name="T0"/>
                <a:gd fmla="*/ 2 h 40" name="T1"/>
                <a:gd fmla="*/ 1 w 40" name="T2"/>
                <a:gd fmla="*/ 18 h 40" name="T3"/>
                <a:gd fmla="*/ 17 w 40" name="T4"/>
                <a:gd fmla="*/ 39 h 40" name="T5"/>
                <a:gd fmla="*/ 38 w 40" name="T6"/>
                <a:gd fmla="*/ 23 h 40" name="T7"/>
                <a:gd fmla="*/ 22 w 40" name="T8"/>
                <a:gd fmla="*/ 2 h 4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0" w="40">
                  <a:moveTo>
                    <a:pt x="22" y="2"/>
                  </a:moveTo>
                  <a:cubicBezTo>
                    <a:pt x="12" y="0"/>
                    <a:pt x="3" y="7"/>
                    <a:pt x="1" y="18"/>
                  </a:cubicBezTo>
                  <a:cubicBezTo>
                    <a:pt x="0" y="28"/>
                    <a:pt x="7" y="37"/>
                    <a:pt x="17" y="39"/>
                  </a:cubicBezTo>
                  <a:cubicBezTo>
                    <a:pt x="27" y="40"/>
                    <a:pt x="36" y="33"/>
                    <a:pt x="38" y="23"/>
                  </a:cubicBezTo>
                  <a:cubicBezTo>
                    <a:pt x="40" y="13"/>
                    <a:pt x="32" y="3"/>
                    <a:pt x="22" y="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0" name="Freeform 89">
              <a:extLst>
                <a:ext uri="{FF2B5EF4-FFF2-40B4-BE49-F238E27FC236}">
                  <a16:creationId xmlns:a16="http://schemas.microsoft.com/office/drawing/2014/main" id="{3936A0C3-CFF3-4AFD-AF79-2638A1ABD242}"/>
                </a:ext>
              </a:extLst>
            </p:cNvPr>
            <p:cNvSpPr/>
            <p:nvPr/>
          </p:nvSpPr>
          <p:spPr bwMode="auto">
            <a:xfrm>
              <a:off x="10651295" y="4340974"/>
              <a:ext cx="60593" cy="60593"/>
            </a:xfrm>
            <a:custGeom>
              <a:gdLst>
                <a:gd fmla="*/ 16 w 42" name="T0"/>
                <a:gd fmla="*/ 3 h 42" name="T1"/>
                <a:gd fmla="*/ 3 w 42" name="T2"/>
                <a:gd fmla="*/ 26 h 42" name="T3"/>
                <a:gd fmla="*/ 27 w 42" name="T4"/>
                <a:gd fmla="*/ 39 h 42" name="T5"/>
                <a:gd fmla="*/ 39 w 42" name="T6"/>
                <a:gd fmla="*/ 15 h 42" name="T7"/>
                <a:gd fmla="*/ 16 w 42" name="T8"/>
                <a:gd fmla="*/ 3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16" y="3"/>
                  </a:moveTo>
                  <a:cubicBezTo>
                    <a:pt x="6" y="6"/>
                    <a:pt x="0" y="17"/>
                    <a:pt x="3" y="26"/>
                  </a:cubicBezTo>
                  <a:cubicBezTo>
                    <a:pt x="7" y="36"/>
                    <a:pt x="17" y="42"/>
                    <a:pt x="27" y="39"/>
                  </a:cubicBezTo>
                  <a:cubicBezTo>
                    <a:pt x="37" y="35"/>
                    <a:pt x="42" y="25"/>
                    <a:pt x="39" y="15"/>
                  </a:cubicBezTo>
                  <a:cubicBezTo>
                    <a:pt x="36" y="5"/>
                    <a:pt x="25" y="0"/>
                    <a:pt x="16" y="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1" name="Freeform 90">
              <a:extLst>
                <a:ext uri="{FF2B5EF4-FFF2-40B4-BE49-F238E27FC236}">
                  <a16:creationId xmlns:a16="http://schemas.microsoft.com/office/drawing/2014/main" id="{9A4F4A4C-F6D1-4951-907C-F7E3B8016A48}"/>
                </a:ext>
              </a:extLst>
            </p:cNvPr>
            <p:cNvSpPr/>
            <p:nvPr/>
          </p:nvSpPr>
          <p:spPr bwMode="auto">
            <a:xfrm>
              <a:off x="10681897" y="4435230"/>
              <a:ext cx="60593" cy="60593"/>
            </a:xfrm>
            <a:custGeom>
              <a:gdLst>
                <a:gd fmla="*/ 15 w 42" name="T0"/>
                <a:gd fmla="*/ 4 h 42" name="T1"/>
                <a:gd fmla="*/ 3 w 42" name="T2"/>
                <a:gd fmla="*/ 27 h 42" name="T3"/>
                <a:gd fmla="*/ 27 w 42" name="T4"/>
                <a:gd fmla="*/ 39 h 42" name="T5"/>
                <a:gd fmla="*/ 39 w 42" name="T6"/>
                <a:gd fmla="*/ 16 h 42" name="T7"/>
                <a:gd fmla="*/ 15 w 42" name="T8"/>
                <a:gd fmla="*/ 4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15" y="4"/>
                  </a:moveTo>
                  <a:cubicBezTo>
                    <a:pt x="5" y="7"/>
                    <a:pt x="0" y="17"/>
                    <a:pt x="3" y="27"/>
                  </a:cubicBezTo>
                  <a:cubicBezTo>
                    <a:pt x="6" y="37"/>
                    <a:pt x="17" y="42"/>
                    <a:pt x="27" y="39"/>
                  </a:cubicBezTo>
                  <a:cubicBezTo>
                    <a:pt x="36" y="36"/>
                    <a:pt x="42" y="25"/>
                    <a:pt x="39" y="16"/>
                  </a:cubicBezTo>
                  <a:cubicBezTo>
                    <a:pt x="36" y="6"/>
                    <a:pt x="25" y="0"/>
                    <a:pt x="15" y="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2" name="Freeform 91">
              <a:extLst>
                <a:ext uri="{FF2B5EF4-FFF2-40B4-BE49-F238E27FC236}">
                  <a16:creationId xmlns:a16="http://schemas.microsoft.com/office/drawing/2014/main" id="{6A7B5209-617C-48CF-889D-D70EC53AFC49}"/>
                </a:ext>
              </a:extLst>
            </p:cNvPr>
            <p:cNvSpPr/>
            <p:nvPr/>
          </p:nvSpPr>
          <p:spPr bwMode="auto">
            <a:xfrm>
              <a:off x="10711888" y="4530709"/>
              <a:ext cx="59369" cy="60593"/>
            </a:xfrm>
            <a:custGeom>
              <a:gdLst>
                <a:gd fmla="*/ 15 w 41" name="T0"/>
                <a:gd fmla="*/ 3 h 42" name="T1"/>
                <a:gd fmla="*/ 3 w 41" name="T2"/>
                <a:gd fmla="*/ 26 h 42" name="T3"/>
                <a:gd fmla="*/ 26 w 41" name="T4"/>
                <a:gd fmla="*/ 39 h 42" name="T5"/>
                <a:gd fmla="*/ 38 w 41" name="T6"/>
                <a:gd fmla="*/ 15 h 42" name="T7"/>
                <a:gd fmla="*/ 15 w 41" name="T8"/>
                <a:gd fmla="*/ 3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1">
                  <a:moveTo>
                    <a:pt x="15" y="3"/>
                  </a:moveTo>
                  <a:cubicBezTo>
                    <a:pt x="5" y="6"/>
                    <a:pt x="0" y="17"/>
                    <a:pt x="3" y="26"/>
                  </a:cubicBezTo>
                  <a:cubicBezTo>
                    <a:pt x="6" y="36"/>
                    <a:pt x="16" y="42"/>
                    <a:pt x="26" y="39"/>
                  </a:cubicBezTo>
                  <a:cubicBezTo>
                    <a:pt x="36" y="35"/>
                    <a:pt x="41" y="25"/>
                    <a:pt x="38" y="15"/>
                  </a:cubicBezTo>
                  <a:cubicBezTo>
                    <a:pt x="35" y="5"/>
                    <a:pt x="25" y="0"/>
                    <a:pt x="15" y="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3" name="Freeform 92">
              <a:extLst>
                <a:ext uri="{FF2B5EF4-FFF2-40B4-BE49-F238E27FC236}">
                  <a16:creationId xmlns:a16="http://schemas.microsoft.com/office/drawing/2014/main" id="{26FFBD99-04A1-4890-A0DE-4CC0D16468AD}"/>
                </a:ext>
              </a:extLst>
            </p:cNvPr>
            <p:cNvSpPr/>
            <p:nvPr/>
          </p:nvSpPr>
          <p:spPr bwMode="auto">
            <a:xfrm>
              <a:off x="10741266" y="4624965"/>
              <a:ext cx="60593" cy="60593"/>
            </a:xfrm>
            <a:custGeom>
              <a:gdLst>
                <a:gd fmla="*/ 16 w 42" name="T0"/>
                <a:gd fmla="*/ 3 h 42" name="T1"/>
                <a:gd fmla="*/ 4 w 42" name="T2"/>
                <a:gd fmla="*/ 27 h 42" name="T3"/>
                <a:gd fmla="*/ 27 w 42" name="T4"/>
                <a:gd fmla="*/ 39 h 42" name="T5"/>
                <a:gd fmla="*/ 39 w 42" name="T6"/>
                <a:gd fmla="*/ 16 h 42" name="T7"/>
                <a:gd fmla="*/ 16 w 42" name="T8"/>
                <a:gd fmla="*/ 3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16" y="3"/>
                  </a:moveTo>
                  <a:cubicBezTo>
                    <a:pt x="6" y="7"/>
                    <a:pt x="0" y="17"/>
                    <a:pt x="4" y="27"/>
                  </a:cubicBezTo>
                  <a:cubicBezTo>
                    <a:pt x="7" y="37"/>
                    <a:pt x="17" y="42"/>
                    <a:pt x="27" y="39"/>
                  </a:cubicBezTo>
                  <a:cubicBezTo>
                    <a:pt x="37" y="36"/>
                    <a:pt x="42" y="25"/>
                    <a:pt x="39" y="16"/>
                  </a:cubicBezTo>
                  <a:cubicBezTo>
                    <a:pt x="36" y="6"/>
                    <a:pt x="25" y="0"/>
                    <a:pt x="16" y="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4" name="Rectangle 93">
              <a:extLst>
                <a:ext uri="{FF2B5EF4-FFF2-40B4-BE49-F238E27FC236}">
                  <a16:creationId xmlns:a16="http://schemas.microsoft.com/office/drawing/2014/main" id="{953FE1BA-8A2B-4A2B-AE3B-21651CAEA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1686" y="5538144"/>
              <a:ext cx="441288" cy="1897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5" name="Rectangle 94">
              <a:extLst>
                <a:ext uri="{FF2B5EF4-FFF2-40B4-BE49-F238E27FC236}">
                  <a16:creationId xmlns:a16="http://schemas.microsoft.com/office/drawing/2014/main" id="{049A850E-66A5-427F-8986-96C46039D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0188" y="5403493"/>
              <a:ext cx="18362" cy="1432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6" name="Freeform 95">
              <a:extLst>
                <a:ext uri="{FF2B5EF4-FFF2-40B4-BE49-F238E27FC236}">
                  <a16:creationId xmlns:a16="http://schemas.microsoft.com/office/drawing/2014/main" id="{92F51E66-A4D3-421D-9924-BDA999880969}"/>
                </a:ext>
              </a:extLst>
            </p:cNvPr>
            <p:cNvSpPr/>
            <p:nvPr/>
          </p:nvSpPr>
          <p:spPr bwMode="auto">
            <a:xfrm>
              <a:off x="9396592" y="5060133"/>
              <a:ext cx="504941" cy="97316"/>
            </a:xfrm>
            <a:custGeom>
              <a:gdLst>
                <a:gd fmla="*/ 349 w 349" name="T0"/>
                <a:gd fmla="*/ 33 h 67" name="T1"/>
                <a:gd fmla="*/ 316 w 349" name="T2"/>
                <a:gd fmla="*/ 67 h 67" name="T3"/>
                <a:gd fmla="*/ 33 w 349" name="T4"/>
                <a:gd fmla="*/ 67 h 67" name="T5"/>
                <a:gd fmla="*/ 0 w 349" name="T6"/>
                <a:gd fmla="*/ 33 h 67" name="T7"/>
                <a:gd fmla="*/ 33 w 349" name="T8"/>
                <a:gd fmla="*/ 0 h 67" name="T9"/>
                <a:gd fmla="*/ 316 w 349" name="T10"/>
                <a:gd fmla="*/ 0 h 67" name="T11"/>
                <a:gd fmla="*/ 349 w 349" name="T12"/>
                <a:gd fmla="*/ 33 h 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7" w="349">
                  <a:moveTo>
                    <a:pt x="349" y="33"/>
                  </a:moveTo>
                  <a:cubicBezTo>
                    <a:pt x="349" y="52"/>
                    <a:pt x="334" y="67"/>
                    <a:pt x="316" y="67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15" y="67"/>
                    <a:pt x="0" y="52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316" y="0"/>
                    <a:pt x="316" y="0"/>
                    <a:pt x="316" y="0"/>
                  </a:cubicBezTo>
                  <a:cubicBezTo>
                    <a:pt x="334" y="0"/>
                    <a:pt x="349" y="15"/>
                    <a:pt x="349" y="3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7" name="Freeform 96">
              <a:extLst>
                <a:ext uri="{FF2B5EF4-FFF2-40B4-BE49-F238E27FC236}">
                  <a16:creationId xmlns:a16="http://schemas.microsoft.com/office/drawing/2014/main" id="{FAEAF50D-6D08-43E7-A4E4-A4683A64CAD5}"/>
                </a:ext>
              </a:extLst>
            </p:cNvPr>
            <p:cNvSpPr/>
            <p:nvPr/>
          </p:nvSpPr>
          <p:spPr bwMode="auto">
            <a:xfrm>
              <a:off x="9396592" y="5187439"/>
              <a:ext cx="504941" cy="97316"/>
            </a:xfrm>
            <a:custGeom>
              <a:gdLst>
                <a:gd fmla="*/ 349 w 349" name="T0"/>
                <a:gd fmla="*/ 34 h 67" name="T1"/>
                <a:gd fmla="*/ 316 w 349" name="T2"/>
                <a:gd fmla="*/ 67 h 67" name="T3"/>
                <a:gd fmla="*/ 33 w 349" name="T4"/>
                <a:gd fmla="*/ 67 h 67" name="T5"/>
                <a:gd fmla="*/ 0 w 349" name="T6"/>
                <a:gd fmla="*/ 34 h 67" name="T7"/>
                <a:gd fmla="*/ 33 w 349" name="T8"/>
                <a:gd fmla="*/ 0 h 67" name="T9"/>
                <a:gd fmla="*/ 316 w 349" name="T10"/>
                <a:gd fmla="*/ 0 h 67" name="T11"/>
                <a:gd fmla="*/ 349 w 349" name="T12"/>
                <a:gd fmla="*/ 34 h 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7" w="349">
                  <a:moveTo>
                    <a:pt x="349" y="34"/>
                  </a:moveTo>
                  <a:cubicBezTo>
                    <a:pt x="349" y="52"/>
                    <a:pt x="334" y="67"/>
                    <a:pt x="316" y="67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15" y="67"/>
                    <a:pt x="0" y="52"/>
                    <a:pt x="0" y="34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316" y="0"/>
                    <a:pt x="316" y="0"/>
                    <a:pt x="316" y="0"/>
                  </a:cubicBezTo>
                  <a:cubicBezTo>
                    <a:pt x="334" y="0"/>
                    <a:pt x="349" y="15"/>
                    <a:pt x="349" y="3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8" name="Freeform 97">
              <a:extLst>
                <a:ext uri="{FF2B5EF4-FFF2-40B4-BE49-F238E27FC236}">
                  <a16:creationId xmlns:a16="http://schemas.microsoft.com/office/drawing/2014/main" id="{F8A08625-1DF1-4D8F-9670-EC70B2951F76}"/>
                </a:ext>
              </a:extLst>
            </p:cNvPr>
            <p:cNvSpPr/>
            <p:nvPr/>
          </p:nvSpPr>
          <p:spPr bwMode="auto">
            <a:xfrm>
              <a:off x="9396592" y="5316582"/>
              <a:ext cx="504941" cy="96704"/>
            </a:xfrm>
            <a:custGeom>
              <a:gdLst>
                <a:gd fmla="*/ 349 w 349" name="T0"/>
                <a:gd fmla="*/ 34 h 67" name="T1"/>
                <a:gd fmla="*/ 316 w 349" name="T2"/>
                <a:gd fmla="*/ 67 h 67" name="T3"/>
                <a:gd fmla="*/ 33 w 349" name="T4"/>
                <a:gd fmla="*/ 67 h 67" name="T5"/>
                <a:gd fmla="*/ 0 w 349" name="T6"/>
                <a:gd fmla="*/ 34 h 67" name="T7"/>
                <a:gd fmla="*/ 33 w 349" name="T8"/>
                <a:gd fmla="*/ 0 h 67" name="T9"/>
                <a:gd fmla="*/ 316 w 349" name="T10"/>
                <a:gd fmla="*/ 0 h 67" name="T11"/>
                <a:gd fmla="*/ 349 w 349" name="T12"/>
                <a:gd fmla="*/ 34 h 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7" w="349">
                  <a:moveTo>
                    <a:pt x="349" y="34"/>
                  </a:moveTo>
                  <a:cubicBezTo>
                    <a:pt x="349" y="52"/>
                    <a:pt x="334" y="67"/>
                    <a:pt x="316" y="67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15" y="67"/>
                    <a:pt x="0" y="52"/>
                    <a:pt x="0" y="34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316" y="0"/>
                    <a:pt x="316" y="0"/>
                    <a:pt x="316" y="0"/>
                  </a:cubicBezTo>
                  <a:cubicBezTo>
                    <a:pt x="334" y="0"/>
                    <a:pt x="349" y="15"/>
                    <a:pt x="349" y="3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89" name="Rectangle 98">
              <a:extLst>
                <a:ext uri="{FF2B5EF4-FFF2-40B4-BE49-F238E27FC236}">
                  <a16:creationId xmlns:a16="http://schemas.microsoft.com/office/drawing/2014/main" id="{5528157E-299B-4F73-A002-FD186678B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650" y="5089511"/>
              <a:ext cx="34887" cy="342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0" name="Rectangle 99">
              <a:extLst>
                <a:ext uri="{FF2B5EF4-FFF2-40B4-BE49-F238E27FC236}">
                  <a16:creationId xmlns:a16="http://schemas.microsoft.com/office/drawing/2014/main" id="{27D269A5-8CEB-490B-B22A-797BCCA4C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5735" y="5089511"/>
              <a:ext cx="33051" cy="342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1" name="Rectangle 100">
              <a:extLst>
                <a:ext uri="{FF2B5EF4-FFF2-40B4-BE49-F238E27FC236}">
                  <a16:creationId xmlns:a16="http://schemas.microsoft.com/office/drawing/2014/main" id="{FC91FF57-A451-4A3F-A609-2DC22582E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8983" y="5089511"/>
              <a:ext cx="33663" cy="342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2" name="Rectangle 101">
              <a:extLst>
                <a:ext uri="{FF2B5EF4-FFF2-40B4-BE49-F238E27FC236}">
                  <a16:creationId xmlns:a16="http://schemas.microsoft.com/office/drawing/2014/main" id="{685F12EA-BACF-40CA-98CB-DAC4D4312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2843" y="5089511"/>
              <a:ext cx="33051" cy="342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3" name="Rectangle 102">
              <a:extLst>
                <a:ext uri="{FF2B5EF4-FFF2-40B4-BE49-F238E27FC236}">
                  <a16:creationId xmlns:a16="http://schemas.microsoft.com/office/drawing/2014/main" id="{7AF87AEE-DE77-4785-BE64-342BF0AB4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6092" y="5089511"/>
              <a:ext cx="34887" cy="342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4" name="Rectangle 103">
              <a:extLst>
                <a:ext uri="{FF2B5EF4-FFF2-40B4-BE49-F238E27FC236}">
                  <a16:creationId xmlns:a16="http://schemas.microsoft.com/office/drawing/2014/main" id="{AE60BC8C-E402-4604-9E61-0D01B3748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952" y="5089511"/>
              <a:ext cx="34275" cy="342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5" name="Rectangle 104">
              <a:extLst>
                <a:ext uri="{FF2B5EF4-FFF2-40B4-BE49-F238E27FC236}">
                  <a16:creationId xmlns:a16="http://schemas.microsoft.com/office/drawing/2014/main" id="{B4D33355-0FC9-4155-AF15-42BC82853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3201" y="5089511"/>
              <a:ext cx="34887" cy="342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6" name="Rectangle 105">
              <a:extLst>
                <a:ext uri="{FF2B5EF4-FFF2-40B4-BE49-F238E27FC236}">
                  <a16:creationId xmlns:a16="http://schemas.microsoft.com/office/drawing/2014/main" id="{F03F44DD-64C6-45BE-BC88-F297362EB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650" y="5349632"/>
              <a:ext cx="34887" cy="33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7" name="Rectangle 106">
              <a:extLst>
                <a:ext uri="{FF2B5EF4-FFF2-40B4-BE49-F238E27FC236}">
                  <a16:creationId xmlns:a16="http://schemas.microsoft.com/office/drawing/2014/main" id="{0B1F6C00-9C56-4016-BDCD-6706F89E4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5735" y="5349632"/>
              <a:ext cx="33051" cy="33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8" name="Rectangle 107">
              <a:extLst>
                <a:ext uri="{FF2B5EF4-FFF2-40B4-BE49-F238E27FC236}">
                  <a16:creationId xmlns:a16="http://schemas.microsoft.com/office/drawing/2014/main" id="{805A64B8-2D85-4CB2-8065-8F93EF826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8983" y="5349632"/>
              <a:ext cx="33663" cy="33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99" name="Rectangle 108">
              <a:extLst>
                <a:ext uri="{FF2B5EF4-FFF2-40B4-BE49-F238E27FC236}">
                  <a16:creationId xmlns:a16="http://schemas.microsoft.com/office/drawing/2014/main" id="{F1641DFD-C6DF-4DAD-B490-2E7FCB323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6092" y="5349632"/>
              <a:ext cx="34887" cy="33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00" name="Rectangle 109">
              <a:extLst>
                <a:ext uri="{FF2B5EF4-FFF2-40B4-BE49-F238E27FC236}">
                  <a16:creationId xmlns:a16="http://schemas.microsoft.com/office/drawing/2014/main" id="{15ACD224-5BB2-4623-B4C0-9DB803EE9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3201" y="5349632"/>
              <a:ext cx="34887" cy="33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01" name="Oval 110">
              <a:extLst>
                <a:ext uri="{FF2B5EF4-FFF2-40B4-BE49-F238E27FC236}">
                  <a16:creationId xmlns:a16="http://schemas.microsoft.com/office/drawing/2014/main" id="{6B3A466E-1E93-4475-9E27-70FB24553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7552" y="5214981"/>
              <a:ext cx="39171" cy="391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02" name="Oval 111">
              <a:extLst>
                <a:ext uri="{FF2B5EF4-FFF2-40B4-BE49-F238E27FC236}">
                  <a16:creationId xmlns:a16="http://schemas.microsoft.com/office/drawing/2014/main" id="{A0D4FDD9-C844-44B4-9776-8CF987194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2674" y="5214981"/>
              <a:ext cx="40395" cy="391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03" name="Oval 112">
              <a:extLst>
                <a:ext uri="{FF2B5EF4-FFF2-40B4-BE49-F238E27FC236}">
                  <a16:creationId xmlns:a16="http://schemas.microsoft.com/office/drawing/2014/main" id="{C044529E-85EC-411B-ADEB-589BAE5E2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59021" y="5214981"/>
              <a:ext cx="39171" cy="391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104" name="组合 103">
            <a:extLst>
              <a:ext uri="{FF2B5EF4-FFF2-40B4-BE49-F238E27FC236}">
                <a16:creationId xmlns:a16="http://schemas.microsoft.com/office/drawing/2014/main" id="{047A1054-0E77-4A4A-8F8F-47271D98D658}"/>
              </a:ext>
            </a:extLst>
          </p:cNvPr>
          <p:cNvGrpSpPr/>
          <p:nvPr/>
        </p:nvGrpSpPr>
        <p:grpSpPr>
          <a:xfrm>
            <a:off x="1396971" y="3253629"/>
            <a:ext cx="687003" cy="687003"/>
            <a:chOff x="847703" y="2490228"/>
            <a:chExt cx="515252" cy="515252"/>
          </a:xfrm>
          <a:solidFill>
            <a:schemeClr val="bg1">
              <a:lumMod val="75000"/>
            </a:schemeClr>
          </a:solidFill>
        </p:grpSpPr>
        <p:sp>
          <p:nvSpPr>
            <p:cNvPr id="105" name="Donut 133">
              <a:extLst>
                <a:ext uri="{FF2B5EF4-FFF2-40B4-BE49-F238E27FC236}">
                  <a16:creationId xmlns:a16="http://schemas.microsoft.com/office/drawing/2014/main" id="{42D8C0C7-D5C3-41A5-B926-3751E0738146}"/>
                </a:ext>
              </a:extLst>
            </p:cNvPr>
            <p:cNvSpPr/>
            <p:nvPr/>
          </p:nvSpPr>
          <p:spPr>
            <a:xfrm>
              <a:off x="847703" y="2490228"/>
              <a:ext cx="515252" cy="515252"/>
            </a:xfrm>
            <a:prstGeom prst="donut">
              <a:avLst>
                <a:gd fmla="val 6804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06" name="Freeform 134">
              <a:extLst>
                <a:ext uri="{FF2B5EF4-FFF2-40B4-BE49-F238E27FC236}">
                  <a16:creationId xmlns:a16="http://schemas.microsoft.com/office/drawing/2014/main" id="{9035F0B8-0AE4-4BAC-BC8E-46BC180EAA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4036" y="2630645"/>
              <a:ext cx="222587" cy="234416"/>
            </a:xfrm>
            <a:custGeom>
              <a:gdLst>
                <a:gd fmla="*/ 20 w 96" name="T0"/>
                <a:gd fmla="*/ 86 h 101" name="T1"/>
                <a:gd fmla="*/ 7 w 96" name="T2"/>
                <a:gd fmla="*/ 58 h 101" name="T3"/>
                <a:gd fmla="*/ 18 w 96" name="T4"/>
                <a:gd fmla="*/ 29 h 101" name="T5"/>
                <a:gd fmla="*/ 42 w 96" name="T6"/>
                <a:gd fmla="*/ 17 h 101" name="T7"/>
                <a:gd fmla="*/ 41 w 96" name="T8"/>
                <a:gd fmla="*/ 9 h 101" name="T9"/>
                <a:gd fmla="*/ 36 w 96" name="T10"/>
                <a:gd fmla="*/ 10 h 101" name="T11"/>
                <a:gd fmla="*/ 35 w 96" name="T12"/>
                <a:gd fmla="*/ 5 h 101" name="T13"/>
                <a:gd fmla="*/ 48 w 96" name="T14"/>
                <a:gd fmla="*/ 3 h 101" name="T15"/>
                <a:gd fmla="*/ 49 w 96" name="T16"/>
                <a:gd fmla="*/ 8 h 101" name="T17"/>
                <a:gd fmla="*/ 44 w 96" name="T18"/>
                <a:gd fmla="*/ 9 h 101" name="T19"/>
                <a:gd fmla="*/ 46 w 96" name="T20"/>
                <a:gd fmla="*/ 16 h 101" name="T21"/>
                <a:gd fmla="*/ 74 w 96" name="T22"/>
                <a:gd fmla="*/ 27 h 101" name="T23"/>
                <a:gd fmla="*/ 87 w 96" name="T24"/>
                <a:gd fmla="*/ 54 h 101" name="T25"/>
                <a:gd fmla="*/ 77 w 96" name="T26"/>
                <a:gd fmla="*/ 83 h 101" name="T27"/>
                <a:gd fmla="*/ 75 w 96" name="T28"/>
                <a:gd fmla="*/ 85 h 101" name="T29"/>
                <a:gd fmla="*/ 79 w 96" name="T30"/>
                <a:gd fmla="*/ 101 h 101" name="T31"/>
                <a:gd fmla="*/ 74 w 96" name="T32"/>
                <a:gd fmla="*/ 101 h 101" name="T33"/>
                <a:gd fmla="*/ 63 w 96" name="T34"/>
                <a:gd fmla="*/ 93 h 101" name="T35"/>
                <a:gd fmla="*/ 49 w 96" name="T36"/>
                <a:gd fmla="*/ 96 h 101" name="T37"/>
                <a:gd fmla="*/ 32 w 96" name="T38"/>
                <a:gd fmla="*/ 93 h 101" name="T39"/>
                <a:gd fmla="*/ 22 w 96" name="T40"/>
                <a:gd fmla="*/ 101 h 101" name="T41"/>
                <a:gd fmla="*/ 17 w 96" name="T42"/>
                <a:gd fmla="*/ 101 h 101" name="T43"/>
                <a:gd fmla="*/ 21 w 96" name="T44"/>
                <a:gd fmla="*/ 86 h 101" name="T45"/>
                <a:gd fmla="*/ 20 w 96" name="T46"/>
                <a:gd fmla="*/ 86 h 101" name="T47"/>
                <a:gd fmla="*/ 82 w 96" name="T48"/>
                <a:gd fmla="*/ 6 h 101" name="T49"/>
                <a:gd fmla="*/ 60 w 96" name="T50"/>
                <a:gd fmla="*/ 11 h 101" name="T51"/>
                <a:gd fmla="*/ 92 w 96" name="T52"/>
                <a:gd fmla="*/ 31 h 101" name="T53"/>
                <a:gd fmla="*/ 88 w 96" name="T54"/>
                <a:gd fmla="*/ 9 h 101" name="T55"/>
                <a:gd fmla="*/ 92 w 96" name="T56"/>
                <a:gd fmla="*/ 3 h 101" name="T57"/>
                <a:gd fmla="*/ 86 w 96" name="T58"/>
                <a:gd fmla="*/ 0 h 101" name="T59"/>
                <a:gd fmla="*/ 82 w 96" name="T60"/>
                <a:gd fmla="*/ 6 h 101" name="T61"/>
                <a:gd fmla="*/ 14 w 96" name="T62"/>
                <a:gd fmla="*/ 6 h 101" name="T63"/>
                <a:gd fmla="*/ 10 w 96" name="T64"/>
                <a:gd fmla="*/ 0 h 101" name="T65"/>
                <a:gd fmla="*/ 4 w 96" name="T66"/>
                <a:gd fmla="*/ 3 h 101" name="T67"/>
                <a:gd fmla="*/ 8 w 96" name="T68"/>
                <a:gd fmla="*/ 9 h 101" name="T69"/>
                <a:gd fmla="*/ 4 w 96" name="T70"/>
                <a:gd fmla="*/ 31 h 101" name="T71"/>
                <a:gd fmla="*/ 36 w 96" name="T72"/>
                <a:gd fmla="*/ 11 h 101" name="T73"/>
                <a:gd fmla="*/ 14 w 96" name="T74"/>
                <a:gd fmla="*/ 6 h 101" name="T75"/>
                <a:gd fmla="*/ 43 w 96" name="T76"/>
                <a:gd fmla="*/ 54 h 101" name="T77"/>
                <a:gd fmla="*/ 42 w 96" name="T78"/>
                <a:gd fmla="*/ 56 h 101" name="T79"/>
                <a:gd fmla="*/ 22 w 96" name="T80"/>
                <a:gd fmla="*/ 61 h 101" name="T81"/>
                <a:gd fmla="*/ 22 w 96" name="T82"/>
                <a:gd fmla="*/ 64 h 101" name="T83"/>
                <a:gd fmla="*/ 43 w 96" name="T84"/>
                <a:gd fmla="*/ 59 h 101" name="T85"/>
                <a:gd fmla="*/ 46 w 96" name="T86"/>
                <a:gd fmla="*/ 61 h 101" name="T87"/>
                <a:gd fmla="*/ 54 w 96" name="T88"/>
                <a:gd fmla="*/ 58 h 101" name="T89"/>
                <a:gd fmla="*/ 50 w 96" name="T90"/>
                <a:gd fmla="*/ 50 h 101" name="T91"/>
                <a:gd fmla="*/ 49 w 96" name="T92"/>
                <a:gd fmla="*/ 50 h 101" name="T93"/>
                <a:gd fmla="*/ 41 w 96" name="T94"/>
                <a:gd fmla="*/ 37 h 101" name="T95"/>
                <a:gd fmla="*/ 38 w 96" name="T96"/>
                <a:gd fmla="*/ 39 h 101" name="T97"/>
                <a:gd fmla="*/ 44 w 96" name="T98"/>
                <a:gd fmla="*/ 52 h 101" name="T99"/>
                <a:gd fmla="*/ 43 w 96" name="T100"/>
                <a:gd fmla="*/ 54 h 101" name="T101"/>
                <a:gd fmla="*/ 18 w 96" name="T102"/>
                <a:gd fmla="*/ 58 h 101" name="T103"/>
                <a:gd fmla="*/ 28 w 96" name="T104"/>
                <a:gd fmla="*/ 78 h 101" name="T105"/>
                <a:gd fmla="*/ 49 w 96" name="T106"/>
                <a:gd fmla="*/ 85 h 101" name="T107"/>
                <a:gd fmla="*/ 69 w 96" name="T108"/>
                <a:gd fmla="*/ 76 h 101" name="T109"/>
                <a:gd fmla="*/ 76 w 96" name="T110"/>
                <a:gd fmla="*/ 55 h 101" name="T111"/>
                <a:gd fmla="*/ 67 w 96" name="T112"/>
                <a:gd fmla="*/ 35 h 101" name="T113"/>
                <a:gd fmla="*/ 46 w 96" name="T114"/>
                <a:gd fmla="*/ 27 h 101" name="T115"/>
                <a:gd fmla="*/ 26 w 96" name="T116"/>
                <a:gd fmla="*/ 37 h 101" name="T117"/>
                <a:gd fmla="*/ 18 w 96" name="T118"/>
                <a:gd fmla="*/ 58 h 101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00" w="96">
                  <a:moveTo>
                    <a:pt x="20" y="86"/>
                  </a:moveTo>
                  <a:cubicBezTo>
                    <a:pt x="12" y="78"/>
                    <a:pt x="8" y="68"/>
                    <a:pt x="7" y="58"/>
                  </a:cubicBezTo>
                  <a:cubicBezTo>
                    <a:pt x="7" y="48"/>
                    <a:pt x="10" y="38"/>
                    <a:pt x="18" y="29"/>
                  </a:cubicBezTo>
                  <a:cubicBezTo>
                    <a:pt x="24" y="22"/>
                    <a:pt x="33" y="18"/>
                    <a:pt x="42" y="17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9" y="8"/>
                    <a:pt x="49" y="8"/>
                    <a:pt x="49" y="8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6" y="16"/>
                    <a:pt x="66" y="19"/>
                    <a:pt x="74" y="27"/>
                  </a:cubicBezTo>
                  <a:cubicBezTo>
                    <a:pt x="82" y="34"/>
                    <a:pt x="87" y="44"/>
                    <a:pt x="87" y="54"/>
                  </a:cubicBezTo>
                  <a:cubicBezTo>
                    <a:pt x="88" y="65"/>
                    <a:pt x="84" y="75"/>
                    <a:pt x="77" y="83"/>
                  </a:cubicBezTo>
                  <a:cubicBezTo>
                    <a:pt x="76" y="84"/>
                    <a:pt x="76" y="84"/>
                    <a:pt x="75" y="85"/>
                  </a:cubicBezTo>
                  <a:cubicBezTo>
                    <a:pt x="79" y="101"/>
                    <a:pt x="79" y="101"/>
                    <a:pt x="79" y="101"/>
                  </a:cubicBezTo>
                  <a:cubicBezTo>
                    <a:pt x="74" y="101"/>
                    <a:pt x="74" y="101"/>
                    <a:pt x="74" y="101"/>
                  </a:cubicBezTo>
                  <a:cubicBezTo>
                    <a:pt x="63" y="93"/>
                    <a:pt x="63" y="93"/>
                    <a:pt x="63" y="93"/>
                  </a:cubicBezTo>
                  <a:cubicBezTo>
                    <a:pt x="59" y="95"/>
                    <a:pt x="54" y="96"/>
                    <a:pt x="49" y="96"/>
                  </a:cubicBezTo>
                  <a:cubicBezTo>
                    <a:pt x="44" y="96"/>
                    <a:pt x="38" y="95"/>
                    <a:pt x="32" y="93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17" y="101"/>
                    <a:pt x="17" y="101"/>
                    <a:pt x="17" y="101"/>
                  </a:cubicBezTo>
                  <a:cubicBezTo>
                    <a:pt x="21" y="86"/>
                    <a:pt x="21" y="86"/>
                    <a:pt x="21" y="86"/>
                  </a:cubicBezTo>
                  <a:cubicBezTo>
                    <a:pt x="20" y="86"/>
                    <a:pt x="20" y="86"/>
                    <a:pt x="20" y="86"/>
                  </a:cubicBezTo>
                  <a:close/>
                  <a:moveTo>
                    <a:pt x="82" y="6"/>
                  </a:moveTo>
                  <a:cubicBezTo>
                    <a:pt x="74" y="3"/>
                    <a:pt x="66" y="5"/>
                    <a:pt x="60" y="11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6" y="24"/>
                    <a:pt x="94" y="15"/>
                    <a:pt x="88" y="9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2" y="6"/>
                    <a:pt x="82" y="6"/>
                    <a:pt x="82" y="6"/>
                  </a:cubicBezTo>
                  <a:close/>
                  <a:moveTo>
                    <a:pt x="14" y="6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2" y="15"/>
                    <a:pt x="0" y="24"/>
                    <a:pt x="4" y="3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0" y="5"/>
                    <a:pt x="21" y="3"/>
                    <a:pt x="14" y="6"/>
                  </a:cubicBezTo>
                  <a:close/>
                  <a:moveTo>
                    <a:pt x="43" y="54"/>
                  </a:moveTo>
                  <a:cubicBezTo>
                    <a:pt x="42" y="55"/>
                    <a:pt x="42" y="55"/>
                    <a:pt x="42" y="56"/>
                  </a:cubicBezTo>
                  <a:cubicBezTo>
                    <a:pt x="35" y="57"/>
                    <a:pt x="28" y="58"/>
                    <a:pt x="22" y="61"/>
                  </a:cubicBezTo>
                  <a:cubicBezTo>
                    <a:pt x="22" y="62"/>
                    <a:pt x="22" y="63"/>
                    <a:pt x="22" y="64"/>
                  </a:cubicBezTo>
                  <a:cubicBezTo>
                    <a:pt x="29" y="63"/>
                    <a:pt x="37" y="62"/>
                    <a:pt x="43" y="59"/>
                  </a:cubicBezTo>
                  <a:cubicBezTo>
                    <a:pt x="44" y="60"/>
                    <a:pt x="45" y="61"/>
                    <a:pt x="46" y="61"/>
                  </a:cubicBezTo>
                  <a:cubicBezTo>
                    <a:pt x="49" y="62"/>
                    <a:pt x="53" y="61"/>
                    <a:pt x="54" y="58"/>
                  </a:cubicBezTo>
                  <a:cubicBezTo>
                    <a:pt x="55" y="55"/>
                    <a:pt x="53" y="51"/>
                    <a:pt x="50" y="50"/>
                  </a:cubicBezTo>
                  <a:cubicBezTo>
                    <a:pt x="50" y="50"/>
                    <a:pt x="49" y="50"/>
                    <a:pt x="49" y="50"/>
                  </a:cubicBezTo>
                  <a:cubicBezTo>
                    <a:pt x="47" y="46"/>
                    <a:pt x="44" y="41"/>
                    <a:pt x="41" y="37"/>
                  </a:cubicBezTo>
                  <a:cubicBezTo>
                    <a:pt x="40" y="38"/>
                    <a:pt x="39" y="39"/>
                    <a:pt x="38" y="39"/>
                  </a:cubicBezTo>
                  <a:cubicBezTo>
                    <a:pt x="39" y="44"/>
                    <a:pt x="41" y="48"/>
                    <a:pt x="44" y="52"/>
                  </a:cubicBezTo>
                  <a:cubicBezTo>
                    <a:pt x="43" y="52"/>
                    <a:pt x="43" y="53"/>
                    <a:pt x="43" y="54"/>
                  </a:cubicBezTo>
                  <a:close/>
                  <a:moveTo>
                    <a:pt x="18" y="58"/>
                  </a:moveTo>
                  <a:cubicBezTo>
                    <a:pt x="19" y="65"/>
                    <a:pt x="22" y="72"/>
                    <a:pt x="28" y="78"/>
                  </a:cubicBezTo>
                  <a:cubicBezTo>
                    <a:pt x="34" y="83"/>
                    <a:pt x="41" y="86"/>
                    <a:pt x="49" y="85"/>
                  </a:cubicBezTo>
                  <a:cubicBezTo>
                    <a:pt x="56" y="85"/>
                    <a:pt x="63" y="82"/>
                    <a:pt x="69" y="76"/>
                  </a:cubicBezTo>
                  <a:cubicBezTo>
                    <a:pt x="74" y="70"/>
                    <a:pt x="77" y="62"/>
                    <a:pt x="76" y="55"/>
                  </a:cubicBezTo>
                  <a:cubicBezTo>
                    <a:pt x="76" y="47"/>
                    <a:pt x="73" y="40"/>
                    <a:pt x="67" y="35"/>
                  </a:cubicBezTo>
                  <a:cubicBezTo>
                    <a:pt x="61" y="29"/>
                    <a:pt x="53" y="27"/>
                    <a:pt x="46" y="27"/>
                  </a:cubicBezTo>
                  <a:cubicBezTo>
                    <a:pt x="38" y="28"/>
                    <a:pt x="31" y="31"/>
                    <a:pt x="26" y="37"/>
                  </a:cubicBezTo>
                  <a:cubicBezTo>
                    <a:pt x="20" y="43"/>
                    <a:pt x="18" y="50"/>
                    <a:pt x="18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107" name="组合 106">
            <a:extLst>
              <a:ext uri="{FF2B5EF4-FFF2-40B4-BE49-F238E27FC236}">
                <a16:creationId xmlns:a16="http://schemas.microsoft.com/office/drawing/2014/main" id="{43B996D7-7C67-4311-A162-2B4EAAA7FF95}"/>
              </a:ext>
            </a:extLst>
          </p:cNvPr>
          <p:cNvGrpSpPr/>
          <p:nvPr/>
        </p:nvGrpSpPr>
        <p:grpSpPr>
          <a:xfrm>
            <a:off x="3926621" y="3253629"/>
            <a:ext cx="687003" cy="687003"/>
            <a:chOff x="2744941" y="2490228"/>
            <a:chExt cx="515252" cy="515252"/>
          </a:xfrm>
          <a:solidFill>
            <a:srgbClr val="46B3B0"/>
          </a:solidFill>
        </p:grpSpPr>
        <p:sp>
          <p:nvSpPr>
            <p:cNvPr id="108" name="Freeform 137">
              <a:extLst>
                <a:ext uri="{FF2B5EF4-FFF2-40B4-BE49-F238E27FC236}">
                  <a16:creationId xmlns:a16="http://schemas.microsoft.com/office/drawing/2014/main" id="{5AAC5F93-A078-4AF3-8FB4-1077E2830E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15007" y="2639786"/>
              <a:ext cx="178499" cy="216135"/>
            </a:xfrm>
            <a:custGeom>
              <a:gdLst>
                <a:gd fmla="*/ 0 w 77" name="T0"/>
                <a:gd fmla="*/ 85 h 93" name="T1"/>
                <a:gd fmla="*/ 30 w 77" name="T2"/>
                <a:gd fmla="*/ 20 h 93" name="T3"/>
                <a:gd fmla="*/ 38 w 77" name="T4"/>
                <a:gd fmla="*/ 26 h 93" name="T5"/>
                <a:gd fmla="*/ 39 w 77" name="T6"/>
                <a:gd fmla="*/ 27 h 93" name="T7"/>
                <a:gd fmla="*/ 39 w 77" name="T8"/>
                <a:gd fmla="*/ 27 h 93" name="T9"/>
                <a:gd fmla="*/ 40 w 77" name="T10"/>
                <a:gd fmla="*/ 27 h 93" name="T11"/>
                <a:gd fmla="*/ 40 w 77" name="T12"/>
                <a:gd fmla="*/ 28 h 93" name="T13"/>
                <a:gd fmla="*/ 40 w 77" name="T14"/>
                <a:gd fmla="*/ 28 h 93" name="T15"/>
                <a:gd fmla="*/ 41 w 77" name="T16"/>
                <a:gd fmla="*/ 28 h 93" name="T17"/>
                <a:gd fmla="*/ 41 w 77" name="T18"/>
                <a:gd fmla="*/ 29 h 93" name="T19"/>
                <a:gd fmla="*/ 42 w 77" name="T20"/>
                <a:gd fmla="*/ 29 h 93" name="T21"/>
                <a:gd fmla="*/ 42 w 77" name="T22"/>
                <a:gd fmla="*/ 29 h 93" name="T23"/>
                <a:gd fmla="*/ 43 w 77" name="T24"/>
                <a:gd fmla="*/ 29 h 93" name="T25"/>
                <a:gd fmla="*/ 43 w 77" name="T26"/>
                <a:gd fmla="*/ 30 h 93" name="T27"/>
                <a:gd fmla="*/ 43 w 77" name="T28"/>
                <a:gd fmla="*/ 30 h 93" name="T29"/>
                <a:gd fmla="*/ 48 w 77" name="T30"/>
                <a:gd fmla="*/ 33 h 93" name="T31"/>
                <a:gd fmla="*/ 48 w 77" name="T32"/>
                <a:gd fmla="*/ 33 h 93" name="T33"/>
                <a:gd fmla="*/ 49 w 77" name="T34"/>
                <a:gd fmla="*/ 34 h 93" name="T35"/>
                <a:gd fmla="*/ 49 w 77" name="T36"/>
                <a:gd fmla="*/ 34 h 93" name="T37"/>
                <a:gd fmla="*/ 50 w 77" name="T38"/>
                <a:gd fmla="*/ 34 h 93" name="T39"/>
                <a:gd fmla="*/ 50 w 77" name="T40"/>
                <a:gd fmla="*/ 35 h 93" name="T41"/>
                <a:gd fmla="*/ 50 w 77" name="T42"/>
                <a:gd fmla="*/ 35 h 93" name="T43"/>
                <a:gd fmla="*/ 51 w 77" name="T44"/>
                <a:gd fmla="*/ 35 h 93" name="T45"/>
                <a:gd fmla="*/ 51 w 77" name="T46"/>
                <a:gd fmla="*/ 36 h 93" name="T47"/>
                <a:gd fmla="*/ 52 w 77" name="T48"/>
                <a:gd fmla="*/ 36 h 93" name="T49"/>
                <a:gd fmla="*/ 52 w 77" name="T50"/>
                <a:gd fmla="*/ 36 h 93" name="T51"/>
                <a:gd fmla="*/ 53 w 77" name="T52"/>
                <a:gd fmla="*/ 37 h 93" name="T53"/>
                <a:gd fmla="*/ 53 w 77" name="T54"/>
                <a:gd fmla="*/ 37 h 93" name="T55"/>
                <a:gd fmla="*/ 48 w 77" name="T56"/>
                <a:gd fmla="*/ 79 h 93" name="T57"/>
                <a:gd fmla="*/ 7 w 77" name="T58"/>
                <a:gd fmla="*/ 91 h 93" name="T59"/>
                <a:gd fmla="*/ 35 w 77" name="T60"/>
                <a:gd fmla="*/ 64 h 93" name="T61"/>
                <a:gd fmla="*/ 19 w 77" name="T62"/>
                <a:gd fmla="*/ 53 h 93" name="T63"/>
                <a:gd fmla="*/ 3 w 77" name="T64"/>
                <a:gd fmla="*/ 88 h 93" name="T65"/>
                <a:gd fmla="*/ 73 w 77" name="T66"/>
                <a:gd fmla="*/ 93 h 93" name="T67"/>
                <a:gd fmla="*/ 54 w 77" name="T68"/>
                <a:gd fmla="*/ 83 h 93" name="T69"/>
                <a:gd fmla="*/ 69 w 77" name="T70"/>
                <a:gd fmla="*/ 42 h 93" name="T71"/>
                <a:gd fmla="*/ 34 w 77" name="T72"/>
                <a:gd fmla="*/ 0 h 93" name="T73"/>
                <a:gd fmla="*/ 69 w 77" name="T74"/>
                <a:gd fmla="*/ 42 h 93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93" w="77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09" name="Donut 140">
              <a:extLst>
                <a:ext uri="{FF2B5EF4-FFF2-40B4-BE49-F238E27FC236}">
                  <a16:creationId xmlns:a16="http://schemas.microsoft.com/office/drawing/2014/main" id="{E509EA5E-7F38-4E50-AF91-2DFBE86A727C}"/>
                </a:ext>
              </a:extLst>
            </p:cNvPr>
            <p:cNvSpPr/>
            <p:nvPr/>
          </p:nvSpPr>
          <p:spPr>
            <a:xfrm>
              <a:off x="2744941" y="2490228"/>
              <a:ext cx="515252" cy="515252"/>
            </a:xfrm>
            <a:prstGeom prst="donut">
              <a:avLst>
                <a:gd fmla="val 6804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110" name="组合 109">
            <a:extLst>
              <a:ext uri="{FF2B5EF4-FFF2-40B4-BE49-F238E27FC236}">
                <a16:creationId xmlns:a16="http://schemas.microsoft.com/office/drawing/2014/main" id="{433FE78E-E638-4E08-9EE7-FD6C72565180}"/>
              </a:ext>
            </a:extLst>
          </p:cNvPr>
          <p:cNvGrpSpPr/>
          <p:nvPr/>
        </p:nvGrpSpPr>
        <p:grpSpPr>
          <a:xfrm>
            <a:off x="1391832" y="4692306"/>
            <a:ext cx="687003" cy="687003"/>
            <a:chOff x="843849" y="3569236"/>
            <a:chExt cx="515252" cy="515252"/>
          </a:xfrm>
          <a:solidFill>
            <a:srgbClr val="46B3B0"/>
          </a:solidFill>
        </p:grpSpPr>
        <p:sp>
          <p:nvSpPr>
            <p:cNvPr id="111" name="Freeform 135">
              <a:extLst>
                <a:ext uri="{FF2B5EF4-FFF2-40B4-BE49-F238E27FC236}">
                  <a16:creationId xmlns:a16="http://schemas.microsoft.com/office/drawing/2014/main" id="{4B88B5F8-7A13-4822-BAF1-7476D5A125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872" y="3715310"/>
              <a:ext cx="252695" cy="204307"/>
            </a:xfrm>
            <a:custGeom>
              <a:gdLst>
                <a:gd fmla="*/ 86 w 109" name="T0"/>
                <a:gd fmla="*/ 88 h 88" name="T1"/>
                <a:gd fmla="*/ 84 w 109" name="T2"/>
                <a:gd fmla="*/ 44 h 88" name="T3"/>
                <a:gd fmla="*/ 80 w 109" name="T4"/>
                <a:gd fmla="*/ 71 h 88" name="T5"/>
                <a:gd fmla="*/ 109 w 109" name="T6"/>
                <a:gd fmla="*/ 0 h 88" name="T7"/>
                <a:gd fmla="*/ 92 w 109" name="T8"/>
                <a:gd fmla="*/ 33 h 88" name="T9"/>
                <a:gd fmla="*/ 80 w 109" name="T10"/>
                <a:gd fmla="*/ 25 h 88" name="T11"/>
                <a:gd fmla="*/ 67 w 109" name="T12"/>
                <a:gd fmla="*/ 68 h 88" name="T13"/>
                <a:gd fmla="*/ 37 w 109" name="T14"/>
                <a:gd fmla="*/ 73 h 88" name="T15"/>
                <a:gd fmla="*/ 19 w 109" name="T16"/>
                <a:gd fmla="*/ 63 h 88" name="T17"/>
                <a:gd fmla="*/ 0 w 109" name="T18"/>
                <a:gd fmla="*/ 56 h 88" name="T19"/>
                <a:gd fmla="*/ 25 w 109" name="T20"/>
                <a:gd fmla="*/ 48 h 88" name="T21"/>
                <a:gd fmla="*/ 30 w 109" name="T22"/>
                <a:gd fmla="*/ 57 h 88" name="T23"/>
                <a:gd fmla="*/ 44 w 109" name="T24"/>
                <a:gd fmla="*/ 29 h 88" name="T25"/>
                <a:gd fmla="*/ 66 w 109" name="T26"/>
                <a:gd fmla="*/ 50 h 88" name="T27"/>
                <a:gd fmla="*/ 68 w 109" name="T28"/>
                <a:gd fmla="*/ 18 h 88" name="T29"/>
                <a:gd fmla="*/ 78 w 109" name="T30"/>
                <a:gd fmla="*/ 12 h 88" name="T31"/>
                <a:gd fmla="*/ 90 w 109" name="T32"/>
                <a:gd fmla="*/ 1 h 88" name="T33"/>
                <a:gd fmla="*/ 22 w 109" name="T34"/>
                <a:gd fmla="*/ 88 h 88" name="T35"/>
                <a:gd fmla="*/ 29 w 109" name="T36"/>
                <a:gd fmla="*/ 80 h 88" name="T37"/>
                <a:gd fmla="*/ 22 w 109" name="T38"/>
                <a:gd fmla="*/ 79 h 88" name="T39"/>
                <a:gd fmla="*/ 11 w 109" name="T40"/>
                <a:gd fmla="*/ 88 h 88" name="T41"/>
                <a:gd fmla="*/ 17 w 109" name="T42"/>
                <a:gd fmla="*/ 71 h 88" name="T43"/>
                <a:gd fmla="*/ 11 w 109" name="T44"/>
                <a:gd fmla="*/ 73 h 88" name="T45"/>
                <a:gd fmla="*/ 34 w 109" name="T46"/>
                <a:gd fmla="*/ 88 h 88" name="T47"/>
                <a:gd fmla="*/ 40 w 109" name="T48"/>
                <a:gd fmla="*/ 79 h 88" name="T49"/>
                <a:gd fmla="*/ 34 w 109" name="T50"/>
                <a:gd fmla="*/ 80 h 88" name="T51"/>
                <a:gd fmla="*/ 45 w 109" name="T52"/>
                <a:gd fmla="*/ 88 h 88" name="T53"/>
                <a:gd fmla="*/ 52 w 109" name="T54"/>
                <a:gd fmla="*/ 63 h 88" name="T55"/>
                <a:gd fmla="*/ 45 w 109" name="T56"/>
                <a:gd fmla="*/ 69 h 88" name="T57"/>
                <a:gd fmla="*/ 57 w 109" name="T58"/>
                <a:gd fmla="*/ 88 h 88" name="T59"/>
                <a:gd fmla="*/ 63 w 109" name="T60"/>
                <a:gd fmla="*/ 73 h 88" name="T61"/>
                <a:gd fmla="*/ 57 w 109" name="T62"/>
                <a:gd fmla="*/ 88 h 88" name="T63"/>
                <a:gd fmla="*/ 75 w 109" name="T64"/>
                <a:gd fmla="*/ 88 h 88" name="T65"/>
                <a:gd fmla="*/ 68 w 109" name="T66"/>
                <a:gd fmla="*/ 75 h 88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88" w="109">
                  <a:moveTo>
                    <a:pt x="80" y="88"/>
                  </a:moveTo>
                  <a:cubicBezTo>
                    <a:pt x="86" y="88"/>
                    <a:pt x="86" y="88"/>
                    <a:pt x="86" y="88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88"/>
                    <a:pt x="80" y="88"/>
                    <a:pt x="80" y="88"/>
                  </a:cubicBezTo>
                  <a:close/>
                  <a:moveTo>
                    <a:pt x="109" y="0"/>
                  </a:moveTo>
                  <a:cubicBezTo>
                    <a:pt x="100" y="17"/>
                    <a:pt x="100" y="17"/>
                    <a:pt x="100" y="17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37" y="73"/>
                    <a:pt x="37" y="73"/>
                    <a:pt x="37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22" y="88"/>
                  </a:moveTo>
                  <a:cubicBezTo>
                    <a:pt x="24" y="88"/>
                    <a:pt x="27" y="88"/>
                    <a:pt x="29" y="88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88"/>
                    <a:pt x="22" y="88"/>
                    <a:pt x="22" y="88"/>
                  </a:cubicBezTo>
                  <a:close/>
                  <a:moveTo>
                    <a:pt x="11" y="88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4" y="88"/>
                  </a:moveTo>
                  <a:cubicBezTo>
                    <a:pt x="36" y="88"/>
                    <a:pt x="38" y="88"/>
                    <a:pt x="40" y="88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4" y="88"/>
                    <a:pt x="34" y="88"/>
                    <a:pt x="34" y="88"/>
                  </a:cubicBezTo>
                  <a:close/>
                  <a:moveTo>
                    <a:pt x="45" y="88"/>
                  </a:moveTo>
                  <a:cubicBezTo>
                    <a:pt x="47" y="88"/>
                    <a:pt x="50" y="88"/>
                    <a:pt x="52" y="88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88"/>
                    <a:pt x="45" y="88"/>
                    <a:pt x="45" y="88"/>
                  </a:cubicBezTo>
                  <a:close/>
                  <a:moveTo>
                    <a:pt x="57" y="88"/>
                  </a:moveTo>
                  <a:cubicBezTo>
                    <a:pt x="59" y="88"/>
                    <a:pt x="61" y="88"/>
                    <a:pt x="63" y="88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88"/>
                    <a:pt x="57" y="88"/>
                    <a:pt x="57" y="88"/>
                  </a:cubicBezTo>
                  <a:close/>
                  <a:moveTo>
                    <a:pt x="68" y="88"/>
                  </a:moveTo>
                  <a:cubicBezTo>
                    <a:pt x="70" y="88"/>
                    <a:pt x="73" y="88"/>
                    <a:pt x="75" y="88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68" y="75"/>
                    <a:pt x="68" y="75"/>
                    <a:pt x="68" y="75"/>
                  </a:cubicBezTo>
                  <a:lnTo>
                    <a:pt x="68" y="8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12" name="Donut 139">
              <a:extLst>
                <a:ext uri="{FF2B5EF4-FFF2-40B4-BE49-F238E27FC236}">
                  <a16:creationId xmlns:a16="http://schemas.microsoft.com/office/drawing/2014/main" id="{A95D35CD-C729-4EDE-837F-B936544E65A4}"/>
                </a:ext>
              </a:extLst>
            </p:cNvPr>
            <p:cNvSpPr/>
            <p:nvPr/>
          </p:nvSpPr>
          <p:spPr>
            <a:xfrm>
              <a:off x="843849" y="3569236"/>
              <a:ext cx="515252" cy="515252"/>
            </a:xfrm>
            <a:prstGeom prst="donut">
              <a:avLst>
                <a:gd fmla="val 6804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113" name="组合 112">
            <a:extLst>
              <a:ext uri="{FF2B5EF4-FFF2-40B4-BE49-F238E27FC236}">
                <a16:creationId xmlns:a16="http://schemas.microsoft.com/office/drawing/2014/main" id="{A74E1837-7DC6-42C2-98A0-D87C1F28D3D8}"/>
              </a:ext>
            </a:extLst>
          </p:cNvPr>
          <p:cNvGrpSpPr/>
          <p:nvPr/>
        </p:nvGrpSpPr>
        <p:grpSpPr>
          <a:xfrm>
            <a:off x="3932035" y="4692162"/>
            <a:ext cx="687003" cy="687003"/>
            <a:chOff x="2749001" y="3569128"/>
            <a:chExt cx="515252" cy="515252"/>
          </a:xfrm>
          <a:solidFill>
            <a:schemeClr val="bg1">
              <a:lumMod val="75000"/>
            </a:schemeClr>
          </a:solidFill>
        </p:grpSpPr>
        <p:sp>
          <p:nvSpPr>
            <p:cNvPr id="114" name="Freeform 136">
              <a:extLst>
                <a:ext uri="{FF2B5EF4-FFF2-40B4-BE49-F238E27FC236}">
                  <a16:creationId xmlns:a16="http://schemas.microsoft.com/office/drawing/2014/main" id="{02BE796B-1C32-4CAD-A998-31F7494B33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22215" y="3713517"/>
              <a:ext cx="168822" cy="247319"/>
            </a:xfrm>
            <a:custGeom>
              <a:gdLst>
                <a:gd fmla="*/ 16 w 73" name="T0"/>
                <a:gd fmla="*/ 77 h 107" name="T1"/>
                <a:gd fmla="*/ 57 w 73" name="T2"/>
                <a:gd fmla="*/ 77 h 107" name="T3"/>
                <a:gd fmla="*/ 52 w 73" name="T4"/>
                <a:gd fmla="*/ 101 h 107" name="T5"/>
                <a:gd fmla="*/ 45 w 73" name="T6"/>
                <a:gd fmla="*/ 101 h 107" name="T7"/>
                <a:gd fmla="*/ 37 w 73" name="T8"/>
                <a:gd fmla="*/ 107 h 107" name="T9"/>
                <a:gd fmla="*/ 29 w 73" name="T10"/>
                <a:gd fmla="*/ 101 h 107" name="T11"/>
                <a:gd fmla="*/ 21 w 73" name="T12"/>
                <a:gd fmla="*/ 101 h 107" name="T13"/>
                <a:gd fmla="*/ 16 w 73" name="T14"/>
                <a:gd fmla="*/ 77 h 107" name="T15"/>
                <a:gd fmla="*/ 51 w 73" name="T16"/>
                <a:gd fmla="*/ 29 h 107" name="T17"/>
                <a:gd fmla="*/ 52 w 73" name="T18"/>
                <a:gd fmla="*/ 35 h 107" name="T19"/>
                <a:gd fmla="*/ 51 w 73" name="T20"/>
                <a:gd fmla="*/ 37 h 107" name="T21"/>
                <a:gd fmla="*/ 53 w 73" name="T22"/>
                <a:gd fmla="*/ 38 h 107" name="T23"/>
                <a:gd fmla="*/ 52 w 73" name="T24"/>
                <a:gd fmla="*/ 42 h 107" name="T25"/>
                <a:gd fmla="*/ 50 w 73" name="T26"/>
                <a:gd fmla="*/ 42 h 107" name="T27"/>
                <a:gd fmla="*/ 52 w 73" name="T28"/>
                <a:gd fmla="*/ 44 h 107" name="T29"/>
                <a:gd fmla="*/ 51 w 73" name="T30"/>
                <a:gd fmla="*/ 47 h 107" name="T31"/>
                <a:gd fmla="*/ 50 w 73" name="T32"/>
                <a:gd fmla="*/ 48 h 107" name="T33"/>
                <a:gd fmla="*/ 51 w 73" name="T34"/>
                <a:gd fmla="*/ 49 h 107" name="T35"/>
                <a:gd fmla="*/ 50 w 73" name="T36"/>
                <a:gd fmla="*/ 53 h 107" name="T37"/>
                <a:gd fmla="*/ 47 w 73" name="T38"/>
                <a:gd fmla="*/ 54 h 107" name="T39"/>
                <a:gd fmla="*/ 29 w 73" name="T40"/>
                <a:gd fmla="*/ 49 h 107" name="T41"/>
                <a:gd fmla="*/ 21 w 73" name="T42"/>
                <a:gd fmla="*/ 49 h 107" name="T43"/>
                <a:gd fmla="*/ 21 w 73" name="T44"/>
                <a:gd fmla="*/ 32 h 107" name="T45"/>
                <a:gd fmla="*/ 28 w 73" name="T46"/>
                <a:gd fmla="*/ 31 h 107" name="T47"/>
                <a:gd fmla="*/ 42 w 73" name="T48"/>
                <a:gd fmla="*/ 16 h 107" name="T49"/>
                <a:gd fmla="*/ 38 w 73" name="T50"/>
                <a:gd fmla="*/ 30 h 107" name="T51"/>
                <a:gd fmla="*/ 51 w 73" name="T52"/>
                <a:gd fmla="*/ 29 h 107" name="T53"/>
                <a:gd fmla="*/ 15 w 73" name="T54"/>
                <a:gd fmla="*/ 71 h 107" name="T55"/>
                <a:gd fmla="*/ 25 w 73" name="T56"/>
                <a:gd fmla="*/ 71 h 107" name="T57"/>
                <a:gd fmla="*/ 17 w 73" name="T58"/>
                <a:gd fmla="*/ 48 h 107" name="T59"/>
                <a:gd fmla="*/ 11 w 73" name="T60"/>
                <a:gd fmla="*/ 29 h 107" name="T61"/>
                <a:gd fmla="*/ 23 w 73" name="T62"/>
                <a:gd fmla="*/ 13 h 107" name="T63"/>
                <a:gd fmla="*/ 37 w 73" name="T64"/>
                <a:gd fmla="*/ 11 h 107" name="T65"/>
                <a:gd fmla="*/ 50 w 73" name="T66"/>
                <a:gd fmla="*/ 14 h 107" name="T67"/>
                <a:gd fmla="*/ 62 w 73" name="T68"/>
                <a:gd fmla="*/ 29 h 107" name="T69"/>
                <a:gd fmla="*/ 56 w 73" name="T70"/>
                <a:gd fmla="*/ 48 h 107" name="T71"/>
                <a:gd fmla="*/ 48 w 73" name="T72"/>
                <a:gd fmla="*/ 71 h 107" name="T73"/>
                <a:gd fmla="*/ 58 w 73" name="T74"/>
                <a:gd fmla="*/ 71 h 107" name="T75"/>
                <a:gd fmla="*/ 65 w 73" name="T76"/>
                <a:gd fmla="*/ 52 h 107" name="T77"/>
                <a:gd fmla="*/ 71 w 73" name="T78"/>
                <a:gd fmla="*/ 27 h 107" name="T79"/>
                <a:gd fmla="*/ 55 w 73" name="T80"/>
                <a:gd fmla="*/ 5 h 107" name="T81"/>
                <a:gd fmla="*/ 37 w 73" name="T82"/>
                <a:gd fmla="*/ 1 h 107" name="T83"/>
                <a:gd fmla="*/ 19 w 73" name="T84"/>
                <a:gd fmla="*/ 5 h 107" name="T85"/>
                <a:gd fmla="*/ 2 w 73" name="T86"/>
                <a:gd fmla="*/ 27 h 107" name="T87"/>
                <a:gd fmla="*/ 8 w 73" name="T88"/>
                <a:gd fmla="*/ 53 h 107" name="T89"/>
                <a:gd fmla="*/ 15 w 73" name="T90"/>
                <a:gd fmla="*/ 71 h 107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107" w="73">
                  <a:moveTo>
                    <a:pt x="16" y="77"/>
                  </a:moveTo>
                  <a:cubicBezTo>
                    <a:pt x="57" y="77"/>
                    <a:pt x="57" y="77"/>
                    <a:pt x="57" y="77"/>
                  </a:cubicBezTo>
                  <a:cubicBezTo>
                    <a:pt x="52" y="101"/>
                    <a:pt x="52" y="101"/>
                    <a:pt x="52" y="101"/>
                  </a:cubicBezTo>
                  <a:cubicBezTo>
                    <a:pt x="45" y="101"/>
                    <a:pt x="45" y="101"/>
                    <a:pt x="45" y="101"/>
                  </a:cubicBezTo>
                  <a:cubicBezTo>
                    <a:pt x="44" y="104"/>
                    <a:pt x="41" y="107"/>
                    <a:pt x="37" y="107"/>
                  </a:cubicBezTo>
                  <a:cubicBezTo>
                    <a:pt x="33" y="107"/>
                    <a:pt x="30" y="104"/>
                    <a:pt x="29" y="101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16" y="77"/>
                    <a:pt x="16" y="77"/>
                    <a:pt x="16" y="77"/>
                  </a:cubicBezTo>
                  <a:close/>
                  <a:moveTo>
                    <a:pt x="51" y="29"/>
                  </a:moveTo>
                  <a:cubicBezTo>
                    <a:pt x="52" y="35"/>
                    <a:pt x="52" y="35"/>
                    <a:pt x="52" y="35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3" y="38"/>
                    <a:pt x="53" y="38"/>
                    <a:pt x="53" y="38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0" y="42"/>
                    <a:pt x="50" y="42"/>
                    <a:pt x="50" y="42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51" y="49"/>
                    <a:pt x="51" y="49"/>
                    <a:pt x="51" y="49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47" y="54"/>
                    <a:pt x="47" y="54"/>
                    <a:pt x="47" y="54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8" y="31"/>
                    <a:pt x="28" y="31"/>
                    <a:pt x="28" y="31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50" y="21"/>
                    <a:pt x="43" y="27"/>
                    <a:pt x="38" y="30"/>
                  </a:cubicBezTo>
                  <a:cubicBezTo>
                    <a:pt x="51" y="29"/>
                    <a:pt x="51" y="29"/>
                    <a:pt x="51" y="29"/>
                  </a:cubicBezTo>
                  <a:close/>
                  <a:moveTo>
                    <a:pt x="15" y="71"/>
                  </a:moveTo>
                  <a:cubicBezTo>
                    <a:pt x="25" y="71"/>
                    <a:pt x="25" y="71"/>
                    <a:pt x="25" y="71"/>
                  </a:cubicBezTo>
                  <a:cubicBezTo>
                    <a:pt x="24" y="62"/>
                    <a:pt x="20" y="55"/>
                    <a:pt x="17" y="48"/>
                  </a:cubicBezTo>
                  <a:cubicBezTo>
                    <a:pt x="13" y="41"/>
                    <a:pt x="10" y="34"/>
                    <a:pt x="11" y="29"/>
                  </a:cubicBezTo>
                  <a:cubicBezTo>
                    <a:pt x="13" y="21"/>
                    <a:pt x="17" y="16"/>
                    <a:pt x="23" y="13"/>
                  </a:cubicBezTo>
                  <a:cubicBezTo>
                    <a:pt x="27" y="11"/>
                    <a:pt x="32" y="10"/>
                    <a:pt x="37" y="11"/>
                  </a:cubicBezTo>
                  <a:cubicBezTo>
                    <a:pt x="42" y="11"/>
                    <a:pt x="46" y="12"/>
                    <a:pt x="50" y="14"/>
                  </a:cubicBezTo>
                  <a:cubicBezTo>
                    <a:pt x="56" y="17"/>
                    <a:pt x="60" y="22"/>
                    <a:pt x="62" y="29"/>
                  </a:cubicBezTo>
                  <a:cubicBezTo>
                    <a:pt x="63" y="34"/>
                    <a:pt x="59" y="41"/>
                    <a:pt x="56" y="48"/>
                  </a:cubicBezTo>
                  <a:cubicBezTo>
                    <a:pt x="53" y="55"/>
                    <a:pt x="49" y="62"/>
                    <a:pt x="48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9" y="64"/>
                    <a:pt x="62" y="58"/>
                    <a:pt x="65" y="52"/>
                  </a:cubicBezTo>
                  <a:cubicBezTo>
                    <a:pt x="69" y="44"/>
                    <a:pt x="73" y="36"/>
                    <a:pt x="71" y="27"/>
                  </a:cubicBezTo>
                  <a:cubicBezTo>
                    <a:pt x="70" y="17"/>
                    <a:pt x="63" y="9"/>
                    <a:pt x="55" y="5"/>
                  </a:cubicBezTo>
                  <a:cubicBezTo>
                    <a:pt x="49" y="2"/>
                    <a:pt x="43" y="1"/>
                    <a:pt x="37" y="1"/>
                  </a:cubicBezTo>
                  <a:cubicBezTo>
                    <a:pt x="31" y="0"/>
                    <a:pt x="24" y="2"/>
                    <a:pt x="19" y="5"/>
                  </a:cubicBezTo>
                  <a:cubicBezTo>
                    <a:pt x="10" y="9"/>
                    <a:pt x="4" y="16"/>
                    <a:pt x="2" y="27"/>
                  </a:cubicBezTo>
                  <a:cubicBezTo>
                    <a:pt x="0" y="36"/>
                    <a:pt x="4" y="44"/>
                    <a:pt x="8" y="53"/>
                  </a:cubicBezTo>
                  <a:cubicBezTo>
                    <a:pt x="11" y="58"/>
                    <a:pt x="13" y="64"/>
                    <a:pt x="15" y="71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15" name="Donut 138">
              <a:extLst>
                <a:ext uri="{FF2B5EF4-FFF2-40B4-BE49-F238E27FC236}">
                  <a16:creationId xmlns:a16="http://schemas.microsoft.com/office/drawing/2014/main" id="{CCA2394C-007B-42FC-B96D-5122A19279C4}"/>
                </a:ext>
              </a:extLst>
            </p:cNvPr>
            <p:cNvSpPr/>
            <p:nvPr/>
          </p:nvSpPr>
          <p:spPr>
            <a:xfrm>
              <a:off x="2749001" y="3569128"/>
              <a:ext cx="515252" cy="515252"/>
            </a:xfrm>
            <a:prstGeom prst="donut">
              <a:avLst>
                <a:gd fmla="val 6804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6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sp>
        <p:nvSpPr>
          <p:cNvPr id="116" name="矩形 115">
            <a:extLst>
              <a:ext uri="{FF2B5EF4-FFF2-40B4-BE49-F238E27FC236}">
                <a16:creationId xmlns:a16="http://schemas.microsoft.com/office/drawing/2014/main" id="{D28AD6B2-940D-43B2-80EB-9A935940B624}"/>
              </a:ext>
            </a:extLst>
          </p:cNvPr>
          <p:cNvSpPr/>
          <p:nvPr/>
        </p:nvSpPr>
        <p:spPr>
          <a:xfrm>
            <a:off x="2079875" y="3263275"/>
            <a:ext cx="127600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双击输入替换内容58pic.com</a:t>
            </a:r>
          </a:p>
        </p:txBody>
      </p:sp>
      <p:sp>
        <p:nvSpPr>
          <p:cNvPr id="117" name="矩形 116">
            <a:extLst>
              <a:ext uri="{FF2B5EF4-FFF2-40B4-BE49-F238E27FC236}">
                <a16:creationId xmlns:a16="http://schemas.microsoft.com/office/drawing/2014/main" id="{61B639C9-984E-4232-96C9-EBAD17537993}"/>
              </a:ext>
            </a:extLst>
          </p:cNvPr>
          <p:cNvSpPr/>
          <p:nvPr/>
        </p:nvSpPr>
        <p:spPr>
          <a:xfrm>
            <a:off x="1258962" y="1859017"/>
            <a:ext cx="554543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47FEABDC-631B-4340-9E6E-80E2E3D3D9CB}"/>
              </a:ext>
            </a:extLst>
          </p:cNvPr>
          <p:cNvSpPr/>
          <p:nvPr/>
        </p:nvSpPr>
        <p:spPr>
          <a:xfrm>
            <a:off x="4843070" y="3309666"/>
            <a:ext cx="127600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双击输入替换内容58pic.com</a:t>
            </a:r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39F5EBD4-E52B-4938-BA27-419640FACE51}"/>
              </a:ext>
            </a:extLst>
          </p:cNvPr>
          <p:cNvSpPr/>
          <p:nvPr/>
        </p:nvSpPr>
        <p:spPr>
          <a:xfrm>
            <a:off x="2127927" y="4663525"/>
            <a:ext cx="127600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双击输入替换内容58pic.com</a:t>
            </a: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7C2F1697-7C2B-495F-8312-F99C6514C066}"/>
              </a:ext>
            </a:extLst>
          </p:cNvPr>
          <p:cNvSpPr/>
          <p:nvPr/>
        </p:nvSpPr>
        <p:spPr>
          <a:xfrm>
            <a:off x="4871832" y="4663525"/>
            <a:ext cx="127600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双击输入替换内容58pic.com</a:t>
            </a:r>
          </a:p>
        </p:txBody>
      </p:sp>
    </p:spTree>
    <p:extLst>
      <p:ext uri="{BB962C8B-B14F-4D97-AF65-F5344CB8AC3E}">
        <p14:creationId val="13532118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6"/>
      <p:bldP grpId="0" spid="117"/>
      <p:bldP grpId="0" spid="118"/>
      <p:bldP grpId="0" spid="119"/>
      <p:bldP grpId="0" spid="120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84">
            <a:extLst>
              <a:ext uri="{FF2B5EF4-FFF2-40B4-BE49-F238E27FC236}">
                <a16:creationId xmlns:a16="http://schemas.microsoft.com/office/drawing/2014/main" id="{57A0CC54-EF3C-4F84-A884-88E0B6B4FA3D}"/>
              </a:ext>
            </a:extLst>
          </p:cNvPr>
          <p:cNvGrpSpPr/>
          <p:nvPr/>
        </p:nvGrpSpPr>
        <p:grpSpPr>
          <a:xfrm>
            <a:off x="1316515" y="3974574"/>
            <a:ext cx="946439" cy="947229"/>
            <a:chOff x="1245350" y="3178283"/>
            <a:chExt cx="843049" cy="843755"/>
          </a:xfrm>
        </p:grpSpPr>
        <p:sp>
          <p:nvSpPr>
            <p:cNvPr id="3" name="Oval 76">
              <a:extLst>
                <a:ext uri="{FF2B5EF4-FFF2-40B4-BE49-F238E27FC236}">
                  <a16:creationId xmlns:a16="http://schemas.microsoft.com/office/drawing/2014/main" id="{869557F4-FC39-40FC-8090-833DD5A334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45350" y="3178283"/>
              <a:ext cx="843049" cy="8437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50000"/>
                </a:lnSpc>
              </a:pPr>
              <a:endParaRPr b="1"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4" name="Freeform 78">
              <a:extLst>
                <a:ext uri="{FF2B5EF4-FFF2-40B4-BE49-F238E27FC236}">
                  <a16:creationId xmlns:a16="http://schemas.microsoft.com/office/drawing/2014/main" id="{CB022BAD-4C4D-4365-9AE2-18EE183DB7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18737" y="3383239"/>
              <a:ext cx="296640" cy="433374"/>
            </a:xfrm>
            <a:custGeom>
              <a:cxnLst>
                <a:cxn ang="0">
                  <a:pos x="35" y="0"/>
                </a:cxn>
                <a:cxn ang="0">
                  <a:pos x="0" y="35"/>
                </a:cxn>
                <a:cxn ang="0">
                  <a:pos x="16" y="74"/>
                </a:cxn>
                <a:cxn ang="0">
                  <a:pos x="35" y="102"/>
                </a:cxn>
                <a:cxn ang="0">
                  <a:pos x="54" y="74"/>
                </a:cxn>
                <a:cxn ang="0">
                  <a:pos x="70" y="35"/>
                </a:cxn>
                <a:cxn ang="0">
                  <a:pos x="35" y="0"/>
                </a:cxn>
                <a:cxn ang="0">
                  <a:pos x="43" y="87"/>
                </a:cxn>
                <a:cxn ang="0">
                  <a:pos x="27" y="89"/>
                </a:cxn>
                <a:cxn ang="0">
                  <a:pos x="26" y="83"/>
                </a:cxn>
                <a:cxn ang="0">
                  <a:pos x="26" y="83"/>
                </a:cxn>
                <a:cxn ang="0">
                  <a:pos x="45" y="80"/>
                </a:cxn>
                <a:cxn ang="0">
                  <a:pos x="44" y="83"/>
                </a:cxn>
                <a:cxn ang="0">
                  <a:pos x="43" y="87"/>
                </a:cxn>
                <a:cxn ang="0">
                  <a:pos x="25" y="79"/>
                </a:cxn>
                <a:cxn ang="0">
                  <a:pos x="23" y="73"/>
                </a:cxn>
                <a:cxn ang="0">
                  <a:pos x="47" y="73"/>
                </a:cxn>
                <a:cxn ang="0">
                  <a:pos x="46" y="77"/>
                </a:cxn>
                <a:cxn ang="0">
                  <a:pos x="25" y="79"/>
                </a:cxn>
                <a:cxn ang="0">
                  <a:pos x="35" y="96"/>
                </a:cxn>
                <a:cxn ang="0">
                  <a:pos x="29" y="92"/>
                </a:cxn>
                <a:cxn ang="0">
                  <a:pos x="42" y="90"/>
                </a:cxn>
                <a:cxn ang="0">
                  <a:pos x="35" y="96"/>
                </a:cxn>
                <a:cxn ang="0">
                  <a:pos x="50" y="67"/>
                </a:cxn>
                <a:cxn ang="0">
                  <a:pos x="20" y="67"/>
                </a:cxn>
                <a:cxn ang="0">
                  <a:pos x="15" y="57"/>
                </a:cxn>
                <a:cxn ang="0">
                  <a:pos x="6" y="35"/>
                </a:cxn>
                <a:cxn ang="0">
                  <a:pos x="35" y="6"/>
                </a:cxn>
                <a:cxn ang="0">
                  <a:pos x="64" y="35"/>
                </a:cxn>
                <a:cxn ang="0">
                  <a:pos x="55" y="57"/>
                </a:cxn>
                <a:cxn ang="0">
                  <a:pos x="50" y="67"/>
                </a:cxn>
                <a:cxn ang="0">
                  <a:pos x="50" y="67"/>
                </a:cxn>
                <a:cxn ang="0">
                  <a:pos x="50" y="67"/>
                </a:cxn>
              </a:cxnLst>
              <a:rect b="b" l="0" r="r" t="0"/>
              <a:pathLst>
                <a:path h="102" w="70">
                  <a:moveTo>
                    <a:pt x="35" y="0"/>
                  </a:moveTo>
                  <a:cubicBezTo>
                    <a:pt x="16" y="0"/>
                    <a:pt x="0" y="16"/>
                    <a:pt x="0" y="35"/>
                  </a:cubicBezTo>
                  <a:cubicBezTo>
                    <a:pt x="0" y="48"/>
                    <a:pt x="12" y="62"/>
                    <a:pt x="16" y="74"/>
                  </a:cubicBezTo>
                  <a:cubicBezTo>
                    <a:pt x="22" y="91"/>
                    <a:pt x="22" y="102"/>
                    <a:pt x="35" y="102"/>
                  </a:cubicBezTo>
                  <a:cubicBezTo>
                    <a:pt x="49" y="102"/>
                    <a:pt x="48" y="92"/>
                    <a:pt x="54" y="74"/>
                  </a:cubicBezTo>
                  <a:cubicBezTo>
                    <a:pt x="58" y="62"/>
                    <a:pt x="70" y="48"/>
                    <a:pt x="70" y="35"/>
                  </a:cubicBezTo>
                  <a:cubicBezTo>
                    <a:pt x="70" y="16"/>
                    <a:pt x="54" y="0"/>
                    <a:pt x="35" y="0"/>
                  </a:cubicBezTo>
                  <a:close/>
                  <a:moveTo>
                    <a:pt x="43" y="87"/>
                  </a:moveTo>
                  <a:cubicBezTo>
                    <a:pt x="27" y="89"/>
                    <a:pt x="27" y="89"/>
                    <a:pt x="27" y="89"/>
                  </a:cubicBezTo>
                  <a:cubicBezTo>
                    <a:pt x="27" y="87"/>
                    <a:pt x="26" y="85"/>
                    <a:pt x="26" y="83"/>
                  </a:cubicBezTo>
                  <a:cubicBezTo>
                    <a:pt x="26" y="83"/>
                    <a:pt x="26" y="83"/>
                    <a:pt x="26" y="83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45" y="81"/>
                    <a:pt x="45" y="82"/>
                    <a:pt x="44" y="83"/>
                  </a:cubicBezTo>
                  <a:cubicBezTo>
                    <a:pt x="44" y="84"/>
                    <a:pt x="44" y="86"/>
                    <a:pt x="43" y="87"/>
                  </a:cubicBezTo>
                  <a:close/>
                  <a:moveTo>
                    <a:pt x="25" y="79"/>
                  </a:moveTo>
                  <a:cubicBezTo>
                    <a:pt x="24" y="78"/>
                    <a:pt x="23" y="76"/>
                    <a:pt x="23" y="73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47" y="75"/>
                    <a:pt x="47" y="76"/>
                    <a:pt x="46" y="77"/>
                  </a:cubicBezTo>
                  <a:lnTo>
                    <a:pt x="25" y="79"/>
                  </a:lnTo>
                  <a:close/>
                  <a:moveTo>
                    <a:pt x="35" y="96"/>
                  </a:moveTo>
                  <a:cubicBezTo>
                    <a:pt x="32" y="96"/>
                    <a:pt x="30" y="95"/>
                    <a:pt x="29" y="92"/>
                  </a:cubicBezTo>
                  <a:cubicBezTo>
                    <a:pt x="42" y="90"/>
                    <a:pt x="42" y="90"/>
                    <a:pt x="42" y="90"/>
                  </a:cubicBezTo>
                  <a:cubicBezTo>
                    <a:pt x="40" y="95"/>
                    <a:pt x="39" y="96"/>
                    <a:pt x="35" y="96"/>
                  </a:cubicBezTo>
                  <a:close/>
                  <a:moveTo>
                    <a:pt x="50" y="67"/>
                  </a:moveTo>
                  <a:cubicBezTo>
                    <a:pt x="20" y="67"/>
                    <a:pt x="20" y="67"/>
                    <a:pt x="20" y="67"/>
                  </a:cubicBezTo>
                  <a:cubicBezTo>
                    <a:pt x="19" y="64"/>
                    <a:pt x="17" y="60"/>
                    <a:pt x="15" y="57"/>
                  </a:cubicBezTo>
                  <a:cubicBezTo>
                    <a:pt x="11" y="49"/>
                    <a:pt x="6" y="41"/>
                    <a:pt x="6" y="35"/>
                  </a:cubicBezTo>
                  <a:cubicBezTo>
                    <a:pt x="6" y="19"/>
                    <a:pt x="19" y="6"/>
                    <a:pt x="35" y="6"/>
                  </a:cubicBezTo>
                  <a:cubicBezTo>
                    <a:pt x="51" y="6"/>
                    <a:pt x="64" y="19"/>
                    <a:pt x="64" y="35"/>
                  </a:cubicBezTo>
                  <a:cubicBezTo>
                    <a:pt x="64" y="41"/>
                    <a:pt x="60" y="49"/>
                    <a:pt x="55" y="57"/>
                  </a:cubicBezTo>
                  <a:cubicBezTo>
                    <a:pt x="53" y="60"/>
                    <a:pt x="52" y="64"/>
                    <a:pt x="50" y="67"/>
                  </a:cubicBezTo>
                  <a:close/>
                  <a:moveTo>
                    <a:pt x="50" y="67"/>
                  </a:moveTo>
                  <a:cubicBezTo>
                    <a:pt x="50" y="67"/>
                    <a:pt x="50" y="67"/>
                    <a:pt x="50" y="67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56" compatLnSpc="1" lIns="121913" numCol="1" rIns="121913" tIns="60956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50000"/>
                </a:lnSpc>
              </a:pPr>
              <a:endParaRPr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5" name="Group 88">
            <a:extLst>
              <a:ext uri="{FF2B5EF4-FFF2-40B4-BE49-F238E27FC236}">
                <a16:creationId xmlns:a16="http://schemas.microsoft.com/office/drawing/2014/main" id="{358B1FFF-3F0F-44D6-8982-4222E444F484}"/>
              </a:ext>
            </a:extLst>
          </p:cNvPr>
          <p:cNvGrpSpPr/>
          <p:nvPr/>
        </p:nvGrpSpPr>
        <p:grpSpPr>
          <a:xfrm>
            <a:off x="4364348" y="3769152"/>
            <a:ext cx="1356932" cy="1358071"/>
            <a:chOff x="3584844" y="2915264"/>
            <a:chExt cx="843049" cy="843755"/>
          </a:xfrm>
        </p:grpSpPr>
        <p:sp>
          <p:nvSpPr>
            <p:cNvPr id="6" name="Oval 57">
              <a:extLst>
                <a:ext uri="{FF2B5EF4-FFF2-40B4-BE49-F238E27FC236}">
                  <a16:creationId xmlns:a16="http://schemas.microsoft.com/office/drawing/2014/main" id="{337C3D27-7BB8-452C-A4DB-92372C6BA9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4844" y="2915264"/>
              <a:ext cx="843049" cy="8437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50000"/>
                </a:lnSpc>
              </a:pPr>
              <a:endParaRPr b="1"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7" name="Freeform 83">
              <a:extLst>
                <a:ext uri="{FF2B5EF4-FFF2-40B4-BE49-F238E27FC236}">
                  <a16:creationId xmlns:a16="http://schemas.microsoft.com/office/drawing/2014/main" id="{AE9A12FF-94CE-4EAF-8595-C681B9B24B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7109" y="3188253"/>
              <a:ext cx="198518" cy="297777"/>
            </a:xfrm>
            <a:custGeom>
              <a:cxnLst>
                <a:cxn ang="0">
                  <a:pos x="38" y="26"/>
                </a:cxn>
                <a:cxn ang="0">
                  <a:pos x="24" y="55"/>
                </a:cxn>
                <a:cxn ang="0">
                  <a:pos x="20" y="58"/>
                </a:cxn>
                <a:cxn ang="0">
                  <a:pos x="16" y="55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38" y="26"/>
                </a:cxn>
                <a:cxn ang="0">
                  <a:pos x="20" y="9"/>
                </a:cxn>
                <a:cxn ang="0">
                  <a:pos x="10" y="19"/>
                </a:cxn>
                <a:cxn ang="0">
                  <a:pos x="20" y="29"/>
                </a:cxn>
                <a:cxn ang="0">
                  <a:pos x="30" y="19"/>
                </a:cxn>
                <a:cxn ang="0">
                  <a:pos x="20" y="9"/>
                </a:cxn>
              </a:cxnLst>
              <a:rect b="b" l="0" r="r" t="0"/>
              <a:pathLst>
                <a:path h="57" w="39">
                  <a:moveTo>
                    <a:pt x="38" y="26"/>
                  </a:moveTo>
                  <a:cubicBezTo>
                    <a:pt x="24" y="55"/>
                    <a:pt x="24" y="55"/>
                    <a:pt x="24" y="55"/>
                  </a:cubicBezTo>
                  <a:cubicBezTo>
                    <a:pt x="23" y="57"/>
                    <a:pt x="22" y="58"/>
                    <a:pt x="20" y="58"/>
                  </a:cubicBezTo>
                  <a:cubicBezTo>
                    <a:pt x="18" y="58"/>
                    <a:pt x="16" y="57"/>
                    <a:pt x="16" y="5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4"/>
                    <a:pt x="0" y="21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1" y="0"/>
                    <a:pt x="39" y="8"/>
                    <a:pt x="39" y="19"/>
                  </a:cubicBezTo>
                  <a:cubicBezTo>
                    <a:pt x="39" y="21"/>
                    <a:pt x="39" y="24"/>
                    <a:pt x="38" y="26"/>
                  </a:cubicBezTo>
                  <a:close/>
                  <a:moveTo>
                    <a:pt x="20" y="9"/>
                  </a:moveTo>
                  <a:cubicBezTo>
                    <a:pt x="15" y="9"/>
                    <a:pt x="10" y="14"/>
                    <a:pt x="10" y="19"/>
                  </a:cubicBezTo>
                  <a:cubicBezTo>
                    <a:pt x="10" y="24"/>
                    <a:pt x="15" y="29"/>
                    <a:pt x="20" y="29"/>
                  </a:cubicBezTo>
                  <a:cubicBezTo>
                    <a:pt x="25" y="29"/>
                    <a:pt x="30" y="24"/>
                    <a:pt x="30" y="19"/>
                  </a:cubicBezTo>
                  <a:cubicBezTo>
                    <a:pt x="30" y="14"/>
                    <a:pt x="25" y="9"/>
                    <a:pt x="20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56" compatLnSpc="1" lIns="121913" numCol="1" rIns="121913" tIns="60956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50000"/>
                </a:lnSpc>
              </a:pPr>
              <a:endParaRPr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8" name="Group 90">
            <a:extLst>
              <a:ext uri="{FF2B5EF4-FFF2-40B4-BE49-F238E27FC236}">
                <a16:creationId xmlns:a16="http://schemas.microsoft.com/office/drawing/2014/main" id="{B7735A48-68AB-42A1-9969-4034BBE6A34C}"/>
              </a:ext>
            </a:extLst>
          </p:cNvPr>
          <p:cNvGrpSpPr/>
          <p:nvPr/>
        </p:nvGrpSpPr>
        <p:grpSpPr>
          <a:xfrm>
            <a:off x="9792369" y="2571155"/>
            <a:ext cx="962136" cy="962943"/>
            <a:chOff x="7203324" y="1921403"/>
            <a:chExt cx="843049" cy="843755"/>
          </a:xfrm>
        </p:grpSpPr>
        <p:sp>
          <p:nvSpPr>
            <p:cNvPr id="9" name="Oval 73">
              <a:extLst>
                <a:ext uri="{FF2B5EF4-FFF2-40B4-BE49-F238E27FC236}">
                  <a16:creationId xmlns:a16="http://schemas.microsoft.com/office/drawing/2014/main" id="{D071FB81-D3F1-4208-810A-4D39CE175C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03324" y="1921403"/>
              <a:ext cx="843049" cy="843755"/>
            </a:xfrm>
            <a:prstGeom prst="ellipse">
              <a:avLst/>
            </a:prstGeom>
            <a:solidFill>
              <a:srgbClr val="9ED8D8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50000"/>
                </a:lnSpc>
              </a:pPr>
              <a:endParaRPr b="1"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0" name="Freeform 137">
              <a:extLst>
                <a:ext uri="{FF2B5EF4-FFF2-40B4-BE49-F238E27FC236}">
                  <a16:creationId xmlns:a16="http://schemas.microsoft.com/office/drawing/2014/main" id="{240F489B-08B3-4198-98B5-AC8E4CA998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60025" y="2174501"/>
              <a:ext cx="329647" cy="337558"/>
            </a:xfrm>
            <a:custGeom>
              <a:cxnLst>
                <a:cxn ang="0">
                  <a:pos x="46" y="30"/>
                </a:cxn>
                <a:cxn ang="0">
                  <a:pos x="39" y="36"/>
                </a:cxn>
                <a:cxn ang="0">
                  <a:pos x="39" y="50"/>
                </a:cxn>
                <a:cxn ang="0">
                  <a:pos x="38" y="50"/>
                </a:cxn>
                <a:cxn ang="0">
                  <a:pos x="24" y="58"/>
                </a:cxn>
                <a:cxn ang="0">
                  <a:pos x="24" y="59"/>
                </a:cxn>
                <a:cxn ang="0">
                  <a:pos x="23" y="58"/>
                </a:cxn>
                <a:cxn ang="0">
                  <a:pos x="21" y="56"/>
                </a:cxn>
                <a:cxn ang="0">
                  <a:pos x="21" y="55"/>
                </a:cxn>
                <a:cxn ang="0">
                  <a:pos x="24" y="45"/>
                </a:cxn>
                <a:cxn ang="0">
                  <a:pos x="14" y="35"/>
                </a:cxn>
                <a:cxn ang="0">
                  <a:pos x="4" y="38"/>
                </a:cxn>
                <a:cxn ang="0">
                  <a:pos x="3" y="38"/>
                </a:cxn>
                <a:cxn ang="0">
                  <a:pos x="3" y="38"/>
                </a:cxn>
                <a:cxn ang="0">
                  <a:pos x="0" y="35"/>
                </a:cxn>
                <a:cxn ang="0">
                  <a:pos x="0" y="34"/>
                </a:cxn>
                <a:cxn ang="0">
                  <a:pos x="8" y="20"/>
                </a:cxn>
                <a:cxn ang="0">
                  <a:pos x="9" y="20"/>
                </a:cxn>
                <a:cxn ang="0">
                  <a:pos x="23" y="19"/>
                </a:cxn>
                <a:cxn ang="0">
                  <a:pos x="29" y="12"/>
                </a:cxn>
                <a:cxn ang="0">
                  <a:pos x="57" y="0"/>
                </a:cxn>
                <a:cxn ang="0">
                  <a:pos x="58" y="1"/>
                </a:cxn>
                <a:cxn ang="0">
                  <a:pos x="46" y="30"/>
                </a:cxn>
                <a:cxn ang="0">
                  <a:pos x="47" y="8"/>
                </a:cxn>
                <a:cxn ang="0">
                  <a:pos x="43" y="12"/>
                </a:cxn>
                <a:cxn ang="0">
                  <a:pos x="47" y="15"/>
                </a:cxn>
                <a:cxn ang="0">
                  <a:pos x="50" y="12"/>
                </a:cxn>
                <a:cxn ang="0">
                  <a:pos x="47" y="8"/>
                </a:cxn>
              </a:cxnLst>
              <a:rect b="b" l="0" r="r" t="0"/>
              <a:pathLst>
                <a:path h="59" w="57">
                  <a:moveTo>
                    <a:pt x="46" y="30"/>
                  </a:moveTo>
                  <a:cubicBezTo>
                    <a:pt x="44" y="32"/>
                    <a:pt x="42" y="34"/>
                    <a:pt x="39" y="36"/>
                  </a:cubicBezTo>
                  <a:cubicBezTo>
                    <a:pt x="39" y="50"/>
                    <a:pt x="39" y="50"/>
                    <a:pt x="39" y="50"/>
                  </a:cubicBezTo>
                  <a:cubicBezTo>
                    <a:pt x="39" y="50"/>
                    <a:pt x="39" y="50"/>
                    <a:pt x="38" y="50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4" y="59"/>
                    <a:pt x="23" y="58"/>
                    <a:pt x="23" y="58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6"/>
                    <a:pt x="20" y="55"/>
                    <a:pt x="21" y="5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4" y="38"/>
                    <a:pt x="3" y="38"/>
                    <a:pt x="3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4"/>
                    <a:pt x="0" y="34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9" y="20"/>
                    <a:pt x="9" y="20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5" y="17"/>
                    <a:pt x="27" y="14"/>
                    <a:pt x="29" y="12"/>
                  </a:cubicBezTo>
                  <a:cubicBezTo>
                    <a:pt x="38" y="3"/>
                    <a:pt x="45" y="0"/>
                    <a:pt x="57" y="0"/>
                  </a:cubicBezTo>
                  <a:cubicBezTo>
                    <a:pt x="58" y="0"/>
                    <a:pt x="58" y="1"/>
                    <a:pt x="58" y="1"/>
                  </a:cubicBezTo>
                  <a:cubicBezTo>
                    <a:pt x="58" y="13"/>
                    <a:pt x="55" y="21"/>
                    <a:pt x="46" y="30"/>
                  </a:cubicBezTo>
                  <a:close/>
                  <a:moveTo>
                    <a:pt x="47" y="8"/>
                  </a:moveTo>
                  <a:cubicBezTo>
                    <a:pt x="45" y="8"/>
                    <a:pt x="43" y="10"/>
                    <a:pt x="43" y="12"/>
                  </a:cubicBezTo>
                  <a:cubicBezTo>
                    <a:pt x="43" y="14"/>
                    <a:pt x="45" y="15"/>
                    <a:pt x="47" y="15"/>
                  </a:cubicBezTo>
                  <a:cubicBezTo>
                    <a:pt x="49" y="15"/>
                    <a:pt x="50" y="14"/>
                    <a:pt x="50" y="12"/>
                  </a:cubicBezTo>
                  <a:cubicBezTo>
                    <a:pt x="50" y="10"/>
                    <a:pt x="49" y="8"/>
                    <a:pt x="47" y="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56" compatLnSpc="1" lIns="121913" numCol="1" rIns="121913" tIns="60956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50000"/>
                </a:lnSpc>
              </a:pPr>
              <a:endParaRPr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11" name="Group 87">
            <a:extLst>
              <a:ext uri="{FF2B5EF4-FFF2-40B4-BE49-F238E27FC236}">
                <a16:creationId xmlns:a16="http://schemas.microsoft.com/office/drawing/2014/main" id="{2809B54D-55D1-41D3-A952-BD81756006BD}"/>
              </a:ext>
            </a:extLst>
          </p:cNvPr>
          <p:cNvGrpSpPr/>
          <p:nvPr/>
        </p:nvGrpSpPr>
        <p:grpSpPr>
          <a:xfrm>
            <a:off x="6181747" y="2465144"/>
            <a:ext cx="1444535" cy="1445743"/>
            <a:chOff x="4592738" y="1758620"/>
            <a:chExt cx="843049" cy="843755"/>
          </a:xfrm>
        </p:grpSpPr>
        <p:sp>
          <p:nvSpPr>
            <p:cNvPr id="12" name="Oval 64">
              <a:extLst>
                <a:ext uri="{FF2B5EF4-FFF2-40B4-BE49-F238E27FC236}">
                  <a16:creationId xmlns:a16="http://schemas.microsoft.com/office/drawing/2014/main" id="{2A8FBBDE-EE7C-4E0D-9606-A35426F96C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92738" y="1758620"/>
              <a:ext cx="843049" cy="843755"/>
            </a:xfrm>
            <a:prstGeom prst="ellipse">
              <a:avLst/>
            </a:prstGeom>
            <a:solidFill>
              <a:srgbClr val="9ED8D8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50000"/>
                </a:lnSpc>
              </a:pPr>
              <a:endParaRPr b="1"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3" name="Freeform 53">
              <a:extLst>
                <a:ext uri="{FF2B5EF4-FFF2-40B4-BE49-F238E27FC236}">
                  <a16:creationId xmlns:a16="http://schemas.microsoft.com/office/drawing/2014/main" id="{10078E72-5687-417E-8EED-87EF0C62D4CC}"/>
                </a:ext>
              </a:extLst>
            </p:cNvPr>
            <p:cNvSpPr/>
            <p:nvPr/>
          </p:nvSpPr>
          <p:spPr bwMode="auto">
            <a:xfrm>
              <a:off x="4838943" y="2032612"/>
              <a:ext cx="350639" cy="259998"/>
            </a:xfrm>
            <a:custGeom>
              <a:cxnLst>
                <a:cxn ang="0">
                  <a:pos x="55" y="50"/>
                </a:cxn>
                <a:cxn ang="0">
                  <a:pos x="16" y="50"/>
                </a:cxn>
                <a:cxn ang="0">
                  <a:pos x="0" y="34"/>
                </a:cxn>
                <a:cxn ang="0">
                  <a:pos x="9" y="20"/>
                </a:cxn>
                <a:cxn ang="0">
                  <a:pos x="9" y="18"/>
                </a:cxn>
                <a:cxn ang="0">
                  <a:pos x="27" y="0"/>
                </a:cxn>
                <a:cxn ang="0">
                  <a:pos x="44" y="11"/>
                </a:cxn>
                <a:cxn ang="0">
                  <a:pos x="50" y="9"/>
                </a:cxn>
                <a:cxn ang="0">
                  <a:pos x="59" y="18"/>
                </a:cxn>
                <a:cxn ang="0">
                  <a:pos x="58" y="23"/>
                </a:cxn>
                <a:cxn ang="0">
                  <a:pos x="68" y="36"/>
                </a:cxn>
                <a:cxn ang="0">
                  <a:pos x="55" y="50"/>
                </a:cxn>
              </a:cxnLst>
              <a:rect b="b" l="0" r="r" t="0"/>
              <a:pathLst>
                <a:path h="50" w="68">
                  <a:moveTo>
                    <a:pt x="55" y="50"/>
                  </a:moveTo>
                  <a:cubicBezTo>
                    <a:pt x="16" y="50"/>
                    <a:pt x="16" y="50"/>
                    <a:pt x="16" y="50"/>
                  </a:cubicBezTo>
                  <a:cubicBezTo>
                    <a:pt x="7" y="50"/>
                    <a:pt x="0" y="43"/>
                    <a:pt x="0" y="34"/>
                  </a:cubicBezTo>
                  <a:cubicBezTo>
                    <a:pt x="0" y="28"/>
                    <a:pt x="4" y="22"/>
                    <a:pt x="9" y="20"/>
                  </a:cubicBezTo>
                  <a:cubicBezTo>
                    <a:pt x="9" y="19"/>
                    <a:pt x="9" y="19"/>
                    <a:pt x="9" y="18"/>
                  </a:cubicBezTo>
                  <a:cubicBezTo>
                    <a:pt x="9" y="8"/>
                    <a:pt x="17" y="0"/>
                    <a:pt x="27" y="0"/>
                  </a:cubicBezTo>
                  <a:cubicBezTo>
                    <a:pt x="35" y="0"/>
                    <a:pt x="41" y="5"/>
                    <a:pt x="44" y="11"/>
                  </a:cubicBezTo>
                  <a:cubicBezTo>
                    <a:pt x="46" y="10"/>
                    <a:pt x="48" y="9"/>
                    <a:pt x="50" y="9"/>
                  </a:cubicBezTo>
                  <a:cubicBezTo>
                    <a:pt x="55" y="9"/>
                    <a:pt x="59" y="13"/>
                    <a:pt x="59" y="18"/>
                  </a:cubicBezTo>
                  <a:cubicBezTo>
                    <a:pt x="59" y="20"/>
                    <a:pt x="59" y="22"/>
                    <a:pt x="58" y="23"/>
                  </a:cubicBezTo>
                  <a:cubicBezTo>
                    <a:pt x="64" y="25"/>
                    <a:pt x="68" y="30"/>
                    <a:pt x="68" y="36"/>
                  </a:cubicBezTo>
                  <a:cubicBezTo>
                    <a:pt x="68" y="44"/>
                    <a:pt x="62" y="50"/>
                    <a:pt x="55" y="5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56" compatLnSpc="1" lIns="121913" numCol="1" rIns="121913" tIns="60956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50000"/>
                </a:lnSpc>
              </a:pPr>
              <a:endParaRPr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14" name="Group 89">
            <a:extLst>
              <a:ext uri="{FF2B5EF4-FFF2-40B4-BE49-F238E27FC236}">
                <a16:creationId xmlns:a16="http://schemas.microsoft.com/office/drawing/2014/main" id="{28A8AA19-9E3C-4C0C-9957-ED3DF1B6F5EB}"/>
              </a:ext>
            </a:extLst>
          </p:cNvPr>
          <p:cNvGrpSpPr/>
          <p:nvPr/>
        </p:nvGrpSpPr>
        <p:grpSpPr>
          <a:xfrm>
            <a:off x="8131789" y="3769177"/>
            <a:ext cx="1356885" cy="1358021"/>
            <a:chOff x="5696894" y="2915264"/>
            <a:chExt cx="843049" cy="843755"/>
          </a:xfrm>
        </p:grpSpPr>
        <p:sp>
          <p:nvSpPr>
            <p:cNvPr id="15" name="Oval 69">
              <a:extLst>
                <a:ext uri="{FF2B5EF4-FFF2-40B4-BE49-F238E27FC236}">
                  <a16:creationId xmlns:a16="http://schemas.microsoft.com/office/drawing/2014/main" id="{81FA5D9D-0EE5-4251-AC53-8357ABE1EBA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96894" y="2915264"/>
              <a:ext cx="843049" cy="84375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50000"/>
                </a:lnSpc>
              </a:pPr>
              <a:endParaRPr b="1"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6" name="Freeform 57">
              <a:extLst>
                <a:ext uri="{FF2B5EF4-FFF2-40B4-BE49-F238E27FC236}">
                  <a16:creationId xmlns:a16="http://schemas.microsoft.com/office/drawing/2014/main" id="{BB988720-2B6E-4E56-A0AD-C78B7C274F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72842" y="3208084"/>
              <a:ext cx="291152" cy="258114"/>
            </a:xfrm>
            <a:custGeom>
              <a:cxnLst>
                <a:cxn ang="0">
                  <a:pos x="7" y="9"/>
                </a:cxn>
                <a:cxn ang="0">
                  <a:pos x="7" y="57"/>
                </a:cxn>
                <a:cxn ang="0">
                  <a:pos x="6" y="58"/>
                </a:cxn>
                <a:cxn ang="0">
                  <a:pos x="4" y="58"/>
                </a:cxn>
                <a:cxn ang="0">
                  <a:pos x="2" y="57"/>
                </a:cxn>
                <a:cxn ang="0">
                  <a:pos x="2" y="9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10" y="4"/>
                </a:cxn>
                <a:cxn ang="0">
                  <a:pos x="7" y="9"/>
                </a:cxn>
                <a:cxn ang="0">
                  <a:pos x="65" y="36"/>
                </a:cxn>
                <a:cxn ang="0">
                  <a:pos x="63" y="38"/>
                </a:cxn>
                <a:cxn ang="0">
                  <a:pos x="49" y="43"/>
                </a:cxn>
                <a:cxn ang="0">
                  <a:pos x="31" y="37"/>
                </a:cxn>
                <a:cxn ang="0">
                  <a:pos x="13" y="43"/>
                </a:cxn>
                <a:cxn ang="0">
                  <a:pos x="12" y="43"/>
                </a:cxn>
                <a:cxn ang="0">
                  <a:pos x="10" y="41"/>
                </a:cxn>
                <a:cxn ang="0">
                  <a:pos x="10" y="13"/>
                </a:cxn>
                <a:cxn ang="0">
                  <a:pos x="11" y="11"/>
                </a:cxn>
                <a:cxn ang="0">
                  <a:pos x="14" y="9"/>
                </a:cxn>
                <a:cxn ang="0">
                  <a:pos x="30" y="4"/>
                </a:cxn>
                <a:cxn ang="0">
                  <a:pos x="46" y="9"/>
                </a:cxn>
                <a:cxn ang="0">
                  <a:pos x="49" y="10"/>
                </a:cxn>
                <a:cxn ang="0">
                  <a:pos x="63" y="4"/>
                </a:cxn>
                <a:cxn ang="0">
                  <a:pos x="65" y="7"/>
                </a:cxn>
                <a:cxn ang="0">
                  <a:pos x="65" y="36"/>
                </a:cxn>
              </a:cxnLst>
              <a:rect b="b" l="0" r="r" t="0"/>
              <a:pathLst>
                <a:path h="57" w="65">
                  <a:moveTo>
                    <a:pt x="7" y="9"/>
                  </a:moveTo>
                  <a:cubicBezTo>
                    <a:pt x="7" y="57"/>
                    <a:pt x="7" y="57"/>
                    <a:pt x="7" y="57"/>
                  </a:cubicBezTo>
                  <a:cubicBezTo>
                    <a:pt x="7" y="57"/>
                    <a:pt x="7" y="58"/>
                    <a:pt x="6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3" y="58"/>
                    <a:pt x="2" y="57"/>
                    <a:pt x="2" y="57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10" y="2"/>
                    <a:pt x="10" y="4"/>
                  </a:cubicBezTo>
                  <a:cubicBezTo>
                    <a:pt x="10" y="6"/>
                    <a:pt x="9" y="8"/>
                    <a:pt x="7" y="9"/>
                  </a:cubicBezTo>
                  <a:close/>
                  <a:moveTo>
                    <a:pt x="65" y="36"/>
                  </a:moveTo>
                  <a:cubicBezTo>
                    <a:pt x="65" y="37"/>
                    <a:pt x="65" y="38"/>
                    <a:pt x="63" y="38"/>
                  </a:cubicBezTo>
                  <a:cubicBezTo>
                    <a:pt x="59" y="41"/>
                    <a:pt x="54" y="43"/>
                    <a:pt x="49" y="43"/>
                  </a:cubicBezTo>
                  <a:cubicBezTo>
                    <a:pt x="43" y="43"/>
                    <a:pt x="39" y="37"/>
                    <a:pt x="31" y="37"/>
                  </a:cubicBezTo>
                  <a:cubicBezTo>
                    <a:pt x="25" y="37"/>
                    <a:pt x="19" y="40"/>
                    <a:pt x="13" y="43"/>
                  </a:cubicBezTo>
                  <a:cubicBezTo>
                    <a:pt x="13" y="43"/>
                    <a:pt x="12" y="43"/>
                    <a:pt x="12" y="43"/>
                  </a:cubicBezTo>
                  <a:cubicBezTo>
                    <a:pt x="11" y="43"/>
                    <a:pt x="10" y="42"/>
                    <a:pt x="10" y="41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1"/>
                    <a:pt x="11" y="11"/>
                  </a:cubicBezTo>
                  <a:cubicBezTo>
                    <a:pt x="12" y="10"/>
                    <a:pt x="13" y="9"/>
                    <a:pt x="14" y="9"/>
                  </a:cubicBezTo>
                  <a:cubicBezTo>
                    <a:pt x="19" y="7"/>
                    <a:pt x="24" y="4"/>
                    <a:pt x="30" y="4"/>
                  </a:cubicBezTo>
                  <a:cubicBezTo>
                    <a:pt x="36" y="4"/>
                    <a:pt x="40" y="6"/>
                    <a:pt x="46" y="9"/>
                  </a:cubicBezTo>
                  <a:cubicBezTo>
                    <a:pt x="47" y="9"/>
                    <a:pt x="48" y="10"/>
                    <a:pt x="49" y="10"/>
                  </a:cubicBezTo>
                  <a:cubicBezTo>
                    <a:pt x="55" y="10"/>
                    <a:pt x="61" y="4"/>
                    <a:pt x="63" y="4"/>
                  </a:cubicBezTo>
                  <a:cubicBezTo>
                    <a:pt x="64" y="4"/>
                    <a:pt x="65" y="6"/>
                    <a:pt x="65" y="7"/>
                  </a:cubicBezTo>
                  <a:lnTo>
                    <a:pt x="65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56" compatLnSpc="1" lIns="121913" numCol="1" rIns="121913" tIns="60956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50000"/>
                </a:lnSpc>
              </a:pPr>
              <a:endParaRPr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17" name="Group 85">
            <a:extLst>
              <a:ext uri="{FF2B5EF4-FFF2-40B4-BE49-F238E27FC236}">
                <a16:creationId xmlns:a16="http://schemas.microsoft.com/office/drawing/2014/main" id="{7A8AEC67-83B8-42CF-9304-94565EF68F8A}"/>
              </a:ext>
            </a:extLst>
          </p:cNvPr>
          <p:cNvGrpSpPr/>
          <p:nvPr/>
        </p:nvGrpSpPr>
        <p:grpSpPr>
          <a:xfrm>
            <a:off x="2749596" y="2465144"/>
            <a:ext cx="1124004" cy="1124945"/>
            <a:chOff x="2347176" y="2092666"/>
            <a:chExt cx="843049" cy="843755"/>
          </a:xfrm>
        </p:grpSpPr>
        <p:sp>
          <p:nvSpPr>
            <p:cNvPr id="18" name="Oval 48">
              <a:extLst>
                <a:ext uri="{FF2B5EF4-FFF2-40B4-BE49-F238E27FC236}">
                  <a16:creationId xmlns:a16="http://schemas.microsoft.com/office/drawing/2014/main" id="{3865C1EC-338A-4604-A86D-218C74B6DB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176" y="2092666"/>
              <a:ext cx="843049" cy="843755"/>
            </a:xfrm>
            <a:prstGeom prst="ellipse">
              <a:avLst/>
            </a:prstGeom>
            <a:solidFill>
              <a:srgbClr val="9ED8D8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50000"/>
                </a:lnSpc>
              </a:pPr>
              <a:endParaRPr b="1"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9" name="Freeform 65">
              <a:extLst>
                <a:ext uri="{FF2B5EF4-FFF2-40B4-BE49-F238E27FC236}">
                  <a16:creationId xmlns:a16="http://schemas.microsoft.com/office/drawing/2014/main" id="{6415D55D-2EDD-417D-B39B-AF532A71D4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85919" y="2347985"/>
              <a:ext cx="365563" cy="333116"/>
            </a:xfrm>
            <a:custGeom>
              <a:cxnLst>
                <a:cxn ang="0">
                  <a:pos x="45" y="41"/>
                </a:cxn>
                <a:cxn ang="0">
                  <a:pos x="47" y="50"/>
                </a:cxn>
                <a:cxn ang="0">
                  <a:pos x="40" y="56"/>
                </a:cxn>
                <a:cxn ang="0">
                  <a:pos x="31" y="60"/>
                </a:cxn>
                <a:cxn ang="0">
                  <a:pos x="21" y="60"/>
                </a:cxn>
                <a:cxn ang="0">
                  <a:pos x="13" y="56"/>
                </a:cxn>
                <a:cxn ang="0">
                  <a:pos x="5" y="50"/>
                </a:cxn>
                <a:cxn ang="0">
                  <a:pos x="8" y="41"/>
                </a:cxn>
                <a:cxn ang="0">
                  <a:pos x="0" y="32"/>
                </a:cxn>
                <a:cxn ang="0">
                  <a:pos x="9" y="26"/>
                </a:cxn>
                <a:cxn ang="0">
                  <a:pos x="5" y="20"/>
                </a:cxn>
                <a:cxn ang="0">
                  <a:pos x="17" y="18"/>
                </a:cxn>
                <a:cxn ang="0">
                  <a:pos x="22" y="10"/>
                </a:cxn>
                <a:cxn ang="0">
                  <a:pos x="32" y="17"/>
                </a:cxn>
                <a:cxn ang="0">
                  <a:pos x="41" y="14"/>
                </a:cxn>
                <a:cxn ang="0">
                  <a:pos x="47" y="22"/>
                </a:cxn>
                <a:cxn ang="0">
                  <a:pos x="51" y="30"/>
                </a:cxn>
                <a:cxn ang="0">
                  <a:pos x="26" y="25"/>
                </a:cxn>
                <a:cxn ang="0">
                  <a:pos x="36" y="35"/>
                </a:cxn>
                <a:cxn ang="0">
                  <a:pos x="72" y="19"/>
                </a:cxn>
                <a:cxn ang="0">
                  <a:pos x="72" y="27"/>
                </a:cxn>
                <a:cxn ang="0">
                  <a:pos x="62" y="25"/>
                </a:cxn>
                <a:cxn ang="0">
                  <a:pos x="52" y="27"/>
                </a:cxn>
                <a:cxn ang="0">
                  <a:pos x="53" y="19"/>
                </a:cxn>
                <a:cxn ang="0">
                  <a:pos x="53" y="11"/>
                </a:cxn>
                <a:cxn ang="0">
                  <a:pos x="52" y="3"/>
                </a:cxn>
                <a:cxn ang="0">
                  <a:pos x="62" y="4"/>
                </a:cxn>
                <a:cxn ang="0">
                  <a:pos x="67" y="0"/>
                </a:cxn>
                <a:cxn ang="0">
                  <a:pos x="70" y="9"/>
                </a:cxn>
                <a:cxn ang="0">
                  <a:pos x="78" y="18"/>
                </a:cxn>
                <a:cxn ang="0">
                  <a:pos x="70" y="62"/>
                </a:cxn>
                <a:cxn ang="0">
                  <a:pos x="67" y="71"/>
                </a:cxn>
                <a:cxn ang="0">
                  <a:pos x="61" y="66"/>
                </a:cxn>
                <a:cxn ang="0">
                  <a:pos x="52" y="68"/>
                </a:cxn>
                <a:cxn ang="0">
                  <a:pos x="47" y="59"/>
                </a:cxn>
                <a:cxn ang="0">
                  <a:pos x="54" y="50"/>
                </a:cxn>
                <a:cxn ang="0">
                  <a:pos x="57" y="41"/>
                </a:cxn>
                <a:cxn ang="0">
                  <a:pos x="63" y="46"/>
                </a:cxn>
                <a:cxn ang="0">
                  <a:pos x="72" y="44"/>
                </a:cxn>
                <a:cxn ang="0">
                  <a:pos x="72" y="52"/>
                </a:cxn>
                <a:cxn ang="0">
                  <a:pos x="62" y="10"/>
                </a:cxn>
                <a:cxn ang="0">
                  <a:pos x="67" y="15"/>
                </a:cxn>
                <a:cxn ang="0">
                  <a:pos x="57" y="56"/>
                </a:cxn>
                <a:cxn ang="0">
                  <a:pos x="62" y="51"/>
                </a:cxn>
              </a:cxnLst>
              <a:rect b="b" l="0" r="r" t="0"/>
              <a:pathLst>
                <a:path h="71" w="78">
                  <a:moveTo>
                    <a:pt x="52" y="39"/>
                  </a:moveTo>
                  <a:cubicBezTo>
                    <a:pt x="52" y="40"/>
                    <a:pt x="51" y="40"/>
                    <a:pt x="51" y="40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4" y="42"/>
                    <a:pt x="44" y="43"/>
                    <a:pt x="43" y="44"/>
                  </a:cubicBezTo>
                  <a:cubicBezTo>
                    <a:pt x="45" y="46"/>
                    <a:pt x="46" y="47"/>
                    <a:pt x="47" y="49"/>
                  </a:cubicBezTo>
                  <a:cubicBezTo>
                    <a:pt x="47" y="49"/>
                    <a:pt x="47" y="49"/>
                    <a:pt x="47" y="50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46" y="52"/>
                    <a:pt x="42" y="56"/>
                    <a:pt x="41" y="56"/>
                  </a:cubicBezTo>
                  <a:cubicBezTo>
                    <a:pt x="40" y="56"/>
                    <a:pt x="40" y="56"/>
                    <a:pt x="40" y="56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4" y="53"/>
                    <a:pt x="33" y="53"/>
                    <a:pt x="32" y="54"/>
                  </a:cubicBezTo>
                  <a:cubicBezTo>
                    <a:pt x="32" y="56"/>
                    <a:pt x="32" y="58"/>
                    <a:pt x="31" y="60"/>
                  </a:cubicBezTo>
                  <a:cubicBezTo>
                    <a:pt x="31" y="61"/>
                    <a:pt x="30" y="61"/>
                    <a:pt x="30" y="61"/>
                  </a:cubicBezTo>
                  <a:cubicBezTo>
                    <a:pt x="22" y="61"/>
                    <a:pt x="22" y="61"/>
                    <a:pt x="22" y="61"/>
                  </a:cubicBezTo>
                  <a:cubicBezTo>
                    <a:pt x="22" y="61"/>
                    <a:pt x="21" y="61"/>
                    <a:pt x="21" y="60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9" y="54"/>
                    <a:pt x="18" y="53"/>
                    <a:pt x="17" y="53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0" y="55"/>
                    <a:pt x="5" y="51"/>
                    <a:pt x="5" y="50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7" y="47"/>
                    <a:pt x="8" y="46"/>
                    <a:pt x="9" y="44"/>
                  </a:cubicBezTo>
                  <a:cubicBezTo>
                    <a:pt x="8" y="43"/>
                    <a:pt x="8" y="42"/>
                    <a:pt x="8" y="41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0"/>
                    <a:pt x="0" y="40"/>
                    <a:pt x="0" y="3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1" y="30"/>
                    <a:pt x="1" y="30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28"/>
                    <a:pt x="8" y="27"/>
                    <a:pt x="9" y="26"/>
                  </a:cubicBezTo>
                  <a:cubicBezTo>
                    <a:pt x="8" y="25"/>
                    <a:pt x="7" y="23"/>
                    <a:pt x="5" y="2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0"/>
                    <a:pt x="5" y="20"/>
                  </a:cubicBezTo>
                  <a:cubicBezTo>
                    <a:pt x="6" y="19"/>
                    <a:pt x="11" y="14"/>
                    <a:pt x="12" y="14"/>
                  </a:cubicBezTo>
                  <a:cubicBezTo>
                    <a:pt x="12" y="14"/>
                    <a:pt x="12" y="14"/>
                    <a:pt x="13" y="14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8" y="18"/>
                    <a:pt x="19" y="17"/>
                    <a:pt x="20" y="17"/>
                  </a:cubicBezTo>
                  <a:cubicBezTo>
                    <a:pt x="21" y="15"/>
                    <a:pt x="21" y="13"/>
                    <a:pt x="21" y="11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10"/>
                    <a:pt x="31" y="10"/>
                    <a:pt x="31" y="11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3" y="17"/>
                    <a:pt x="34" y="18"/>
                    <a:pt x="35" y="18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0" y="14"/>
                    <a:pt x="40" y="14"/>
                    <a:pt x="41" y="14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2" y="15"/>
                    <a:pt x="47" y="20"/>
                    <a:pt x="47" y="21"/>
                  </a:cubicBezTo>
                  <a:cubicBezTo>
                    <a:pt x="47" y="21"/>
                    <a:pt x="47" y="21"/>
                    <a:pt x="47" y="22"/>
                  </a:cubicBezTo>
                  <a:cubicBezTo>
                    <a:pt x="46" y="23"/>
                    <a:pt x="45" y="25"/>
                    <a:pt x="43" y="26"/>
                  </a:cubicBezTo>
                  <a:cubicBezTo>
                    <a:pt x="44" y="27"/>
                    <a:pt x="44" y="28"/>
                    <a:pt x="45" y="30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1" y="31"/>
                    <a:pt x="52" y="31"/>
                    <a:pt x="52" y="32"/>
                  </a:cubicBezTo>
                  <a:lnTo>
                    <a:pt x="52" y="39"/>
                  </a:lnTo>
                  <a:close/>
                  <a:moveTo>
                    <a:pt x="26" y="25"/>
                  </a:moveTo>
                  <a:cubicBezTo>
                    <a:pt x="21" y="25"/>
                    <a:pt x="16" y="30"/>
                    <a:pt x="16" y="35"/>
                  </a:cubicBezTo>
                  <a:cubicBezTo>
                    <a:pt x="16" y="41"/>
                    <a:pt x="21" y="46"/>
                    <a:pt x="26" y="46"/>
                  </a:cubicBezTo>
                  <a:cubicBezTo>
                    <a:pt x="32" y="46"/>
                    <a:pt x="36" y="41"/>
                    <a:pt x="36" y="35"/>
                  </a:cubicBezTo>
                  <a:cubicBezTo>
                    <a:pt x="36" y="30"/>
                    <a:pt x="32" y="25"/>
                    <a:pt x="26" y="25"/>
                  </a:cubicBezTo>
                  <a:close/>
                  <a:moveTo>
                    <a:pt x="78" y="18"/>
                  </a:moveTo>
                  <a:cubicBezTo>
                    <a:pt x="78" y="18"/>
                    <a:pt x="72" y="19"/>
                    <a:pt x="72" y="19"/>
                  </a:cubicBezTo>
                  <a:cubicBezTo>
                    <a:pt x="71" y="20"/>
                    <a:pt x="71" y="20"/>
                    <a:pt x="70" y="21"/>
                  </a:cubicBezTo>
                  <a:cubicBezTo>
                    <a:pt x="71" y="22"/>
                    <a:pt x="72" y="26"/>
                    <a:pt x="72" y="26"/>
                  </a:cubicBezTo>
                  <a:cubicBezTo>
                    <a:pt x="72" y="27"/>
                    <a:pt x="72" y="27"/>
                    <a:pt x="72" y="27"/>
                  </a:cubicBezTo>
                  <a:cubicBezTo>
                    <a:pt x="72" y="27"/>
                    <a:pt x="68" y="30"/>
                    <a:pt x="67" y="30"/>
                  </a:cubicBezTo>
                  <a:cubicBezTo>
                    <a:pt x="67" y="30"/>
                    <a:pt x="64" y="26"/>
                    <a:pt x="63" y="25"/>
                  </a:cubicBezTo>
                  <a:cubicBezTo>
                    <a:pt x="63" y="25"/>
                    <a:pt x="63" y="25"/>
                    <a:pt x="62" y="25"/>
                  </a:cubicBezTo>
                  <a:cubicBezTo>
                    <a:pt x="62" y="25"/>
                    <a:pt x="61" y="25"/>
                    <a:pt x="61" y="25"/>
                  </a:cubicBezTo>
                  <a:cubicBezTo>
                    <a:pt x="61" y="26"/>
                    <a:pt x="58" y="30"/>
                    <a:pt x="57" y="30"/>
                  </a:cubicBezTo>
                  <a:cubicBezTo>
                    <a:pt x="57" y="30"/>
                    <a:pt x="53" y="27"/>
                    <a:pt x="52" y="27"/>
                  </a:cubicBezTo>
                  <a:cubicBezTo>
                    <a:pt x="52" y="27"/>
                    <a:pt x="52" y="27"/>
                    <a:pt x="52" y="26"/>
                  </a:cubicBezTo>
                  <a:cubicBezTo>
                    <a:pt x="52" y="26"/>
                    <a:pt x="54" y="22"/>
                    <a:pt x="54" y="21"/>
                  </a:cubicBezTo>
                  <a:cubicBezTo>
                    <a:pt x="53" y="20"/>
                    <a:pt x="53" y="20"/>
                    <a:pt x="53" y="19"/>
                  </a:cubicBezTo>
                  <a:cubicBezTo>
                    <a:pt x="52" y="19"/>
                    <a:pt x="47" y="18"/>
                    <a:pt x="47" y="18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47" y="11"/>
                    <a:pt x="52" y="11"/>
                    <a:pt x="53" y="11"/>
                  </a:cubicBezTo>
                  <a:cubicBezTo>
                    <a:pt x="53" y="10"/>
                    <a:pt x="53" y="9"/>
                    <a:pt x="54" y="9"/>
                  </a:cubicBezTo>
                  <a:cubicBezTo>
                    <a:pt x="54" y="8"/>
                    <a:pt x="52" y="4"/>
                    <a:pt x="52" y="3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3" y="3"/>
                    <a:pt x="57" y="0"/>
                    <a:pt x="57" y="0"/>
                  </a:cubicBezTo>
                  <a:cubicBezTo>
                    <a:pt x="58" y="0"/>
                    <a:pt x="61" y="4"/>
                    <a:pt x="61" y="5"/>
                  </a:cubicBezTo>
                  <a:cubicBezTo>
                    <a:pt x="61" y="4"/>
                    <a:pt x="62" y="4"/>
                    <a:pt x="62" y="4"/>
                  </a:cubicBezTo>
                  <a:cubicBezTo>
                    <a:pt x="63" y="4"/>
                    <a:pt x="63" y="4"/>
                    <a:pt x="63" y="5"/>
                  </a:cubicBezTo>
                  <a:cubicBezTo>
                    <a:pt x="64" y="3"/>
                    <a:pt x="66" y="1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8" y="0"/>
                    <a:pt x="72" y="2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4"/>
                    <a:pt x="71" y="8"/>
                    <a:pt x="70" y="9"/>
                  </a:cubicBezTo>
                  <a:cubicBezTo>
                    <a:pt x="71" y="9"/>
                    <a:pt x="71" y="10"/>
                    <a:pt x="72" y="11"/>
                  </a:cubicBezTo>
                  <a:cubicBezTo>
                    <a:pt x="72" y="11"/>
                    <a:pt x="78" y="11"/>
                    <a:pt x="78" y="12"/>
                  </a:cubicBezTo>
                  <a:lnTo>
                    <a:pt x="78" y="18"/>
                  </a:lnTo>
                  <a:close/>
                  <a:moveTo>
                    <a:pt x="78" y="59"/>
                  </a:moveTo>
                  <a:cubicBezTo>
                    <a:pt x="78" y="59"/>
                    <a:pt x="72" y="60"/>
                    <a:pt x="72" y="60"/>
                  </a:cubicBezTo>
                  <a:cubicBezTo>
                    <a:pt x="71" y="61"/>
                    <a:pt x="71" y="61"/>
                    <a:pt x="70" y="62"/>
                  </a:cubicBezTo>
                  <a:cubicBezTo>
                    <a:pt x="71" y="63"/>
                    <a:pt x="72" y="67"/>
                    <a:pt x="72" y="68"/>
                  </a:cubicBezTo>
                  <a:cubicBezTo>
                    <a:pt x="72" y="68"/>
                    <a:pt x="72" y="68"/>
                    <a:pt x="72" y="68"/>
                  </a:cubicBezTo>
                  <a:cubicBezTo>
                    <a:pt x="72" y="68"/>
                    <a:pt x="68" y="71"/>
                    <a:pt x="67" y="71"/>
                  </a:cubicBezTo>
                  <a:cubicBezTo>
                    <a:pt x="67" y="71"/>
                    <a:pt x="64" y="67"/>
                    <a:pt x="63" y="66"/>
                  </a:cubicBezTo>
                  <a:cubicBezTo>
                    <a:pt x="63" y="66"/>
                    <a:pt x="63" y="66"/>
                    <a:pt x="62" y="66"/>
                  </a:cubicBezTo>
                  <a:cubicBezTo>
                    <a:pt x="62" y="66"/>
                    <a:pt x="61" y="66"/>
                    <a:pt x="61" y="66"/>
                  </a:cubicBezTo>
                  <a:cubicBezTo>
                    <a:pt x="61" y="67"/>
                    <a:pt x="58" y="71"/>
                    <a:pt x="57" y="71"/>
                  </a:cubicBezTo>
                  <a:cubicBezTo>
                    <a:pt x="57" y="71"/>
                    <a:pt x="53" y="68"/>
                    <a:pt x="5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7"/>
                    <a:pt x="54" y="63"/>
                    <a:pt x="54" y="62"/>
                  </a:cubicBezTo>
                  <a:cubicBezTo>
                    <a:pt x="53" y="61"/>
                    <a:pt x="53" y="61"/>
                    <a:pt x="53" y="60"/>
                  </a:cubicBezTo>
                  <a:cubicBezTo>
                    <a:pt x="52" y="60"/>
                    <a:pt x="47" y="59"/>
                    <a:pt x="47" y="59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7" y="52"/>
                    <a:pt x="52" y="52"/>
                    <a:pt x="53" y="52"/>
                  </a:cubicBezTo>
                  <a:cubicBezTo>
                    <a:pt x="53" y="51"/>
                    <a:pt x="53" y="50"/>
                    <a:pt x="54" y="50"/>
                  </a:cubicBezTo>
                  <a:cubicBezTo>
                    <a:pt x="54" y="49"/>
                    <a:pt x="52" y="45"/>
                    <a:pt x="52" y="44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3" y="44"/>
                    <a:pt x="57" y="41"/>
                    <a:pt x="57" y="41"/>
                  </a:cubicBezTo>
                  <a:cubicBezTo>
                    <a:pt x="58" y="41"/>
                    <a:pt x="61" y="45"/>
                    <a:pt x="61" y="46"/>
                  </a:cubicBezTo>
                  <a:cubicBezTo>
                    <a:pt x="61" y="46"/>
                    <a:pt x="62" y="46"/>
                    <a:pt x="62" y="46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64" y="44"/>
                    <a:pt x="66" y="43"/>
                    <a:pt x="67" y="41"/>
                  </a:cubicBezTo>
                  <a:cubicBezTo>
                    <a:pt x="67" y="41"/>
                    <a:pt x="67" y="41"/>
                    <a:pt x="67" y="41"/>
                  </a:cubicBezTo>
                  <a:cubicBezTo>
                    <a:pt x="68" y="41"/>
                    <a:pt x="72" y="44"/>
                    <a:pt x="72" y="44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45"/>
                    <a:pt x="71" y="49"/>
                    <a:pt x="70" y="50"/>
                  </a:cubicBezTo>
                  <a:cubicBezTo>
                    <a:pt x="71" y="50"/>
                    <a:pt x="71" y="51"/>
                    <a:pt x="72" y="52"/>
                  </a:cubicBezTo>
                  <a:cubicBezTo>
                    <a:pt x="72" y="52"/>
                    <a:pt x="78" y="52"/>
                    <a:pt x="78" y="53"/>
                  </a:cubicBezTo>
                  <a:lnTo>
                    <a:pt x="78" y="59"/>
                  </a:lnTo>
                  <a:close/>
                  <a:moveTo>
                    <a:pt x="62" y="10"/>
                  </a:moveTo>
                  <a:cubicBezTo>
                    <a:pt x="59" y="10"/>
                    <a:pt x="57" y="12"/>
                    <a:pt x="57" y="15"/>
                  </a:cubicBezTo>
                  <a:cubicBezTo>
                    <a:pt x="57" y="18"/>
                    <a:pt x="59" y="20"/>
                    <a:pt x="62" y="20"/>
                  </a:cubicBezTo>
                  <a:cubicBezTo>
                    <a:pt x="65" y="20"/>
                    <a:pt x="67" y="18"/>
                    <a:pt x="67" y="15"/>
                  </a:cubicBezTo>
                  <a:cubicBezTo>
                    <a:pt x="67" y="12"/>
                    <a:pt x="65" y="10"/>
                    <a:pt x="62" y="10"/>
                  </a:cubicBezTo>
                  <a:close/>
                  <a:moveTo>
                    <a:pt x="62" y="51"/>
                  </a:moveTo>
                  <a:cubicBezTo>
                    <a:pt x="59" y="51"/>
                    <a:pt x="57" y="53"/>
                    <a:pt x="57" y="56"/>
                  </a:cubicBezTo>
                  <a:cubicBezTo>
                    <a:pt x="57" y="59"/>
                    <a:pt x="59" y="61"/>
                    <a:pt x="62" y="61"/>
                  </a:cubicBezTo>
                  <a:cubicBezTo>
                    <a:pt x="65" y="61"/>
                    <a:pt x="67" y="59"/>
                    <a:pt x="67" y="56"/>
                  </a:cubicBezTo>
                  <a:cubicBezTo>
                    <a:pt x="67" y="53"/>
                    <a:pt x="65" y="51"/>
                    <a:pt x="62" y="5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56" compatLnSpc="1" lIns="121913" numCol="1" rIns="121913" tIns="60956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50000"/>
                </a:lnSpc>
              </a:pPr>
              <a:endParaRPr lang="en-US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cxnSp>
        <p:nvCxnSpPr>
          <p:cNvPr id="20" name="Straight Connector 109">
            <a:extLst>
              <a:ext uri="{FF2B5EF4-FFF2-40B4-BE49-F238E27FC236}">
                <a16:creationId xmlns:a16="http://schemas.microsoft.com/office/drawing/2014/main" id="{B978D48D-B9D3-4A80-83C4-81D2F1D7018A}"/>
              </a:ext>
            </a:extLst>
          </p:cNvPr>
          <p:cNvCxnSpPr/>
          <p:nvPr/>
        </p:nvCxnSpPr>
        <p:spPr>
          <a:xfrm flipH="1" flipV="1" rot="5400000">
            <a:off x="2263593" y="3523637"/>
            <a:ext cx="488061" cy="483947"/>
          </a:xfrm>
          <a:prstGeom prst="line">
            <a:avLst/>
          </a:prstGeom>
          <a:ln cap="rnd" w="19050">
            <a:solidFill>
              <a:schemeClr val="tx2">
                <a:lumMod val="25000"/>
                <a:lumOff val="7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11">
            <a:extLst>
              <a:ext uri="{FF2B5EF4-FFF2-40B4-BE49-F238E27FC236}">
                <a16:creationId xmlns:a16="http://schemas.microsoft.com/office/drawing/2014/main" id="{4622CE81-2256-42DA-B478-C073F0337E65}"/>
              </a:ext>
            </a:extLst>
          </p:cNvPr>
          <p:cNvCxnSpPr/>
          <p:nvPr/>
        </p:nvCxnSpPr>
        <p:spPr>
          <a:xfrm flipH="1" flipV="1" rot="5400000">
            <a:off x="5675233" y="3523637"/>
            <a:ext cx="488061" cy="483947"/>
          </a:xfrm>
          <a:prstGeom prst="line">
            <a:avLst/>
          </a:prstGeom>
          <a:ln cap="rnd" w="19050">
            <a:solidFill>
              <a:schemeClr val="tx2">
                <a:lumMod val="25000"/>
                <a:lumOff val="7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12">
            <a:extLst>
              <a:ext uri="{FF2B5EF4-FFF2-40B4-BE49-F238E27FC236}">
                <a16:creationId xmlns:a16="http://schemas.microsoft.com/office/drawing/2014/main" id="{CC00D43A-7911-4DC7-AD30-7818FDCC0421}"/>
              </a:ext>
            </a:extLst>
          </p:cNvPr>
          <p:cNvCxnSpPr/>
          <p:nvPr/>
        </p:nvCxnSpPr>
        <p:spPr>
          <a:xfrm flipH="1" flipV="1" rot="5400000">
            <a:off x="9415993" y="3470631"/>
            <a:ext cx="488061" cy="483947"/>
          </a:xfrm>
          <a:prstGeom prst="line">
            <a:avLst/>
          </a:prstGeom>
          <a:ln cap="rnd" w="19050">
            <a:solidFill>
              <a:schemeClr val="tx2">
                <a:lumMod val="25000"/>
                <a:lumOff val="7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13">
            <a:extLst>
              <a:ext uri="{FF2B5EF4-FFF2-40B4-BE49-F238E27FC236}">
                <a16:creationId xmlns:a16="http://schemas.microsoft.com/office/drawing/2014/main" id="{B42050EE-2FA1-4928-B3CC-03EA4D363A1E}"/>
              </a:ext>
            </a:extLst>
          </p:cNvPr>
          <p:cNvCxnSpPr/>
          <p:nvPr/>
        </p:nvCxnSpPr>
        <p:spPr>
          <a:xfrm flipH="1" rot="16200000">
            <a:off x="7697149" y="3523639"/>
            <a:ext cx="488061" cy="483947"/>
          </a:xfrm>
          <a:prstGeom prst="line">
            <a:avLst/>
          </a:prstGeom>
          <a:ln cap="rnd" w="19050">
            <a:solidFill>
              <a:schemeClr val="tx2">
                <a:lumMod val="25000"/>
                <a:lumOff val="7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114">
            <a:extLst>
              <a:ext uri="{FF2B5EF4-FFF2-40B4-BE49-F238E27FC236}">
                <a16:creationId xmlns:a16="http://schemas.microsoft.com/office/drawing/2014/main" id="{56A44690-D517-4681-8B7B-02834771F0C1}"/>
              </a:ext>
            </a:extLst>
          </p:cNvPr>
          <p:cNvCxnSpPr/>
          <p:nvPr/>
        </p:nvCxnSpPr>
        <p:spPr>
          <a:xfrm flipH="1" rot="16200000">
            <a:off x="3852297" y="3523639"/>
            <a:ext cx="488061" cy="483947"/>
          </a:xfrm>
          <a:prstGeom prst="line">
            <a:avLst/>
          </a:prstGeom>
          <a:ln cap="rnd" w="19050">
            <a:solidFill>
              <a:schemeClr val="tx2">
                <a:lumMod val="25000"/>
                <a:lumOff val="7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B5E569CF-DF56-4A55-8CF6-75F48935151D}"/>
              </a:ext>
            </a:extLst>
          </p:cNvPr>
          <p:cNvSpPr/>
          <p:nvPr/>
        </p:nvSpPr>
        <p:spPr>
          <a:xfrm>
            <a:off x="1757023" y="1747424"/>
            <a:ext cx="2983556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36B4FD5-C362-4714-A4C5-BD33C33D2212}"/>
              </a:ext>
            </a:extLst>
          </p:cNvPr>
          <p:cNvSpPr/>
          <p:nvPr/>
        </p:nvSpPr>
        <p:spPr>
          <a:xfrm>
            <a:off x="675224" y="5050755"/>
            <a:ext cx="2983556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E1FF9740-371C-47A4-9118-F005990BC83B}"/>
              </a:ext>
            </a:extLst>
          </p:cNvPr>
          <p:cNvSpPr/>
          <p:nvPr/>
        </p:nvSpPr>
        <p:spPr>
          <a:xfrm>
            <a:off x="3920458" y="5175652"/>
            <a:ext cx="2983556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97B63DA6-3F7E-4C1B-8820-A7CA157B9196}"/>
              </a:ext>
            </a:extLst>
          </p:cNvPr>
          <p:cNvSpPr/>
          <p:nvPr/>
        </p:nvSpPr>
        <p:spPr>
          <a:xfrm>
            <a:off x="5237942" y="1770861"/>
            <a:ext cx="2983556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611F6342-0F9E-49E8-811D-A4D050105CEC}"/>
              </a:ext>
            </a:extLst>
          </p:cNvPr>
          <p:cNvSpPr/>
          <p:nvPr/>
        </p:nvSpPr>
        <p:spPr>
          <a:xfrm>
            <a:off x="7626281" y="5175652"/>
            <a:ext cx="2983556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C7F3A9B-9C90-4656-848A-12A1B993C5F4}"/>
              </a:ext>
            </a:extLst>
          </p:cNvPr>
          <p:cNvSpPr/>
          <p:nvPr/>
        </p:nvSpPr>
        <p:spPr>
          <a:xfrm>
            <a:off x="8575928" y="1811908"/>
            <a:ext cx="2983556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291606678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6"/>
      <p:bldP grpId="0" spid="27"/>
      <p:bldP grpId="0" spid="28"/>
      <p:bldP grpId="0" spid="29"/>
      <p:bldP grpId="0" spid="30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77">
            <a:extLst>
              <a:ext uri="{FF2B5EF4-FFF2-40B4-BE49-F238E27FC236}">
                <a16:creationId xmlns:a16="http://schemas.microsoft.com/office/drawing/2014/main" id="{8E62E50A-2809-452A-BB4E-0E9C35B0F127}"/>
              </a:ext>
            </a:extLst>
          </p:cNvPr>
          <p:cNvGrpSpPr/>
          <p:nvPr/>
        </p:nvGrpSpPr>
        <p:grpSpPr>
          <a:xfrm>
            <a:off x="1869839" y="3386663"/>
            <a:ext cx="1022420" cy="1028392"/>
            <a:chOff x="3362253" y="2517137"/>
            <a:chExt cx="1112458" cy="771294"/>
          </a:xfrm>
        </p:grpSpPr>
        <p:sp>
          <p:nvSpPr>
            <p:cNvPr id="3" name="Round Diagonal Corner Rectangle 78">
              <a:extLst>
                <a:ext uri="{FF2B5EF4-FFF2-40B4-BE49-F238E27FC236}">
                  <a16:creationId xmlns:a16="http://schemas.microsoft.com/office/drawing/2014/main" id="{537CC905-2CB7-4291-92B0-F169C270F2A4}"/>
                </a:ext>
              </a:extLst>
            </p:cNvPr>
            <p:cNvSpPr/>
            <p:nvPr/>
          </p:nvSpPr>
          <p:spPr>
            <a:xfrm flipH="1" flipV="1" rot="10800000">
              <a:off x="3364530" y="2542534"/>
              <a:ext cx="1110181" cy="745897"/>
            </a:xfrm>
            <a:prstGeom prst="teardrop">
              <a:avLst/>
            </a:prstGeom>
            <a:solidFill>
              <a:srgbClr val="46B3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  <p:sp>
          <p:nvSpPr>
            <p:cNvPr id="4" name="Round Diagonal Corner Rectangle 79">
              <a:extLst>
                <a:ext uri="{FF2B5EF4-FFF2-40B4-BE49-F238E27FC236}">
                  <a16:creationId xmlns:a16="http://schemas.microsoft.com/office/drawing/2014/main" id="{B34C3461-10A2-4B40-95C1-D26D5D652A00}"/>
                </a:ext>
              </a:extLst>
            </p:cNvPr>
            <p:cNvSpPr/>
            <p:nvPr/>
          </p:nvSpPr>
          <p:spPr>
            <a:xfrm flipH="1" flipV="1" rot="10800000">
              <a:off x="3362253" y="2517137"/>
              <a:ext cx="1110181" cy="745897"/>
            </a:xfrm>
            <a:prstGeom prst="teardrop">
              <a:avLst/>
            </a:prstGeom>
            <a:solidFill>
              <a:srgbClr val="9E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</p:grpSp>
      <p:grpSp>
        <p:nvGrpSpPr>
          <p:cNvPr id="5" name="Group 80">
            <a:extLst>
              <a:ext uri="{FF2B5EF4-FFF2-40B4-BE49-F238E27FC236}">
                <a16:creationId xmlns:a16="http://schemas.microsoft.com/office/drawing/2014/main" id="{1BEA5785-39B5-4BF8-91AA-00D95095064C}"/>
              </a:ext>
            </a:extLst>
          </p:cNvPr>
          <p:cNvGrpSpPr/>
          <p:nvPr/>
        </p:nvGrpSpPr>
        <p:grpSpPr>
          <a:xfrm>
            <a:off x="3111310" y="3402990"/>
            <a:ext cx="1216431" cy="1252669"/>
            <a:chOff x="4638997" y="2552242"/>
            <a:chExt cx="1314128" cy="939502"/>
          </a:xfrm>
        </p:grpSpPr>
        <p:sp>
          <p:nvSpPr>
            <p:cNvPr id="6" name="Round Diagonal Corner Rectangle 81">
              <a:extLst>
                <a:ext uri="{FF2B5EF4-FFF2-40B4-BE49-F238E27FC236}">
                  <a16:creationId xmlns:a16="http://schemas.microsoft.com/office/drawing/2014/main" id="{BCC2FB06-015D-45D3-9583-C4C7D1599BC7}"/>
                </a:ext>
              </a:extLst>
            </p:cNvPr>
            <p:cNvSpPr/>
            <p:nvPr/>
          </p:nvSpPr>
          <p:spPr>
            <a:xfrm flipV="1" rot="10800000">
              <a:off x="4638997" y="2577119"/>
              <a:ext cx="1314124" cy="914625"/>
            </a:xfrm>
            <a:prstGeom prst="teardrop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  <p:sp>
          <p:nvSpPr>
            <p:cNvPr id="7" name="Round Diagonal Corner Rectangle 82">
              <a:extLst>
                <a:ext uri="{FF2B5EF4-FFF2-40B4-BE49-F238E27FC236}">
                  <a16:creationId xmlns:a16="http://schemas.microsoft.com/office/drawing/2014/main" id="{657E695D-D68B-41BE-A779-89B92624B00D}"/>
                </a:ext>
              </a:extLst>
            </p:cNvPr>
            <p:cNvSpPr/>
            <p:nvPr/>
          </p:nvSpPr>
          <p:spPr>
            <a:xfrm flipV="1" rot="10800000">
              <a:off x="4639001" y="2552242"/>
              <a:ext cx="1314124" cy="914625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</p:grpSp>
      <p:grpSp>
        <p:nvGrpSpPr>
          <p:cNvPr id="8" name="Group 83">
            <a:extLst>
              <a:ext uri="{FF2B5EF4-FFF2-40B4-BE49-F238E27FC236}">
                <a16:creationId xmlns:a16="http://schemas.microsoft.com/office/drawing/2014/main" id="{E18E721A-7F26-40F3-8C64-AAF506367A4B}"/>
              </a:ext>
            </a:extLst>
          </p:cNvPr>
          <p:cNvGrpSpPr/>
          <p:nvPr/>
        </p:nvGrpSpPr>
        <p:grpSpPr>
          <a:xfrm>
            <a:off x="2993868" y="2016843"/>
            <a:ext cx="1333872" cy="1326647"/>
            <a:chOff x="4550915" y="1512632"/>
            <a:chExt cx="1402210" cy="994985"/>
          </a:xfrm>
        </p:grpSpPr>
        <p:sp>
          <p:nvSpPr>
            <p:cNvPr id="9" name="Round Diagonal Corner Rectangle 84">
              <a:extLst>
                <a:ext uri="{FF2B5EF4-FFF2-40B4-BE49-F238E27FC236}">
                  <a16:creationId xmlns:a16="http://schemas.microsoft.com/office/drawing/2014/main" id="{76B22A1B-DB90-4B50-8996-F6DCE4801633}"/>
                </a:ext>
              </a:extLst>
            </p:cNvPr>
            <p:cNvSpPr/>
            <p:nvPr/>
          </p:nvSpPr>
          <p:spPr>
            <a:xfrm rot="10800000">
              <a:off x="4550915" y="1531687"/>
              <a:ext cx="1402206" cy="975930"/>
            </a:xfrm>
            <a:prstGeom prst="teardrop">
              <a:avLst/>
            </a:prstGeom>
            <a:solidFill>
              <a:srgbClr val="46B3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  <p:sp>
          <p:nvSpPr>
            <p:cNvPr id="10" name="Round Diagonal Corner Rectangle 85">
              <a:extLst>
                <a:ext uri="{FF2B5EF4-FFF2-40B4-BE49-F238E27FC236}">
                  <a16:creationId xmlns:a16="http://schemas.microsoft.com/office/drawing/2014/main" id="{0572BCB9-5ED1-424A-A1C2-148BADA9583A}"/>
                </a:ext>
              </a:extLst>
            </p:cNvPr>
            <p:cNvSpPr/>
            <p:nvPr/>
          </p:nvSpPr>
          <p:spPr>
            <a:xfrm rot="10800000">
              <a:off x="4550919" y="1512632"/>
              <a:ext cx="1402206" cy="975930"/>
            </a:xfrm>
            <a:prstGeom prst="teardrop">
              <a:avLst/>
            </a:prstGeom>
            <a:solidFill>
              <a:srgbClr val="9E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</p:grpSp>
      <p:grpSp>
        <p:nvGrpSpPr>
          <p:cNvPr id="11" name="Group 86">
            <a:extLst>
              <a:ext uri="{FF2B5EF4-FFF2-40B4-BE49-F238E27FC236}">
                <a16:creationId xmlns:a16="http://schemas.microsoft.com/office/drawing/2014/main" id="{4A5C6DC1-F889-44A1-9E9B-76CCEDB3F20A}"/>
              </a:ext>
            </a:extLst>
          </p:cNvPr>
          <p:cNvGrpSpPr/>
          <p:nvPr/>
        </p:nvGrpSpPr>
        <p:grpSpPr>
          <a:xfrm>
            <a:off x="949774" y="1414523"/>
            <a:ext cx="1907699" cy="1813136"/>
            <a:chOff x="2607465" y="1060892"/>
            <a:chExt cx="1841155" cy="1359852"/>
          </a:xfrm>
        </p:grpSpPr>
        <p:sp>
          <p:nvSpPr>
            <p:cNvPr id="12" name="Round Diagonal Corner Rectangle 87">
              <a:extLst>
                <a:ext uri="{FF2B5EF4-FFF2-40B4-BE49-F238E27FC236}">
                  <a16:creationId xmlns:a16="http://schemas.microsoft.com/office/drawing/2014/main" id="{B6166C5F-872D-4867-AB92-7368EF668515}"/>
                </a:ext>
              </a:extLst>
            </p:cNvPr>
            <p:cNvSpPr/>
            <p:nvPr/>
          </p:nvSpPr>
          <p:spPr>
            <a:xfrm flipH="1" rot="10800000">
              <a:off x="2609055" y="1082809"/>
              <a:ext cx="1839565" cy="1337935"/>
            </a:xfrm>
            <a:prstGeom prst="teardrop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  <p:sp>
          <p:nvSpPr>
            <p:cNvPr id="13" name="Round Diagonal Corner Rectangle 88">
              <a:extLst>
                <a:ext uri="{FF2B5EF4-FFF2-40B4-BE49-F238E27FC236}">
                  <a16:creationId xmlns:a16="http://schemas.microsoft.com/office/drawing/2014/main" id="{42BFB7D0-542E-4DE2-BDF0-B77CE61F7A74}"/>
                </a:ext>
              </a:extLst>
            </p:cNvPr>
            <p:cNvSpPr/>
            <p:nvPr/>
          </p:nvSpPr>
          <p:spPr>
            <a:xfrm flipH="1" rot="10800000">
              <a:off x="2607467" y="1060892"/>
              <a:ext cx="1839565" cy="1337935"/>
            </a:xfrm>
            <a:prstGeom prst="teardrop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</p:grpSp>
      <p:sp>
        <p:nvSpPr>
          <p:cNvPr id="14" name="Oval 76">
            <a:extLst>
              <a:ext uri="{FF2B5EF4-FFF2-40B4-BE49-F238E27FC236}">
                <a16:creationId xmlns:a16="http://schemas.microsoft.com/office/drawing/2014/main" id="{0A6804D1-458D-46EA-9923-B648F7DAD130}"/>
              </a:ext>
            </a:extLst>
          </p:cNvPr>
          <p:cNvSpPr/>
          <p:nvPr/>
        </p:nvSpPr>
        <p:spPr>
          <a:xfrm>
            <a:off x="2411195" y="2746585"/>
            <a:ext cx="1165355" cy="1165347"/>
          </a:xfrm>
          <a:prstGeom prst="ellipse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D4D1D265-D5D2-4189-8AC9-DFF8BBCE632D}"/>
              </a:ext>
            </a:extLst>
          </p:cNvPr>
          <p:cNvSpPr/>
          <p:nvPr/>
        </p:nvSpPr>
        <p:spPr bwMode="auto">
          <a:xfrm>
            <a:off x="2467415" y="3318083"/>
            <a:ext cx="1109133" cy="2686901"/>
          </a:xfrm>
          <a:custGeom>
            <a:cxnLst>
              <a:cxn ang="0">
                <a:pos x="109" y="0"/>
              </a:cxn>
              <a:cxn ang="0">
                <a:pos x="110" y="585"/>
              </a:cxn>
              <a:cxn ang="0">
                <a:pos x="110" y="586"/>
              </a:cxn>
              <a:cxn ang="0">
                <a:pos x="116" y="619"/>
              </a:cxn>
              <a:cxn ang="0">
                <a:pos x="121" y="629"/>
              </a:cxn>
              <a:cxn ang="0">
                <a:pos x="147" y="656"/>
              </a:cxn>
              <a:cxn ang="0">
                <a:pos x="203" y="676"/>
              </a:cxn>
              <a:cxn ang="0">
                <a:pos x="0" y="676"/>
              </a:cxn>
              <a:cxn ang="0">
                <a:pos x="62" y="650"/>
              </a:cxn>
              <a:cxn ang="0">
                <a:pos x="78" y="629"/>
              </a:cxn>
              <a:cxn ang="0">
                <a:pos x="82" y="619"/>
              </a:cxn>
              <a:cxn ang="0">
                <a:pos x="88" y="586"/>
              </a:cxn>
              <a:cxn ang="0">
                <a:pos x="88" y="585"/>
              </a:cxn>
              <a:cxn ang="0">
                <a:pos x="88" y="0"/>
              </a:cxn>
              <a:cxn ang="0">
                <a:pos x="109" y="0"/>
              </a:cxn>
            </a:cxnLst>
            <a:rect b="b" l="0" r="r" t="0"/>
            <a:pathLst>
              <a:path h="676" w="203">
                <a:moveTo>
                  <a:pt x="109" y="0"/>
                </a:moveTo>
                <a:cubicBezTo>
                  <a:pt x="110" y="585"/>
                  <a:pt x="110" y="585"/>
                  <a:pt x="110" y="585"/>
                </a:cubicBezTo>
                <a:cubicBezTo>
                  <a:pt x="110" y="586"/>
                  <a:pt x="110" y="586"/>
                  <a:pt x="110" y="586"/>
                </a:cubicBezTo>
                <a:cubicBezTo>
                  <a:pt x="110" y="598"/>
                  <a:pt x="112" y="609"/>
                  <a:pt x="116" y="619"/>
                </a:cubicBezTo>
                <a:cubicBezTo>
                  <a:pt x="117" y="622"/>
                  <a:pt x="119" y="626"/>
                  <a:pt x="121" y="629"/>
                </a:cubicBezTo>
                <a:cubicBezTo>
                  <a:pt x="127" y="637"/>
                  <a:pt x="136" y="646"/>
                  <a:pt x="147" y="656"/>
                </a:cubicBezTo>
                <a:cubicBezTo>
                  <a:pt x="164" y="669"/>
                  <a:pt x="182" y="676"/>
                  <a:pt x="203" y="676"/>
                </a:cubicBezTo>
                <a:cubicBezTo>
                  <a:pt x="0" y="676"/>
                  <a:pt x="0" y="676"/>
                  <a:pt x="0" y="676"/>
                </a:cubicBezTo>
                <a:cubicBezTo>
                  <a:pt x="24" y="676"/>
                  <a:pt x="45" y="667"/>
                  <a:pt x="62" y="650"/>
                </a:cubicBezTo>
                <a:cubicBezTo>
                  <a:pt x="68" y="643"/>
                  <a:pt x="74" y="636"/>
                  <a:pt x="78" y="629"/>
                </a:cubicBezTo>
                <a:cubicBezTo>
                  <a:pt x="79" y="626"/>
                  <a:pt x="81" y="622"/>
                  <a:pt x="82" y="619"/>
                </a:cubicBezTo>
                <a:cubicBezTo>
                  <a:pt x="86" y="609"/>
                  <a:pt x="88" y="598"/>
                  <a:pt x="88" y="586"/>
                </a:cubicBezTo>
                <a:cubicBezTo>
                  <a:pt x="88" y="586"/>
                  <a:pt x="88" y="586"/>
                  <a:pt x="88" y="585"/>
                </a:cubicBezTo>
                <a:cubicBezTo>
                  <a:pt x="88" y="0"/>
                  <a:pt x="88" y="0"/>
                  <a:pt x="88" y="0"/>
                </a:cubicBezTo>
                <a:lnTo>
                  <a:pt x="109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6" name="Oval 62">
            <a:extLst>
              <a:ext uri="{FF2B5EF4-FFF2-40B4-BE49-F238E27FC236}">
                <a16:creationId xmlns:a16="http://schemas.microsoft.com/office/drawing/2014/main" id="{66E70C98-9A1D-46F7-8E3A-95C3570D16C0}"/>
              </a:ext>
            </a:extLst>
          </p:cNvPr>
          <p:cNvSpPr/>
          <p:nvPr/>
        </p:nvSpPr>
        <p:spPr>
          <a:xfrm>
            <a:off x="2813026" y="3126059"/>
            <a:ext cx="384047" cy="38404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/>
          </a:p>
        </p:txBody>
      </p:sp>
      <p:grpSp>
        <p:nvGrpSpPr>
          <p:cNvPr id="17" name="Group 89">
            <a:extLst>
              <a:ext uri="{FF2B5EF4-FFF2-40B4-BE49-F238E27FC236}">
                <a16:creationId xmlns:a16="http://schemas.microsoft.com/office/drawing/2014/main" id="{4F6E91D3-FB98-41CF-ADFF-90ED89877D91}"/>
              </a:ext>
            </a:extLst>
          </p:cNvPr>
          <p:cNvGrpSpPr/>
          <p:nvPr/>
        </p:nvGrpSpPr>
        <p:grpSpPr>
          <a:xfrm>
            <a:off x="2100269" y="4581141"/>
            <a:ext cx="801588" cy="786239"/>
            <a:chOff x="3360240" y="2517137"/>
            <a:chExt cx="1112194" cy="774844"/>
          </a:xfrm>
        </p:grpSpPr>
        <p:sp>
          <p:nvSpPr>
            <p:cNvPr id="18" name="Round Diagonal Corner Rectangle 90">
              <a:extLst>
                <a:ext uri="{FF2B5EF4-FFF2-40B4-BE49-F238E27FC236}">
                  <a16:creationId xmlns:a16="http://schemas.microsoft.com/office/drawing/2014/main" id="{CFF99F99-EB5B-4E51-9783-1BC496E14C16}"/>
                </a:ext>
              </a:extLst>
            </p:cNvPr>
            <p:cNvSpPr/>
            <p:nvPr/>
          </p:nvSpPr>
          <p:spPr>
            <a:xfrm flipH="1" flipV="1" rot="10800000">
              <a:off x="3360240" y="2546083"/>
              <a:ext cx="1110180" cy="745898"/>
            </a:xfrm>
            <a:prstGeom prst="teardrop">
              <a:avLst/>
            </a:prstGeom>
            <a:solidFill>
              <a:srgbClr val="46B3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  <p:sp>
          <p:nvSpPr>
            <p:cNvPr id="19" name="Round Diagonal Corner Rectangle 91">
              <a:extLst>
                <a:ext uri="{FF2B5EF4-FFF2-40B4-BE49-F238E27FC236}">
                  <a16:creationId xmlns:a16="http://schemas.microsoft.com/office/drawing/2014/main" id="{9A59B99E-714E-4D17-B92B-6F086C22A2B8}"/>
                </a:ext>
              </a:extLst>
            </p:cNvPr>
            <p:cNvSpPr/>
            <p:nvPr/>
          </p:nvSpPr>
          <p:spPr>
            <a:xfrm flipH="1" flipV="1" rot="10800000">
              <a:off x="3362253" y="2517137"/>
              <a:ext cx="1110181" cy="745897"/>
            </a:xfrm>
            <a:prstGeom prst="teardrop">
              <a:avLst/>
            </a:prstGeom>
            <a:solidFill>
              <a:srgbClr val="9E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</p:grpSp>
      <p:sp>
        <p:nvSpPr>
          <p:cNvPr id="20" name="Oval 120">
            <a:extLst>
              <a:ext uri="{FF2B5EF4-FFF2-40B4-BE49-F238E27FC236}">
                <a16:creationId xmlns:a16="http://schemas.microsoft.com/office/drawing/2014/main" id="{F2B126F3-0954-40D1-8008-B3533E123CA6}"/>
              </a:ext>
            </a:extLst>
          </p:cNvPr>
          <p:cNvSpPr/>
          <p:nvPr/>
        </p:nvSpPr>
        <p:spPr>
          <a:xfrm>
            <a:off x="2884837" y="4493802"/>
            <a:ext cx="240424" cy="24042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/>
          </a:p>
        </p:txBody>
      </p:sp>
      <p:grpSp>
        <p:nvGrpSpPr>
          <p:cNvPr id="21" name="Group 111">
            <a:extLst>
              <a:ext uri="{FF2B5EF4-FFF2-40B4-BE49-F238E27FC236}">
                <a16:creationId xmlns:a16="http://schemas.microsoft.com/office/drawing/2014/main" id="{875CE1E2-DFC1-45CA-8BB5-F19847866795}"/>
              </a:ext>
            </a:extLst>
          </p:cNvPr>
          <p:cNvGrpSpPr/>
          <p:nvPr/>
        </p:nvGrpSpPr>
        <p:grpSpPr>
          <a:xfrm>
            <a:off x="10565713" y="2965224"/>
            <a:ext cx="625361" cy="607457"/>
            <a:chOff x="7924284" y="2223917"/>
            <a:chExt cx="469021" cy="455593"/>
          </a:xfrm>
        </p:grpSpPr>
        <p:sp>
          <p:nvSpPr>
            <p:cNvPr id="22" name="Teardrop 60">
              <a:extLst>
                <a:ext uri="{FF2B5EF4-FFF2-40B4-BE49-F238E27FC236}">
                  <a16:creationId xmlns:a16="http://schemas.microsoft.com/office/drawing/2014/main" id="{D3F8FF6C-D157-4128-BB5E-D6BAFD95AD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24284" y="2223917"/>
              <a:ext cx="469021" cy="455593"/>
            </a:xfrm>
            <a:prstGeom prst="teardrop">
              <a:avLst/>
            </a:prstGeom>
            <a:noFill/>
            <a:ln>
              <a:solidFill>
                <a:srgbClr val="46B3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accent5"/>
                </a:solidFill>
              </a:endParaRPr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0CF69AD6-B4BE-4AF7-8D97-B4E663375A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34808" y="2338100"/>
              <a:ext cx="250825" cy="188913"/>
            </a:xfrm>
            <a:custGeom>
              <a:cxnLst>
                <a:cxn ang="0">
                  <a:pos x="158" y="119"/>
                </a:cxn>
                <a:cxn ang="0">
                  <a:pos x="0" y="119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8" y="108"/>
                </a:cxn>
                <a:cxn ang="0">
                  <a:pos x="158" y="108"/>
                </a:cxn>
                <a:cxn ang="0">
                  <a:pos x="158" y="119"/>
                </a:cxn>
                <a:cxn ang="0">
                  <a:pos x="147" y="98"/>
                </a:cxn>
                <a:cxn ang="0">
                  <a:pos x="19" y="98"/>
                </a:cxn>
                <a:cxn ang="0">
                  <a:pos x="19" y="54"/>
                </a:cxn>
                <a:cxn ang="0">
                  <a:pos x="54" y="9"/>
                </a:cxn>
                <a:cxn ang="0">
                  <a:pos x="97" y="54"/>
                </a:cxn>
                <a:cxn ang="0">
                  <a:pos x="127" y="28"/>
                </a:cxn>
                <a:cxn ang="0">
                  <a:pos x="147" y="98"/>
                </a:cxn>
              </a:cxnLst>
              <a:rect b="b" l="0" r="r" t="0"/>
              <a:pathLst>
                <a:path h="119" w="158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147" y="98"/>
                  </a:moveTo>
                  <a:lnTo>
                    <a:pt x="19" y="98"/>
                  </a:lnTo>
                  <a:lnTo>
                    <a:pt x="19" y="54"/>
                  </a:lnTo>
                  <a:lnTo>
                    <a:pt x="54" y="9"/>
                  </a:lnTo>
                  <a:lnTo>
                    <a:pt x="97" y="54"/>
                  </a:lnTo>
                  <a:lnTo>
                    <a:pt x="127" y="28"/>
                  </a:lnTo>
                  <a:lnTo>
                    <a:pt x="147" y="98"/>
                  </a:lnTo>
                  <a:close/>
                </a:path>
              </a:pathLst>
            </a:custGeom>
            <a:solidFill>
              <a:srgbClr val="46B3B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4" name="Group 107">
            <a:extLst>
              <a:ext uri="{FF2B5EF4-FFF2-40B4-BE49-F238E27FC236}">
                <a16:creationId xmlns:a16="http://schemas.microsoft.com/office/drawing/2014/main" id="{FC6F6AF4-8CA6-420B-B2F2-B0BFEEFB3735}"/>
              </a:ext>
            </a:extLst>
          </p:cNvPr>
          <p:cNvGrpSpPr/>
          <p:nvPr/>
        </p:nvGrpSpPr>
        <p:grpSpPr>
          <a:xfrm>
            <a:off x="9187373" y="2883150"/>
            <a:ext cx="625361" cy="607457"/>
            <a:chOff x="6890529" y="2162362"/>
            <a:chExt cx="469021" cy="455593"/>
          </a:xfrm>
        </p:grpSpPr>
        <p:sp>
          <p:nvSpPr>
            <p:cNvPr id="25" name="Teardrop 59">
              <a:extLst>
                <a:ext uri="{FF2B5EF4-FFF2-40B4-BE49-F238E27FC236}">
                  <a16:creationId xmlns:a16="http://schemas.microsoft.com/office/drawing/2014/main" id="{3DB6514D-52D1-4406-A957-ACE445E44B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0529" y="2162362"/>
              <a:ext cx="469021" cy="455593"/>
            </a:xfrm>
            <a:prstGeom prst="teardrop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accent4"/>
                </a:solidFill>
              </a:endParaRPr>
            </a:p>
          </p:txBody>
        </p:sp>
        <p:sp>
          <p:nvSpPr>
            <p:cNvPr id="26" name="Freeform 103">
              <a:extLst>
                <a:ext uri="{FF2B5EF4-FFF2-40B4-BE49-F238E27FC236}">
                  <a16:creationId xmlns:a16="http://schemas.microsoft.com/office/drawing/2014/main" id="{B69E722E-C60A-4A2D-BDBD-3FE40FAE39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30053" y="2231059"/>
              <a:ext cx="196634" cy="289547"/>
            </a:xfrm>
            <a:custGeom>
              <a:cxnLst>
                <a:cxn ang="0">
                  <a:pos x="37" y="29"/>
                </a:cxn>
                <a:cxn ang="0">
                  <a:pos x="31" y="41"/>
                </a:cxn>
                <a:cxn ang="0">
                  <a:pos x="33" y="44"/>
                </a:cxn>
                <a:cxn ang="0">
                  <a:pos x="32" y="47"/>
                </a:cxn>
                <a:cxn ang="0">
                  <a:pos x="33" y="49"/>
                </a:cxn>
                <a:cxn ang="0">
                  <a:pos x="31" y="53"/>
                </a:cxn>
                <a:cxn ang="0">
                  <a:pos x="31" y="54"/>
                </a:cxn>
                <a:cxn ang="0">
                  <a:pos x="27" y="58"/>
                </a:cxn>
                <a:cxn ang="0">
                  <a:pos x="21" y="62"/>
                </a:cxn>
                <a:cxn ang="0">
                  <a:pos x="15" y="58"/>
                </a:cxn>
                <a:cxn ang="0">
                  <a:pos x="11" y="54"/>
                </a:cxn>
                <a:cxn ang="0">
                  <a:pos x="11" y="53"/>
                </a:cxn>
                <a:cxn ang="0">
                  <a:pos x="9" y="49"/>
                </a:cxn>
                <a:cxn ang="0">
                  <a:pos x="10" y="47"/>
                </a:cxn>
                <a:cxn ang="0">
                  <a:pos x="9" y="44"/>
                </a:cxn>
                <a:cxn ang="0">
                  <a:pos x="11" y="41"/>
                </a:cxn>
                <a:cxn ang="0">
                  <a:pos x="5" y="29"/>
                </a:cxn>
                <a:cxn ang="0">
                  <a:pos x="0" y="18"/>
                </a:cxn>
                <a:cxn ang="0">
                  <a:pos x="21" y="0"/>
                </a:cxn>
                <a:cxn ang="0">
                  <a:pos x="42" y="18"/>
                </a:cxn>
                <a:cxn ang="0">
                  <a:pos x="37" y="29"/>
                </a:cxn>
                <a:cxn ang="0">
                  <a:pos x="21" y="6"/>
                </a:cxn>
                <a:cxn ang="0">
                  <a:pos x="6" y="18"/>
                </a:cxn>
                <a:cxn ang="0">
                  <a:pos x="8" y="26"/>
                </a:cxn>
                <a:cxn ang="0">
                  <a:pos x="11" y="28"/>
                </a:cxn>
                <a:cxn ang="0">
                  <a:pos x="16" y="40"/>
                </a:cxn>
                <a:cxn ang="0">
                  <a:pos x="26" y="40"/>
                </a:cxn>
                <a:cxn ang="0">
                  <a:pos x="31" y="28"/>
                </a:cxn>
                <a:cxn ang="0">
                  <a:pos x="34" y="26"/>
                </a:cxn>
                <a:cxn ang="0">
                  <a:pos x="36" y="18"/>
                </a:cxn>
                <a:cxn ang="0">
                  <a:pos x="21" y="6"/>
                </a:cxn>
                <a:cxn ang="0">
                  <a:pos x="29" y="20"/>
                </a:cxn>
                <a:cxn ang="0">
                  <a:pos x="27" y="18"/>
                </a:cxn>
                <a:cxn ang="0">
                  <a:pos x="21" y="15"/>
                </a:cxn>
                <a:cxn ang="0">
                  <a:pos x="20" y="13"/>
                </a:cxn>
                <a:cxn ang="0">
                  <a:pos x="21" y="12"/>
                </a:cxn>
                <a:cxn ang="0">
                  <a:pos x="30" y="18"/>
                </a:cxn>
                <a:cxn ang="0">
                  <a:pos x="29" y="20"/>
                </a:cxn>
              </a:cxnLst>
              <a:rect b="b" l="0" r="r" t="0"/>
              <a:pathLst>
                <a:path h="62" w="42">
                  <a:moveTo>
                    <a:pt x="37" y="29"/>
                  </a:moveTo>
                  <a:cubicBezTo>
                    <a:pt x="35" y="32"/>
                    <a:pt x="31" y="37"/>
                    <a:pt x="31" y="41"/>
                  </a:cubicBezTo>
                  <a:cubicBezTo>
                    <a:pt x="32" y="42"/>
                    <a:pt x="33" y="43"/>
                    <a:pt x="33" y="44"/>
                  </a:cubicBezTo>
                  <a:cubicBezTo>
                    <a:pt x="33" y="45"/>
                    <a:pt x="32" y="46"/>
                    <a:pt x="32" y="47"/>
                  </a:cubicBezTo>
                  <a:cubicBezTo>
                    <a:pt x="32" y="47"/>
                    <a:pt x="33" y="48"/>
                    <a:pt x="33" y="49"/>
                  </a:cubicBezTo>
                  <a:cubicBezTo>
                    <a:pt x="33" y="51"/>
                    <a:pt x="32" y="52"/>
                    <a:pt x="31" y="53"/>
                  </a:cubicBezTo>
                  <a:cubicBezTo>
                    <a:pt x="31" y="53"/>
                    <a:pt x="31" y="54"/>
                    <a:pt x="31" y="54"/>
                  </a:cubicBezTo>
                  <a:cubicBezTo>
                    <a:pt x="31" y="57"/>
                    <a:pt x="29" y="58"/>
                    <a:pt x="27" y="58"/>
                  </a:cubicBezTo>
                  <a:cubicBezTo>
                    <a:pt x="26" y="61"/>
                    <a:pt x="24" y="62"/>
                    <a:pt x="21" y="62"/>
                  </a:cubicBezTo>
                  <a:cubicBezTo>
                    <a:pt x="19" y="62"/>
                    <a:pt x="16" y="61"/>
                    <a:pt x="15" y="58"/>
                  </a:cubicBezTo>
                  <a:cubicBezTo>
                    <a:pt x="13" y="58"/>
                    <a:pt x="11" y="57"/>
                    <a:pt x="11" y="54"/>
                  </a:cubicBezTo>
                  <a:cubicBezTo>
                    <a:pt x="11" y="54"/>
                    <a:pt x="11" y="53"/>
                    <a:pt x="11" y="53"/>
                  </a:cubicBezTo>
                  <a:cubicBezTo>
                    <a:pt x="10" y="52"/>
                    <a:pt x="9" y="51"/>
                    <a:pt x="9" y="49"/>
                  </a:cubicBezTo>
                  <a:cubicBezTo>
                    <a:pt x="9" y="48"/>
                    <a:pt x="10" y="47"/>
                    <a:pt x="10" y="47"/>
                  </a:cubicBezTo>
                  <a:cubicBezTo>
                    <a:pt x="10" y="46"/>
                    <a:pt x="9" y="45"/>
                    <a:pt x="9" y="44"/>
                  </a:cubicBezTo>
                  <a:cubicBezTo>
                    <a:pt x="9" y="43"/>
                    <a:pt x="10" y="42"/>
                    <a:pt x="11" y="41"/>
                  </a:cubicBezTo>
                  <a:cubicBezTo>
                    <a:pt x="11" y="37"/>
                    <a:pt x="7" y="32"/>
                    <a:pt x="5" y="29"/>
                  </a:cubicBezTo>
                  <a:cubicBezTo>
                    <a:pt x="2" y="26"/>
                    <a:pt x="0" y="23"/>
                    <a:pt x="0" y="18"/>
                  </a:cubicBezTo>
                  <a:cubicBezTo>
                    <a:pt x="0" y="8"/>
                    <a:pt x="11" y="0"/>
                    <a:pt x="21" y="0"/>
                  </a:cubicBezTo>
                  <a:cubicBezTo>
                    <a:pt x="31" y="0"/>
                    <a:pt x="42" y="8"/>
                    <a:pt x="42" y="18"/>
                  </a:cubicBezTo>
                  <a:cubicBezTo>
                    <a:pt x="42" y="23"/>
                    <a:pt x="40" y="26"/>
                    <a:pt x="37" y="29"/>
                  </a:cubicBezTo>
                  <a:close/>
                  <a:moveTo>
                    <a:pt x="21" y="6"/>
                  </a:moveTo>
                  <a:cubicBezTo>
                    <a:pt x="14" y="6"/>
                    <a:pt x="6" y="10"/>
                    <a:pt x="6" y="18"/>
                  </a:cubicBezTo>
                  <a:cubicBezTo>
                    <a:pt x="6" y="21"/>
                    <a:pt x="7" y="24"/>
                    <a:pt x="8" y="26"/>
                  </a:cubicBezTo>
                  <a:cubicBezTo>
                    <a:pt x="9" y="27"/>
                    <a:pt x="10" y="27"/>
                    <a:pt x="11" y="28"/>
                  </a:cubicBezTo>
                  <a:cubicBezTo>
                    <a:pt x="14" y="32"/>
                    <a:pt x="16" y="36"/>
                    <a:pt x="16" y="40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26" y="36"/>
                    <a:pt x="28" y="32"/>
                    <a:pt x="31" y="28"/>
                  </a:cubicBezTo>
                  <a:cubicBezTo>
                    <a:pt x="32" y="27"/>
                    <a:pt x="33" y="27"/>
                    <a:pt x="34" y="26"/>
                  </a:cubicBezTo>
                  <a:cubicBezTo>
                    <a:pt x="35" y="24"/>
                    <a:pt x="36" y="21"/>
                    <a:pt x="36" y="18"/>
                  </a:cubicBezTo>
                  <a:cubicBezTo>
                    <a:pt x="36" y="10"/>
                    <a:pt x="28" y="6"/>
                    <a:pt x="21" y="6"/>
                  </a:cubicBezTo>
                  <a:close/>
                  <a:moveTo>
                    <a:pt x="29" y="20"/>
                  </a:moveTo>
                  <a:cubicBezTo>
                    <a:pt x="28" y="20"/>
                    <a:pt x="27" y="19"/>
                    <a:pt x="27" y="18"/>
                  </a:cubicBezTo>
                  <a:cubicBezTo>
                    <a:pt x="27" y="16"/>
                    <a:pt x="23" y="15"/>
                    <a:pt x="21" y="15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0" y="13"/>
                    <a:pt x="20" y="12"/>
                    <a:pt x="21" y="12"/>
                  </a:cubicBezTo>
                  <a:cubicBezTo>
                    <a:pt x="25" y="12"/>
                    <a:pt x="30" y="14"/>
                    <a:pt x="30" y="18"/>
                  </a:cubicBezTo>
                  <a:cubicBezTo>
                    <a:pt x="30" y="19"/>
                    <a:pt x="29" y="20"/>
                    <a:pt x="29" y="2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7" name="Group 101">
            <a:extLst>
              <a:ext uri="{FF2B5EF4-FFF2-40B4-BE49-F238E27FC236}">
                <a16:creationId xmlns:a16="http://schemas.microsoft.com/office/drawing/2014/main" id="{CB4A37AD-16BC-4B24-B958-E8BFF9C03FE7}"/>
              </a:ext>
            </a:extLst>
          </p:cNvPr>
          <p:cNvGrpSpPr/>
          <p:nvPr/>
        </p:nvGrpSpPr>
        <p:grpSpPr>
          <a:xfrm>
            <a:off x="6430825" y="2965224"/>
            <a:ext cx="625361" cy="607457"/>
            <a:chOff x="4823118" y="2223917"/>
            <a:chExt cx="469021" cy="455593"/>
          </a:xfrm>
        </p:grpSpPr>
        <p:sp>
          <p:nvSpPr>
            <p:cNvPr id="28" name="Teardrop 57">
              <a:extLst>
                <a:ext uri="{FF2B5EF4-FFF2-40B4-BE49-F238E27FC236}">
                  <a16:creationId xmlns:a16="http://schemas.microsoft.com/office/drawing/2014/main" id="{1491A412-A6CD-48AA-88BA-0D0BC64264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23118" y="2223917"/>
              <a:ext cx="469021" cy="455593"/>
            </a:xfrm>
            <a:prstGeom prst="teardrop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5407938C-D40F-471B-9BC8-468B4F5783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9420" y="2334408"/>
              <a:ext cx="235936" cy="235936"/>
            </a:xfrm>
            <a:custGeom>
              <a:cxnLst>
                <a:cxn ang="0">
                  <a:pos x="0" y="192"/>
                </a:cxn>
                <a:cxn ang="0">
                  <a:pos x="255" y="135"/>
                </a:cxn>
                <a:cxn ang="0">
                  <a:pos x="277" y="122"/>
                </a:cxn>
                <a:cxn ang="0">
                  <a:pos x="303" y="116"/>
                </a:cxn>
                <a:cxn ang="0">
                  <a:pos x="296" y="105"/>
                </a:cxn>
                <a:cxn ang="0">
                  <a:pos x="278" y="89"/>
                </a:cxn>
                <a:cxn ang="0">
                  <a:pos x="265" y="90"/>
                </a:cxn>
                <a:cxn ang="0">
                  <a:pos x="256" y="82"/>
                </a:cxn>
                <a:cxn ang="0">
                  <a:pos x="231" y="73"/>
                </a:cxn>
                <a:cxn ang="0">
                  <a:pos x="234" y="98"/>
                </a:cxn>
                <a:cxn ang="0">
                  <a:pos x="224" y="118"/>
                </a:cxn>
                <a:cxn ang="0">
                  <a:pos x="205" y="103"/>
                </a:cxn>
                <a:cxn ang="0">
                  <a:pos x="175" y="89"/>
                </a:cxn>
                <a:cxn ang="0">
                  <a:pos x="183" y="68"/>
                </a:cxn>
                <a:cxn ang="0">
                  <a:pos x="212" y="58"/>
                </a:cxn>
                <a:cxn ang="0">
                  <a:pos x="207" y="47"/>
                </a:cxn>
                <a:cxn ang="0">
                  <a:pos x="188" y="50"/>
                </a:cxn>
                <a:cxn ang="0">
                  <a:pos x="168" y="37"/>
                </a:cxn>
                <a:cxn ang="0">
                  <a:pos x="171" y="52"/>
                </a:cxn>
                <a:cxn ang="0">
                  <a:pos x="157" y="52"/>
                </a:cxn>
                <a:cxn ang="0">
                  <a:pos x="141" y="40"/>
                </a:cxn>
                <a:cxn ang="0">
                  <a:pos x="126" y="47"/>
                </a:cxn>
                <a:cxn ang="0">
                  <a:pos x="143" y="51"/>
                </a:cxn>
                <a:cxn ang="0">
                  <a:pos x="131" y="58"/>
                </a:cxn>
                <a:cxn ang="0">
                  <a:pos x="56" y="107"/>
                </a:cxn>
                <a:cxn ang="0">
                  <a:pos x="65" y="118"/>
                </a:cxn>
                <a:cxn ang="0">
                  <a:pos x="79" y="135"/>
                </a:cxn>
                <a:cxn ang="0">
                  <a:pos x="74" y="158"/>
                </a:cxn>
                <a:cxn ang="0">
                  <a:pos x="88" y="185"/>
                </a:cxn>
                <a:cxn ang="0">
                  <a:pos x="108" y="214"/>
                </a:cxn>
                <a:cxn ang="0">
                  <a:pos x="118" y="227"/>
                </a:cxn>
                <a:cxn ang="0">
                  <a:pos x="105" y="197"/>
                </a:cxn>
                <a:cxn ang="0">
                  <a:pos x="125" y="225"/>
                </a:cxn>
                <a:cxn ang="0">
                  <a:pos x="150" y="255"/>
                </a:cxn>
                <a:cxn ang="0">
                  <a:pos x="184" y="269"/>
                </a:cxn>
                <a:cxn ang="0">
                  <a:pos x="213" y="290"/>
                </a:cxn>
                <a:cxn ang="0">
                  <a:pos x="224" y="288"/>
                </a:cxn>
                <a:cxn ang="0">
                  <a:pos x="212" y="268"/>
                </a:cxn>
                <a:cxn ang="0">
                  <a:pos x="197" y="262"/>
                </a:cxn>
                <a:cxn ang="0">
                  <a:pos x="194" y="239"/>
                </a:cxn>
                <a:cxn ang="0">
                  <a:pos x="171" y="250"/>
                </a:cxn>
                <a:cxn ang="0">
                  <a:pos x="168" y="210"/>
                </a:cxn>
                <a:cxn ang="0">
                  <a:pos x="184" y="206"/>
                </a:cxn>
                <a:cxn ang="0">
                  <a:pos x="196" y="202"/>
                </a:cxn>
                <a:cxn ang="0">
                  <a:pos x="214" y="211"/>
                </a:cxn>
                <a:cxn ang="0">
                  <a:pos x="221" y="205"/>
                </a:cxn>
                <a:cxn ang="0">
                  <a:pos x="234" y="179"/>
                </a:cxn>
                <a:cxn ang="0">
                  <a:pos x="233" y="171"/>
                </a:cxn>
                <a:cxn ang="0">
                  <a:pos x="252" y="157"/>
                </a:cxn>
                <a:cxn ang="0">
                  <a:pos x="266" y="143"/>
                </a:cxn>
                <a:cxn ang="0">
                  <a:pos x="273" y="131"/>
                </a:cxn>
                <a:cxn ang="0">
                  <a:pos x="255" y="135"/>
                </a:cxn>
                <a:cxn ang="0">
                  <a:pos x="295" y="298"/>
                </a:cxn>
                <a:cxn ang="0">
                  <a:pos x="272" y="288"/>
                </a:cxn>
                <a:cxn ang="0">
                  <a:pos x="251" y="288"/>
                </a:cxn>
                <a:cxn ang="0">
                  <a:pos x="236" y="286"/>
                </a:cxn>
                <a:cxn ang="0">
                  <a:pos x="230" y="307"/>
                </a:cxn>
                <a:cxn ang="0">
                  <a:pos x="223" y="335"/>
                </a:cxn>
                <a:cxn ang="0">
                  <a:pos x="308" y="302"/>
                </a:cxn>
              </a:cxnLst>
              <a:rect b="b" l="0" r="r" t="0"/>
              <a:pathLst>
                <a:path h="384" w="384">
                  <a:moveTo>
                    <a:pt x="384" y="192"/>
                  </a:moveTo>
                  <a:cubicBezTo>
                    <a:pt x="384" y="298"/>
                    <a:pt x="298" y="384"/>
                    <a:pt x="192" y="384"/>
                  </a:cubicBezTo>
                  <a:cubicBezTo>
                    <a:pt x="86" y="384"/>
                    <a:pt x="0" y="298"/>
                    <a:pt x="0" y="192"/>
                  </a:cubicBezTo>
                  <a:cubicBezTo>
                    <a:pt x="0" y="86"/>
                    <a:pt x="86" y="0"/>
                    <a:pt x="192" y="0"/>
                  </a:cubicBezTo>
                  <a:cubicBezTo>
                    <a:pt x="298" y="0"/>
                    <a:pt x="384" y="86"/>
                    <a:pt x="384" y="192"/>
                  </a:cubicBezTo>
                  <a:close/>
                  <a:moveTo>
                    <a:pt x="255" y="135"/>
                  </a:moveTo>
                  <a:cubicBezTo>
                    <a:pt x="256" y="135"/>
                    <a:pt x="257" y="130"/>
                    <a:pt x="258" y="129"/>
                  </a:cubicBezTo>
                  <a:cubicBezTo>
                    <a:pt x="260" y="127"/>
                    <a:pt x="262" y="126"/>
                    <a:pt x="264" y="125"/>
                  </a:cubicBezTo>
                  <a:cubicBezTo>
                    <a:pt x="268" y="124"/>
                    <a:pt x="272" y="123"/>
                    <a:pt x="277" y="122"/>
                  </a:cubicBezTo>
                  <a:cubicBezTo>
                    <a:pt x="281" y="121"/>
                    <a:pt x="286" y="121"/>
                    <a:pt x="289" y="125"/>
                  </a:cubicBezTo>
                  <a:cubicBezTo>
                    <a:pt x="289" y="124"/>
                    <a:pt x="295" y="119"/>
                    <a:pt x="295" y="119"/>
                  </a:cubicBezTo>
                  <a:cubicBezTo>
                    <a:pt x="298" y="118"/>
                    <a:pt x="301" y="118"/>
                    <a:pt x="303" y="116"/>
                  </a:cubicBezTo>
                  <a:cubicBezTo>
                    <a:pt x="303" y="115"/>
                    <a:pt x="303" y="110"/>
                    <a:pt x="303" y="110"/>
                  </a:cubicBezTo>
                  <a:cubicBezTo>
                    <a:pt x="299" y="111"/>
                    <a:pt x="298" y="107"/>
                    <a:pt x="297" y="103"/>
                  </a:cubicBezTo>
                  <a:cubicBezTo>
                    <a:pt x="297" y="104"/>
                    <a:pt x="297" y="104"/>
                    <a:pt x="296" y="105"/>
                  </a:cubicBezTo>
                  <a:cubicBezTo>
                    <a:pt x="296" y="102"/>
                    <a:pt x="291" y="104"/>
                    <a:pt x="290" y="104"/>
                  </a:cubicBezTo>
                  <a:cubicBezTo>
                    <a:pt x="284" y="102"/>
                    <a:pt x="285" y="98"/>
                    <a:pt x="283" y="94"/>
                  </a:cubicBezTo>
                  <a:cubicBezTo>
                    <a:pt x="282" y="92"/>
                    <a:pt x="279" y="91"/>
                    <a:pt x="278" y="89"/>
                  </a:cubicBezTo>
                  <a:cubicBezTo>
                    <a:pt x="277" y="87"/>
                    <a:pt x="277" y="84"/>
                    <a:pt x="274" y="84"/>
                  </a:cubicBezTo>
                  <a:cubicBezTo>
                    <a:pt x="273" y="84"/>
                    <a:pt x="270" y="89"/>
                    <a:pt x="270" y="89"/>
                  </a:cubicBezTo>
                  <a:cubicBezTo>
                    <a:pt x="267" y="88"/>
                    <a:pt x="266" y="89"/>
                    <a:pt x="265" y="90"/>
                  </a:cubicBezTo>
                  <a:cubicBezTo>
                    <a:pt x="263" y="91"/>
                    <a:pt x="262" y="91"/>
                    <a:pt x="260" y="92"/>
                  </a:cubicBezTo>
                  <a:cubicBezTo>
                    <a:pt x="265" y="90"/>
                    <a:pt x="258" y="88"/>
                    <a:pt x="256" y="88"/>
                  </a:cubicBezTo>
                  <a:cubicBezTo>
                    <a:pt x="260" y="87"/>
                    <a:pt x="258" y="83"/>
                    <a:pt x="256" y="82"/>
                  </a:cubicBezTo>
                  <a:cubicBezTo>
                    <a:pt x="256" y="82"/>
                    <a:pt x="257" y="82"/>
                    <a:pt x="257" y="82"/>
                  </a:cubicBezTo>
                  <a:cubicBezTo>
                    <a:pt x="257" y="79"/>
                    <a:pt x="250" y="77"/>
                    <a:pt x="247" y="76"/>
                  </a:cubicBezTo>
                  <a:cubicBezTo>
                    <a:pt x="245" y="74"/>
                    <a:pt x="233" y="72"/>
                    <a:pt x="231" y="73"/>
                  </a:cubicBezTo>
                  <a:cubicBezTo>
                    <a:pt x="228" y="75"/>
                    <a:pt x="231" y="80"/>
                    <a:pt x="231" y="83"/>
                  </a:cubicBezTo>
                  <a:cubicBezTo>
                    <a:pt x="232" y="86"/>
                    <a:pt x="228" y="86"/>
                    <a:pt x="228" y="89"/>
                  </a:cubicBezTo>
                  <a:cubicBezTo>
                    <a:pt x="228" y="93"/>
                    <a:pt x="236" y="92"/>
                    <a:pt x="234" y="98"/>
                  </a:cubicBezTo>
                  <a:cubicBezTo>
                    <a:pt x="233" y="102"/>
                    <a:pt x="228" y="102"/>
                    <a:pt x="226" y="105"/>
                  </a:cubicBezTo>
                  <a:cubicBezTo>
                    <a:pt x="224" y="108"/>
                    <a:pt x="227" y="112"/>
                    <a:pt x="229" y="114"/>
                  </a:cubicBezTo>
                  <a:cubicBezTo>
                    <a:pt x="231" y="115"/>
                    <a:pt x="225" y="118"/>
                    <a:pt x="224" y="118"/>
                  </a:cubicBezTo>
                  <a:cubicBezTo>
                    <a:pt x="220" y="120"/>
                    <a:pt x="217" y="114"/>
                    <a:pt x="216" y="110"/>
                  </a:cubicBezTo>
                  <a:cubicBezTo>
                    <a:pt x="215" y="108"/>
                    <a:pt x="215" y="104"/>
                    <a:pt x="212" y="103"/>
                  </a:cubicBezTo>
                  <a:cubicBezTo>
                    <a:pt x="210" y="102"/>
                    <a:pt x="206" y="102"/>
                    <a:pt x="205" y="103"/>
                  </a:cubicBezTo>
                  <a:cubicBezTo>
                    <a:pt x="203" y="99"/>
                    <a:pt x="198" y="98"/>
                    <a:pt x="194" y="97"/>
                  </a:cubicBezTo>
                  <a:cubicBezTo>
                    <a:pt x="189" y="95"/>
                    <a:pt x="185" y="95"/>
                    <a:pt x="180" y="96"/>
                  </a:cubicBezTo>
                  <a:cubicBezTo>
                    <a:pt x="181" y="95"/>
                    <a:pt x="179" y="88"/>
                    <a:pt x="175" y="89"/>
                  </a:cubicBezTo>
                  <a:cubicBezTo>
                    <a:pt x="176" y="86"/>
                    <a:pt x="176" y="84"/>
                    <a:pt x="176" y="81"/>
                  </a:cubicBezTo>
                  <a:cubicBezTo>
                    <a:pt x="177" y="79"/>
                    <a:pt x="178" y="77"/>
                    <a:pt x="179" y="75"/>
                  </a:cubicBezTo>
                  <a:cubicBezTo>
                    <a:pt x="180" y="74"/>
                    <a:pt x="185" y="69"/>
                    <a:pt x="183" y="68"/>
                  </a:cubicBezTo>
                  <a:cubicBezTo>
                    <a:pt x="188" y="69"/>
                    <a:pt x="193" y="69"/>
                    <a:pt x="196" y="66"/>
                  </a:cubicBezTo>
                  <a:cubicBezTo>
                    <a:pt x="198" y="63"/>
                    <a:pt x="199" y="60"/>
                    <a:pt x="202" y="57"/>
                  </a:cubicBezTo>
                  <a:cubicBezTo>
                    <a:pt x="205" y="53"/>
                    <a:pt x="209" y="58"/>
                    <a:pt x="212" y="58"/>
                  </a:cubicBezTo>
                  <a:cubicBezTo>
                    <a:pt x="217" y="59"/>
                    <a:pt x="217" y="53"/>
                    <a:pt x="214" y="51"/>
                  </a:cubicBezTo>
                  <a:cubicBezTo>
                    <a:pt x="218" y="51"/>
                    <a:pt x="215" y="45"/>
                    <a:pt x="213" y="44"/>
                  </a:cubicBezTo>
                  <a:cubicBezTo>
                    <a:pt x="211" y="43"/>
                    <a:pt x="202" y="46"/>
                    <a:pt x="207" y="47"/>
                  </a:cubicBezTo>
                  <a:cubicBezTo>
                    <a:pt x="206" y="47"/>
                    <a:pt x="200" y="59"/>
                    <a:pt x="196" y="53"/>
                  </a:cubicBezTo>
                  <a:cubicBezTo>
                    <a:pt x="195" y="52"/>
                    <a:pt x="195" y="47"/>
                    <a:pt x="193" y="46"/>
                  </a:cubicBezTo>
                  <a:cubicBezTo>
                    <a:pt x="190" y="46"/>
                    <a:pt x="189" y="49"/>
                    <a:pt x="188" y="50"/>
                  </a:cubicBezTo>
                  <a:cubicBezTo>
                    <a:pt x="190" y="47"/>
                    <a:pt x="181" y="45"/>
                    <a:pt x="180" y="44"/>
                  </a:cubicBezTo>
                  <a:cubicBezTo>
                    <a:pt x="183" y="42"/>
                    <a:pt x="180" y="39"/>
                    <a:pt x="178" y="38"/>
                  </a:cubicBezTo>
                  <a:cubicBezTo>
                    <a:pt x="176" y="36"/>
                    <a:pt x="169" y="35"/>
                    <a:pt x="168" y="37"/>
                  </a:cubicBezTo>
                  <a:cubicBezTo>
                    <a:pt x="163" y="43"/>
                    <a:pt x="173" y="44"/>
                    <a:pt x="175" y="45"/>
                  </a:cubicBezTo>
                  <a:cubicBezTo>
                    <a:pt x="176" y="46"/>
                    <a:pt x="179" y="48"/>
                    <a:pt x="177" y="49"/>
                  </a:cubicBezTo>
                  <a:cubicBezTo>
                    <a:pt x="176" y="50"/>
                    <a:pt x="171" y="51"/>
                    <a:pt x="171" y="52"/>
                  </a:cubicBezTo>
                  <a:cubicBezTo>
                    <a:pt x="169" y="54"/>
                    <a:pt x="172" y="57"/>
                    <a:pt x="170" y="59"/>
                  </a:cubicBezTo>
                  <a:cubicBezTo>
                    <a:pt x="168" y="57"/>
                    <a:pt x="168" y="53"/>
                    <a:pt x="166" y="50"/>
                  </a:cubicBezTo>
                  <a:cubicBezTo>
                    <a:pt x="168" y="53"/>
                    <a:pt x="157" y="52"/>
                    <a:pt x="157" y="52"/>
                  </a:cubicBezTo>
                  <a:cubicBezTo>
                    <a:pt x="154" y="52"/>
                    <a:pt x="148" y="54"/>
                    <a:pt x="145" y="50"/>
                  </a:cubicBezTo>
                  <a:cubicBezTo>
                    <a:pt x="144" y="49"/>
                    <a:pt x="144" y="44"/>
                    <a:pt x="146" y="45"/>
                  </a:cubicBezTo>
                  <a:cubicBezTo>
                    <a:pt x="144" y="43"/>
                    <a:pt x="142" y="41"/>
                    <a:pt x="141" y="40"/>
                  </a:cubicBezTo>
                  <a:cubicBezTo>
                    <a:pt x="132" y="43"/>
                    <a:pt x="125" y="47"/>
                    <a:pt x="117" y="51"/>
                  </a:cubicBezTo>
                  <a:cubicBezTo>
                    <a:pt x="118" y="51"/>
                    <a:pt x="119" y="51"/>
                    <a:pt x="120" y="50"/>
                  </a:cubicBezTo>
                  <a:cubicBezTo>
                    <a:pt x="122" y="50"/>
                    <a:pt x="124" y="48"/>
                    <a:pt x="126" y="47"/>
                  </a:cubicBezTo>
                  <a:cubicBezTo>
                    <a:pt x="128" y="46"/>
                    <a:pt x="134" y="43"/>
                    <a:pt x="136" y="46"/>
                  </a:cubicBezTo>
                  <a:cubicBezTo>
                    <a:pt x="137" y="45"/>
                    <a:pt x="137" y="45"/>
                    <a:pt x="138" y="44"/>
                  </a:cubicBezTo>
                  <a:cubicBezTo>
                    <a:pt x="139" y="46"/>
                    <a:pt x="141" y="48"/>
                    <a:pt x="143" y="51"/>
                  </a:cubicBezTo>
                  <a:cubicBezTo>
                    <a:pt x="141" y="50"/>
                    <a:pt x="137" y="50"/>
                    <a:pt x="135" y="50"/>
                  </a:cubicBezTo>
                  <a:cubicBezTo>
                    <a:pt x="133" y="51"/>
                    <a:pt x="130" y="51"/>
                    <a:pt x="130" y="53"/>
                  </a:cubicBezTo>
                  <a:cubicBezTo>
                    <a:pt x="130" y="55"/>
                    <a:pt x="131" y="57"/>
                    <a:pt x="131" y="58"/>
                  </a:cubicBezTo>
                  <a:cubicBezTo>
                    <a:pt x="128" y="56"/>
                    <a:pt x="125" y="52"/>
                    <a:pt x="121" y="51"/>
                  </a:cubicBezTo>
                  <a:cubicBezTo>
                    <a:pt x="119" y="51"/>
                    <a:pt x="117" y="51"/>
                    <a:pt x="115" y="52"/>
                  </a:cubicBezTo>
                  <a:cubicBezTo>
                    <a:pt x="91" y="65"/>
                    <a:pt x="71" y="84"/>
                    <a:pt x="56" y="107"/>
                  </a:cubicBezTo>
                  <a:cubicBezTo>
                    <a:pt x="57" y="108"/>
                    <a:pt x="58" y="109"/>
                    <a:pt x="59" y="109"/>
                  </a:cubicBezTo>
                  <a:cubicBezTo>
                    <a:pt x="62" y="110"/>
                    <a:pt x="59" y="117"/>
                    <a:pt x="64" y="113"/>
                  </a:cubicBezTo>
                  <a:cubicBezTo>
                    <a:pt x="66" y="115"/>
                    <a:pt x="66" y="116"/>
                    <a:pt x="65" y="118"/>
                  </a:cubicBezTo>
                  <a:cubicBezTo>
                    <a:pt x="65" y="118"/>
                    <a:pt x="75" y="124"/>
                    <a:pt x="76" y="125"/>
                  </a:cubicBezTo>
                  <a:cubicBezTo>
                    <a:pt x="78" y="126"/>
                    <a:pt x="80" y="128"/>
                    <a:pt x="81" y="130"/>
                  </a:cubicBezTo>
                  <a:cubicBezTo>
                    <a:pt x="82" y="132"/>
                    <a:pt x="80" y="134"/>
                    <a:pt x="79" y="135"/>
                  </a:cubicBezTo>
                  <a:cubicBezTo>
                    <a:pt x="78" y="134"/>
                    <a:pt x="75" y="130"/>
                    <a:pt x="74" y="131"/>
                  </a:cubicBezTo>
                  <a:cubicBezTo>
                    <a:pt x="73" y="133"/>
                    <a:pt x="74" y="139"/>
                    <a:pt x="77" y="139"/>
                  </a:cubicBezTo>
                  <a:cubicBezTo>
                    <a:pt x="73" y="139"/>
                    <a:pt x="75" y="155"/>
                    <a:pt x="74" y="158"/>
                  </a:cubicBezTo>
                  <a:cubicBezTo>
                    <a:pt x="74" y="158"/>
                    <a:pt x="74" y="158"/>
                    <a:pt x="74" y="158"/>
                  </a:cubicBezTo>
                  <a:cubicBezTo>
                    <a:pt x="73" y="161"/>
                    <a:pt x="76" y="173"/>
                    <a:pt x="81" y="172"/>
                  </a:cubicBezTo>
                  <a:cubicBezTo>
                    <a:pt x="78" y="172"/>
                    <a:pt x="87" y="184"/>
                    <a:pt x="88" y="185"/>
                  </a:cubicBezTo>
                  <a:cubicBezTo>
                    <a:pt x="91" y="187"/>
                    <a:pt x="95" y="188"/>
                    <a:pt x="97" y="192"/>
                  </a:cubicBezTo>
                  <a:cubicBezTo>
                    <a:pt x="100" y="195"/>
                    <a:pt x="100" y="201"/>
                    <a:pt x="103" y="203"/>
                  </a:cubicBezTo>
                  <a:cubicBezTo>
                    <a:pt x="102" y="206"/>
                    <a:pt x="108" y="210"/>
                    <a:pt x="108" y="214"/>
                  </a:cubicBezTo>
                  <a:cubicBezTo>
                    <a:pt x="108" y="214"/>
                    <a:pt x="107" y="214"/>
                    <a:pt x="107" y="215"/>
                  </a:cubicBezTo>
                  <a:cubicBezTo>
                    <a:pt x="108" y="218"/>
                    <a:pt x="113" y="218"/>
                    <a:pt x="115" y="221"/>
                  </a:cubicBezTo>
                  <a:cubicBezTo>
                    <a:pt x="116" y="223"/>
                    <a:pt x="115" y="228"/>
                    <a:pt x="118" y="227"/>
                  </a:cubicBezTo>
                  <a:cubicBezTo>
                    <a:pt x="118" y="222"/>
                    <a:pt x="115" y="216"/>
                    <a:pt x="112" y="212"/>
                  </a:cubicBezTo>
                  <a:cubicBezTo>
                    <a:pt x="110" y="209"/>
                    <a:pt x="109" y="207"/>
                    <a:pt x="108" y="204"/>
                  </a:cubicBezTo>
                  <a:cubicBezTo>
                    <a:pt x="106" y="202"/>
                    <a:pt x="106" y="199"/>
                    <a:pt x="105" y="197"/>
                  </a:cubicBezTo>
                  <a:cubicBezTo>
                    <a:pt x="106" y="197"/>
                    <a:pt x="112" y="199"/>
                    <a:pt x="111" y="200"/>
                  </a:cubicBezTo>
                  <a:cubicBezTo>
                    <a:pt x="109" y="205"/>
                    <a:pt x="119" y="214"/>
                    <a:pt x="122" y="217"/>
                  </a:cubicBezTo>
                  <a:cubicBezTo>
                    <a:pt x="123" y="218"/>
                    <a:pt x="128" y="225"/>
                    <a:pt x="125" y="225"/>
                  </a:cubicBezTo>
                  <a:cubicBezTo>
                    <a:pt x="129" y="225"/>
                    <a:pt x="133" y="230"/>
                    <a:pt x="135" y="233"/>
                  </a:cubicBezTo>
                  <a:cubicBezTo>
                    <a:pt x="137" y="236"/>
                    <a:pt x="136" y="241"/>
                    <a:pt x="138" y="245"/>
                  </a:cubicBezTo>
                  <a:cubicBezTo>
                    <a:pt x="139" y="250"/>
                    <a:pt x="146" y="252"/>
                    <a:pt x="150" y="255"/>
                  </a:cubicBezTo>
                  <a:cubicBezTo>
                    <a:pt x="154" y="256"/>
                    <a:pt x="157" y="259"/>
                    <a:pt x="160" y="260"/>
                  </a:cubicBezTo>
                  <a:cubicBezTo>
                    <a:pt x="166" y="262"/>
                    <a:pt x="167" y="260"/>
                    <a:pt x="171" y="260"/>
                  </a:cubicBezTo>
                  <a:cubicBezTo>
                    <a:pt x="178" y="259"/>
                    <a:pt x="179" y="266"/>
                    <a:pt x="184" y="269"/>
                  </a:cubicBezTo>
                  <a:cubicBezTo>
                    <a:pt x="187" y="270"/>
                    <a:pt x="194" y="273"/>
                    <a:pt x="198" y="271"/>
                  </a:cubicBezTo>
                  <a:cubicBezTo>
                    <a:pt x="196" y="272"/>
                    <a:pt x="203" y="282"/>
                    <a:pt x="204" y="283"/>
                  </a:cubicBezTo>
                  <a:cubicBezTo>
                    <a:pt x="206" y="286"/>
                    <a:pt x="210" y="287"/>
                    <a:pt x="213" y="290"/>
                  </a:cubicBezTo>
                  <a:cubicBezTo>
                    <a:pt x="213" y="290"/>
                    <a:pt x="214" y="289"/>
                    <a:pt x="214" y="288"/>
                  </a:cubicBezTo>
                  <a:cubicBezTo>
                    <a:pt x="213" y="291"/>
                    <a:pt x="218" y="296"/>
                    <a:pt x="221" y="296"/>
                  </a:cubicBezTo>
                  <a:cubicBezTo>
                    <a:pt x="223" y="295"/>
                    <a:pt x="224" y="290"/>
                    <a:pt x="224" y="288"/>
                  </a:cubicBezTo>
                  <a:cubicBezTo>
                    <a:pt x="219" y="290"/>
                    <a:pt x="215" y="288"/>
                    <a:pt x="212" y="283"/>
                  </a:cubicBezTo>
                  <a:cubicBezTo>
                    <a:pt x="211" y="282"/>
                    <a:pt x="207" y="275"/>
                    <a:pt x="211" y="275"/>
                  </a:cubicBezTo>
                  <a:cubicBezTo>
                    <a:pt x="216" y="275"/>
                    <a:pt x="212" y="271"/>
                    <a:pt x="212" y="268"/>
                  </a:cubicBezTo>
                  <a:cubicBezTo>
                    <a:pt x="211" y="264"/>
                    <a:pt x="208" y="262"/>
                    <a:pt x="206" y="259"/>
                  </a:cubicBezTo>
                  <a:cubicBezTo>
                    <a:pt x="205" y="262"/>
                    <a:pt x="200" y="261"/>
                    <a:pt x="198" y="259"/>
                  </a:cubicBezTo>
                  <a:cubicBezTo>
                    <a:pt x="198" y="259"/>
                    <a:pt x="197" y="261"/>
                    <a:pt x="197" y="262"/>
                  </a:cubicBezTo>
                  <a:cubicBezTo>
                    <a:pt x="196" y="262"/>
                    <a:pt x="195" y="262"/>
                    <a:pt x="194" y="261"/>
                  </a:cubicBezTo>
                  <a:cubicBezTo>
                    <a:pt x="194" y="258"/>
                    <a:pt x="194" y="255"/>
                    <a:pt x="195" y="251"/>
                  </a:cubicBezTo>
                  <a:cubicBezTo>
                    <a:pt x="196" y="247"/>
                    <a:pt x="205" y="238"/>
                    <a:pt x="194" y="239"/>
                  </a:cubicBezTo>
                  <a:cubicBezTo>
                    <a:pt x="190" y="239"/>
                    <a:pt x="188" y="240"/>
                    <a:pt x="187" y="244"/>
                  </a:cubicBezTo>
                  <a:cubicBezTo>
                    <a:pt x="186" y="247"/>
                    <a:pt x="186" y="249"/>
                    <a:pt x="183" y="251"/>
                  </a:cubicBezTo>
                  <a:cubicBezTo>
                    <a:pt x="181" y="252"/>
                    <a:pt x="173" y="251"/>
                    <a:pt x="171" y="250"/>
                  </a:cubicBezTo>
                  <a:cubicBezTo>
                    <a:pt x="166" y="247"/>
                    <a:pt x="163" y="239"/>
                    <a:pt x="163" y="234"/>
                  </a:cubicBezTo>
                  <a:cubicBezTo>
                    <a:pt x="163" y="227"/>
                    <a:pt x="166" y="221"/>
                    <a:pt x="163" y="215"/>
                  </a:cubicBezTo>
                  <a:cubicBezTo>
                    <a:pt x="164" y="213"/>
                    <a:pt x="166" y="211"/>
                    <a:pt x="168" y="210"/>
                  </a:cubicBezTo>
                  <a:cubicBezTo>
                    <a:pt x="169" y="209"/>
                    <a:pt x="171" y="210"/>
                    <a:pt x="172" y="207"/>
                  </a:cubicBezTo>
                  <a:cubicBezTo>
                    <a:pt x="171" y="207"/>
                    <a:pt x="170" y="206"/>
                    <a:pt x="170" y="206"/>
                  </a:cubicBezTo>
                  <a:cubicBezTo>
                    <a:pt x="173" y="208"/>
                    <a:pt x="180" y="203"/>
                    <a:pt x="184" y="206"/>
                  </a:cubicBezTo>
                  <a:cubicBezTo>
                    <a:pt x="186" y="207"/>
                    <a:pt x="188" y="208"/>
                    <a:pt x="189" y="205"/>
                  </a:cubicBezTo>
                  <a:cubicBezTo>
                    <a:pt x="189" y="205"/>
                    <a:pt x="187" y="202"/>
                    <a:pt x="188" y="200"/>
                  </a:cubicBezTo>
                  <a:cubicBezTo>
                    <a:pt x="189" y="204"/>
                    <a:pt x="192" y="205"/>
                    <a:pt x="196" y="202"/>
                  </a:cubicBezTo>
                  <a:cubicBezTo>
                    <a:pt x="197" y="203"/>
                    <a:pt x="201" y="203"/>
                    <a:pt x="204" y="204"/>
                  </a:cubicBezTo>
                  <a:cubicBezTo>
                    <a:pt x="207" y="206"/>
                    <a:pt x="207" y="209"/>
                    <a:pt x="211" y="205"/>
                  </a:cubicBezTo>
                  <a:cubicBezTo>
                    <a:pt x="213" y="208"/>
                    <a:pt x="213" y="208"/>
                    <a:pt x="214" y="211"/>
                  </a:cubicBezTo>
                  <a:cubicBezTo>
                    <a:pt x="214" y="214"/>
                    <a:pt x="216" y="221"/>
                    <a:pt x="218" y="222"/>
                  </a:cubicBezTo>
                  <a:cubicBezTo>
                    <a:pt x="224" y="225"/>
                    <a:pt x="222" y="217"/>
                    <a:pt x="222" y="214"/>
                  </a:cubicBezTo>
                  <a:cubicBezTo>
                    <a:pt x="222" y="213"/>
                    <a:pt x="222" y="205"/>
                    <a:pt x="221" y="205"/>
                  </a:cubicBezTo>
                  <a:cubicBezTo>
                    <a:pt x="213" y="203"/>
                    <a:pt x="216" y="197"/>
                    <a:pt x="221" y="193"/>
                  </a:cubicBezTo>
                  <a:cubicBezTo>
                    <a:pt x="222" y="192"/>
                    <a:pt x="227" y="190"/>
                    <a:pt x="230" y="188"/>
                  </a:cubicBezTo>
                  <a:cubicBezTo>
                    <a:pt x="232" y="186"/>
                    <a:pt x="235" y="183"/>
                    <a:pt x="234" y="179"/>
                  </a:cubicBezTo>
                  <a:cubicBezTo>
                    <a:pt x="235" y="179"/>
                    <a:pt x="236" y="178"/>
                    <a:pt x="236" y="177"/>
                  </a:cubicBezTo>
                  <a:cubicBezTo>
                    <a:pt x="236" y="177"/>
                    <a:pt x="233" y="174"/>
                    <a:pt x="232" y="175"/>
                  </a:cubicBezTo>
                  <a:cubicBezTo>
                    <a:pt x="234" y="174"/>
                    <a:pt x="234" y="172"/>
                    <a:pt x="233" y="171"/>
                  </a:cubicBezTo>
                  <a:cubicBezTo>
                    <a:pt x="235" y="169"/>
                    <a:pt x="234" y="166"/>
                    <a:pt x="236" y="165"/>
                  </a:cubicBezTo>
                  <a:cubicBezTo>
                    <a:pt x="239" y="169"/>
                    <a:pt x="245" y="165"/>
                    <a:pt x="242" y="162"/>
                  </a:cubicBezTo>
                  <a:cubicBezTo>
                    <a:pt x="244" y="158"/>
                    <a:pt x="250" y="160"/>
                    <a:pt x="252" y="157"/>
                  </a:cubicBezTo>
                  <a:cubicBezTo>
                    <a:pt x="255" y="158"/>
                    <a:pt x="253" y="153"/>
                    <a:pt x="255" y="150"/>
                  </a:cubicBezTo>
                  <a:cubicBezTo>
                    <a:pt x="256" y="148"/>
                    <a:pt x="259" y="148"/>
                    <a:pt x="262" y="147"/>
                  </a:cubicBezTo>
                  <a:cubicBezTo>
                    <a:pt x="262" y="147"/>
                    <a:pt x="268" y="143"/>
                    <a:pt x="266" y="143"/>
                  </a:cubicBezTo>
                  <a:cubicBezTo>
                    <a:pt x="270" y="144"/>
                    <a:pt x="279" y="139"/>
                    <a:pt x="272" y="135"/>
                  </a:cubicBezTo>
                  <a:cubicBezTo>
                    <a:pt x="273" y="133"/>
                    <a:pt x="270" y="132"/>
                    <a:pt x="268" y="132"/>
                  </a:cubicBezTo>
                  <a:cubicBezTo>
                    <a:pt x="269" y="131"/>
                    <a:pt x="272" y="132"/>
                    <a:pt x="273" y="131"/>
                  </a:cubicBezTo>
                  <a:cubicBezTo>
                    <a:pt x="276" y="129"/>
                    <a:pt x="274" y="128"/>
                    <a:pt x="271" y="127"/>
                  </a:cubicBezTo>
                  <a:cubicBezTo>
                    <a:pt x="268" y="126"/>
                    <a:pt x="263" y="128"/>
                    <a:pt x="261" y="130"/>
                  </a:cubicBezTo>
                  <a:cubicBezTo>
                    <a:pt x="259" y="132"/>
                    <a:pt x="257" y="134"/>
                    <a:pt x="255" y="135"/>
                  </a:cubicBezTo>
                  <a:close/>
                  <a:moveTo>
                    <a:pt x="308" y="302"/>
                  </a:moveTo>
                  <a:cubicBezTo>
                    <a:pt x="306" y="301"/>
                    <a:pt x="303" y="301"/>
                    <a:pt x="301" y="300"/>
                  </a:cubicBezTo>
                  <a:cubicBezTo>
                    <a:pt x="299" y="300"/>
                    <a:pt x="298" y="299"/>
                    <a:pt x="295" y="298"/>
                  </a:cubicBezTo>
                  <a:cubicBezTo>
                    <a:pt x="296" y="293"/>
                    <a:pt x="290" y="292"/>
                    <a:pt x="287" y="289"/>
                  </a:cubicBezTo>
                  <a:cubicBezTo>
                    <a:pt x="284" y="287"/>
                    <a:pt x="282" y="284"/>
                    <a:pt x="277" y="285"/>
                  </a:cubicBezTo>
                  <a:cubicBezTo>
                    <a:pt x="276" y="285"/>
                    <a:pt x="271" y="287"/>
                    <a:pt x="272" y="288"/>
                  </a:cubicBezTo>
                  <a:cubicBezTo>
                    <a:pt x="269" y="285"/>
                    <a:pt x="268" y="284"/>
                    <a:pt x="263" y="282"/>
                  </a:cubicBezTo>
                  <a:cubicBezTo>
                    <a:pt x="259" y="281"/>
                    <a:pt x="257" y="276"/>
                    <a:pt x="253" y="281"/>
                  </a:cubicBezTo>
                  <a:cubicBezTo>
                    <a:pt x="251" y="283"/>
                    <a:pt x="252" y="286"/>
                    <a:pt x="251" y="288"/>
                  </a:cubicBezTo>
                  <a:cubicBezTo>
                    <a:pt x="247" y="285"/>
                    <a:pt x="254" y="282"/>
                    <a:pt x="251" y="279"/>
                  </a:cubicBezTo>
                  <a:cubicBezTo>
                    <a:pt x="248" y="275"/>
                    <a:pt x="243" y="281"/>
                    <a:pt x="240" y="282"/>
                  </a:cubicBezTo>
                  <a:cubicBezTo>
                    <a:pt x="239" y="284"/>
                    <a:pt x="237" y="284"/>
                    <a:pt x="236" y="286"/>
                  </a:cubicBezTo>
                  <a:cubicBezTo>
                    <a:pt x="235" y="287"/>
                    <a:pt x="234" y="290"/>
                    <a:pt x="233" y="291"/>
                  </a:cubicBezTo>
                  <a:cubicBezTo>
                    <a:pt x="233" y="289"/>
                    <a:pt x="228" y="290"/>
                    <a:pt x="228" y="288"/>
                  </a:cubicBezTo>
                  <a:cubicBezTo>
                    <a:pt x="229" y="294"/>
                    <a:pt x="229" y="301"/>
                    <a:pt x="230" y="307"/>
                  </a:cubicBezTo>
                  <a:cubicBezTo>
                    <a:pt x="231" y="310"/>
                    <a:pt x="230" y="316"/>
                    <a:pt x="227" y="319"/>
                  </a:cubicBezTo>
                  <a:cubicBezTo>
                    <a:pt x="224" y="321"/>
                    <a:pt x="221" y="324"/>
                    <a:pt x="220" y="329"/>
                  </a:cubicBezTo>
                  <a:cubicBezTo>
                    <a:pt x="220" y="332"/>
                    <a:pt x="220" y="334"/>
                    <a:pt x="223" y="335"/>
                  </a:cubicBezTo>
                  <a:cubicBezTo>
                    <a:pt x="223" y="339"/>
                    <a:pt x="219" y="342"/>
                    <a:pt x="219" y="346"/>
                  </a:cubicBezTo>
                  <a:cubicBezTo>
                    <a:pt x="219" y="346"/>
                    <a:pt x="220" y="348"/>
                    <a:pt x="220" y="350"/>
                  </a:cubicBezTo>
                  <a:cubicBezTo>
                    <a:pt x="254" y="344"/>
                    <a:pt x="285" y="327"/>
                    <a:pt x="308" y="30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30" name="Group 104">
            <a:extLst>
              <a:ext uri="{FF2B5EF4-FFF2-40B4-BE49-F238E27FC236}">
                <a16:creationId xmlns:a16="http://schemas.microsoft.com/office/drawing/2014/main" id="{2F00ABF3-79DA-4572-931A-4F2F9A43C20D}"/>
              </a:ext>
            </a:extLst>
          </p:cNvPr>
          <p:cNvGrpSpPr/>
          <p:nvPr/>
        </p:nvGrpSpPr>
        <p:grpSpPr>
          <a:xfrm>
            <a:off x="7899925" y="2965224"/>
            <a:ext cx="625361" cy="607457"/>
            <a:chOff x="5924943" y="2223917"/>
            <a:chExt cx="469021" cy="455593"/>
          </a:xfrm>
        </p:grpSpPr>
        <p:sp>
          <p:nvSpPr>
            <p:cNvPr id="31" name="Teardrop 58">
              <a:extLst>
                <a:ext uri="{FF2B5EF4-FFF2-40B4-BE49-F238E27FC236}">
                  <a16:creationId xmlns:a16="http://schemas.microsoft.com/office/drawing/2014/main" id="{4F101149-C5C9-445B-A1B9-7D5E29E23B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4943" y="2223917"/>
              <a:ext cx="469021" cy="455593"/>
            </a:xfrm>
            <a:prstGeom prst="teardrop">
              <a:avLst/>
            </a:prstGeom>
            <a:noFill/>
            <a:ln>
              <a:solidFill>
                <a:srgbClr val="46B3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accent3"/>
                </a:solidFill>
              </a:endParaRPr>
            </a:p>
          </p:txBody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8B934C33-7D4C-4D38-BB68-B181C1612A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9782" y="2334408"/>
              <a:ext cx="203200" cy="220663"/>
            </a:xfrm>
            <a:custGeom>
              <a:cxnLst>
                <a:cxn ang="0">
                  <a:pos x="55" y="64"/>
                </a:cxn>
                <a:cxn ang="0">
                  <a:pos x="0" y="59"/>
                </a:cxn>
                <a:cxn ang="0">
                  <a:pos x="4" y="9"/>
                </a:cxn>
                <a:cxn ang="0">
                  <a:pos x="9" y="5"/>
                </a:cxn>
                <a:cxn ang="0">
                  <a:pos x="17" y="0"/>
                </a:cxn>
                <a:cxn ang="0">
                  <a:pos x="23" y="9"/>
                </a:cxn>
                <a:cxn ang="0">
                  <a:pos x="36" y="5"/>
                </a:cxn>
                <a:cxn ang="0">
                  <a:pos x="44" y="0"/>
                </a:cxn>
                <a:cxn ang="0">
                  <a:pos x="50" y="9"/>
                </a:cxn>
                <a:cxn ang="0">
                  <a:pos x="59" y="13"/>
                </a:cxn>
                <a:cxn ang="0">
                  <a:pos x="15" y="33"/>
                </a:cxn>
                <a:cxn ang="0">
                  <a:pos x="4" y="23"/>
                </a:cxn>
                <a:cxn ang="0">
                  <a:pos x="15" y="33"/>
                </a:cxn>
                <a:cxn ang="0">
                  <a:pos x="15" y="35"/>
                </a:cxn>
                <a:cxn ang="0">
                  <a:pos x="4" y="47"/>
                </a:cxn>
                <a:cxn ang="0">
                  <a:pos x="15" y="59"/>
                </a:cxn>
                <a:cxn ang="0">
                  <a:pos x="4" y="49"/>
                </a:cxn>
                <a:cxn ang="0">
                  <a:pos x="15" y="59"/>
                </a:cxn>
                <a:cxn ang="0">
                  <a:pos x="17" y="4"/>
                </a:cxn>
                <a:cxn ang="0">
                  <a:pos x="13" y="5"/>
                </a:cxn>
                <a:cxn ang="0">
                  <a:pos x="15" y="17"/>
                </a:cxn>
                <a:cxn ang="0">
                  <a:pos x="18" y="16"/>
                </a:cxn>
                <a:cxn ang="0">
                  <a:pos x="28" y="33"/>
                </a:cxn>
                <a:cxn ang="0">
                  <a:pos x="17" y="23"/>
                </a:cxn>
                <a:cxn ang="0">
                  <a:pos x="28" y="33"/>
                </a:cxn>
                <a:cxn ang="0">
                  <a:pos x="28" y="35"/>
                </a:cxn>
                <a:cxn ang="0">
                  <a:pos x="17" y="47"/>
                </a:cxn>
                <a:cxn ang="0">
                  <a:pos x="28" y="59"/>
                </a:cxn>
                <a:cxn ang="0">
                  <a:pos x="17" y="49"/>
                </a:cxn>
                <a:cxn ang="0">
                  <a:pos x="28" y="59"/>
                </a:cxn>
                <a:cxn ang="0">
                  <a:pos x="42" y="23"/>
                </a:cxn>
                <a:cxn ang="0">
                  <a:pos x="31" y="33"/>
                </a:cxn>
                <a:cxn ang="0">
                  <a:pos x="42" y="47"/>
                </a:cxn>
                <a:cxn ang="0">
                  <a:pos x="31" y="35"/>
                </a:cxn>
                <a:cxn ang="0">
                  <a:pos x="42" y="47"/>
                </a:cxn>
                <a:cxn ang="0">
                  <a:pos x="42" y="49"/>
                </a:cxn>
                <a:cxn ang="0">
                  <a:pos x="31" y="59"/>
                </a:cxn>
                <a:cxn ang="0">
                  <a:pos x="45" y="5"/>
                </a:cxn>
                <a:cxn ang="0">
                  <a:pos x="42" y="4"/>
                </a:cxn>
                <a:cxn ang="0">
                  <a:pos x="41" y="16"/>
                </a:cxn>
                <a:cxn ang="0">
                  <a:pos x="44" y="17"/>
                </a:cxn>
                <a:cxn ang="0">
                  <a:pos x="45" y="5"/>
                </a:cxn>
                <a:cxn ang="0">
                  <a:pos x="55" y="23"/>
                </a:cxn>
                <a:cxn ang="0">
                  <a:pos x="44" y="33"/>
                </a:cxn>
                <a:cxn ang="0">
                  <a:pos x="55" y="47"/>
                </a:cxn>
                <a:cxn ang="0">
                  <a:pos x="44" y="35"/>
                </a:cxn>
                <a:cxn ang="0">
                  <a:pos x="55" y="47"/>
                </a:cxn>
                <a:cxn ang="0">
                  <a:pos x="55" y="49"/>
                </a:cxn>
                <a:cxn ang="0">
                  <a:pos x="44" y="59"/>
                </a:cxn>
              </a:cxnLst>
              <a:rect b="b" l="0" r="r" t="0"/>
              <a:pathLst>
                <a:path h="64" w="59">
                  <a:moveTo>
                    <a:pt x="59" y="59"/>
                  </a:moveTo>
                  <a:cubicBezTo>
                    <a:pt x="59" y="62"/>
                    <a:pt x="57" y="64"/>
                    <a:pt x="55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2" y="64"/>
                    <a:pt x="0" y="62"/>
                    <a:pt x="0" y="5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1"/>
                    <a:pt x="2" y="9"/>
                    <a:pt x="4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0" y="0"/>
                    <a:pt x="23" y="2"/>
                    <a:pt x="23" y="5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36" y="2"/>
                    <a:pt x="39" y="0"/>
                    <a:pt x="4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7" y="0"/>
                    <a:pt x="50" y="2"/>
                    <a:pt x="50" y="5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57" y="9"/>
                    <a:pt x="59" y="11"/>
                    <a:pt x="59" y="13"/>
                  </a:cubicBezTo>
                  <a:lnTo>
                    <a:pt x="59" y="59"/>
                  </a:lnTo>
                  <a:close/>
                  <a:moveTo>
                    <a:pt x="15" y="3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33"/>
                    <a:pt x="4" y="33"/>
                    <a:pt x="4" y="33"/>
                  </a:cubicBezTo>
                  <a:lnTo>
                    <a:pt x="15" y="33"/>
                  </a:lnTo>
                  <a:close/>
                  <a:moveTo>
                    <a:pt x="15" y="47"/>
                  </a:moveTo>
                  <a:cubicBezTo>
                    <a:pt x="15" y="35"/>
                    <a:pt x="15" y="35"/>
                    <a:pt x="15" y="35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4" y="47"/>
                    <a:pt x="4" y="47"/>
                    <a:pt x="4" y="47"/>
                  </a:cubicBezTo>
                  <a:lnTo>
                    <a:pt x="15" y="47"/>
                  </a:lnTo>
                  <a:close/>
                  <a:moveTo>
                    <a:pt x="15" y="59"/>
                  </a:moveTo>
                  <a:cubicBezTo>
                    <a:pt x="15" y="49"/>
                    <a:pt x="15" y="49"/>
                    <a:pt x="15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59"/>
                    <a:pt x="4" y="59"/>
                    <a:pt x="4" y="59"/>
                  </a:cubicBezTo>
                  <a:lnTo>
                    <a:pt x="15" y="59"/>
                  </a:lnTo>
                  <a:close/>
                  <a:moveTo>
                    <a:pt x="18" y="5"/>
                  </a:moveTo>
                  <a:cubicBezTo>
                    <a:pt x="18" y="5"/>
                    <a:pt x="18" y="4"/>
                    <a:pt x="17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3" y="5"/>
                    <a:pt x="13" y="5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4" y="17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8" y="17"/>
                    <a:pt x="18" y="16"/>
                    <a:pt x="18" y="16"/>
                  </a:cubicBezTo>
                  <a:lnTo>
                    <a:pt x="18" y="5"/>
                  </a:lnTo>
                  <a:close/>
                  <a:moveTo>
                    <a:pt x="28" y="33"/>
                  </a:moveTo>
                  <a:cubicBezTo>
                    <a:pt x="28" y="23"/>
                    <a:pt x="28" y="23"/>
                    <a:pt x="28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33"/>
                    <a:pt x="17" y="33"/>
                    <a:pt x="17" y="33"/>
                  </a:cubicBezTo>
                  <a:lnTo>
                    <a:pt x="28" y="33"/>
                  </a:lnTo>
                  <a:close/>
                  <a:moveTo>
                    <a:pt x="28" y="47"/>
                  </a:moveTo>
                  <a:cubicBezTo>
                    <a:pt x="28" y="35"/>
                    <a:pt x="28" y="35"/>
                    <a:pt x="28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47"/>
                    <a:pt x="17" y="47"/>
                    <a:pt x="17" y="47"/>
                  </a:cubicBezTo>
                  <a:lnTo>
                    <a:pt x="28" y="47"/>
                  </a:lnTo>
                  <a:close/>
                  <a:moveTo>
                    <a:pt x="28" y="59"/>
                  </a:moveTo>
                  <a:cubicBezTo>
                    <a:pt x="28" y="49"/>
                    <a:pt x="28" y="49"/>
                    <a:pt x="28" y="49"/>
                  </a:cubicBezTo>
                  <a:cubicBezTo>
                    <a:pt x="17" y="49"/>
                    <a:pt x="17" y="49"/>
                    <a:pt x="17" y="49"/>
                  </a:cubicBezTo>
                  <a:cubicBezTo>
                    <a:pt x="17" y="59"/>
                    <a:pt x="17" y="59"/>
                    <a:pt x="17" y="59"/>
                  </a:cubicBezTo>
                  <a:lnTo>
                    <a:pt x="28" y="59"/>
                  </a:lnTo>
                  <a:close/>
                  <a:moveTo>
                    <a:pt x="42" y="33"/>
                  </a:moveTo>
                  <a:cubicBezTo>
                    <a:pt x="42" y="23"/>
                    <a:pt x="42" y="23"/>
                    <a:pt x="42" y="23"/>
                  </a:cubicBezTo>
                  <a:cubicBezTo>
                    <a:pt x="31" y="23"/>
                    <a:pt x="31" y="23"/>
                    <a:pt x="31" y="23"/>
                  </a:cubicBezTo>
                  <a:cubicBezTo>
                    <a:pt x="31" y="33"/>
                    <a:pt x="31" y="33"/>
                    <a:pt x="31" y="33"/>
                  </a:cubicBezTo>
                  <a:lnTo>
                    <a:pt x="42" y="33"/>
                  </a:lnTo>
                  <a:close/>
                  <a:moveTo>
                    <a:pt x="42" y="47"/>
                  </a:moveTo>
                  <a:cubicBezTo>
                    <a:pt x="42" y="35"/>
                    <a:pt x="42" y="35"/>
                    <a:pt x="42" y="35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1" y="47"/>
                    <a:pt x="31" y="47"/>
                    <a:pt x="31" y="47"/>
                  </a:cubicBezTo>
                  <a:lnTo>
                    <a:pt x="42" y="47"/>
                  </a:lnTo>
                  <a:close/>
                  <a:moveTo>
                    <a:pt x="42" y="59"/>
                  </a:moveTo>
                  <a:cubicBezTo>
                    <a:pt x="42" y="49"/>
                    <a:pt x="42" y="49"/>
                    <a:pt x="42" y="49"/>
                  </a:cubicBezTo>
                  <a:cubicBezTo>
                    <a:pt x="31" y="49"/>
                    <a:pt x="31" y="49"/>
                    <a:pt x="31" y="49"/>
                  </a:cubicBezTo>
                  <a:cubicBezTo>
                    <a:pt x="31" y="59"/>
                    <a:pt x="31" y="59"/>
                    <a:pt x="31" y="59"/>
                  </a:cubicBezTo>
                  <a:lnTo>
                    <a:pt x="42" y="59"/>
                  </a:lnTo>
                  <a:close/>
                  <a:moveTo>
                    <a:pt x="45" y="5"/>
                  </a:moveTo>
                  <a:cubicBezTo>
                    <a:pt x="45" y="5"/>
                    <a:pt x="45" y="4"/>
                    <a:pt x="44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1" y="4"/>
                    <a:pt x="41" y="5"/>
                    <a:pt x="41" y="5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6"/>
                    <a:pt x="41" y="17"/>
                    <a:pt x="42" y="17"/>
                  </a:cubicBezTo>
                  <a:cubicBezTo>
                    <a:pt x="44" y="17"/>
                    <a:pt x="44" y="17"/>
                    <a:pt x="44" y="17"/>
                  </a:cubicBezTo>
                  <a:cubicBezTo>
                    <a:pt x="45" y="17"/>
                    <a:pt x="45" y="16"/>
                    <a:pt x="45" y="16"/>
                  </a:cubicBezTo>
                  <a:lnTo>
                    <a:pt x="45" y="5"/>
                  </a:lnTo>
                  <a:close/>
                  <a:moveTo>
                    <a:pt x="55" y="33"/>
                  </a:moveTo>
                  <a:cubicBezTo>
                    <a:pt x="55" y="23"/>
                    <a:pt x="55" y="23"/>
                    <a:pt x="55" y="23"/>
                  </a:cubicBezTo>
                  <a:cubicBezTo>
                    <a:pt x="44" y="23"/>
                    <a:pt x="44" y="23"/>
                    <a:pt x="44" y="23"/>
                  </a:cubicBezTo>
                  <a:cubicBezTo>
                    <a:pt x="44" y="33"/>
                    <a:pt x="44" y="33"/>
                    <a:pt x="44" y="33"/>
                  </a:cubicBezTo>
                  <a:lnTo>
                    <a:pt x="55" y="33"/>
                  </a:lnTo>
                  <a:close/>
                  <a:moveTo>
                    <a:pt x="55" y="47"/>
                  </a:moveTo>
                  <a:cubicBezTo>
                    <a:pt x="55" y="35"/>
                    <a:pt x="55" y="35"/>
                    <a:pt x="55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4" y="47"/>
                    <a:pt x="44" y="47"/>
                    <a:pt x="44" y="47"/>
                  </a:cubicBezTo>
                  <a:lnTo>
                    <a:pt x="55" y="47"/>
                  </a:lnTo>
                  <a:close/>
                  <a:moveTo>
                    <a:pt x="55" y="59"/>
                  </a:moveTo>
                  <a:cubicBezTo>
                    <a:pt x="55" y="49"/>
                    <a:pt x="55" y="49"/>
                    <a:pt x="55" y="49"/>
                  </a:cubicBezTo>
                  <a:cubicBezTo>
                    <a:pt x="44" y="49"/>
                    <a:pt x="44" y="49"/>
                    <a:pt x="44" y="49"/>
                  </a:cubicBezTo>
                  <a:cubicBezTo>
                    <a:pt x="44" y="59"/>
                    <a:pt x="44" y="59"/>
                    <a:pt x="44" y="59"/>
                  </a:cubicBezTo>
                  <a:lnTo>
                    <a:pt x="55" y="59"/>
                  </a:lnTo>
                  <a:close/>
                </a:path>
              </a:pathLst>
            </a:custGeom>
            <a:solidFill>
              <a:srgbClr val="46B3B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33" name="Group 98">
            <a:extLst>
              <a:ext uri="{FF2B5EF4-FFF2-40B4-BE49-F238E27FC236}">
                <a16:creationId xmlns:a16="http://schemas.microsoft.com/office/drawing/2014/main" id="{C5BBEAC9-EAEB-4CA3-BDF6-78FAC51E5177}"/>
              </a:ext>
            </a:extLst>
          </p:cNvPr>
          <p:cNvGrpSpPr/>
          <p:nvPr/>
        </p:nvGrpSpPr>
        <p:grpSpPr>
          <a:xfrm>
            <a:off x="4933044" y="2965224"/>
            <a:ext cx="625361" cy="607457"/>
            <a:chOff x="3699782" y="2223917"/>
            <a:chExt cx="469021" cy="455593"/>
          </a:xfrm>
        </p:grpSpPr>
        <p:sp>
          <p:nvSpPr>
            <p:cNvPr id="34" name="Teardrop 56">
              <a:extLst>
                <a:ext uri="{FF2B5EF4-FFF2-40B4-BE49-F238E27FC236}">
                  <a16:creationId xmlns:a16="http://schemas.microsoft.com/office/drawing/2014/main" id="{E8A42574-A5F9-40CE-A844-310BACDB6C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99782" y="2223917"/>
              <a:ext cx="469021" cy="455593"/>
            </a:xfrm>
            <a:prstGeom prst="teardrop">
              <a:avLst/>
            </a:prstGeom>
            <a:noFill/>
            <a:ln>
              <a:solidFill>
                <a:srgbClr val="46B3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accent1"/>
                </a:solidFill>
              </a:endParaRPr>
            </a:p>
          </p:txBody>
        </p:sp>
        <p:sp>
          <p:nvSpPr>
            <p:cNvPr id="35" name="Freeform 117">
              <a:extLst>
                <a:ext uri="{FF2B5EF4-FFF2-40B4-BE49-F238E27FC236}">
                  <a16:creationId xmlns:a16="http://schemas.microsoft.com/office/drawing/2014/main" id="{06C08312-970F-4078-94FF-A97118B11BA8}"/>
                </a:ext>
              </a:extLst>
            </p:cNvPr>
            <p:cNvSpPr/>
            <p:nvPr/>
          </p:nvSpPr>
          <p:spPr bwMode="auto">
            <a:xfrm>
              <a:off x="3850236" y="2359808"/>
              <a:ext cx="195263" cy="195263"/>
            </a:xfrm>
            <a:custGeom>
              <a:cxnLst>
                <a:cxn ang="0">
                  <a:pos x="56" y="51"/>
                </a:cxn>
                <a:cxn ang="0">
                  <a:pos x="51" y="55"/>
                </a:cxn>
                <a:cxn ang="0">
                  <a:pos x="43" y="57"/>
                </a:cxn>
                <a:cxn ang="0">
                  <a:pos x="33" y="54"/>
                </a:cxn>
                <a:cxn ang="0">
                  <a:pos x="26" y="51"/>
                </a:cxn>
                <a:cxn ang="0">
                  <a:pos x="7" y="32"/>
                </a:cxn>
                <a:cxn ang="0">
                  <a:pos x="3" y="25"/>
                </a:cxn>
                <a:cxn ang="0">
                  <a:pos x="0" y="14"/>
                </a:cxn>
                <a:cxn ang="0">
                  <a:pos x="3" y="7"/>
                </a:cxn>
                <a:cxn ang="0">
                  <a:pos x="7" y="2"/>
                </a:cxn>
                <a:cxn ang="0">
                  <a:pos x="12" y="0"/>
                </a:cxn>
                <a:cxn ang="0">
                  <a:pos x="13" y="1"/>
                </a:cxn>
                <a:cxn ang="0">
                  <a:pos x="15" y="4"/>
                </a:cxn>
                <a:cxn ang="0">
                  <a:pos x="19" y="10"/>
                </a:cxn>
                <a:cxn ang="0">
                  <a:pos x="21" y="14"/>
                </a:cxn>
                <a:cxn ang="0">
                  <a:pos x="14" y="22"/>
                </a:cxn>
                <a:cxn ang="0">
                  <a:pos x="15" y="26"/>
                </a:cxn>
                <a:cxn ang="0">
                  <a:pos x="32" y="42"/>
                </a:cxn>
                <a:cxn ang="0">
                  <a:pos x="35" y="44"/>
                </a:cxn>
                <a:cxn ang="0">
                  <a:pos x="43" y="36"/>
                </a:cxn>
                <a:cxn ang="0">
                  <a:pos x="47" y="38"/>
                </a:cxn>
                <a:cxn ang="0">
                  <a:pos x="54" y="42"/>
                </a:cxn>
                <a:cxn ang="0">
                  <a:pos x="57" y="44"/>
                </a:cxn>
                <a:cxn ang="0">
                  <a:pos x="57" y="45"/>
                </a:cxn>
                <a:cxn ang="0">
                  <a:pos x="56" y="51"/>
                </a:cxn>
              </a:cxnLst>
              <a:rect b="b" l="0" r="r" t="0"/>
              <a:pathLst>
                <a:path h="57" w="57">
                  <a:moveTo>
                    <a:pt x="56" y="51"/>
                  </a:moveTo>
                  <a:cubicBezTo>
                    <a:pt x="55" y="53"/>
                    <a:pt x="53" y="54"/>
                    <a:pt x="51" y="55"/>
                  </a:cubicBezTo>
                  <a:cubicBezTo>
                    <a:pt x="49" y="56"/>
                    <a:pt x="46" y="57"/>
                    <a:pt x="43" y="57"/>
                  </a:cubicBezTo>
                  <a:cubicBezTo>
                    <a:pt x="40" y="57"/>
                    <a:pt x="36" y="55"/>
                    <a:pt x="33" y="54"/>
                  </a:cubicBezTo>
                  <a:cubicBezTo>
                    <a:pt x="30" y="53"/>
                    <a:pt x="28" y="52"/>
                    <a:pt x="26" y="51"/>
                  </a:cubicBezTo>
                  <a:cubicBezTo>
                    <a:pt x="19" y="47"/>
                    <a:pt x="11" y="38"/>
                    <a:pt x="7" y="32"/>
                  </a:cubicBezTo>
                  <a:cubicBezTo>
                    <a:pt x="5" y="29"/>
                    <a:pt x="4" y="27"/>
                    <a:pt x="3" y="25"/>
                  </a:cubicBezTo>
                  <a:cubicBezTo>
                    <a:pt x="2" y="21"/>
                    <a:pt x="0" y="18"/>
                    <a:pt x="0" y="14"/>
                  </a:cubicBezTo>
                  <a:cubicBezTo>
                    <a:pt x="0" y="11"/>
                    <a:pt x="1" y="9"/>
                    <a:pt x="3" y="7"/>
                  </a:cubicBezTo>
                  <a:cubicBezTo>
                    <a:pt x="4" y="5"/>
                    <a:pt x="5" y="3"/>
                    <a:pt x="7" y="2"/>
                  </a:cubicBezTo>
                  <a:cubicBezTo>
                    <a:pt x="8" y="1"/>
                    <a:pt x="11" y="0"/>
                    <a:pt x="12" y="0"/>
                  </a:cubicBezTo>
                  <a:cubicBezTo>
                    <a:pt x="13" y="0"/>
                    <a:pt x="13" y="0"/>
                    <a:pt x="13" y="1"/>
                  </a:cubicBezTo>
                  <a:cubicBezTo>
                    <a:pt x="14" y="1"/>
                    <a:pt x="15" y="3"/>
                    <a:pt x="15" y="4"/>
                  </a:cubicBezTo>
                  <a:cubicBezTo>
                    <a:pt x="17" y="6"/>
                    <a:pt x="18" y="8"/>
                    <a:pt x="19" y="10"/>
                  </a:cubicBezTo>
                  <a:cubicBezTo>
                    <a:pt x="20" y="12"/>
                    <a:pt x="21" y="13"/>
                    <a:pt x="21" y="14"/>
                  </a:cubicBezTo>
                  <a:cubicBezTo>
                    <a:pt x="21" y="17"/>
                    <a:pt x="14" y="20"/>
                    <a:pt x="14" y="22"/>
                  </a:cubicBezTo>
                  <a:cubicBezTo>
                    <a:pt x="14" y="23"/>
                    <a:pt x="15" y="25"/>
                    <a:pt x="15" y="26"/>
                  </a:cubicBezTo>
                  <a:cubicBezTo>
                    <a:pt x="19" y="33"/>
                    <a:pt x="24" y="38"/>
                    <a:pt x="32" y="42"/>
                  </a:cubicBezTo>
                  <a:cubicBezTo>
                    <a:pt x="33" y="43"/>
                    <a:pt x="34" y="44"/>
                    <a:pt x="35" y="44"/>
                  </a:cubicBezTo>
                  <a:cubicBezTo>
                    <a:pt x="37" y="44"/>
                    <a:pt x="41" y="36"/>
                    <a:pt x="43" y="36"/>
                  </a:cubicBezTo>
                  <a:cubicBezTo>
                    <a:pt x="45" y="36"/>
                    <a:pt x="46" y="38"/>
                    <a:pt x="47" y="38"/>
                  </a:cubicBezTo>
                  <a:cubicBezTo>
                    <a:pt x="49" y="40"/>
                    <a:pt x="52" y="41"/>
                    <a:pt x="54" y="42"/>
                  </a:cubicBezTo>
                  <a:cubicBezTo>
                    <a:pt x="55" y="43"/>
                    <a:pt x="57" y="43"/>
                    <a:pt x="57" y="44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7" y="47"/>
                    <a:pt x="56" y="49"/>
                    <a:pt x="56" y="51"/>
                  </a:cubicBezTo>
                  <a:close/>
                </a:path>
              </a:pathLst>
            </a:custGeom>
            <a:solidFill>
              <a:srgbClr val="46B3B0"/>
            </a:solidFill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6" name="Freeform 5">
            <a:extLst>
              <a:ext uri="{FF2B5EF4-FFF2-40B4-BE49-F238E27FC236}">
                <a16:creationId xmlns:a16="http://schemas.microsoft.com/office/drawing/2014/main" id="{3EF0ADF2-950D-4BB8-9D88-0A75B3C2A108}"/>
              </a:ext>
            </a:extLst>
          </p:cNvPr>
          <p:cNvSpPr>
            <a:spLocks noEditPoints="1"/>
          </p:cNvSpPr>
          <p:nvPr/>
        </p:nvSpPr>
        <p:spPr bwMode="auto">
          <a:xfrm>
            <a:off x="3340100" y="2315468"/>
            <a:ext cx="664189" cy="664189"/>
          </a:xfrm>
          <a:custGeom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b="b" l="0" r="r" t="0"/>
            <a:pathLst>
              <a:path h="384" w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5886AF69-8CDA-45D8-9E07-64E4E866B044}"/>
              </a:ext>
            </a:extLst>
          </p:cNvPr>
          <p:cNvSpPr>
            <a:spLocks noEditPoints="1"/>
          </p:cNvSpPr>
          <p:nvPr/>
        </p:nvSpPr>
        <p:spPr bwMode="auto">
          <a:xfrm>
            <a:off x="3487648" y="3779750"/>
            <a:ext cx="427741" cy="464501"/>
          </a:xfrm>
          <a:custGeom>
            <a:cxnLst>
              <a:cxn ang="0">
                <a:pos x="55" y="64"/>
              </a:cxn>
              <a:cxn ang="0">
                <a:pos x="0" y="59"/>
              </a:cxn>
              <a:cxn ang="0">
                <a:pos x="4" y="9"/>
              </a:cxn>
              <a:cxn ang="0">
                <a:pos x="9" y="5"/>
              </a:cxn>
              <a:cxn ang="0">
                <a:pos x="17" y="0"/>
              </a:cxn>
              <a:cxn ang="0">
                <a:pos x="23" y="9"/>
              </a:cxn>
              <a:cxn ang="0">
                <a:pos x="36" y="5"/>
              </a:cxn>
              <a:cxn ang="0">
                <a:pos x="44" y="0"/>
              </a:cxn>
              <a:cxn ang="0">
                <a:pos x="50" y="9"/>
              </a:cxn>
              <a:cxn ang="0">
                <a:pos x="59" y="13"/>
              </a:cxn>
              <a:cxn ang="0">
                <a:pos x="15" y="33"/>
              </a:cxn>
              <a:cxn ang="0">
                <a:pos x="4" y="23"/>
              </a:cxn>
              <a:cxn ang="0">
                <a:pos x="15" y="33"/>
              </a:cxn>
              <a:cxn ang="0">
                <a:pos x="15" y="35"/>
              </a:cxn>
              <a:cxn ang="0">
                <a:pos x="4" y="47"/>
              </a:cxn>
              <a:cxn ang="0">
                <a:pos x="15" y="59"/>
              </a:cxn>
              <a:cxn ang="0">
                <a:pos x="4" y="49"/>
              </a:cxn>
              <a:cxn ang="0">
                <a:pos x="15" y="59"/>
              </a:cxn>
              <a:cxn ang="0">
                <a:pos x="17" y="4"/>
              </a:cxn>
              <a:cxn ang="0">
                <a:pos x="13" y="5"/>
              </a:cxn>
              <a:cxn ang="0">
                <a:pos x="15" y="17"/>
              </a:cxn>
              <a:cxn ang="0">
                <a:pos x="18" y="16"/>
              </a:cxn>
              <a:cxn ang="0">
                <a:pos x="28" y="33"/>
              </a:cxn>
              <a:cxn ang="0">
                <a:pos x="17" y="23"/>
              </a:cxn>
              <a:cxn ang="0">
                <a:pos x="28" y="33"/>
              </a:cxn>
              <a:cxn ang="0">
                <a:pos x="28" y="35"/>
              </a:cxn>
              <a:cxn ang="0">
                <a:pos x="17" y="47"/>
              </a:cxn>
              <a:cxn ang="0">
                <a:pos x="28" y="59"/>
              </a:cxn>
              <a:cxn ang="0">
                <a:pos x="17" y="49"/>
              </a:cxn>
              <a:cxn ang="0">
                <a:pos x="28" y="59"/>
              </a:cxn>
              <a:cxn ang="0">
                <a:pos x="42" y="23"/>
              </a:cxn>
              <a:cxn ang="0">
                <a:pos x="31" y="33"/>
              </a:cxn>
              <a:cxn ang="0">
                <a:pos x="42" y="47"/>
              </a:cxn>
              <a:cxn ang="0">
                <a:pos x="31" y="35"/>
              </a:cxn>
              <a:cxn ang="0">
                <a:pos x="42" y="47"/>
              </a:cxn>
              <a:cxn ang="0">
                <a:pos x="42" y="49"/>
              </a:cxn>
              <a:cxn ang="0">
                <a:pos x="31" y="59"/>
              </a:cxn>
              <a:cxn ang="0">
                <a:pos x="45" y="5"/>
              </a:cxn>
              <a:cxn ang="0">
                <a:pos x="42" y="4"/>
              </a:cxn>
              <a:cxn ang="0">
                <a:pos x="41" y="16"/>
              </a:cxn>
              <a:cxn ang="0">
                <a:pos x="44" y="17"/>
              </a:cxn>
              <a:cxn ang="0">
                <a:pos x="45" y="5"/>
              </a:cxn>
              <a:cxn ang="0">
                <a:pos x="55" y="23"/>
              </a:cxn>
              <a:cxn ang="0">
                <a:pos x="44" y="33"/>
              </a:cxn>
              <a:cxn ang="0">
                <a:pos x="55" y="47"/>
              </a:cxn>
              <a:cxn ang="0">
                <a:pos x="44" y="35"/>
              </a:cxn>
              <a:cxn ang="0">
                <a:pos x="55" y="47"/>
              </a:cxn>
              <a:cxn ang="0">
                <a:pos x="55" y="49"/>
              </a:cxn>
              <a:cxn ang="0">
                <a:pos x="44" y="59"/>
              </a:cxn>
            </a:cxnLst>
            <a:rect b="b" l="0" r="r" t="0"/>
            <a:pathLst>
              <a:path h="64" w="59">
                <a:moveTo>
                  <a:pt x="59" y="59"/>
                </a:moveTo>
                <a:cubicBezTo>
                  <a:pt x="59" y="62"/>
                  <a:pt x="57" y="64"/>
                  <a:pt x="55" y="64"/>
                </a:cubicBezTo>
                <a:cubicBezTo>
                  <a:pt x="4" y="64"/>
                  <a:pt x="4" y="64"/>
                  <a:pt x="4" y="64"/>
                </a:cubicBezTo>
                <a:cubicBezTo>
                  <a:pt x="2" y="64"/>
                  <a:pt x="0" y="62"/>
                  <a:pt x="0" y="5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1"/>
                  <a:pt x="2" y="9"/>
                  <a:pt x="4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2"/>
                  <a:pt x="11" y="0"/>
                  <a:pt x="15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20" y="0"/>
                  <a:pt x="23" y="2"/>
                  <a:pt x="23" y="5"/>
                </a:cubicBezTo>
                <a:cubicBezTo>
                  <a:pt x="23" y="9"/>
                  <a:pt x="23" y="9"/>
                  <a:pt x="23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5"/>
                  <a:pt x="36" y="5"/>
                  <a:pt x="36" y="5"/>
                </a:cubicBezTo>
                <a:cubicBezTo>
                  <a:pt x="36" y="2"/>
                  <a:pt x="39" y="0"/>
                  <a:pt x="4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7" y="0"/>
                  <a:pt x="50" y="2"/>
                  <a:pt x="50" y="5"/>
                </a:cubicBezTo>
                <a:cubicBezTo>
                  <a:pt x="50" y="9"/>
                  <a:pt x="50" y="9"/>
                  <a:pt x="50" y="9"/>
                </a:cubicBezTo>
                <a:cubicBezTo>
                  <a:pt x="55" y="9"/>
                  <a:pt x="55" y="9"/>
                  <a:pt x="55" y="9"/>
                </a:cubicBezTo>
                <a:cubicBezTo>
                  <a:pt x="57" y="9"/>
                  <a:pt x="59" y="11"/>
                  <a:pt x="59" y="13"/>
                </a:cubicBezTo>
                <a:lnTo>
                  <a:pt x="59" y="59"/>
                </a:lnTo>
                <a:close/>
                <a:moveTo>
                  <a:pt x="15" y="33"/>
                </a:moveTo>
                <a:cubicBezTo>
                  <a:pt x="15" y="23"/>
                  <a:pt x="15" y="23"/>
                  <a:pt x="15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33"/>
                  <a:pt x="4" y="33"/>
                  <a:pt x="4" y="33"/>
                </a:cubicBezTo>
                <a:lnTo>
                  <a:pt x="15" y="33"/>
                </a:lnTo>
                <a:close/>
                <a:moveTo>
                  <a:pt x="15" y="47"/>
                </a:moveTo>
                <a:cubicBezTo>
                  <a:pt x="15" y="35"/>
                  <a:pt x="15" y="35"/>
                  <a:pt x="15" y="35"/>
                </a:cubicBezTo>
                <a:cubicBezTo>
                  <a:pt x="4" y="35"/>
                  <a:pt x="4" y="35"/>
                  <a:pt x="4" y="35"/>
                </a:cubicBezTo>
                <a:cubicBezTo>
                  <a:pt x="4" y="47"/>
                  <a:pt x="4" y="47"/>
                  <a:pt x="4" y="47"/>
                </a:cubicBezTo>
                <a:lnTo>
                  <a:pt x="15" y="47"/>
                </a:lnTo>
                <a:close/>
                <a:moveTo>
                  <a:pt x="15" y="59"/>
                </a:moveTo>
                <a:cubicBezTo>
                  <a:pt x="15" y="49"/>
                  <a:pt x="15" y="49"/>
                  <a:pt x="15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59"/>
                  <a:pt x="4" y="59"/>
                  <a:pt x="4" y="59"/>
                </a:cubicBezTo>
                <a:lnTo>
                  <a:pt x="15" y="59"/>
                </a:lnTo>
                <a:close/>
                <a:moveTo>
                  <a:pt x="18" y="5"/>
                </a:moveTo>
                <a:cubicBezTo>
                  <a:pt x="18" y="5"/>
                  <a:pt x="18" y="4"/>
                  <a:pt x="17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4" y="4"/>
                  <a:pt x="13" y="5"/>
                  <a:pt x="13" y="5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4" y="17"/>
                  <a:pt x="15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6"/>
                  <a:pt x="18" y="16"/>
                </a:cubicBezTo>
                <a:lnTo>
                  <a:pt x="18" y="5"/>
                </a:lnTo>
                <a:close/>
                <a:moveTo>
                  <a:pt x="28" y="33"/>
                </a:moveTo>
                <a:cubicBezTo>
                  <a:pt x="28" y="23"/>
                  <a:pt x="28" y="23"/>
                  <a:pt x="28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33"/>
                  <a:pt x="17" y="33"/>
                  <a:pt x="17" y="33"/>
                </a:cubicBezTo>
                <a:lnTo>
                  <a:pt x="28" y="33"/>
                </a:lnTo>
                <a:close/>
                <a:moveTo>
                  <a:pt x="28" y="47"/>
                </a:moveTo>
                <a:cubicBezTo>
                  <a:pt x="28" y="35"/>
                  <a:pt x="28" y="35"/>
                  <a:pt x="28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47"/>
                  <a:pt x="17" y="47"/>
                  <a:pt x="17" y="47"/>
                </a:cubicBezTo>
                <a:lnTo>
                  <a:pt x="28" y="47"/>
                </a:lnTo>
                <a:close/>
                <a:moveTo>
                  <a:pt x="28" y="59"/>
                </a:moveTo>
                <a:cubicBezTo>
                  <a:pt x="28" y="49"/>
                  <a:pt x="28" y="49"/>
                  <a:pt x="28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59"/>
                  <a:pt x="17" y="59"/>
                  <a:pt x="17" y="59"/>
                </a:cubicBezTo>
                <a:lnTo>
                  <a:pt x="28" y="59"/>
                </a:lnTo>
                <a:close/>
                <a:moveTo>
                  <a:pt x="42" y="33"/>
                </a:moveTo>
                <a:cubicBezTo>
                  <a:pt x="42" y="23"/>
                  <a:pt x="42" y="23"/>
                  <a:pt x="42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33"/>
                  <a:pt x="31" y="33"/>
                  <a:pt x="31" y="33"/>
                </a:cubicBezTo>
                <a:lnTo>
                  <a:pt x="42" y="33"/>
                </a:lnTo>
                <a:close/>
                <a:moveTo>
                  <a:pt x="42" y="47"/>
                </a:moveTo>
                <a:cubicBezTo>
                  <a:pt x="42" y="35"/>
                  <a:pt x="42" y="35"/>
                  <a:pt x="42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47"/>
                  <a:pt x="31" y="47"/>
                  <a:pt x="31" y="47"/>
                </a:cubicBezTo>
                <a:lnTo>
                  <a:pt x="42" y="47"/>
                </a:lnTo>
                <a:close/>
                <a:moveTo>
                  <a:pt x="42" y="59"/>
                </a:moveTo>
                <a:cubicBezTo>
                  <a:pt x="42" y="49"/>
                  <a:pt x="42" y="49"/>
                  <a:pt x="42" y="49"/>
                </a:cubicBezTo>
                <a:cubicBezTo>
                  <a:pt x="31" y="49"/>
                  <a:pt x="31" y="49"/>
                  <a:pt x="31" y="49"/>
                </a:cubicBezTo>
                <a:cubicBezTo>
                  <a:pt x="31" y="59"/>
                  <a:pt x="31" y="59"/>
                  <a:pt x="31" y="59"/>
                </a:cubicBezTo>
                <a:lnTo>
                  <a:pt x="42" y="59"/>
                </a:lnTo>
                <a:close/>
                <a:moveTo>
                  <a:pt x="45" y="5"/>
                </a:moveTo>
                <a:cubicBezTo>
                  <a:pt x="45" y="5"/>
                  <a:pt x="45" y="4"/>
                  <a:pt x="44" y="4"/>
                </a:cubicBezTo>
                <a:cubicBezTo>
                  <a:pt x="42" y="4"/>
                  <a:pt x="42" y="4"/>
                  <a:pt x="42" y="4"/>
                </a:cubicBezTo>
                <a:cubicBezTo>
                  <a:pt x="41" y="4"/>
                  <a:pt x="41" y="5"/>
                  <a:pt x="41" y="5"/>
                </a:cubicBezTo>
                <a:cubicBezTo>
                  <a:pt x="41" y="16"/>
                  <a:pt x="41" y="16"/>
                  <a:pt x="41" y="16"/>
                </a:cubicBezTo>
                <a:cubicBezTo>
                  <a:pt x="41" y="16"/>
                  <a:pt x="41" y="17"/>
                  <a:pt x="42" y="17"/>
                </a:cubicBezTo>
                <a:cubicBezTo>
                  <a:pt x="44" y="17"/>
                  <a:pt x="44" y="17"/>
                  <a:pt x="44" y="17"/>
                </a:cubicBezTo>
                <a:cubicBezTo>
                  <a:pt x="45" y="17"/>
                  <a:pt x="45" y="16"/>
                  <a:pt x="45" y="16"/>
                </a:cubicBezTo>
                <a:lnTo>
                  <a:pt x="45" y="5"/>
                </a:lnTo>
                <a:close/>
                <a:moveTo>
                  <a:pt x="55" y="33"/>
                </a:moveTo>
                <a:cubicBezTo>
                  <a:pt x="55" y="23"/>
                  <a:pt x="55" y="23"/>
                  <a:pt x="55" y="23"/>
                </a:cubicBezTo>
                <a:cubicBezTo>
                  <a:pt x="44" y="23"/>
                  <a:pt x="44" y="23"/>
                  <a:pt x="44" y="23"/>
                </a:cubicBezTo>
                <a:cubicBezTo>
                  <a:pt x="44" y="33"/>
                  <a:pt x="44" y="33"/>
                  <a:pt x="44" y="33"/>
                </a:cubicBezTo>
                <a:lnTo>
                  <a:pt x="55" y="33"/>
                </a:lnTo>
                <a:close/>
                <a:moveTo>
                  <a:pt x="55" y="47"/>
                </a:moveTo>
                <a:cubicBezTo>
                  <a:pt x="55" y="35"/>
                  <a:pt x="55" y="35"/>
                  <a:pt x="55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47"/>
                  <a:pt x="44" y="47"/>
                  <a:pt x="44" y="47"/>
                </a:cubicBezTo>
                <a:lnTo>
                  <a:pt x="55" y="47"/>
                </a:lnTo>
                <a:close/>
                <a:moveTo>
                  <a:pt x="55" y="59"/>
                </a:moveTo>
                <a:cubicBezTo>
                  <a:pt x="55" y="49"/>
                  <a:pt x="55" y="49"/>
                  <a:pt x="55" y="49"/>
                </a:cubicBezTo>
                <a:cubicBezTo>
                  <a:pt x="44" y="49"/>
                  <a:pt x="44" y="49"/>
                  <a:pt x="44" y="49"/>
                </a:cubicBezTo>
                <a:cubicBezTo>
                  <a:pt x="44" y="59"/>
                  <a:pt x="44" y="59"/>
                  <a:pt x="44" y="59"/>
                </a:cubicBezTo>
                <a:lnTo>
                  <a:pt x="55" y="5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8" name="Freeform 103">
            <a:extLst>
              <a:ext uri="{FF2B5EF4-FFF2-40B4-BE49-F238E27FC236}">
                <a16:creationId xmlns:a16="http://schemas.microsoft.com/office/drawing/2014/main" id="{1DFBAD9C-7E24-4D43-81BA-9FD078996369}"/>
              </a:ext>
            </a:extLst>
          </p:cNvPr>
          <p:cNvSpPr>
            <a:spLocks noEditPoints="1"/>
          </p:cNvSpPr>
          <p:nvPr/>
        </p:nvSpPr>
        <p:spPr bwMode="auto">
          <a:xfrm>
            <a:off x="2199317" y="3672129"/>
            <a:ext cx="324745" cy="478193"/>
          </a:xfrm>
          <a:custGeom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b="b" l="0" r="r" t="0"/>
            <a:pathLst>
              <a:path h="62" w="4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9" name="Freeform 13">
            <a:extLst>
              <a:ext uri="{FF2B5EF4-FFF2-40B4-BE49-F238E27FC236}">
                <a16:creationId xmlns:a16="http://schemas.microsoft.com/office/drawing/2014/main" id="{521DC862-AB47-49F2-9C22-716825FB645B}"/>
              </a:ext>
            </a:extLst>
          </p:cNvPr>
          <p:cNvSpPr>
            <a:spLocks noEditPoints="1"/>
          </p:cNvSpPr>
          <p:nvPr/>
        </p:nvSpPr>
        <p:spPr bwMode="auto">
          <a:xfrm>
            <a:off x="2325468" y="4821729"/>
            <a:ext cx="334433" cy="251884"/>
          </a:xfrm>
          <a:custGeom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8" y="0"/>
              </a:cxn>
              <a:cxn ang="0">
                <a:pos x="8" y="108"/>
              </a:cxn>
              <a:cxn ang="0">
                <a:pos x="158" y="108"/>
              </a:cxn>
              <a:cxn ang="0">
                <a:pos x="158" y="119"/>
              </a:cxn>
              <a:cxn ang="0">
                <a:pos x="147" y="98"/>
              </a:cxn>
              <a:cxn ang="0">
                <a:pos x="19" y="98"/>
              </a:cxn>
              <a:cxn ang="0">
                <a:pos x="19" y="54"/>
              </a:cxn>
              <a:cxn ang="0">
                <a:pos x="54" y="9"/>
              </a:cxn>
              <a:cxn ang="0">
                <a:pos x="97" y="54"/>
              </a:cxn>
              <a:cxn ang="0">
                <a:pos x="127" y="28"/>
              </a:cxn>
              <a:cxn ang="0">
                <a:pos x="147" y="98"/>
              </a:cxn>
            </a:cxnLst>
            <a:rect b="b" l="0" r="r" t="0"/>
            <a:pathLst>
              <a:path h="119" w="158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8" y="0"/>
                </a:lnTo>
                <a:lnTo>
                  <a:pt x="8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147" y="98"/>
                </a:moveTo>
                <a:lnTo>
                  <a:pt x="19" y="98"/>
                </a:lnTo>
                <a:lnTo>
                  <a:pt x="19" y="54"/>
                </a:lnTo>
                <a:lnTo>
                  <a:pt x="54" y="9"/>
                </a:lnTo>
                <a:lnTo>
                  <a:pt x="97" y="54"/>
                </a:lnTo>
                <a:lnTo>
                  <a:pt x="127" y="28"/>
                </a:lnTo>
                <a:lnTo>
                  <a:pt x="147" y="9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0" name="Freeform 145">
            <a:extLst>
              <a:ext uri="{FF2B5EF4-FFF2-40B4-BE49-F238E27FC236}">
                <a16:creationId xmlns:a16="http://schemas.microsoft.com/office/drawing/2014/main" id="{1D82B98D-C89C-4EFD-9A98-7069D5ACB7EB}"/>
              </a:ext>
            </a:extLst>
          </p:cNvPr>
          <p:cNvSpPr/>
          <p:nvPr/>
        </p:nvSpPr>
        <p:spPr bwMode="auto">
          <a:xfrm>
            <a:off x="1630684" y="2054943"/>
            <a:ext cx="668017" cy="576045"/>
          </a:xfrm>
          <a:custGeom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b="b" l="0" r="r" t="0"/>
            <a:pathLst>
              <a:path h="55" w="64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1" name="TextBox 77">
            <a:extLst>
              <a:ext uri="{FF2B5EF4-FFF2-40B4-BE49-F238E27FC236}">
                <a16:creationId xmlns:a16="http://schemas.microsoft.com/office/drawing/2014/main" id="{7894352C-B3BB-455D-8AE3-CC43DB6D4840}"/>
              </a:ext>
            </a:extLst>
          </p:cNvPr>
          <p:cNvSpPr txBox="1"/>
          <p:nvPr/>
        </p:nvSpPr>
        <p:spPr>
          <a:xfrm>
            <a:off x="4406195" y="4650202"/>
            <a:ext cx="1207083" cy="65029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b="1" lang="en-US" sz="4267">
                <a:solidFill>
                  <a:srgbClr val="9ED8D8"/>
                </a:solidFill>
              </a:rPr>
              <a:t>80%</a:t>
            </a:r>
          </a:p>
        </p:txBody>
      </p:sp>
      <p:sp>
        <p:nvSpPr>
          <p:cNvPr id="42" name="TextBox 95">
            <a:extLst>
              <a:ext uri="{FF2B5EF4-FFF2-40B4-BE49-F238E27FC236}">
                <a16:creationId xmlns:a16="http://schemas.microsoft.com/office/drawing/2014/main" id="{32F2E61B-AE32-4906-B8FA-A29C33D81CF1}"/>
              </a:ext>
            </a:extLst>
          </p:cNvPr>
          <p:cNvSpPr txBox="1"/>
          <p:nvPr/>
        </p:nvSpPr>
        <p:spPr>
          <a:xfrm>
            <a:off x="7899924" y="4650202"/>
            <a:ext cx="1207083" cy="65029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algn="ctr"/>
            <a:r>
              <a:rPr b="1" lang="en-US" sz="4267">
                <a:solidFill>
                  <a:srgbClr val="9ED8D8"/>
                </a:solidFill>
              </a:rPr>
              <a:t>90%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E6F76EA2-0962-491C-BA4C-A80DF7B1CEB9}"/>
              </a:ext>
            </a:extLst>
          </p:cNvPr>
          <p:cNvSpPr/>
          <p:nvPr/>
        </p:nvSpPr>
        <p:spPr>
          <a:xfrm>
            <a:off x="5660174" y="4715495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4035A1C8-BE71-48DA-A053-F1D595F22430}"/>
              </a:ext>
            </a:extLst>
          </p:cNvPr>
          <p:cNvSpPr/>
          <p:nvPr/>
        </p:nvSpPr>
        <p:spPr>
          <a:xfrm>
            <a:off x="9187374" y="4622490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04551130-6985-40C8-9BB5-4633209EF03A}"/>
              </a:ext>
            </a:extLst>
          </p:cNvPr>
          <p:cNvSpPr/>
          <p:nvPr/>
        </p:nvSpPr>
        <p:spPr>
          <a:xfrm>
            <a:off x="4477648" y="2143749"/>
            <a:ext cx="129109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双击输入替换内容58pic.com双击输入替换内容58pic.com</a:t>
            </a: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2D56CEC7-8AD6-4F64-A30B-672DC1493D7F}"/>
              </a:ext>
            </a:extLst>
          </p:cNvPr>
          <p:cNvSpPr/>
          <p:nvPr/>
        </p:nvSpPr>
        <p:spPr>
          <a:xfrm>
            <a:off x="5905362" y="2143749"/>
            <a:ext cx="129109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双击输入替换内容58pic.com双击输入替换内容58pic.com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6C773A14-5404-4F82-AAF1-168F4B836A26}"/>
              </a:ext>
            </a:extLst>
          </p:cNvPr>
          <p:cNvSpPr/>
          <p:nvPr/>
        </p:nvSpPr>
        <p:spPr>
          <a:xfrm>
            <a:off x="7382483" y="2125640"/>
            <a:ext cx="129109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双击输入替换内容58pic.com双击输入替换内容58pic.com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045CE27A-0EE0-48FD-9181-6EF2DBD51785}"/>
              </a:ext>
            </a:extLst>
          </p:cNvPr>
          <p:cNvSpPr/>
          <p:nvPr/>
        </p:nvSpPr>
        <p:spPr>
          <a:xfrm>
            <a:off x="8691109" y="2097951"/>
            <a:ext cx="129109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双击输入替换内容58pic.com双击输入替换内容58pic.com</a:t>
            </a: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09F093B1-35E7-491E-8B74-13F0DA262359}"/>
              </a:ext>
            </a:extLst>
          </p:cNvPr>
          <p:cNvSpPr/>
          <p:nvPr/>
        </p:nvSpPr>
        <p:spPr>
          <a:xfrm>
            <a:off x="10132109" y="2118806"/>
            <a:ext cx="129109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双击输入替换内容58pic.com双击输入替换内容58pic.com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1BAFD032-B226-4546-9973-DE6191F68CFE}"/>
              </a:ext>
            </a:extLst>
          </p:cNvPr>
          <p:cNvSpPr/>
          <p:nvPr/>
        </p:nvSpPr>
        <p:spPr>
          <a:xfrm>
            <a:off x="5528026" y="3865256"/>
            <a:ext cx="5994519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181574557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4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5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6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7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7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8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8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3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9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9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10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5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10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1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11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7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1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3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12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8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9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1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8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5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grpId="0" id="14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8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4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6"/>
      <p:bldP grpId="0" spid="20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Block Arc 45">
            <a:extLst>
              <a:ext uri="{FF2B5EF4-FFF2-40B4-BE49-F238E27FC236}">
                <a16:creationId xmlns:a16="http://schemas.microsoft.com/office/drawing/2014/main" id="{C75A62D5-0F10-4F70-9007-3379658C7675}"/>
              </a:ext>
            </a:extLst>
          </p:cNvPr>
          <p:cNvSpPr/>
          <p:nvPr/>
        </p:nvSpPr>
        <p:spPr>
          <a:xfrm rot="2700000">
            <a:off x="2206880" y="2345826"/>
            <a:ext cx="2161097" cy="2161096"/>
          </a:xfrm>
          <a:prstGeom prst="blockArc">
            <a:avLst>
              <a:gd fmla="val 19782491" name="adj1"/>
              <a:gd fmla="val 13507335" name="adj2"/>
              <a:gd fmla="val 6530" name="adj3"/>
            </a:avLst>
          </a:prstGeom>
          <a:solidFill>
            <a:srgbClr val="9ED8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600">
              <a:solidFill>
                <a:prstClr val="black"/>
              </a:solidFill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grpSp>
        <p:nvGrpSpPr>
          <p:cNvPr id="3" name="Group 53">
            <a:extLst>
              <a:ext uri="{FF2B5EF4-FFF2-40B4-BE49-F238E27FC236}">
                <a16:creationId xmlns:a16="http://schemas.microsoft.com/office/drawing/2014/main" id="{DABF1DF3-B258-4E5F-B291-CFB60A32B84A}"/>
              </a:ext>
            </a:extLst>
          </p:cNvPr>
          <p:cNvGrpSpPr/>
          <p:nvPr/>
        </p:nvGrpSpPr>
        <p:grpSpPr>
          <a:xfrm rot="21351568">
            <a:off x="1265044" y="4743389"/>
            <a:ext cx="1483844" cy="849871"/>
            <a:chOff x="2355915" y="3857572"/>
            <a:chExt cx="1347923" cy="772022"/>
          </a:xfrm>
        </p:grpSpPr>
        <p:sp>
          <p:nvSpPr>
            <p:cNvPr id="4" name="Rectangle 30">
              <a:extLst>
                <a:ext uri="{FF2B5EF4-FFF2-40B4-BE49-F238E27FC236}">
                  <a16:creationId xmlns:a16="http://schemas.microsoft.com/office/drawing/2014/main" id="{B0A7BB2A-C47D-43E3-B6D0-50E5D8E72BE6}"/>
                </a:ext>
              </a:extLst>
            </p:cNvPr>
            <p:cNvSpPr/>
            <p:nvPr/>
          </p:nvSpPr>
          <p:spPr>
            <a:xfrm rot="2700000">
              <a:off x="3093973" y="3472415"/>
              <a:ext cx="224707" cy="995022"/>
            </a:xfrm>
            <a:prstGeom prst="rect">
              <a:avLst/>
            </a:prstGeom>
            <a:solidFill>
              <a:srgbClr val="9E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50000"/>
                </a:lnSpc>
              </a:pPr>
              <a:endParaRPr lang="en-US" sz="1600">
                <a:solidFill>
                  <a:prstClr val="white"/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5" name="Rounded Rectangle 31">
              <a:extLst>
                <a:ext uri="{FF2B5EF4-FFF2-40B4-BE49-F238E27FC236}">
                  <a16:creationId xmlns:a16="http://schemas.microsoft.com/office/drawing/2014/main" id="{65B09527-C048-4869-969A-A16CB91EC0D2}"/>
                </a:ext>
              </a:extLst>
            </p:cNvPr>
            <p:cNvSpPr/>
            <p:nvPr/>
          </p:nvSpPr>
          <p:spPr>
            <a:xfrm rot="2700000">
              <a:off x="2538069" y="4020237"/>
              <a:ext cx="427203" cy="791512"/>
            </a:xfrm>
            <a:prstGeom prst="roundRect">
              <a:avLst/>
            </a:prstGeom>
            <a:solidFill>
              <a:srgbClr val="46B3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50000"/>
                </a:lnSpc>
              </a:pPr>
              <a:endParaRPr lang="en-US" sz="1600">
                <a:solidFill>
                  <a:prstClr val="white"/>
                </a:solidFill>
                <a:ea charset="-122" panose="020b0503020204020204" pitchFamily="34" typeface="微软雅黑"/>
                <a:cs typeface="+mn-ea"/>
                <a:sym charset="0" panose="020b0604020202020204" pitchFamily="34" typeface="Arial"/>
              </a:endParaRPr>
            </a:p>
          </p:txBody>
        </p:sp>
      </p:grpSp>
      <p:sp>
        <p:nvSpPr>
          <p:cNvPr id="6" name="Block Arc 29">
            <a:extLst>
              <a:ext uri="{FF2B5EF4-FFF2-40B4-BE49-F238E27FC236}">
                <a16:creationId xmlns:a16="http://schemas.microsoft.com/office/drawing/2014/main" id="{E3C470B2-F028-4919-A947-DEB740FEF5C6}"/>
              </a:ext>
            </a:extLst>
          </p:cNvPr>
          <p:cNvSpPr/>
          <p:nvPr/>
        </p:nvSpPr>
        <p:spPr>
          <a:xfrm rot="2700000">
            <a:off x="1910974" y="1976809"/>
            <a:ext cx="2832020" cy="2832020"/>
          </a:xfrm>
          <a:prstGeom prst="blockArc">
            <a:avLst>
              <a:gd fmla="val 21433357" name="adj1"/>
              <a:gd fmla="val 13378235" name="adj2"/>
              <a:gd fmla="val 4744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600">
              <a:solidFill>
                <a:prstClr val="black"/>
              </a:solidFill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7" name="Block Arc 48">
            <a:extLst>
              <a:ext uri="{FF2B5EF4-FFF2-40B4-BE49-F238E27FC236}">
                <a16:creationId xmlns:a16="http://schemas.microsoft.com/office/drawing/2014/main" id="{B766D867-7AEC-4BFA-9F9B-8DCC7AEBDDE1}"/>
              </a:ext>
            </a:extLst>
          </p:cNvPr>
          <p:cNvSpPr/>
          <p:nvPr/>
        </p:nvSpPr>
        <p:spPr>
          <a:xfrm rot="2700000">
            <a:off x="2503453" y="2642400"/>
            <a:ext cx="1567949" cy="1567947"/>
          </a:xfrm>
          <a:prstGeom prst="blockArc">
            <a:avLst>
              <a:gd fmla="val 17805926" name="adj1"/>
              <a:gd fmla="val 13444767" name="adj2"/>
              <a:gd fmla="val 7487" name="adj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600">
              <a:solidFill>
                <a:prstClr val="black"/>
              </a:solidFill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8" name="Oval 51">
            <a:extLst>
              <a:ext uri="{FF2B5EF4-FFF2-40B4-BE49-F238E27FC236}">
                <a16:creationId xmlns:a16="http://schemas.microsoft.com/office/drawing/2014/main" id="{375DFB1A-8DB0-41E0-8F6B-571C0D3CE63F}"/>
              </a:ext>
            </a:extLst>
          </p:cNvPr>
          <p:cNvSpPr/>
          <p:nvPr/>
        </p:nvSpPr>
        <p:spPr>
          <a:xfrm rot="2700000">
            <a:off x="2740711" y="2879658"/>
            <a:ext cx="1093433" cy="1093431"/>
          </a:xfrm>
          <a:prstGeom prst="ellipse">
            <a:avLst/>
          </a:prstGeom>
          <a:solidFill>
            <a:srgbClr val="46B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600">
              <a:solidFill>
                <a:prstClr val="black"/>
              </a:solidFill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F9C6F803-5AC5-40D8-94BB-324D4782AE48}"/>
              </a:ext>
            </a:extLst>
          </p:cNvPr>
          <p:cNvGrpSpPr/>
          <p:nvPr/>
        </p:nvGrpSpPr>
        <p:grpSpPr>
          <a:xfrm>
            <a:off x="3338815" y="2054005"/>
            <a:ext cx="3221826" cy="1701239"/>
            <a:chOff x="2454105" y="1833397"/>
            <a:chExt cx="2416369" cy="1275929"/>
          </a:xfrm>
        </p:grpSpPr>
        <p:cxnSp>
          <p:nvCxnSpPr>
            <p:cNvPr id="10" name="Straight Connector 59">
              <a:extLst>
                <a:ext uri="{FF2B5EF4-FFF2-40B4-BE49-F238E27FC236}">
                  <a16:creationId xmlns:a16="http://schemas.microsoft.com/office/drawing/2014/main" id="{C15FB805-75A8-49D2-BA22-428552568670}"/>
                </a:ext>
              </a:extLst>
            </p:cNvPr>
            <p:cNvCxnSpPr/>
            <p:nvPr/>
          </p:nvCxnSpPr>
          <p:spPr>
            <a:xfrm flipH="1" flipV="1">
              <a:off x="4467203" y="1834557"/>
              <a:ext cx="239041" cy="216588"/>
            </a:xfrm>
            <a:prstGeom prst="line">
              <a:avLst/>
            </a:prstGeom>
            <a:ln cap="rnd" w="12700">
              <a:solidFill>
                <a:schemeClr val="bg1">
                  <a:lumMod val="65000"/>
                </a:schemeClr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60">
              <a:extLst>
                <a:ext uri="{FF2B5EF4-FFF2-40B4-BE49-F238E27FC236}">
                  <a16:creationId xmlns:a16="http://schemas.microsoft.com/office/drawing/2014/main" id="{ACA28EB1-8F96-487D-84DD-385F2C3A5DEE}"/>
                </a:ext>
              </a:extLst>
            </p:cNvPr>
            <p:cNvCxnSpPr/>
            <p:nvPr/>
          </p:nvCxnSpPr>
          <p:spPr>
            <a:xfrm rot="10800000">
              <a:off x="2454105" y="1833397"/>
              <a:ext cx="2013098" cy="1588"/>
            </a:xfrm>
            <a:prstGeom prst="line">
              <a:avLst/>
            </a:prstGeom>
            <a:ln cap="rnd" w="12700">
              <a:solidFill>
                <a:schemeClr val="bg1">
                  <a:lumMod val="65000"/>
                </a:schemeClr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67">
              <a:extLst>
                <a:ext uri="{FF2B5EF4-FFF2-40B4-BE49-F238E27FC236}">
                  <a16:creationId xmlns:a16="http://schemas.microsoft.com/office/drawing/2014/main" id="{BA8198D4-19C4-4DB7-B986-B9F3C8F7EF41}"/>
                </a:ext>
              </a:extLst>
            </p:cNvPr>
            <p:cNvCxnSpPr/>
            <p:nvPr/>
          </p:nvCxnSpPr>
          <p:spPr>
            <a:xfrm flipH="1" flipV="1">
              <a:off x="4096678" y="2110653"/>
              <a:ext cx="239041" cy="216588"/>
            </a:xfrm>
            <a:prstGeom prst="line">
              <a:avLst/>
            </a:prstGeom>
            <a:ln cap="rnd" w="12700">
              <a:solidFill>
                <a:srgbClr val="9ED8D8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70">
              <a:extLst>
                <a:ext uri="{FF2B5EF4-FFF2-40B4-BE49-F238E27FC236}">
                  <a16:creationId xmlns:a16="http://schemas.microsoft.com/office/drawing/2014/main" id="{BBF50BCD-2F78-44FF-B7FF-8BA477570784}"/>
                </a:ext>
              </a:extLst>
            </p:cNvPr>
            <p:cNvCxnSpPr/>
            <p:nvPr/>
          </p:nvCxnSpPr>
          <p:spPr>
            <a:xfrm rot="10800000">
              <a:off x="2454106" y="2109493"/>
              <a:ext cx="1642572" cy="1588"/>
            </a:xfrm>
            <a:prstGeom prst="line">
              <a:avLst/>
            </a:prstGeom>
            <a:ln cap="rnd" w="12700">
              <a:solidFill>
                <a:srgbClr val="9ED8D8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81">
              <a:extLst>
                <a:ext uri="{FF2B5EF4-FFF2-40B4-BE49-F238E27FC236}">
                  <a16:creationId xmlns:a16="http://schemas.microsoft.com/office/drawing/2014/main" id="{9EEB6373-5C9D-4EFC-86FF-DE5BCF302F3E}"/>
                </a:ext>
              </a:extLst>
            </p:cNvPr>
            <p:cNvCxnSpPr/>
            <p:nvPr/>
          </p:nvCxnSpPr>
          <p:spPr>
            <a:xfrm flipH="1" flipV="1">
              <a:off x="3781441" y="2321944"/>
              <a:ext cx="239041" cy="216588"/>
            </a:xfrm>
            <a:prstGeom prst="line">
              <a:avLst/>
            </a:prstGeom>
            <a:ln cap="rnd" w="12700">
              <a:solidFill>
                <a:schemeClr val="accent3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82">
              <a:extLst>
                <a:ext uri="{FF2B5EF4-FFF2-40B4-BE49-F238E27FC236}">
                  <a16:creationId xmlns:a16="http://schemas.microsoft.com/office/drawing/2014/main" id="{92E2C339-B3B4-47A2-AFCA-8896F470D93B}"/>
                </a:ext>
              </a:extLst>
            </p:cNvPr>
            <p:cNvCxnSpPr/>
            <p:nvPr/>
          </p:nvCxnSpPr>
          <p:spPr>
            <a:xfrm flipV="1" rot="10800000">
              <a:off x="2454106" y="2320782"/>
              <a:ext cx="1325687" cy="1162"/>
            </a:xfrm>
            <a:prstGeom prst="line">
              <a:avLst/>
            </a:prstGeom>
            <a:ln cap="rnd" w="12700">
              <a:solidFill>
                <a:schemeClr val="accent3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87">
              <a:extLst>
                <a:ext uri="{FF2B5EF4-FFF2-40B4-BE49-F238E27FC236}">
                  <a16:creationId xmlns:a16="http://schemas.microsoft.com/office/drawing/2014/main" id="{C6F24468-7DCE-4A7D-A30F-C9972AB58DC5}"/>
                </a:ext>
              </a:extLst>
            </p:cNvPr>
            <p:cNvCxnSpPr/>
            <p:nvPr/>
          </p:nvCxnSpPr>
          <p:spPr>
            <a:xfrm flipH="1" flipV="1">
              <a:off x="3410915" y="2568846"/>
              <a:ext cx="239041" cy="216588"/>
            </a:xfrm>
            <a:prstGeom prst="line">
              <a:avLst/>
            </a:prstGeom>
            <a:ln cap="rnd" w="12700">
              <a:solidFill>
                <a:srgbClr val="46B3B0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88">
              <a:extLst>
                <a:ext uri="{FF2B5EF4-FFF2-40B4-BE49-F238E27FC236}">
                  <a16:creationId xmlns:a16="http://schemas.microsoft.com/office/drawing/2014/main" id="{3D6081C5-DBC9-4150-BBBE-36CC9655B296}"/>
                </a:ext>
              </a:extLst>
            </p:cNvPr>
            <p:cNvCxnSpPr/>
            <p:nvPr/>
          </p:nvCxnSpPr>
          <p:spPr>
            <a:xfrm rot="10800000">
              <a:off x="2736030" y="2568848"/>
              <a:ext cx="674885" cy="1588"/>
            </a:xfrm>
            <a:prstGeom prst="line">
              <a:avLst/>
            </a:prstGeom>
            <a:ln cap="rnd" w="12700">
              <a:solidFill>
                <a:srgbClr val="46B3B0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 Placeholder 3">
              <a:extLst>
                <a:ext uri="{FF2B5EF4-FFF2-40B4-BE49-F238E27FC236}">
                  <a16:creationId xmlns:a16="http://schemas.microsoft.com/office/drawing/2014/main" id="{A37B366F-1F51-4C13-AECF-70C763535F40}"/>
                </a:ext>
              </a:extLst>
            </p:cNvPr>
            <p:cNvSpPr txBox="1"/>
            <p:nvPr/>
          </p:nvSpPr>
          <p:spPr>
            <a:xfrm>
              <a:off x="4624006" y="2074224"/>
              <a:ext cx="245269" cy="274320"/>
            </a:xfrm>
            <a:prstGeom prst="rect">
              <a:avLst/>
            </a:prstGeom>
          </p:spPr>
          <p:txBody>
            <a:bodyPr anchor="b" bIns="0" lIns="0" rIns="0" tIns="0" wrap="none">
              <a:spAutoFit/>
            </a:bodyPr>
            <a:lstStyle>
              <a:lvl1pPr algn="ctr" indent="0" marL="0">
                <a:buNone/>
                <a:defRPr b="1" baseline="0" sz="280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 defTabSz="1219064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1600">
                  <a:solidFill>
                    <a:schemeClr val="bg1">
                      <a:lumMod val="65000"/>
                    </a:schemeClr>
                  </a:solidFill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70%</a:t>
              </a:r>
            </a:p>
          </p:txBody>
        </p:sp>
        <p:sp>
          <p:nvSpPr>
            <p:cNvPr id="19" name="Text Placeholder 3">
              <a:extLst>
                <a:ext uri="{FF2B5EF4-FFF2-40B4-BE49-F238E27FC236}">
                  <a16:creationId xmlns:a16="http://schemas.microsoft.com/office/drawing/2014/main" id="{DA0D66D2-2D35-43C2-9EF8-1A9F6C9B7A9E}"/>
                </a:ext>
              </a:extLst>
            </p:cNvPr>
            <p:cNvSpPr txBox="1"/>
            <p:nvPr/>
          </p:nvSpPr>
          <p:spPr>
            <a:xfrm>
              <a:off x="4263996" y="2348756"/>
              <a:ext cx="245269" cy="274320"/>
            </a:xfrm>
            <a:prstGeom prst="rect">
              <a:avLst/>
            </a:prstGeom>
          </p:spPr>
          <p:txBody>
            <a:bodyPr anchor="b" bIns="0" lIns="0" rIns="0" tIns="0" wrap="none">
              <a:spAutoFit/>
            </a:bodyPr>
            <a:lstStyle>
              <a:lvl1pPr algn="ctr" indent="0" marL="0">
                <a:buNone/>
                <a:defRPr b="1" baseline="0" sz="280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 defTabSz="1219064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1600">
                  <a:solidFill>
                    <a:srgbClr val="46B3B0"/>
                  </a:solidFill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65%</a:t>
              </a:r>
            </a:p>
          </p:txBody>
        </p:sp>
        <p:sp>
          <p:nvSpPr>
            <p:cNvPr id="20" name="Text Placeholder 3">
              <a:extLst>
                <a:ext uri="{FF2B5EF4-FFF2-40B4-BE49-F238E27FC236}">
                  <a16:creationId xmlns:a16="http://schemas.microsoft.com/office/drawing/2014/main" id="{7E7B0D2A-4895-40BC-9106-A9CE6B6903C4}"/>
                </a:ext>
              </a:extLst>
            </p:cNvPr>
            <p:cNvSpPr txBox="1"/>
            <p:nvPr/>
          </p:nvSpPr>
          <p:spPr>
            <a:xfrm>
              <a:off x="3874419" y="2565344"/>
              <a:ext cx="245269" cy="274320"/>
            </a:xfrm>
            <a:prstGeom prst="rect">
              <a:avLst/>
            </a:prstGeom>
          </p:spPr>
          <p:txBody>
            <a:bodyPr anchor="b" bIns="0" lIns="0" rIns="0" tIns="0" wrap="none">
              <a:spAutoFit/>
            </a:bodyPr>
            <a:lstStyle>
              <a:lvl1pPr algn="ctr" indent="0" marL="0">
                <a:buNone/>
                <a:defRPr b="1" baseline="0" sz="280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 defTabSz="1219064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1600">
                  <a:solidFill>
                    <a:schemeClr val="bg1">
                      <a:lumMod val="65000"/>
                    </a:schemeClr>
                  </a:solidFill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75%</a:t>
              </a:r>
            </a:p>
          </p:txBody>
        </p:sp>
        <p:sp>
          <p:nvSpPr>
            <p:cNvPr id="21" name="Text Placeholder 3">
              <a:extLst>
                <a:ext uri="{FF2B5EF4-FFF2-40B4-BE49-F238E27FC236}">
                  <a16:creationId xmlns:a16="http://schemas.microsoft.com/office/drawing/2014/main" id="{53A12DA5-48EF-4495-A673-A09B51CF3071}"/>
                </a:ext>
              </a:extLst>
            </p:cNvPr>
            <p:cNvSpPr txBox="1"/>
            <p:nvPr/>
          </p:nvSpPr>
          <p:spPr>
            <a:xfrm>
              <a:off x="3501160" y="2835006"/>
              <a:ext cx="329803" cy="274320"/>
            </a:xfrm>
            <a:prstGeom prst="rect">
              <a:avLst/>
            </a:prstGeom>
          </p:spPr>
          <p:txBody>
            <a:bodyPr anchor="b" bIns="0" lIns="0" rIns="0" tIns="0" wrap="none">
              <a:spAutoFit/>
            </a:bodyPr>
            <a:lstStyle>
              <a:lvl1pPr algn="ctr" indent="0" marL="0">
                <a:buNone/>
                <a:defRPr b="1" baseline="0" sz="280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 defTabSz="1219064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1600">
                  <a:solidFill>
                    <a:srgbClr val="46B3B0"/>
                  </a:solidFill>
                  <a:ea charset="-122" panose="020b0503020204020204" pitchFamily="34" typeface="微软雅黑"/>
                  <a:cs typeface="+mn-ea"/>
                  <a:sym charset="0" panose="020b0604020202020204" pitchFamily="34" typeface="Arial"/>
                </a:rPr>
                <a:t>100%</a:t>
              </a:r>
            </a:p>
          </p:txBody>
        </p:sp>
      </p:grpSp>
      <p:sp>
        <p:nvSpPr>
          <p:cNvPr id="22" name="Freeform 46">
            <a:extLst>
              <a:ext uri="{FF2B5EF4-FFF2-40B4-BE49-F238E27FC236}">
                <a16:creationId xmlns:a16="http://schemas.microsoft.com/office/drawing/2014/main" id="{E0E175AD-FA70-4827-B578-BA4CA1485420}"/>
              </a:ext>
            </a:extLst>
          </p:cNvPr>
          <p:cNvSpPr>
            <a:spLocks noEditPoints="1"/>
          </p:cNvSpPr>
          <p:nvPr/>
        </p:nvSpPr>
        <p:spPr bwMode="auto">
          <a:xfrm>
            <a:off x="6825264" y="1988874"/>
            <a:ext cx="662480" cy="662480"/>
          </a:xfrm>
          <a:custGeom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b="b" l="0" r="r" t="0"/>
            <a:pathLst>
              <a:path h="55" w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rgbClr val="9ED8D8"/>
          </a:solidFill>
          <a:ln w="9525">
            <a:noFill/>
            <a:round/>
          </a:ln>
        </p:spPr>
        <p:txBody>
          <a:bodyPr anchor="t" anchorCtr="0" bIns="60956" compatLnSpc="1" lIns="121913" numCol="1" rIns="121913" tIns="60956" vert="horz" wrap="square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endParaRPr lang="en-US" sz="1600">
              <a:solidFill>
                <a:prstClr val="black"/>
              </a:solidFill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23" name="Freeform 46">
            <a:extLst>
              <a:ext uri="{FF2B5EF4-FFF2-40B4-BE49-F238E27FC236}">
                <a16:creationId xmlns:a16="http://schemas.microsoft.com/office/drawing/2014/main" id="{CF684B88-B74F-4547-A2AA-659CBD16A954}"/>
              </a:ext>
            </a:extLst>
          </p:cNvPr>
          <p:cNvSpPr>
            <a:spLocks noEditPoints="1"/>
          </p:cNvSpPr>
          <p:nvPr/>
        </p:nvSpPr>
        <p:spPr bwMode="auto">
          <a:xfrm>
            <a:off x="6825264" y="2966708"/>
            <a:ext cx="662480" cy="662480"/>
          </a:xfrm>
          <a:custGeom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b="b" l="0" r="r" t="0"/>
            <a:pathLst>
              <a:path h="55" w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</a:ln>
        </p:spPr>
        <p:txBody>
          <a:bodyPr anchor="t" anchorCtr="0" bIns="60956" compatLnSpc="1" lIns="121913" numCol="1" rIns="121913" tIns="60956" vert="horz" wrap="square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endParaRPr lang="en-US" sz="1600">
              <a:solidFill>
                <a:prstClr val="black"/>
              </a:solidFill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24" name="Freeform 46">
            <a:extLst>
              <a:ext uri="{FF2B5EF4-FFF2-40B4-BE49-F238E27FC236}">
                <a16:creationId xmlns:a16="http://schemas.microsoft.com/office/drawing/2014/main" id="{62A20E01-0DF2-47F8-97DE-D8FA35290251}"/>
              </a:ext>
            </a:extLst>
          </p:cNvPr>
          <p:cNvSpPr>
            <a:spLocks noEditPoints="1"/>
          </p:cNvSpPr>
          <p:nvPr/>
        </p:nvSpPr>
        <p:spPr bwMode="auto">
          <a:xfrm>
            <a:off x="6825264" y="3931970"/>
            <a:ext cx="662480" cy="662480"/>
          </a:xfrm>
          <a:custGeom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b="b" l="0" r="r" t="0"/>
            <a:pathLst>
              <a:path h="55" w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rgbClr val="9ED8D8"/>
          </a:solidFill>
          <a:ln w="9525">
            <a:noFill/>
            <a:round/>
          </a:ln>
        </p:spPr>
        <p:txBody>
          <a:bodyPr anchor="t" anchorCtr="0" bIns="60956" compatLnSpc="1" lIns="121913" numCol="1" rIns="121913" tIns="60956" vert="horz" wrap="square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endParaRPr lang="en-US" sz="1600">
              <a:solidFill>
                <a:prstClr val="black"/>
              </a:solidFill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25" name="Freeform 46">
            <a:extLst>
              <a:ext uri="{FF2B5EF4-FFF2-40B4-BE49-F238E27FC236}">
                <a16:creationId xmlns:a16="http://schemas.microsoft.com/office/drawing/2014/main" id="{203DB2F8-A70A-44F1-9E19-1379FB8B2A06}"/>
              </a:ext>
            </a:extLst>
          </p:cNvPr>
          <p:cNvSpPr>
            <a:spLocks noEditPoints="1"/>
          </p:cNvSpPr>
          <p:nvPr/>
        </p:nvSpPr>
        <p:spPr bwMode="auto">
          <a:xfrm>
            <a:off x="6825264" y="4897234"/>
            <a:ext cx="662480" cy="662480"/>
          </a:xfrm>
          <a:custGeom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b="b" l="0" r="r" t="0"/>
            <a:pathLst>
              <a:path h="55" w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</a:ln>
        </p:spPr>
        <p:txBody>
          <a:bodyPr anchor="t" anchorCtr="0" bIns="60956" compatLnSpc="1" lIns="121913" numCol="1" rIns="121913" tIns="60956" vert="horz" wrap="square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endParaRPr lang="en-US" sz="1600">
              <a:solidFill>
                <a:prstClr val="black"/>
              </a:solidFill>
              <a:ea charset="-122" panose="020b0503020204020204" pitchFamily="34" typeface="微软雅黑"/>
              <a:cs typeface="+mn-ea"/>
              <a:sym charset="0" panose="020b0604020202020204" pitchFamily="34" typeface="Arial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22EA644-42B2-41CB-ADFA-1D8FACC8E1C4}"/>
              </a:ext>
            </a:extLst>
          </p:cNvPr>
          <p:cNvSpPr/>
          <p:nvPr/>
        </p:nvSpPr>
        <p:spPr>
          <a:xfrm>
            <a:off x="7787144" y="2009890"/>
            <a:ext cx="2996449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5F223D5D-7A5C-4B3B-801E-553F520360FE}"/>
              </a:ext>
            </a:extLst>
          </p:cNvPr>
          <p:cNvSpPr/>
          <p:nvPr/>
        </p:nvSpPr>
        <p:spPr>
          <a:xfrm>
            <a:off x="7787144" y="3047232"/>
            <a:ext cx="2996449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2084874-D10B-4237-898A-F67932FBD44F}"/>
              </a:ext>
            </a:extLst>
          </p:cNvPr>
          <p:cNvSpPr/>
          <p:nvPr/>
        </p:nvSpPr>
        <p:spPr>
          <a:xfrm>
            <a:off x="7787144" y="3955433"/>
            <a:ext cx="2996449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E99F3550-8D68-4A36-A672-B4506D5B21ED}"/>
              </a:ext>
            </a:extLst>
          </p:cNvPr>
          <p:cNvSpPr/>
          <p:nvPr/>
        </p:nvSpPr>
        <p:spPr>
          <a:xfrm>
            <a:off x="7787144" y="5041190"/>
            <a:ext cx="2996449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369516837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6"/>
      <p:bldP grpId="0" spid="7"/>
      <p:bldP grpId="0" spid="8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5557CD76-071A-4264-AB1E-DC82155B5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3879" y="3702742"/>
            <a:ext cx="4551667" cy="137090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B4161210-7B7D-4AA2-8814-4542CDCD9F28}"/>
              </a:ext>
            </a:extLst>
          </p:cNvPr>
          <p:cNvGrpSpPr/>
          <p:nvPr/>
        </p:nvGrpSpPr>
        <p:grpSpPr>
          <a:xfrm>
            <a:off x="-1588" y="4422775"/>
            <a:ext cx="12193588" cy="2435225"/>
            <a:chOff x="-1588" y="4422775"/>
            <a:chExt cx="12193588" cy="2435225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C4AB880A-A42E-4E64-B923-4F9FA898F83E}"/>
                </a:ext>
              </a:extLst>
            </p:cNvPr>
            <p:cNvSpPr/>
            <p:nvPr/>
          </p:nvSpPr>
          <p:spPr bwMode="auto">
            <a:xfrm>
              <a:off x="-1588" y="4423551"/>
              <a:ext cx="12193588" cy="2434449"/>
            </a:xfrm>
            <a:custGeom>
              <a:gdLst>
                <a:gd fmla="*/ 10715179 w 12193588" name="connsiteX0"/>
                <a:gd fmla="*/ 506 h 2434449" name="connsiteY0"/>
                <a:gd fmla="*/ 12192000 w 12193588" name="connsiteX1"/>
                <a:gd fmla="*/ 256502 h 2434449" name="connsiteY1"/>
                <a:gd fmla="*/ 12192000 w 12193588" name="connsiteX2"/>
                <a:gd fmla="*/ 676516 h 2434449" name="connsiteY2"/>
                <a:gd fmla="*/ 12192000 w 12193588" name="connsiteX3"/>
                <a:gd fmla="*/ 770749 h 2434449" name="connsiteY3"/>
                <a:gd fmla="*/ 12193588 w 12193588" name="connsiteX4"/>
                <a:gd fmla="*/ 770749 h 2434449" name="connsiteY4"/>
                <a:gd fmla="*/ 12193588 w 12193588" name="connsiteX5"/>
                <a:gd fmla="*/ 2434449 h 2434449" name="connsiteY5"/>
                <a:gd fmla="*/ 0 w 12193588" name="connsiteX6"/>
                <a:gd fmla="*/ 2434449 h 2434449" name="connsiteY6"/>
                <a:gd fmla="*/ 0 w 12193588" name="connsiteX7"/>
                <a:gd fmla="*/ 883462 h 2434449" name="connsiteY7"/>
                <a:gd fmla="*/ 0 w 12193588" name="connsiteX8"/>
                <a:gd fmla="*/ 771877 h 2434449" name="connsiteY8"/>
                <a:gd fmla="*/ 0 w 12193588" name="connsiteX9"/>
                <a:gd fmla="*/ 770749 h 2434449" name="connsiteY9"/>
                <a:gd fmla="*/ 0 w 12193588" name="connsiteX10"/>
                <a:gd fmla="*/ 730396 h 2434449" name="connsiteY10"/>
                <a:gd fmla="*/ 0 w 12193588" name="connsiteX11"/>
                <a:gd fmla="*/ 256502 h 2434449" name="connsiteY11"/>
                <a:gd fmla="*/ 6043613 w 12193588" name="connsiteX12"/>
                <a:gd fmla="*/ 542930 h 2434449" name="connsiteY12"/>
                <a:gd fmla="*/ 10715179 w 12193588" name="connsiteX13"/>
                <a:gd fmla="*/ 506 h 243444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2434449" w="12193588">
                  <a:moveTo>
                    <a:pt x="10715179" y="506"/>
                  </a:moveTo>
                  <a:cubicBezTo>
                    <a:pt x="11204774" y="7070"/>
                    <a:pt x="11693922" y="78279"/>
                    <a:pt x="12192000" y="256502"/>
                  </a:cubicBezTo>
                  <a:cubicBezTo>
                    <a:pt x="12192000" y="256502"/>
                    <a:pt x="12192000" y="256502"/>
                    <a:pt x="12192000" y="676516"/>
                  </a:cubicBezTo>
                  <a:lnTo>
                    <a:pt x="12192000" y="770749"/>
                  </a:lnTo>
                  <a:lnTo>
                    <a:pt x="12193588" y="770749"/>
                  </a:lnTo>
                  <a:lnTo>
                    <a:pt x="12193588" y="2434449"/>
                  </a:lnTo>
                  <a:lnTo>
                    <a:pt x="0" y="2434449"/>
                  </a:lnTo>
                  <a:lnTo>
                    <a:pt x="0" y="883462"/>
                  </a:lnTo>
                  <a:cubicBezTo>
                    <a:pt x="0" y="883462"/>
                    <a:pt x="0" y="883462"/>
                    <a:pt x="0" y="771877"/>
                  </a:cubicBezTo>
                  <a:lnTo>
                    <a:pt x="0" y="770749"/>
                  </a:lnTo>
                  <a:lnTo>
                    <a:pt x="0" y="730396"/>
                  </a:lnTo>
                  <a:cubicBezTo>
                    <a:pt x="0" y="638556"/>
                    <a:pt x="0" y="491612"/>
                    <a:pt x="0" y="256502"/>
                  </a:cubicBezTo>
                  <a:cubicBezTo>
                    <a:pt x="1974850" y="-454797"/>
                    <a:pt x="3736975" y="542930"/>
                    <a:pt x="6043613" y="542930"/>
                  </a:cubicBezTo>
                  <a:cubicBezTo>
                    <a:pt x="7773591" y="542930"/>
                    <a:pt x="9246394" y="-19186"/>
                    <a:pt x="10715179" y="506"/>
                  </a:cubicBez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B05DB1E-D638-4EF9-B98E-02A06D69A2A3}"/>
                </a:ext>
              </a:extLst>
            </p:cNvPr>
            <p:cNvSpPr/>
            <p:nvPr/>
          </p:nvSpPr>
          <p:spPr bwMode="auto">
            <a:xfrm>
              <a:off x="-1588" y="4422775"/>
              <a:ext cx="12192000" cy="650875"/>
            </a:xfrm>
            <a:custGeom>
              <a:gdLst>
                <a:gd fmla="*/ 318 w 7680" name="T0"/>
                <a:gd fmla="*/ 232 h 409" name="T1"/>
                <a:gd fmla="*/ 1294 w 7680" name="T2"/>
                <a:gd fmla="*/ 118 h 409" name="T3"/>
                <a:gd fmla="*/ 1333 w 7680" name="T4"/>
                <a:gd fmla="*/ 118 h 409" name="T5"/>
                <a:gd fmla="*/ 1562 w 7680" name="T6"/>
                <a:gd fmla="*/ 129 h 409" name="T7"/>
                <a:gd fmla="*/ 2939 w 7680" name="T8"/>
                <a:gd fmla="*/ 336 h 409" name="T9"/>
                <a:gd fmla="*/ 3230 w 7680" name="T10"/>
                <a:gd fmla="*/ 372 h 409" name="T11"/>
                <a:gd fmla="*/ 4672 w 7680" name="T12"/>
                <a:gd fmla="*/ 372 h 409" name="T13"/>
                <a:gd fmla="*/ 5063 w 7680" name="T14"/>
                <a:gd fmla="*/ 325 h 409" name="T15"/>
                <a:gd fmla="*/ 6133 w 7680" name="T16"/>
                <a:gd fmla="*/ 137 h 409" name="T17"/>
                <a:gd fmla="*/ 6862 w 7680" name="T18"/>
                <a:gd fmla="*/ 126 h 409" name="T19"/>
                <a:gd fmla="*/ 7680 w 7680" name="T20"/>
                <a:gd fmla="*/ 233 h 409" name="T21"/>
                <a:gd fmla="*/ 7680 w 7680" name="T22"/>
                <a:gd fmla="*/ 162 h 409" name="T23"/>
                <a:gd fmla="*/ 6930 w 7680" name="T24"/>
                <a:gd fmla="*/ 9 h 409" name="T25"/>
                <a:gd fmla="*/ 6911 w 7680" name="T26"/>
                <a:gd fmla="*/ 7 h 409" name="T27"/>
                <a:gd fmla="*/ 6604 w 7680" name="T28"/>
                <a:gd fmla="*/ 2 h 409" name="T29"/>
                <a:gd fmla="*/ 6571 w 7680" name="T30"/>
                <a:gd fmla="*/ 3 h 409" name="T31"/>
                <a:gd fmla="*/ 6243 w 7680" name="T32"/>
                <a:gd fmla="*/ 27 h 409" name="T33"/>
                <a:gd fmla="*/ 6224 w 7680" name="T34"/>
                <a:gd fmla="*/ 29 h 409" name="T35"/>
                <a:gd fmla="*/ 5920 w 7680" name="T36"/>
                <a:gd fmla="*/ 68 h 409" name="T37"/>
                <a:gd fmla="*/ 5884 w 7680" name="T38"/>
                <a:gd fmla="*/ 74 h 409" name="T39"/>
                <a:gd fmla="*/ 5773 w 7680" name="T40"/>
                <a:gd fmla="*/ 91 h 409" name="T41"/>
                <a:gd fmla="*/ 5630 w 7680" name="T42"/>
                <a:gd fmla="*/ 116 h 409" name="T43"/>
                <a:gd fmla="*/ 5608 w 7680" name="T44"/>
                <a:gd fmla="*/ 119 h 409" name="T45"/>
                <a:gd fmla="*/ 5111 w 7680" name="T46"/>
                <a:gd fmla="*/ 208 h 409" name="T47"/>
                <a:gd fmla="*/ 5075 w 7680" name="T48"/>
                <a:gd fmla="*/ 214 h 409" name="T49"/>
                <a:gd fmla="*/ 3807 w 7680" name="T50"/>
                <a:gd fmla="*/ 342 h 409" name="T51"/>
                <a:gd fmla="*/ 3480 w 7680" name="T52"/>
                <a:gd fmla="*/ 332 h 409" name="T53"/>
                <a:gd fmla="*/ 3442 w 7680" name="T54"/>
                <a:gd fmla="*/ 330 h 409" name="T55"/>
                <a:gd fmla="*/ 1916 w 7680" name="T56"/>
                <a:gd fmla="*/ 100 h 409" name="T57"/>
                <a:gd fmla="*/ 1897 w 7680" name="T58"/>
                <a:gd fmla="*/ 96 h 409" name="T59"/>
                <a:gd fmla="*/ 1868 w 7680" name="T60"/>
                <a:gd fmla="*/ 91 h 409" name="T61"/>
                <a:gd fmla="*/ 1608 w 7680" name="T62"/>
                <a:gd fmla="*/ 51 h 409" name="T63"/>
                <a:gd fmla="*/ 1588 w 7680" name="T64"/>
                <a:gd fmla="*/ 48 h 409" name="T65"/>
                <a:gd fmla="*/ 1332 w 7680" name="T66"/>
                <a:gd fmla="*/ 19 h 409" name="T67"/>
                <a:gd fmla="*/ 1298 w 7680" name="T68"/>
                <a:gd fmla="*/ 16 h 409" name="T69"/>
                <a:gd fmla="*/ 1034 w 7680" name="T70"/>
                <a:gd fmla="*/ 2 h 409" name="T71"/>
                <a:gd fmla="*/ 1018 w 7680" name="T72"/>
                <a:gd fmla="*/ 1 h 409" name="T73"/>
                <a:gd fmla="*/ 1008 w 7680" name="T74"/>
                <a:gd fmla="*/ 1 h 409" name="T75"/>
                <a:gd fmla="*/ 864 w 7680" name="T76"/>
                <a:gd fmla="*/ 2 h 409" name="T77"/>
                <a:gd fmla="*/ 0 w 7680" name="T78"/>
                <a:gd fmla="*/ 162 h 409" name="T79"/>
                <a:gd fmla="*/ 0 w 7680" name="T80"/>
                <a:gd fmla="*/ 305 h 409" name="T81"/>
                <a:gd fmla="*/ 318 w 7680" name="T82"/>
                <a:gd fmla="*/ 232 h 40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409" w="7680">
                  <a:moveTo>
                    <a:pt x="318" y="232"/>
                  </a:moveTo>
                  <a:cubicBezTo>
                    <a:pt x="701" y="150"/>
                    <a:pt x="993" y="115"/>
                    <a:pt x="1294" y="118"/>
                  </a:cubicBezTo>
                  <a:cubicBezTo>
                    <a:pt x="1307" y="118"/>
                    <a:pt x="1320" y="118"/>
                    <a:pt x="1333" y="118"/>
                  </a:cubicBezTo>
                  <a:cubicBezTo>
                    <a:pt x="1408" y="119"/>
                    <a:pt x="1484" y="123"/>
                    <a:pt x="1562" y="129"/>
                  </a:cubicBezTo>
                  <a:cubicBezTo>
                    <a:pt x="1922" y="156"/>
                    <a:pt x="2331" y="230"/>
                    <a:pt x="2939" y="336"/>
                  </a:cubicBezTo>
                  <a:cubicBezTo>
                    <a:pt x="3022" y="351"/>
                    <a:pt x="3121" y="363"/>
                    <a:pt x="3230" y="372"/>
                  </a:cubicBezTo>
                  <a:cubicBezTo>
                    <a:pt x="3657" y="409"/>
                    <a:pt x="4239" y="406"/>
                    <a:pt x="4672" y="372"/>
                  </a:cubicBezTo>
                  <a:cubicBezTo>
                    <a:pt x="4826" y="361"/>
                    <a:pt x="4961" y="345"/>
                    <a:pt x="5063" y="325"/>
                  </a:cubicBezTo>
                  <a:cubicBezTo>
                    <a:pt x="5361" y="270"/>
                    <a:pt x="5721" y="179"/>
                    <a:pt x="6133" y="137"/>
                  </a:cubicBezTo>
                  <a:cubicBezTo>
                    <a:pt x="6360" y="113"/>
                    <a:pt x="6604" y="105"/>
                    <a:pt x="6862" y="126"/>
                  </a:cubicBezTo>
                  <a:cubicBezTo>
                    <a:pt x="7230" y="157"/>
                    <a:pt x="7502" y="199"/>
                    <a:pt x="7680" y="233"/>
                  </a:cubicBezTo>
                  <a:cubicBezTo>
                    <a:pt x="7680" y="162"/>
                    <a:pt x="7680" y="162"/>
                    <a:pt x="7680" y="162"/>
                  </a:cubicBezTo>
                  <a:cubicBezTo>
                    <a:pt x="7428" y="72"/>
                    <a:pt x="7178" y="25"/>
                    <a:pt x="6930" y="9"/>
                  </a:cubicBezTo>
                  <a:cubicBezTo>
                    <a:pt x="6924" y="8"/>
                    <a:pt x="6917" y="8"/>
                    <a:pt x="6911" y="7"/>
                  </a:cubicBezTo>
                  <a:cubicBezTo>
                    <a:pt x="6809" y="1"/>
                    <a:pt x="6707" y="0"/>
                    <a:pt x="6604" y="2"/>
                  </a:cubicBezTo>
                  <a:cubicBezTo>
                    <a:pt x="6593" y="3"/>
                    <a:pt x="6582" y="3"/>
                    <a:pt x="6571" y="3"/>
                  </a:cubicBezTo>
                  <a:cubicBezTo>
                    <a:pt x="6462" y="7"/>
                    <a:pt x="6352" y="15"/>
                    <a:pt x="6243" y="27"/>
                  </a:cubicBezTo>
                  <a:cubicBezTo>
                    <a:pt x="6237" y="27"/>
                    <a:pt x="6230" y="28"/>
                    <a:pt x="6224" y="29"/>
                  </a:cubicBezTo>
                  <a:cubicBezTo>
                    <a:pt x="6123" y="39"/>
                    <a:pt x="6022" y="53"/>
                    <a:pt x="5920" y="68"/>
                  </a:cubicBezTo>
                  <a:cubicBezTo>
                    <a:pt x="5908" y="70"/>
                    <a:pt x="5896" y="72"/>
                    <a:pt x="5884" y="74"/>
                  </a:cubicBezTo>
                  <a:cubicBezTo>
                    <a:pt x="5847" y="80"/>
                    <a:pt x="5810" y="85"/>
                    <a:pt x="5773" y="91"/>
                  </a:cubicBezTo>
                  <a:cubicBezTo>
                    <a:pt x="5725" y="99"/>
                    <a:pt x="5678" y="107"/>
                    <a:pt x="5630" y="116"/>
                  </a:cubicBezTo>
                  <a:cubicBezTo>
                    <a:pt x="5623" y="117"/>
                    <a:pt x="5615" y="118"/>
                    <a:pt x="5608" y="119"/>
                  </a:cubicBezTo>
                  <a:cubicBezTo>
                    <a:pt x="5445" y="148"/>
                    <a:pt x="5279" y="179"/>
                    <a:pt x="5111" y="208"/>
                  </a:cubicBezTo>
                  <a:cubicBezTo>
                    <a:pt x="5099" y="210"/>
                    <a:pt x="5087" y="212"/>
                    <a:pt x="5075" y="214"/>
                  </a:cubicBezTo>
                  <a:cubicBezTo>
                    <a:pt x="4672" y="283"/>
                    <a:pt x="4253" y="342"/>
                    <a:pt x="3807" y="342"/>
                  </a:cubicBezTo>
                  <a:cubicBezTo>
                    <a:pt x="3696" y="342"/>
                    <a:pt x="3587" y="339"/>
                    <a:pt x="3480" y="332"/>
                  </a:cubicBezTo>
                  <a:cubicBezTo>
                    <a:pt x="3467" y="331"/>
                    <a:pt x="3454" y="330"/>
                    <a:pt x="3442" y="330"/>
                  </a:cubicBezTo>
                  <a:cubicBezTo>
                    <a:pt x="2897" y="293"/>
                    <a:pt x="2397" y="182"/>
                    <a:pt x="1916" y="100"/>
                  </a:cubicBezTo>
                  <a:cubicBezTo>
                    <a:pt x="1909" y="98"/>
                    <a:pt x="1903" y="97"/>
                    <a:pt x="1897" y="96"/>
                  </a:cubicBezTo>
                  <a:cubicBezTo>
                    <a:pt x="1887" y="95"/>
                    <a:pt x="1878" y="93"/>
                    <a:pt x="1868" y="91"/>
                  </a:cubicBezTo>
                  <a:cubicBezTo>
                    <a:pt x="1781" y="77"/>
                    <a:pt x="1694" y="63"/>
                    <a:pt x="1608" y="51"/>
                  </a:cubicBezTo>
                  <a:cubicBezTo>
                    <a:pt x="1601" y="50"/>
                    <a:pt x="1595" y="49"/>
                    <a:pt x="1588" y="48"/>
                  </a:cubicBezTo>
                  <a:cubicBezTo>
                    <a:pt x="1502" y="37"/>
                    <a:pt x="1417" y="27"/>
                    <a:pt x="1332" y="19"/>
                  </a:cubicBezTo>
                  <a:cubicBezTo>
                    <a:pt x="1320" y="18"/>
                    <a:pt x="1309" y="17"/>
                    <a:pt x="1298" y="16"/>
                  </a:cubicBezTo>
                  <a:cubicBezTo>
                    <a:pt x="1210" y="8"/>
                    <a:pt x="1122" y="4"/>
                    <a:pt x="1034" y="2"/>
                  </a:cubicBezTo>
                  <a:cubicBezTo>
                    <a:pt x="1029" y="2"/>
                    <a:pt x="1023" y="2"/>
                    <a:pt x="1018" y="1"/>
                  </a:cubicBezTo>
                  <a:cubicBezTo>
                    <a:pt x="1015" y="1"/>
                    <a:pt x="1011" y="1"/>
                    <a:pt x="1008" y="1"/>
                  </a:cubicBezTo>
                  <a:cubicBezTo>
                    <a:pt x="960" y="1"/>
                    <a:pt x="912" y="1"/>
                    <a:pt x="864" y="2"/>
                  </a:cubicBezTo>
                  <a:cubicBezTo>
                    <a:pt x="579" y="11"/>
                    <a:pt x="293" y="56"/>
                    <a:pt x="0" y="162"/>
                  </a:cubicBezTo>
                  <a:cubicBezTo>
                    <a:pt x="0" y="305"/>
                    <a:pt x="0" y="305"/>
                    <a:pt x="0" y="305"/>
                  </a:cubicBezTo>
                  <a:cubicBezTo>
                    <a:pt x="113" y="278"/>
                    <a:pt x="219" y="253"/>
                    <a:pt x="318" y="2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C934549A-48C9-4DF3-A6F2-7A91CBEB2A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3100" y="2004096"/>
            <a:ext cx="1234800" cy="4895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EC645E1-64B2-4571-9F54-BA884E7E37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0234" y="1400106"/>
            <a:ext cx="1234800" cy="489500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1A529B68-53EB-4A3D-A203-18812447E318}"/>
              </a:ext>
            </a:extLst>
          </p:cNvPr>
          <p:cNvSpPr/>
          <p:nvPr/>
        </p:nvSpPr>
        <p:spPr>
          <a:xfrm>
            <a:off x="3046412" y="5615925"/>
            <a:ext cx="6096000" cy="6400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F98B56D-519B-494A-810D-BD91BBCBEC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0125" y="870753"/>
            <a:ext cx="2301875" cy="3245685"/>
          </a:xfrm>
          <a:prstGeom prst="rect">
            <a:avLst/>
          </a:prstGeom>
        </p:spPr>
      </p:pic>
    </p:spTree>
    <p:extLst>
      <p:ext uri="{BB962C8B-B14F-4D97-AF65-F5344CB8AC3E}">
        <p14:creationId val="427069685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000" id="2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A0595EBF-0941-4752-B973-DE40AD22B658}"/>
              </a:ext>
            </a:extLst>
          </p:cNvPr>
          <p:cNvGrpSpPr/>
          <p:nvPr/>
        </p:nvGrpSpPr>
        <p:grpSpPr>
          <a:xfrm>
            <a:off x="638967" y="1214757"/>
            <a:ext cx="10898199" cy="3085360"/>
            <a:chOff x="646901" y="1732823"/>
            <a:chExt cx="10898199" cy="3085360"/>
          </a:xfrm>
        </p:grpSpPr>
        <p:grpSp>
          <p:nvGrpSpPr>
            <p:cNvPr id="3" name="Group 12">
              <a:extLst>
                <a:ext uri="{FF2B5EF4-FFF2-40B4-BE49-F238E27FC236}">
                  <a16:creationId xmlns:a16="http://schemas.microsoft.com/office/drawing/2014/main" id="{A02CD89A-5CD4-4AFE-85A4-38CF429EF6C6}"/>
                </a:ext>
              </a:extLst>
            </p:cNvPr>
            <p:cNvGrpSpPr/>
            <p:nvPr/>
          </p:nvGrpSpPr>
          <p:grpSpPr>
            <a:xfrm>
              <a:off x="646901" y="4167553"/>
              <a:ext cx="2724550" cy="650630"/>
              <a:chOff x="646901" y="4167553"/>
              <a:chExt cx="2724550" cy="650630"/>
            </a:xfrm>
          </p:grpSpPr>
          <p:sp>
            <p:nvSpPr>
              <p:cNvPr id="21" name="Rectangle 3">
                <a:extLst>
                  <a:ext uri="{FF2B5EF4-FFF2-40B4-BE49-F238E27FC236}">
                    <a16:creationId xmlns:a16="http://schemas.microsoft.com/office/drawing/2014/main" id="{F3B75C0A-D6CE-4650-BAE5-347A1D52A1DA}"/>
                  </a:ext>
                </a:extLst>
              </p:cNvPr>
              <p:cNvSpPr/>
              <p:nvPr/>
            </p:nvSpPr>
            <p:spPr>
              <a:xfrm>
                <a:off x="646901" y="4167553"/>
                <a:ext cx="2724550" cy="6506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sp>
            <p:nvSpPr>
              <p:cNvPr id="22" name="Rectangle 4">
                <a:extLst>
                  <a:ext uri="{FF2B5EF4-FFF2-40B4-BE49-F238E27FC236}">
                    <a16:creationId xmlns:a16="http://schemas.microsoft.com/office/drawing/2014/main" id="{1C2F724B-B6A1-4B92-B0F5-2622307E1074}"/>
                  </a:ext>
                </a:extLst>
              </p:cNvPr>
              <p:cNvSpPr/>
              <p:nvPr/>
            </p:nvSpPr>
            <p:spPr>
              <a:xfrm>
                <a:off x="646901" y="4167553"/>
                <a:ext cx="598585" cy="650630"/>
              </a:xfrm>
              <a:prstGeom prst="rect">
                <a:avLst/>
              </a:prstGeom>
              <a:solidFill>
                <a:srgbClr val="46B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sp>
            <p:nvSpPr>
              <p:cNvPr id="23" name="Freeform 29">
                <a:extLst>
                  <a:ext uri="{FF2B5EF4-FFF2-40B4-BE49-F238E27FC236}">
                    <a16:creationId xmlns:a16="http://schemas.microsoft.com/office/drawing/2014/main" id="{1EC48BB7-B0CD-44F1-A187-44677771B4A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5930" y="4257249"/>
                <a:ext cx="380526" cy="443102"/>
              </a:xfrm>
              <a:custGeom>
                <a:gdLst>
                  <a:gd fmla="*/ 233 w 233" name="T0"/>
                  <a:gd fmla="*/ 118 h 271" name="T1"/>
                  <a:gd fmla="*/ 205 w 233" name="T2"/>
                  <a:gd fmla="*/ 262 h 271" name="T3"/>
                  <a:gd fmla="*/ 200 w 233" name="T4"/>
                  <a:gd fmla="*/ 271 h 271" name="T5"/>
                  <a:gd fmla="*/ 175 w 233" name="T6"/>
                  <a:gd fmla="*/ 262 h 271" name="T7"/>
                  <a:gd fmla="*/ 57 w 233" name="T8"/>
                  <a:gd fmla="*/ 271 h 271" name="T9"/>
                  <a:gd fmla="*/ 32 w 233" name="T10"/>
                  <a:gd fmla="*/ 262 h 271" name="T11"/>
                  <a:gd fmla="*/ 0 w 233" name="T12"/>
                  <a:gd fmla="*/ 234 h 271" name="T13"/>
                  <a:gd fmla="*/ 28 w 233" name="T14"/>
                  <a:gd fmla="*/ 90 h 271" name="T15"/>
                  <a:gd fmla="*/ 56 w 233" name="T16"/>
                  <a:gd fmla="*/ 20 h 271" name="T17"/>
                  <a:gd fmla="*/ 122 w 233" name="T18"/>
                  <a:gd fmla="*/ 0 h 271" name="T19"/>
                  <a:gd fmla="*/ 103 w 233" name="T20"/>
                  <a:gd fmla="*/ 65 h 271" name="T21"/>
                  <a:gd fmla="*/ 61 w 233" name="T22"/>
                  <a:gd fmla="*/ 84 h 271" name="T23"/>
                  <a:gd fmla="*/ 43 w 233" name="T24"/>
                  <a:gd fmla="*/ 31 h 271" name="T25"/>
                  <a:gd fmla="*/ 80 w 233" name="T26"/>
                  <a:gd fmla="*/ 137 h 271" name="T27"/>
                  <a:gd fmla="*/ 55 w 233" name="T28"/>
                  <a:gd fmla="*/ 181 h 271" name="T29"/>
                  <a:gd fmla="*/ 80 w 233" name="T30"/>
                  <a:gd fmla="*/ 137 h 271" name="T31"/>
                  <a:gd fmla="*/ 180 w 233" name="T32"/>
                  <a:gd fmla="*/ 126 h 271" name="T33"/>
                  <a:gd fmla="*/ 214 w 233" name="T34"/>
                  <a:gd fmla="*/ 119 h 271" name="T35"/>
                  <a:gd fmla="*/ 196 w 233" name="T36"/>
                  <a:gd fmla="*/ 205 h 271" name="T37"/>
                  <a:gd fmla="*/ 196 w 233" name="T38"/>
                  <a:gd fmla="*/ 225 h 271" name="T39"/>
                  <a:gd fmla="*/ 196 w 233" name="T40"/>
                  <a:gd fmla="*/ 205 h 271" name="T41"/>
                  <a:gd fmla="*/ 187 w 233" name="T42"/>
                  <a:gd fmla="*/ 185 h 271" name="T43"/>
                  <a:gd fmla="*/ 206 w 233" name="T44"/>
                  <a:gd fmla="*/ 185 h 271" name="T45"/>
                  <a:gd fmla="*/ 180 w 233" name="T46"/>
                  <a:gd fmla="*/ 151 h 271" name="T47"/>
                  <a:gd fmla="*/ 214 w 233" name="T48"/>
                  <a:gd fmla="*/ 158 h 271" name="T49"/>
                  <a:gd fmla="*/ 180 w 233" name="T50"/>
                  <a:gd fmla="*/ 151 h 271" name="T51"/>
                  <a:gd fmla="*/ 180 w 233" name="T52"/>
                  <a:gd fmla="*/ 147 h 271" name="T53"/>
                  <a:gd fmla="*/ 214 w 233" name="T54"/>
                  <a:gd fmla="*/ 141 h 271" name="T55"/>
                  <a:gd fmla="*/ 180 w 233" name="T56"/>
                  <a:gd fmla="*/ 130 h 271" name="T57"/>
                  <a:gd fmla="*/ 214 w 233" name="T58"/>
                  <a:gd fmla="*/ 136 h 271" name="T59"/>
                  <a:gd fmla="*/ 180 w 233" name="T60"/>
                  <a:gd fmla="*/ 130 h 271" name="T61"/>
                  <a:gd fmla="*/ 34 w 233" name="T62"/>
                  <a:gd fmla="*/ 159 h 271" name="T63"/>
                  <a:gd fmla="*/ 71 w 233" name="T64"/>
                  <a:gd fmla="*/ 226 h 271" name="T65"/>
                  <a:gd fmla="*/ 170 w 233" name="T66"/>
                  <a:gd fmla="*/ 189 h 271" name="T67"/>
                  <a:gd fmla="*/ 133 w 233" name="T68"/>
                  <a:gd fmla="*/ 122 h 271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271" w="233">
                    <a:moveTo>
                      <a:pt x="205" y="90"/>
                    </a:moveTo>
                    <a:cubicBezTo>
                      <a:pt x="221" y="90"/>
                      <a:pt x="233" y="103"/>
                      <a:pt x="233" y="118"/>
                    </a:cubicBezTo>
                    <a:cubicBezTo>
                      <a:pt x="233" y="234"/>
                      <a:pt x="233" y="234"/>
                      <a:pt x="233" y="234"/>
                    </a:cubicBezTo>
                    <a:cubicBezTo>
                      <a:pt x="233" y="250"/>
                      <a:pt x="221" y="262"/>
                      <a:pt x="205" y="262"/>
                    </a:cubicBezTo>
                    <a:cubicBezTo>
                      <a:pt x="200" y="262"/>
                      <a:pt x="200" y="262"/>
                      <a:pt x="200" y="262"/>
                    </a:cubicBezTo>
                    <a:cubicBezTo>
                      <a:pt x="200" y="271"/>
                      <a:pt x="200" y="271"/>
                      <a:pt x="200" y="271"/>
                    </a:cubicBezTo>
                    <a:cubicBezTo>
                      <a:pt x="175" y="271"/>
                      <a:pt x="175" y="271"/>
                      <a:pt x="175" y="271"/>
                    </a:cubicBezTo>
                    <a:cubicBezTo>
                      <a:pt x="175" y="262"/>
                      <a:pt x="175" y="262"/>
                      <a:pt x="175" y="262"/>
                    </a:cubicBezTo>
                    <a:cubicBezTo>
                      <a:pt x="57" y="262"/>
                      <a:pt x="57" y="262"/>
                      <a:pt x="57" y="262"/>
                    </a:cubicBezTo>
                    <a:cubicBezTo>
                      <a:pt x="57" y="271"/>
                      <a:pt x="57" y="271"/>
                      <a:pt x="57" y="271"/>
                    </a:cubicBezTo>
                    <a:cubicBezTo>
                      <a:pt x="32" y="271"/>
                      <a:pt x="32" y="271"/>
                      <a:pt x="32" y="271"/>
                    </a:cubicBezTo>
                    <a:cubicBezTo>
                      <a:pt x="32" y="262"/>
                      <a:pt x="32" y="262"/>
                      <a:pt x="32" y="262"/>
                    </a:cubicBezTo>
                    <a:cubicBezTo>
                      <a:pt x="28" y="262"/>
                      <a:pt x="28" y="262"/>
                      <a:pt x="28" y="262"/>
                    </a:cubicBezTo>
                    <a:cubicBezTo>
                      <a:pt x="13" y="262"/>
                      <a:pt x="0" y="250"/>
                      <a:pt x="0" y="234"/>
                    </a:cubicBezTo>
                    <a:cubicBezTo>
                      <a:pt x="0" y="118"/>
                      <a:pt x="0" y="118"/>
                      <a:pt x="0" y="118"/>
                    </a:cubicBezTo>
                    <a:cubicBezTo>
                      <a:pt x="0" y="103"/>
                      <a:pt x="13" y="90"/>
                      <a:pt x="28" y="90"/>
                    </a:cubicBezTo>
                    <a:cubicBezTo>
                      <a:pt x="91" y="90"/>
                      <a:pt x="155" y="90"/>
                      <a:pt x="205" y="90"/>
                    </a:cubicBezTo>
                    <a:close/>
                    <a:moveTo>
                      <a:pt x="56" y="20"/>
                    </a:moveTo>
                    <a:cubicBezTo>
                      <a:pt x="87" y="57"/>
                      <a:pt x="87" y="57"/>
                      <a:pt x="87" y="57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37" y="9"/>
                      <a:pt x="137" y="9"/>
                      <a:pt x="137" y="9"/>
                    </a:cubicBezTo>
                    <a:cubicBezTo>
                      <a:pt x="103" y="65"/>
                      <a:pt x="103" y="65"/>
                      <a:pt x="103" y="65"/>
                    </a:cubicBezTo>
                    <a:cubicBezTo>
                      <a:pt x="110" y="69"/>
                      <a:pt x="114" y="76"/>
                      <a:pt x="116" y="84"/>
                    </a:cubicBezTo>
                    <a:cubicBezTo>
                      <a:pt x="61" y="84"/>
                      <a:pt x="61" y="84"/>
                      <a:pt x="61" y="84"/>
                    </a:cubicBezTo>
                    <a:cubicBezTo>
                      <a:pt x="62" y="77"/>
                      <a:pt x="66" y="70"/>
                      <a:pt x="72" y="66"/>
                    </a:cubicBezTo>
                    <a:cubicBezTo>
                      <a:pt x="43" y="31"/>
                      <a:pt x="43" y="31"/>
                      <a:pt x="43" y="31"/>
                    </a:cubicBezTo>
                    <a:cubicBezTo>
                      <a:pt x="56" y="20"/>
                      <a:pt x="56" y="20"/>
                      <a:pt x="56" y="20"/>
                    </a:cubicBezTo>
                    <a:close/>
                    <a:moveTo>
                      <a:pt x="80" y="137"/>
                    </a:moveTo>
                    <a:cubicBezTo>
                      <a:pt x="71" y="132"/>
                      <a:pt x="58" y="137"/>
                      <a:pt x="51" y="149"/>
                    </a:cubicBezTo>
                    <a:cubicBezTo>
                      <a:pt x="44" y="161"/>
                      <a:pt x="46" y="175"/>
                      <a:pt x="55" y="181"/>
                    </a:cubicBezTo>
                    <a:cubicBezTo>
                      <a:pt x="64" y="186"/>
                      <a:pt x="69" y="175"/>
                      <a:pt x="76" y="163"/>
                    </a:cubicBezTo>
                    <a:cubicBezTo>
                      <a:pt x="83" y="151"/>
                      <a:pt x="89" y="142"/>
                      <a:pt x="80" y="137"/>
                    </a:cubicBezTo>
                    <a:close/>
                    <a:moveTo>
                      <a:pt x="180" y="119"/>
                    </a:moveTo>
                    <a:cubicBezTo>
                      <a:pt x="180" y="126"/>
                      <a:pt x="180" y="126"/>
                      <a:pt x="180" y="126"/>
                    </a:cubicBezTo>
                    <a:cubicBezTo>
                      <a:pt x="214" y="126"/>
                      <a:pt x="214" y="126"/>
                      <a:pt x="214" y="126"/>
                    </a:cubicBezTo>
                    <a:cubicBezTo>
                      <a:pt x="214" y="119"/>
                      <a:pt x="214" y="119"/>
                      <a:pt x="214" y="119"/>
                    </a:cubicBezTo>
                    <a:cubicBezTo>
                      <a:pt x="180" y="119"/>
                      <a:pt x="180" y="119"/>
                      <a:pt x="180" y="119"/>
                    </a:cubicBezTo>
                    <a:close/>
                    <a:moveTo>
                      <a:pt x="196" y="205"/>
                    </a:moveTo>
                    <a:cubicBezTo>
                      <a:pt x="191" y="205"/>
                      <a:pt x="187" y="210"/>
                      <a:pt x="187" y="215"/>
                    </a:cubicBezTo>
                    <a:cubicBezTo>
                      <a:pt x="187" y="220"/>
                      <a:pt x="191" y="225"/>
                      <a:pt x="196" y="225"/>
                    </a:cubicBezTo>
                    <a:cubicBezTo>
                      <a:pt x="202" y="225"/>
                      <a:pt x="206" y="220"/>
                      <a:pt x="206" y="215"/>
                    </a:cubicBezTo>
                    <a:cubicBezTo>
                      <a:pt x="206" y="210"/>
                      <a:pt x="202" y="205"/>
                      <a:pt x="196" y="205"/>
                    </a:cubicBezTo>
                    <a:close/>
                    <a:moveTo>
                      <a:pt x="196" y="176"/>
                    </a:moveTo>
                    <a:cubicBezTo>
                      <a:pt x="191" y="176"/>
                      <a:pt x="187" y="180"/>
                      <a:pt x="187" y="185"/>
                    </a:cubicBezTo>
                    <a:cubicBezTo>
                      <a:pt x="187" y="191"/>
                      <a:pt x="191" y="195"/>
                      <a:pt x="196" y="195"/>
                    </a:cubicBezTo>
                    <a:cubicBezTo>
                      <a:pt x="202" y="195"/>
                      <a:pt x="206" y="191"/>
                      <a:pt x="206" y="185"/>
                    </a:cubicBezTo>
                    <a:cubicBezTo>
                      <a:pt x="206" y="180"/>
                      <a:pt x="202" y="176"/>
                      <a:pt x="196" y="176"/>
                    </a:cubicBezTo>
                    <a:close/>
                    <a:moveTo>
                      <a:pt x="180" y="151"/>
                    </a:moveTo>
                    <a:cubicBezTo>
                      <a:pt x="180" y="158"/>
                      <a:pt x="180" y="158"/>
                      <a:pt x="180" y="158"/>
                    </a:cubicBezTo>
                    <a:cubicBezTo>
                      <a:pt x="214" y="158"/>
                      <a:pt x="214" y="158"/>
                      <a:pt x="214" y="158"/>
                    </a:cubicBezTo>
                    <a:cubicBezTo>
                      <a:pt x="214" y="151"/>
                      <a:pt x="214" y="151"/>
                      <a:pt x="214" y="151"/>
                    </a:cubicBezTo>
                    <a:cubicBezTo>
                      <a:pt x="180" y="151"/>
                      <a:pt x="180" y="151"/>
                      <a:pt x="180" y="151"/>
                    </a:cubicBezTo>
                    <a:close/>
                    <a:moveTo>
                      <a:pt x="180" y="141"/>
                    </a:moveTo>
                    <a:cubicBezTo>
                      <a:pt x="180" y="147"/>
                      <a:pt x="180" y="147"/>
                      <a:pt x="180" y="147"/>
                    </a:cubicBezTo>
                    <a:cubicBezTo>
                      <a:pt x="214" y="147"/>
                      <a:pt x="214" y="147"/>
                      <a:pt x="214" y="147"/>
                    </a:cubicBezTo>
                    <a:cubicBezTo>
                      <a:pt x="214" y="141"/>
                      <a:pt x="214" y="141"/>
                      <a:pt x="214" y="141"/>
                    </a:cubicBezTo>
                    <a:cubicBezTo>
                      <a:pt x="180" y="141"/>
                      <a:pt x="180" y="141"/>
                      <a:pt x="180" y="141"/>
                    </a:cubicBezTo>
                    <a:close/>
                    <a:moveTo>
                      <a:pt x="180" y="130"/>
                    </a:moveTo>
                    <a:cubicBezTo>
                      <a:pt x="180" y="136"/>
                      <a:pt x="180" y="136"/>
                      <a:pt x="180" y="136"/>
                    </a:cubicBezTo>
                    <a:cubicBezTo>
                      <a:pt x="214" y="136"/>
                      <a:pt x="214" y="136"/>
                      <a:pt x="214" y="136"/>
                    </a:cubicBezTo>
                    <a:cubicBezTo>
                      <a:pt x="214" y="130"/>
                      <a:pt x="214" y="130"/>
                      <a:pt x="214" y="130"/>
                    </a:cubicBezTo>
                    <a:cubicBezTo>
                      <a:pt x="180" y="130"/>
                      <a:pt x="180" y="130"/>
                      <a:pt x="180" y="130"/>
                    </a:cubicBezTo>
                    <a:close/>
                    <a:moveTo>
                      <a:pt x="71" y="122"/>
                    </a:moveTo>
                    <a:cubicBezTo>
                      <a:pt x="51" y="122"/>
                      <a:pt x="34" y="139"/>
                      <a:pt x="34" y="159"/>
                    </a:cubicBezTo>
                    <a:cubicBezTo>
                      <a:pt x="34" y="189"/>
                      <a:pt x="34" y="189"/>
                      <a:pt x="34" y="189"/>
                    </a:cubicBezTo>
                    <a:cubicBezTo>
                      <a:pt x="34" y="210"/>
                      <a:pt x="51" y="226"/>
                      <a:pt x="71" y="226"/>
                    </a:cubicBezTo>
                    <a:cubicBezTo>
                      <a:pt x="133" y="226"/>
                      <a:pt x="133" y="226"/>
                      <a:pt x="133" y="226"/>
                    </a:cubicBezTo>
                    <a:cubicBezTo>
                      <a:pt x="153" y="226"/>
                      <a:pt x="170" y="210"/>
                      <a:pt x="170" y="189"/>
                    </a:cubicBezTo>
                    <a:cubicBezTo>
                      <a:pt x="170" y="159"/>
                      <a:pt x="170" y="159"/>
                      <a:pt x="170" y="159"/>
                    </a:cubicBezTo>
                    <a:cubicBezTo>
                      <a:pt x="170" y="139"/>
                      <a:pt x="153" y="122"/>
                      <a:pt x="133" y="122"/>
                    </a:cubicBezTo>
                    <a:lnTo>
                      <a:pt x="71" y="1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altLang="en-US" lang="zh-CN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</p:grpSp>
        <p:grpSp>
          <p:nvGrpSpPr>
            <p:cNvPr id="4" name="Group 31">
              <a:extLst>
                <a:ext uri="{FF2B5EF4-FFF2-40B4-BE49-F238E27FC236}">
                  <a16:creationId xmlns:a16="http://schemas.microsoft.com/office/drawing/2014/main" id="{FBF32011-07A3-4926-B6E6-1AB5F6E4EBC4}"/>
                </a:ext>
              </a:extLst>
            </p:cNvPr>
            <p:cNvGrpSpPr/>
            <p:nvPr/>
          </p:nvGrpSpPr>
          <p:grpSpPr>
            <a:xfrm>
              <a:off x="1540437" y="2977919"/>
              <a:ext cx="937470" cy="1131884"/>
              <a:chOff x="1751482" y="2957524"/>
              <a:chExt cx="1247775" cy="1506538"/>
            </a:xfrm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id="{1AF7C6EC-4422-4470-AF5E-C7816898553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9507" y="2957524"/>
                <a:ext cx="339725" cy="336550"/>
              </a:xfrm>
              <a:custGeom>
                <a:gdLst>
                  <a:gd fmla="*/ 90 w 90" name="T0"/>
                  <a:gd fmla="*/ 45 h 89" name="T1"/>
                  <a:gd fmla="*/ 45 w 90" name="T2"/>
                  <a:gd fmla="*/ 89 h 89" name="T3"/>
                  <a:gd fmla="*/ 0 w 90" name="T4"/>
                  <a:gd fmla="*/ 45 h 89" name="T5"/>
                  <a:gd fmla="*/ 45 w 90" name="T6"/>
                  <a:gd fmla="*/ 0 h 89" name="T7"/>
                  <a:gd fmla="*/ 90 w 90" name="T8"/>
                  <a:gd fmla="*/ 45 h 89" name="T9"/>
                  <a:gd fmla="*/ 90 w 90" name="T10"/>
                  <a:gd fmla="*/ 45 h 89" name="T11"/>
                  <a:gd fmla="*/ 90 w 90" name="T12"/>
                  <a:gd fmla="*/ 45 h 8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89" w="90">
                    <a:moveTo>
                      <a:pt x="90" y="45"/>
                    </a:moveTo>
                    <a:cubicBezTo>
                      <a:pt x="90" y="69"/>
                      <a:pt x="70" y="89"/>
                      <a:pt x="45" y="89"/>
                    </a:cubicBezTo>
                    <a:cubicBezTo>
                      <a:pt x="20" y="89"/>
                      <a:pt x="0" y="69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70" y="0"/>
                      <a:pt x="90" y="20"/>
                      <a:pt x="90" y="45"/>
                    </a:cubicBezTo>
                    <a:close/>
                    <a:moveTo>
                      <a:pt x="90" y="45"/>
                    </a:moveTo>
                    <a:cubicBezTo>
                      <a:pt x="90" y="45"/>
                      <a:pt x="90" y="45"/>
                      <a:pt x="90" y="45"/>
                    </a:cubicBezTo>
                  </a:path>
                </a:pathLst>
              </a:custGeom>
              <a:solidFill>
                <a:srgbClr val="E9E9E9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id="{89110E3B-A8F1-40C9-B71C-934505B394A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51482" y="3271849"/>
                <a:ext cx="1247775" cy="1192213"/>
              </a:xfrm>
              <a:custGeom>
                <a:gdLst>
                  <a:gd fmla="*/ 299 w 330" name="T0"/>
                  <a:gd fmla="*/ 45 h 316" name="T1"/>
                  <a:gd fmla="*/ 237 w 330" name="T2"/>
                  <a:gd fmla="*/ 32 h 316" name="T3"/>
                  <a:gd fmla="*/ 218 w 330" name="T4"/>
                  <a:gd fmla="*/ 8 h 316" name="T5"/>
                  <a:gd fmla="*/ 209 w 330" name="T6"/>
                  <a:gd fmla="*/ 3 h 316" name="T7"/>
                  <a:gd fmla="*/ 198 w 330" name="T8"/>
                  <a:gd fmla="*/ 1 h 316" name="T9"/>
                  <a:gd fmla="*/ 124 w 330" name="T10"/>
                  <a:gd fmla="*/ 18 h 316" name="T11"/>
                  <a:gd fmla="*/ 76 w 330" name="T12"/>
                  <a:gd fmla="*/ 75 h 316" name="T13"/>
                  <a:gd fmla="*/ 67 w 330" name="T14"/>
                  <a:gd fmla="*/ 81 h 316" name="T15"/>
                  <a:gd fmla="*/ 0 w 330" name="T16"/>
                  <a:gd fmla="*/ 107 h 316" name="T17"/>
                  <a:gd fmla="*/ 110 w 330" name="T18"/>
                  <a:gd fmla="*/ 127 h 316" name="T19"/>
                  <a:gd fmla="*/ 96 w 330" name="T20"/>
                  <a:gd fmla="*/ 103 h 316" name="T21"/>
                  <a:gd fmla="*/ 110 w 330" name="T22"/>
                  <a:gd fmla="*/ 83 h 316" name="T23"/>
                  <a:gd fmla="*/ 152 w 330" name="T24"/>
                  <a:gd fmla="*/ 43 h 316" name="T25"/>
                  <a:gd fmla="*/ 127 w 330" name="T26"/>
                  <a:gd fmla="*/ 132 h 316" name="T27"/>
                  <a:gd fmla="*/ 57 w 330" name="T28"/>
                  <a:gd fmla="*/ 180 h 316" name="T29"/>
                  <a:gd fmla="*/ 58 w 330" name="T30"/>
                  <a:gd fmla="*/ 221 h 316" name="T31"/>
                  <a:gd fmla="*/ 126 w 330" name="T32"/>
                  <a:gd fmla="*/ 217 h 316" name="T33"/>
                  <a:gd fmla="*/ 159 w 330" name="T34"/>
                  <a:gd fmla="*/ 165 h 316" name="T35"/>
                  <a:gd fmla="*/ 191 w 330" name="T36"/>
                  <a:gd fmla="*/ 205 h 316" name="T37"/>
                  <a:gd fmla="*/ 182 w 330" name="T38"/>
                  <a:gd fmla="*/ 316 h 316" name="T39"/>
                  <a:gd fmla="*/ 208 w 330" name="T40"/>
                  <a:gd fmla="*/ 301 h 316" name="T41"/>
                  <a:gd fmla="*/ 230 w 330" name="T42"/>
                  <a:gd fmla="*/ 189 h 316" name="T43"/>
                  <a:gd fmla="*/ 206 w 330" name="T44"/>
                  <a:gd fmla="*/ 144 h 316" name="T45"/>
                  <a:gd fmla="*/ 251 w 330" name="T46"/>
                  <a:gd fmla="*/ 84 h 316" name="T47"/>
                  <a:gd fmla="*/ 322 w 330" name="T48"/>
                  <a:gd fmla="*/ 72 h 316" name="T49"/>
                  <a:gd fmla="*/ 93 w 330" name="T50"/>
                  <a:gd fmla="*/ 100 h 316" name="T51"/>
                  <a:gd fmla="*/ 70 w 330" name="T52"/>
                  <a:gd fmla="*/ 84 h 316" name="T53"/>
                  <a:gd fmla="*/ 76 w 330" name="T54"/>
                  <a:gd fmla="*/ 80 h 316" name="T55"/>
                  <a:gd fmla="*/ 89 w 330" name="T56"/>
                  <a:gd fmla="*/ 96 h 316" name="T57"/>
                  <a:gd fmla="*/ 91 w 330" name="T58"/>
                  <a:gd fmla="*/ 96 h 316" name="T59"/>
                  <a:gd fmla="*/ 93 w 330" name="T60"/>
                  <a:gd fmla="*/ 100 h 316" name="T61"/>
                  <a:gd fmla="*/ 93 w 330" name="T62"/>
                  <a:gd fmla="*/ 100 h 316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316" w="330">
                    <a:moveTo>
                      <a:pt x="324" y="47"/>
                    </a:moveTo>
                    <a:cubicBezTo>
                      <a:pt x="317" y="40"/>
                      <a:pt x="306" y="39"/>
                      <a:pt x="299" y="45"/>
                    </a:cubicBezTo>
                    <a:cubicBezTo>
                      <a:pt x="291" y="52"/>
                      <a:pt x="275" y="54"/>
                      <a:pt x="261" y="50"/>
                    </a:cubicBezTo>
                    <a:cubicBezTo>
                      <a:pt x="249" y="47"/>
                      <a:pt x="240" y="40"/>
                      <a:pt x="237" y="32"/>
                    </a:cubicBezTo>
                    <a:cubicBezTo>
                      <a:pt x="237" y="32"/>
                      <a:pt x="237" y="31"/>
                      <a:pt x="237" y="30"/>
                    </a:cubicBezTo>
                    <a:cubicBezTo>
                      <a:pt x="234" y="21"/>
                      <a:pt x="226" y="13"/>
                      <a:pt x="218" y="8"/>
                    </a:cubicBezTo>
                    <a:cubicBezTo>
                      <a:pt x="217" y="6"/>
                      <a:pt x="214" y="5"/>
                      <a:pt x="212" y="4"/>
                    </a:cubicBezTo>
                    <a:cubicBezTo>
                      <a:pt x="211" y="4"/>
                      <a:pt x="210" y="3"/>
                      <a:pt x="209" y="3"/>
                    </a:cubicBezTo>
                    <a:cubicBezTo>
                      <a:pt x="204" y="1"/>
                      <a:pt x="199" y="1"/>
                      <a:pt x="199" y="1"/>
                    </a:cubicBezTo>
                    <a:cubicBezTo>
                      <a:pt x="198" y="1"/>
                      <a:pt x="198" y="1"/>
                      <a:pt x="198" y="1"/>
                    </a:cubicBezTo>
                    <a:cubicBezTo>
                      <a:pt x="196" y="1"/>
                      <a:pt x="194" y="1"/>
                      <a:pt x="191" y="1"/>
                    </a:cubicBezTo>
                    <a:cubicBezTo>
                      <a:pt x="170" y="0"/>
                      <a:pt x="145" y="6"/>
                      <a:pt x="124" y="18"/>
                    </a:cubicBezTo>
                    <a:cubicBezTo>
                      <a:pt x="100" y="32"/>
                      <a:pt x="83" y="52"/>
                      <a:pt x="77" y="74"/>
                    </a:cubicBezTo>
                    <a:cubicBezTo>
                      <a:pt x="77" y="75"/>
                      <a:pt x="77" y="75"/>
                      <a:pt x="76" y="75"/>
                    </a:cubicBezTo>
                    <a:cubicBezTo>
                      <a:pt x="75" y="75"/>
                      <a:pt x="73" y="75"/>
                      <a:pt x="71" y="7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48" y="61"/>
                      <a:pt x="48" y="61"/>
                      <a:pt x="48" y="61"/>
                    </a:cubicBezTo>
                    <a:cubicBezTo>
                      <a:pt x="0" y="107"/>
                      <a:pt x="0" y="107"/>
                      <a:pt x="0" y="107"/>
                    </a:cubicBezTo>
                    <a:cubicBezTo>
                      <a:pt x="61" y="172"/>
                      <a:pt x="61" y="172"/>
                      <a:pt x="61" y="172"/>
                    </a:cubicBezTo>
                    <a:cubicBezTo>
                      <a:pt x="110" y="127"/>
                      <a:pt x="110" y="127"/>
                      <a:pt x="110" y="127"/>
                    </a:cubicBezTo>
                    <a:cubicBezTo>
                      <a:pt x="91" y="107"/>
                      <a:pt x="91" y="107"/>
                      <a:pt x="91" y="107"/>
                    </a:cubicBezTo>
                    <a:cubicBezTo>
                      <a:pt x="96" y="103"/>
                      <a:pt x="96" y="103"/>
                      <a:pt x="96" y="103"/>
                    </a:cubicBezTo>
                    <a:cubicBezTo>
                      <a:pt x="98" y="101"/>
                      <a:pt x="98" y="98"/>
                      <a:pt x="97" y="96"/>
                    </a:cubicBezTo>
                    <a:cubicBezTo>
                      <a:pt x="103" y="95"/>
                      <a:pt x="109" y="90"/>
                      <a:pt x="110" y="83"/>
                    </a:cubicBezTo>
                    <a:cubicBezTo>
                      <a:pt x="114" y="70"/>
                      <a:pt x="125" y="58"/>
                      <a:pt x="141" y="48"/>
                    </a:cubicBezTo>
                    <a:cubicBezTo>
                      <a:pt x="145" y="46"/>
                      <a:pt x="148" y="45"/>
                      <a:pt x="152" y="43"/>
                    </a:cubicBezTo>
                    <a:cubicBezTo>
                      <a:pt x="128" y="118"/>
                      <a:pt x="128" y="118"/>
                      <a:pt x="128" y="118"/>
                    </a:cubicBezTo>
                    <a:cubicBezTo>
                      <a:pt x="127" y="123"/>
                      <a:pt x="126" y="128"/>
                      <a:pt x="127" y="132"/>
                    </a:cubicBezTo>
                    <a:cubicBezTo>
                      <a:pt x="110" y="177"/>
                      <a:pt x="110" y="177"/>
                      <a:pt x="110" y="177"/>
                    </a:cubicBezTo>
                    <a:cubicBezTo>
                      <a:pt x="57" y="180"/>
                      <a:pt x="57" y="180"/>
                      <a:pt x="57" y="180"/>
                    </a:cubicBezTo>
                    <a:cubicBezTo>
                      <a:pt x="46" y="180"/>
                      <a:pt x="37" y="190"/>
                      <a:pt x="38" y="201"/>
                    </a:cubicBezTo>
                    <a:cubicBezTo>
                      <a:pt x="38" y="212"/>
                      <a:pt x="47" y="221"/>
                      <a:pt x="58" y="221"/>
                    </a:cubicBezTo>
                    <a:cubicBezTo>
                      <a:pt x="59" y="221"/>
                      <a:pt x="59" y="221"/>
                      <a:pt x="59" y="221"/>
                    </a:cubicBezTo>
                    <a:cubicBezTo>
                      <a:pt x="126" y="217"/>
                      <a:pt x="126" y="217"/>
                      <a:pt x="126" y="217"/>
                    </a:cubicBezTo>
                    <a:cubicBezTo>
                      <a:pt x="134" y="217"/>
                      <a:pt x="141" y="212"/>
                      <a:pt x="144" y="204"/>
                    </a:cubicBezTo>
                    <a:cubicBezTo>
                      <a:pt x="159" y="165"/>
                      <a:pt x="159" y="165"/>
                      <a:pt x="159" y="165"/>
                    </a:cubicBezTo>
                    <a:cubicBezTo>
                      <a:pt x="160" y="165"/>
                      <a:pt x="162" y="166"/>
                      <a:pt x="164" y="166"/>
                    </a:cubicBezTo>
                    <a:cubicBezTo>
                      <a:pt x="191" y="205"/>
                      <a:pt x="191" y="205"/>
                      <a:pt x="191" y="205"/>
                    </a:cubicBezTo>
                    <a:cubicBezTo>
                      <a:pt x="168" y="290"/>
                      <a:pt x="168" y="290"/>
                      <a:pt x="168" y="290"/>
                    </a:cubicBezTo>
                    <a:cubicBezTo>
                      <a:pt x="165" y="301"/>
                      <a:pt x="171" y="313"/>
                      <a:pt x="182" y="316"/>
                    </a:cubicBezTo>
                    <a:cubicBezTo>
                      <a:pt x="184" y="316"/>
                      <a:pt x="186" y="316"/>
                      <a:pt x="188" y="316"/>
                    </a:cubicBezTo>
                    <a:cubicBezTo>
                      <a:pt x="197" y="316"/>
                      <a:pt x="205" y="310"/>
                      <a:pt x="208" y="301"/>
                    </a:cubicBezTo>
                    <a:cubicBezTo>
                      <a:pt x="233" y="206"/>
                      <a:pt x="233" y="206"/>
                      <a:pt x="233" y="206"/>
                    </a:cubicBezTo>
                    <a:cubicBezTo>
                      <a:pt x="235" y="200"/>
                      <a:pt x="234" y="194"/>
                      <a:pt x="230" y="189"/>
                    </a:cubicBezTo>
                    <a:cubicBezTo>
                      <a:pt x="203" y="150"/>
                      <a:pt x="203" y="150"/>
                      <a:pt x="203" y="150"/>
                    </a:cubicBezTo>
                    <a:cubicBezTo>
                      <a:pt x="205" y="148"/>
                      <a:pt x="206" y="146"/>
                      <a:pt x="206" y="144"/>
                    </a:cubicBezTo>
                    <a:cubicBezTo>
                      <a:pt x="229" y="74"/>
                      <a:pt x="229" y="74"/>
                      <a:pt x="229" y="74"/>
                    </a:cubicBezTo>
                    <a:cubicBezTo>
                      <a:pt x="235" y="78"/>
                      <a:pt x="243" y="81"/>
                      <a:pt x="251" y="84"/>
                    </a:cubicBezTo>
                    <a:cubicBezTo>
                      <a:pt x="259" y="86"/>
                      <a:pt x="267" y="87"/>
                      <a:pt x="275" y="87"/>
                    </a:cubicBezTo>
                    <a:cubicBezTo>
                      <a:pt x="293" y="87"/>
                      <a:pt x="310" y="82"/>
                      <a:pt x="322" y="72"/>
                    </a:cubicBezTo>
                    <a:cubicBezTo>
                      <a:pt x="329" y="65"/>
                      <a:pt x="330" y="54"/>
                      <a:pt x="324" y="47"/>
                    </a:cubicBezTo>
                    <a:close/>
                    <a:moveTo>
                      <a:pt x="93" y="100"/>
                    </a:moveTo>
                    <a:cubicBezTo>
                      <a:pt x="88" y="104"/>
                      <a:pt x="88" y="104"/>
                      <a:pt x="88" y="104"/>
                    </a:cubicBezTo>
                    <a:cubicBezTo>
                      <a:pt x="70" y="84"/>
                      <a:pt x="70" y="84"/>
                      <a:pt x="70" y="84"/>
                    </a:cubicBezTo>
                    <a:cubicBezTo>
                      <a:pt x="74" y="80"/>
                      <a:pt x="74" y="80"/>
                      <a:pt x="74" y="80"/>
                    </a:cubicBezTo>
                    <a:cubicBezTo>
                      <a:pt x="75" y="80"/>
                      <a:pt x="75" y="80"/>
                      <a:pt x="76" y="80"/>
                    </a:cubicBezTo>
                    <a:cubicBezTo>
                      <a:pt x="76" y="81"/>
                      <a:pt x="76" y="81"/>
                      <a:pt x="76" y="81"/>
                    </a:cubicBezTo>
                    <a:cubicBezTo>
                      <a:pt x="77" y="88"/>
                      <a:pt x="82" y="94"/>
                      <a:pt x="89" y="96"/>
                    </a:cubicBezTo>
                    <a:cubicBezTo>
                      <a:pt x="89" y="96"/>
                      <a:pt x="90" y="96"/>
                      <a:pt x="91" y="96"/>
                    </a:cubicBezTo>
                    <a:cubicBezTo>
                      <a:pt x="91" y="96"/>
                      <a:pt x="91" y="96"/>
                      <a:pt x="91" y="96"/>
                    </a:cubicBezTo>
                    <a:cubicBezTo>
                      <a:pt x="93" y="98"/>
                      <a:pt x="93" y="98"/>
                      <a:pt x="93" y="98"/>
                    </a:cubicBezTo>
                    <a:cubicBezTo>
                      <a:pt x="93" y="99"/>
                      <a:pt x="93" y="99"/>
                      <a:pt x="93" y="100"/>
                    </a:cubicBezTo>
                    <a:close/>
                    <a:moveTo>
                      <a:pt x="93" y="100"/>
                    </a:moveTo>
                    <a:cubicBezTo>
                      <a:pt x="93" y="100"/>
                      <a:pt x="93" y="100"/>
                      <a:pt x="93" y="100"/>
                    </a:cubicBezTo>
                  </a:path>
                </a:pathLst>
              </a:custGeom>
              <a:solidFill>
                <a:srgbClr val="E9E9E9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</p:grpSp>
        <p:sp>
          <p:nvSpPr>
            <p:cNvPr id="5" name="Arc 37">
              <a:extLst>
                <a:ext uri="{FF2B5EF4-FFF2-40B4-BE49-F238E27FC236}">
                  <a16:creationId xmlns:a16="http://schemas.microsoft.com/office/drawing/2014/main" id="{53666DBD-DC3D-45C5-9E1B-BDC2042CCF6C}"/>
                </a:ext>
              </a:extLst>
            </p:cNvPr>
            <p:cNvSpPr/>
            <p:nvPr/>
          </p:nvSpPr>
          <p:spPr>
            <a:xfrm rot="13265014">
              <a:off x="7897599" y="1732823"/>
              <a:ext cx="1217066" cy="1217066"/>
            </a:xfrm>
            <a:prstGeom prst="arc">
              <a:avLst>
                <a:gd fmla="val 16200000" name="adj1"/>
                <a:gd fmla="val 7096491" name="adj2"/>
              </a:avLst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  <a:prstDash val="sysDot"/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endParaRPr>
            </a:p>
          </p:txBody>
        </p:sp>
        <p:sp>
          <p:nvSpPr>
            <p:cNvPr id="6" name="Arc 38">
              <a:extLst>
                <a:ext uri="{FF2B5EF4-FFF2-40B4-BE49-F238E27FC236}">
                  <a16:creationId xmlns:a16="http://schemas.microsoft.com/office/drawing/2014/main" id="{C023B6A4-EF0C-4C6F-9FF5-B22669EE4A3F}"/>
                </a:ext>
              </a:extLst>
            </p:cNvPr>
            <p:cNvSpPr/>
            <p:nvPr/>
          </p:nvSpPr>
          <p:spPr>
            <a:xfrm rot="13265014">
              <a:off x="5173050" y="2377795"/>
              <a:ext cx="1217066" cy="1217066"/>
            </a:xfrm>
            <a:prstGeom prst="arc">
              <a:avLst>
                <a:gd fmla="val 16200000" name="adj1"/>
                <a:gd fmla="val 7096491" name="adj2"/>
              </a:avLst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  <a:prstDash val="sysDot"/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endParaRPr>
            </a:p>
          </p:txBody>
        </p: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1C4592BD-2576-4F04-9974-E83FB90FDC4F}"/>
                </a:ext>
              </a:extLst>
            </p:cNvPr>
            <p:cNvGrpSpPr/>
            <p:nvPr/>
          </p:nvGrpSpPr>
          <p:grpSpPr>
            <a:xfrm>
              <a:off x="3371451" y="3516923"/>
              <a:ext cx="2724550" cy="650630"/>
              <a:chOff x="3371451" y="3516923"/>
              <a:chExt cx="2724550" cy="650630"/>
            </a:xfrm>
          </p:grpSpPr>
          <p:sp>
            <p:nvSpPr>
              <p:cNvPr id="16" name="Rectangle 7">
                <a:extLst>
                  <a:ext uri="{FF2B5EF4-FFF2-40B4-BE49-F238E27FC236}">
                    <a16:creationId xmlns:a16="http://schemas.microsoft.com/office/drawing/2014/main" id="{F08B36A1-BC98-43D8-8D02-E7E0CEDC329D}"/>
                  </a:ext>
                </a:extLst>
              </p:cNvPr>
              <p:cNvSpPr/>
              <p:nvPr/>
            </p:nvSpPr>
            <p:spPr>
              <a:xfrm>
                <a:off x="3371451" y="3516923"/>
                <a:ext cx="2724550" cy="6506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sp>
            <p:nvSpPr>
              <p:cNvPr id="17" name="Rectangle 8">
                <a:extLst>
                  <a:ext uri="{FF2B5EF4-FFF2-40B4-BE49-F238E27FC236}">
                    <a16:creationId xmlns:a16="http://schemas.microsoft.com/office/drawing/2014/main" id="{AC148408-0CA2-43E0-9AF4-AAA10E2F3888}"/>
                  </a:ext>
                </a:extLst>
              </p:cNvPr>
              <p:cNvSpPr/>
              <p:nvPr/>
            </p:nvSpPr>
            <p:spPr>
              <a:xfrm>
                <a:off x="3371451" y="3516923"/>
                <a:ext cx="598585" cy="650630"/>
              </a:xfrm>
              <a:prstGeom prst="rect">
                <a:avLst/>
              </a:prstGeom>
              <a:solidFill>
                <a:srgbClr val="46B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sp>
            <p:nvSpPr>
              <p:cNvPr id="18" name="Freeform 39">
                <a:extLst>
                  <a:ext uri="{FF2B5EF4-FFF2-40B4-BE49-F238E27FC236}">
                    <a16:creationId xmlns:a16="http://schemas.microsoft.com/office/drawing/2014/main" id="{5B478B39-A86B-496D-9603-D7A8C0AF03B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98042" y="3644729"/>
                <a:ext cx="345401" cy="395018"/>
              </a:xfrm>
              <a:custGeom>
                <a:gdLst>
                  <a:gd fmla="*/ 50 w 84" name="T0"/>
                  <a:gd fmla="*/ 92 h 96" name="T1"/>
                  <a:gd fmla="*/ 57 w 84" name="T2"/>
                  <a:gd fmla="*/ 81 h 96" name="T3"/>
                  <a:gd fmla="*/ 56 w 84" name="T4"/>
                  <a:gd fmla="*/ 75 h 96" name="T5"/>
                  <a:gd fmla="*/ 43 w 84" name="T6"/>
                  <a:gd fmla="*/ 63 h 96" name="T7"/>
                  <a:gd fmla="*/ 38 w 84" name="T8"/>
                  <a:gd fmla="*/ 62 h 96" name="T9"/>
                  <a:gd fmla="*/ 30 w 84" name="T10"/>
                  <a:gd fmla="*/ 67 h 96" name="T11"/>
                  <a:gd fmla="*/ 17 w 84" name="T12"/>
                  <a:gd fmla="*/ 35 h 96" name="T13"/>
                  <a:gd fmla="*/ 26 w 84" name="T14"/>
                  <a:gd fmla="*/ 31 h 96" name="T15"/>
                  <a:gd fmla="*/ 27 w 84" name="T16"/>
                  <a:gd fmla="*/ 25 h 96" name="T17"/>
                  <a:gd fmla="*/ 22 w 84" name="T18"/>
                  <a:gd fmla="*/ 8 h 96" name="T19"/>
                  <a:gd fmla="*/ 18 w 84" name="T20"/>
                  <a:gd fmla="*/ 4 h 96" name="T21"/>
                  <a:gd fmla="*/ 4 w 84" name="T22"/>
                  <a:gd fmla="*/ 6 h 96" name="T23"/>
                  <a:gd fmla="*/ 0 w 84" name="T24"/>
                  <a:gd fmla="*/ 10 h 96" name="T25"/>
                  <a:gd fmla="*/ 43 w 84" name="T26"/>
                  <a:gd fmla="*/ 94 h 96" name="T27"/>
                  <a:gd fmla="*/ 50 w 84" name="T28"/>
                  <a:gd fmla="*/ 92 h 96" name="T29"/>
                  <a:gd fmla="*/ 45 w 84" name="T30"/>
                  <a:gd fmla="*/ 53 h 96" name="T31"/>
                  <a:gd fmla="*/ 32 w 84" name="T32"/>
                  <a:gd fmla="*/ 53 h 96" name="T33"/>
                  <a:gd fmla="*/ 32 w 84" name="T34"/>
                  <a:gd fmla="*/ 50 h 96" name="T35"/>
                  <a:gd fmla="*/ 40 w 84" name="T36"/>
                  <a:gd fmla="*/ 38 h 96" name="T37"/>
                  <a:gd fmla="*/ 42 w 84" name="T38"/>
                  <a:gd fmla="*/ 32 h 96" name="T39"/>
                  <a:gd fmla="*/ 41 w 84" name="T40"/>
                  <a:gd fmla="*/ 30 h 96" name="T41"/>
                  <a:gd fmla="*/ 40 w 84" name="T42"/>
                  <a:gd fmla="*/ 31 h 96" name="T43"/>
                  <a:gd fmla="*/ 39 w 84" name="T44"/>
                  <a:gd fmla="*/ 36 h 96" name="T45"/>
                  <a:gd fmla="*/ 34 w 84" name="T46"/>
                  <a:gd fmla="*/ 36 h 96" name="T47"/>
                  <a:gd fmla="*/ 34 w 84" name="T48"/>
                  <a:gd fmla="*/ 31 h 96" name="T49"/>
                  <a:gd fmla="*/ 42 w 84" name="T50"/>
                  <a:gd fmla="*/ 26 h 96" name="T51"/>
                  <a:gd fmla="*/ 47 w 84" name="T52"/>
                  <a:gd fmla="*/ 28 h 96" name="T53"/>
                  <a:gd fmla="*/ 47 w 84" name="T54"/>
                  <a:gd fmla="*/ 34 h 96" name="T55"/>
                  <a:gd fmla="*/ 47 w 84" name="T56"/>
                  <a:gd fmla="*/ 37 h 96" name="T57"/>
                  <a:gd fmla="*/ 38 w 84" name="T58"/>
                  <a:gd fmla="*/ 50 h 96" name="T59"/>
                  <a:gd fmla="*/ 46 w 84" name="T60"/>
                  <a:gd fmla="*/ 50 h 96" name="T61"/>
                  <a:gd fmla="*/ 45 w 84" name="T62"/>
                  <a:gd fmla="*/ 53 h 96" name="T63"/>
                  <a:gd fmla="*/ 63 w 84" name="T64"/>
                  <a:gd fmla="*/ 50 h 96" name="T65"/>
                  <a:gd fmla="*/ 60 w 84" name="T66"/>
                  <a:gd fmla="*/ 50 h 96" name="T67"/>
                  <a:gd fmla="*/ 60 w 84" name="T68"/>
                  <a:gd fmla="*/ 53 h 96" name="T69"/>
                  <a:gd fmla="*/ 54 w 84" name="T70"/>
                  <a:gd fmla="*/ 53 h 96" name="T71"/>
                  <a:gd fmla="*/ 54 w 84" name="T72"/>
                  <a:gd fmla="*/ 50 h 96" name="T73"/>
                  <a:gd fmla="*/ 46 w 84" name="T74"/>
                  <a:gd fmla="*/ 50 h 96" name="T75"/>
                  <a:gd fmla="*/ 47 w 84" name="T76"/>
                  <a:gd fmla="*/ 46 h 96" name="T77"/>
                  <a:gd fmla="*/ 55 w 84" name="T78"/>
                  <a:gd fmla="*/ 26 h 96" name="T79"/>
                  <a:gd fmla="*/ 63 w 84" name="T80"/>
                  <a:gd fmla="*/ 26 h 96" name="T81"/>
                  <a:gd fmla="*/ 61 w 84" name="T82"/>
                  <a:gd fmla="*/ 46 h 96" name="T83"/>
                  <a:gd fmla="*/ 63 w 84" name="T84"/>
                  <a:gd fmla="*/ 46 h 96" name="T85"/>
                  <a:gd fmla="*/ 63 w 84" name="T86"/>
                  <a:gd fmla="*/ 50 h 96" name="T87"/>
                  <a:gd fmla="*/ 55 w 84" name="T88"/>
                  <a:gd fmla="*/ 46 h 96" name="T89"/>
                  <a:gd fmla="*/ 52 w 84" name="T90"/>
                  <a:gd fmla="*/ 46 h 96" name="T91"/>
                  <a:gd fmla="*/ 56 w 84" name="T92"/>
                  <a:gd fmla="*/ 35 h 96" name="T93"/>
                  <a:gd fmla="*/ 55 w 84" name="T94"/>
                  <a:gd fmla="*/ 46 h 96" name="T95"/>
                  <a:gd fmla="*/ 43 w 84" name="T96"/>
                  <a:gd fmla="*/ 0 h 96" name="T97"/>
                  <a:gd fmla="*/ 72 w 84" name="T98"/>
                  <a:gd fmla="*/ 12 h 96" name="T99"/>
                  <a:gd fmla="*/ 84 w 84" name="T100"/>
                  <a:gd fmla="*/ 41 h 96" name="T101"/>
                  <a:gd fmla="*/ 72 w 84" name="T102"/>
                  <a:gd fmla="*/ 71 h 96" name="T103"/>
                  <a:gd fmla="*/ 65 w 84" name="T104"/>
                  <a:gd fmla="*/ 76 h 96" name="T105"/>
                  <a:gd fmla="*/ 63 w 84" name="T106"/>
                  <a:gd fmla="*/ 73 h 96" name="T107"/>
                  <a:gd fmla="*/ 59 w 84" name="T108"/>
                  <a:gd fmla="*/ 69 h 96" name="T109"/>
                  <a:gd fmla="*/ 66 w 84" name="T110"/>
                  <a:gd fmla="*/ 64 h 96" name="T111"/>
                  <a:gd fmla="*/ 75 w 84" name="T112"/>
                  <a:gd fmla="*/ 41 h 96" name="T113"/>
                  <a:gd fmla="*/ 66 w 84" name="T114"/>
                  <a:gd fmla="*/ 19 h 96" name="T115"/>
                  <a:gd fmla="*/ 43 w 84" name="T116"/>
                  <a:gd fmla="*/ 10 h 96" name="T117"/>
                  <a:gd fmla="*/ 31 w 84" name="T118"/>
                  <a:gd fmla="*/ 12 h 96" name="T119"/>
                  <a:gd fmla="*/ 29 w 84" name="T120"/>
                  <a:gd fmla="*/ 6 h 96" name="T121"/>
                  <a:gd fmla="*/ 28 w 84" name="T122"/>
                  <a:gd fmla="*/ 3 h 96" name="T123"/>
                  <a:gd fmla="*/ 43 w 84" name="T124"/>
                  <a:gd fmla="*/ 0 h 96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96" w="84">
                    <a:moveTo>
                      <a:pt x="50" y="92"/>
                    </a:moveTo>
                    <a:cubicBezTo>
                      <a:pt x="52" y="88"/>
                      <a:pt x="55" y="84"/>
                      <a:pt x="57" y="81"/>
                    </a:cubicBezTo>
                    <a:cubicBezTo>
                      <a:pt x="58" y="79"/>
                      <a:pt x="58" y="77"/>
                      <a:pt x="56" y="75"/>
                    </a:cubicBezTo>
                    <a:cubicBezTo>
                      <a:pt x="52" y="71"/>
                      <a:pt x="48" y="67"/>
                      <a:pt x="43" y="63"/>
                    </a:cubicBezTo>
                    <a:cubicBezTo>
                      <a:pt x="41" y="61"/>
                      <a:pt x="40" y="61"/>
                      <a:pt x="38" y="62"/>
                    </a:cubicBezTo>
                    <a:cubicBezTo>
                      <a:pt x="35" y="63"/>
                      <a:pt x="33" y="65"/>
                      <a:pt x="30" y="67"/>
                    </a:cubicBezTo>
                    <a:cubicBezTo>
                      <a:pt x="21" y="53"/>
                      <a:pt x="19" y="45"/>
                      <a:pt x="17" y="35"/>
                    </a:cubicBezTo>
                    <a:cubicBezTo>
                      <a:pt x="20" y="34"/>
                      <a:pt x="23" y="32"/>
                      <a:pt x="26" y="31"/>
                    </a:cubicBezTo>
                    <a:cubicBezTo>
                      <a:pt x="27" y="30"/>
                      <a:pt x="28" y="28"/>
                      <a:pt x="27" y="25"/>
                    </a:cubicBezTo>
                    <a:cubicBezTo>
                      <a:pt x="26" y="20"/>
                      <a:pt x="24" y="14"/>
                      <a:pt x="22" y="8"/>
                    </a:cubicBezTo>
                    <a:cubicBezTo>
                      <a:pt x="22" y="6"/>
                      <a:pt x="20" y="4"/>
                      <a:pt x="18" y="4"/>
                    </a:cubicBezTo>
                    <a:cubicBezTo>
                      <a:pt x="14" y="5"/>
                      <a:pt x="9" y="5"/>
                      <a:pt x="4" y="6"/>
                    </a:cubicBezTo>
                    <a:cubicBezTo>
                      <a:pt x="0" y="6"/>
                      <a:pt x="0" y="7"/>
                      <a:pt x="0" y="10"/>
                    </a:cubicBezTo>
                    <a:cubicBezTo>
                      <a:pt x="1" y="46"/>
                      <a:pt x="15" y="78"/>
                      <a:pt x="43" y="94"/>
                    </a:cubicBezTo>
                    <a:cubicBezTo>
                      <a:pt x="46" y="96"/>
                      <a:pt x="47" y="96"/>
                      <a:pt x="50" y="92"/>
                    </a:cubicBezTo>
                    <a:close/>
                    <a:moveTo>
                      <a:pt x="45" y="53"/>
                    </a:moveTo>
                    <a:cubicBezTo>
                      <a:pt x="32" y="53"/>
                      <a:pt x="32" y="53"/>
                      <a:pt x="32" y="53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40" y="38"/>
                      <a:pt x="40" y="38"/>
                      <a:pt x="40" y="38"/>
                    </a:cubicBezTo>
                    <a:cubicBezTo>
                      <a:pt x="41" y="36"/>
                      <a:pt x="42" y="34"/>
                      <a:pt x="42" y="32"/>
                    </a:cubicBezTo>
                    <a:cubicBezTo>
                      <a:pt x="42" y="31"/>
                      <a:pt x="42" y="30"/>
                      <a:pt x="41" y="30"/>
                    </a:cubicBezTo>
                    <a:cubicBezTo>
                      <a:pt x="40" y="30"/>
                      <a:pt x="40" y="31"/>
                      <a:pt x="40" y="31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4" y="36"/>
                      <a:pt x="34" y="36"/>
                      <a:pt x="34" y="36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5" y="28"/>
                      <a:pt x="37" y="26"/>
                      <a:pt x="42" y="26"/>
                    </a:cubicBezTo>
                    <a:cubicBezTo>
                      <a:pt x="44" y="26"/>
                      <a:pt x="46" y="27"/>
                      <a:pt x="47" y="28"/>
                    </a:cubicBezTo>
                    <a:cubicBezTo>
                      <a:pt x="48" y="29"/>
                      <a:pt x="48" y="31"/>
                      <a:pt x="47" y="34"/>
                    </a:cubicBezTo>
                    <a:cubicBezTo>
                      <a:pt x="47" y="35"/>
                      <a:pt x="47" y="36"/>
                      <a:pt x="47" y="37"/>
                    </a:cubicBezTo>
                    <a:cubicBezTo>
                      <a:pt x="38" y="50"/>
                      <a:pt x="38" y="50"/>
                      <a:pt x="38" y="50"/>
                    </a:cubicBezTo>
                    <a:cubicBezTo>
                      <a:pt x="46" y="50"/>
                      <a:pt x="46" y="50"/>
                      <a:pt x="46" y="50"/>
                    </a:cubicBezTo>
                    <a:cubicBezTo>
                      <a:pt x="45" y="53"/>
                      <a:pt x="45" y="53"/>
                      <a:pt x="45" y="53"/>
                    </a:cubicBezTo>
                    <a:close/>
                    <a:moveTo>
                      <a:pt x="63" y="50"/>
                    </a:moveTo>
                    <a:cubicBezTo>
                      <a:pt x="60" y="50"/>
                      <a:pt x="60" y="50"/>
                      <a:pt x="60" y="50"/>
                    </a:cubicBezTo>
                    <a:cubicBezTo>
                      <a:pt x="60" y="53"/>
                      <a:pt x="60" y="53"/>
                      <a:pt x="60" y="53"/>
                    </a:cubicBezTo>
                    <a:cubicBezTo>
                      <a:pt x="54" y="53"/>
                      <a:pt x="54" y="53"/>
                      <a:pt x="54" y="53"/>
                    </a:cubicBezTo>
                    <a:cubicBezTo>
                      <a:pt x="54" y="50"/>
                      <a:pt x="54" y="50"/>
                      <a:pt x="54" y="50"/>
                    </a:cubicBezTo>
                    <a:cubicBezTo>
                      <a:pt x="46" y="50"/>
                      <a:pt x="46" y="50"/>
                      <a:pt x="46" y="50"/>
                    </a:cubicBezTo>
                    <a:cubicBezTo>
                      <a:pt x="47" y="46"/>
                      <a:pt x="47" y="46"/>
                      <a:pt x="47" y="46"/>
                    </a:cubicBezTo>
                    <a:cubicBezTo>
                      <a:pt x="55" y="26"/>
                      <a:pt x="55" y="26"/>
                      <a:pt x="55" y="26"/>
                    </a:cubicBezTo>
                    <a:cubicBezTo>
                      <a:pt x="63" y="26"/>
                      <a:pt x="63" y="26"/>
                      <a:pt x="63" y="26"/>
                    </a:cubicBezTo>
                    <a:cubicBezTo>
                      <a:pt x="61" y="46"/>
                      <a:pt x="61" y="46"/>
                      <a:pt x="61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3" y="50"/>
                      <a:pt x="63" y="50"/>
                      <a:pt x="63" y="50"/>
                    </a:cubicBezTo>
                    <a:close/>
                    <a:moveTo>
                      <a:pt x="55" y="46"/>
                    </a:moveTo>
                    <a:cubicBezTo>
                      <a:pt x="52" y="46"/>
                      <a:pt x="52" y="46"/>
                      <a:pt x="52" y="46"/>
                    </a:cubicBezTo>
                    <a:cubicBezTo>
                      <a:pt x="56" y="35"/>
                      <a:pt x="56" y="35"/>
                      <a:pt x="56" y="35"/>
                    </a:cubicBezTo>
                    <a:cubicBezTo>
                      <a:pt x="55" y="46"/>
                      <a:pt x="55" y="46"/>
                      <a:pt x="55" y="46"/>
                    </a:cubicBezTo>
                    <a:close/>
                    <a:moveTo>
                      <a:pt x="43" y="0"/>
                    </a:moveTo>
                    <a:cubicBezTo>
                      <a:pt x="54" y="0"/>
                      <a:pt x="65" y="5"/>
                      <a:pt x="72" y="12"/>
                    </a:cubicBezTo>
                    <a:cubicBezTo>
                      <a:pt x="80" y="20"/>
                      <a:pt x="84" y="30"/>
                      <a:pt x="84" y="41"/>
                    </a:cubicBezTo>
                    <a:cubicBezTo>
                      <a:pt x="84" y="53"/>
                      <a:pt x="80" y="63"/>
                      <a:pt x="72" y="71"/>
                    </a:cubicBezTo>
                    <a:cubicBezTo>
                      <a:pt x="70" y="73"/>
                      <a:pt x="68" y="75"/>
                      <a:pt x="65" y="76"/>
                    </a:cubicBezTo>
                    <a:cubicBezTo>
                      <a:pt x="65" y="75"/>
                      <a:pt x="64" y="74"/>
                      <a:pt x="63" y="73"/>
                    </a:cubicBezTo>
                    <a:cubicBezTo>
                      <a:pt x="59" y="69"/>
                      <a:pt x="59" y="69"/>
                      <a:pt x="59" y="69"/>
                    </a:cubicBezTo>
                    <a:cubicBezTo>
                      <a:pt x="61" y="68"/>
                      <a:pt x="64" y="66"/>
                      <a:pt x="66" y="64"/>
                    </a:cubicBezTo>
                    <a:cubicBezTo>
                      <a:pt x="71" y="58"/>
                      <a:pt x="75" y="50"/>
                      <a:pt x="75" y="41"/>
                    </a:cubicBezTo>
                    <a:cubicBezTo>
                      <a:pt x="75" y="33"/>
                      <a:pt x="71" y="25"/>
                      <a:pt x="66" y="19"/>
                    </a:cubicBezTo>
                    <a:cubicBezTo>
                      <a:pt x="60" y="13"/>
                      <a:pt x="52" y="10"/>
                      <a:pt x="43" y="10"/>
                    </a:cubicBezTo>
                    <a:cubicBezTo>
                      <a:pt x="39" y="10"/>
                      <a:pt x="35" y="11"/>
                      <a:pt x="31" y="12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5"/>
                      <a:pt x="28" y="4"/>
                      <a:pt x="28" y="3"/>
                    </a:cubicBezTo>
                    <a:cubicBezTo>
                      <a:pt x="33" y="1"/>
                      <a:pt x="38" y="0"/>
                      <a:pt x="43" y="0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altLang="en-US" lang="zh-CN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</p:grp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69DC3857-59C1-4BC6-ACAC-BEB81220D11A}"/>
                </a:ext>
              </a:extLst>
            </p:cNvPr>
            <p:cNvGrpSpPr/>
            <p:nvPr/>
          </p:nvGrpSpPr>
          <p:grpSpPr>
            <a:xfrm>
              <a:off x="6096000" y="2866293"/>
              <a:ext cx="2724550" cy="650630"/>
              <a:chOff x="6096000" y="2866293"/>
              <a:chExt cx="2724550" cy="650630"/>
            </a:xfrm>
          </p:grpSpPr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E31738EA-BF15-433B-AEA1-FF287E36F955}"/>
                  </a:ext>
                </a:extLst>
              </p:cNvPr>
              <p:cNvSpPr/>
              <p:nvPr/>
            </p:nvSpPr>
            <p:spPr>
              <a:xfrm>
                <a:off x="6096000" y="2866293"/>
                <a:ext cx="2724550" cy="6506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5F237DF0-B89D-439E-ABC3-D0CC98CE2500}"/>
                  </a:ext>
                </a:extLst>
              </p:cNvPr>
              <p:cNvSpPr/>
              <p:nvPr/>
            </p:nvSpPr>
            <p:spPr>
              <a:xfrm>
                <a:off x="6096000" y="2866293"/>
                <a:ext cx="598585" cy="650630"/>
              </a:xfrm>
              <a:prstGeom prst="rect">
                <a:avLst/>
              </a:prstGeom>
              <a:solidFill>
                <a:srgbClr val="46B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sp>
            <p:nvSpPr>
              <p:cNvPr id="15" name="Freeform 40">
                <a:extLst>
                  <a:ext uri="{FF2B5EF4-FFF2-40B4-BE49-F238E27FC236}">
                    <a16:creationId xmlns:a16="http://schemas.microsoft.com/office/drawing/2014/main" id="{AA234C6A-266E-4EFF-A758-5DE4847B5B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52324" y="2995578"/>
                <a:ext cx="276702" cy="437000"/>
              </a:xfrm>
              <a:custGeom>
                <a:gdLst>
                  <a:gd fmla="*/ 57 w 67" name="T0"/>
                  <a:gd fmla="*/ 10 h 106" name="T1"/>
                  <a:gd fmla="*/ 62 w 67" name="T2"/>
                  <a:gd fmla="*/ 51 h 106" name="T3"/>
                  <a:gd fmla="*/ 51 w 67" name="T4"/>
                  <a:gd fmla="*/ 66 h 106" name="T5"/>
                  <a:gd fmla="*/ 55 w 67" name="T6"/>
                  <a:gd fmla="*/ 65 h 106" name="T7"/>
                  <a:gd fmla="*/ 57 w 67" name="T8"/>
                  <a:gd fmla="*/ 73 h 106" name="T9"/>
                  <a:gd fmla="*/ 56 w 67" name="T10"/>
                  <a:gd fmla="*/ 80 h 106" name="T11"/>
                  <a:gd fmla="*/ 57 w 67" name="T12"/>
                  <a:gd fmla="*/ 86 h 106" name="T13"/>
                  <a:gd fmla="*/ 55 w 67" name="T14"/>
                  <a:gd fmla="*/ 93 h 106" name="T15"/>
                  <a:gd fmla="*/ 15 w 67" name="T16"/>
                  <a:gd fmla="*/ 97 h 106" name="T17"/>
                  <a:gd fmla="*/ 12 w 67" name="T18"/>
                  <a:gd fmla="*/ 95 h 106" name="T19"/>
                  <a:gd fmla="*/ 12 w 67" name="T20"/>
                  <a:gd fmla="*/ 83 h 106" name="T21"/>
                  <a:gd fmla="*/ 12 w 67" name="T22"/>
                  <a:gd fmla="*/ 82 h 106" name="T23"/>
                  <a:gd fmla="*/ 12 w 67" name="T24"/>
                  <a:gd fmla="*/ 71 h 106" name="T25"/>
                  <a:gd fmla="*/ 15 w 67" name="T26"/>
                  <a:gd fmla="*/ 69 h 106" name="T27"/>
                  <a:gd fmla="*/ 16 w 67" name="T28"/>
                  <a:gd fmla="*/ 63 h 106" name="T29"/>
                  <a:gd fmla="*/ 0 w 67" name="T30"/>
                  <a:gd fmla="*/ 34 h 106" name="T31"/>
                  <a:gd fmla="*/ 33 w 67" name="T32"/>
                  <a:gd fmla="*/ 0 h 106" name="T33"/>
                  <a:gd fmla="*/ 28 w 67" name="T34"/>
                  <a:gd fmla="*/ 41 h 106" name="T35"/>
                  <a:gd fmla="*/ 30 w 67" name="T36"/>
                  <a:gd fmla="*/ 39 h 106" name="T37"/>
                  <a:gd fmla="*/ 33 w 67" name="T38"/>
                  <a:gd fmla="*/ 41 h 106" name="T39"/>
                  <a:gd fmla="*/ 36 w 67" name="T40"/>
                  <a:gd fmla="*/ 39 h 106" name="T41"/>
                  <a:gd fmla="*/ 39 w 67" name="T42"/>
                  <a:gd fmla="*/ 41 h 106" name="T43"/>
                  <a:gd fmla="*/ 43 w 67" name="T44"/>
                  <a:gd fmla="*/ 38 h 106" name="T45"/>
                  <a:gd fmla="*/ 39 w 67" name="T46"/>
                  <a:gd fmla="*/ 52 h 106" name="T47"/>
                  <a:gd fmla="*/ 44 w 67" name="T48"/>
                  <a:gd fmla="*/ 66 h 106" name="T49"/>
                  <a:gd fmla="*/ 44 w 67" name="T50"/>
                  <a:gd fmla="*/ 58 h 106" name="T51"/>
                  <a:gd fmla="*/ 56 w 67" name="T52"/>
                  <a:gd fmla="*/ 47 h 106" name="T53"/>
                  <a:gd fmla="*/ 52 w 67" name="T54"/>
                  <a:gd fmla="*/ 15 h 106" name="T55"/>
                  <a:gd fmla="*/ 15 w 67" name="T56"/>
                  <a:gd fmla="*/ 15 h 106" name="T57"/>
                  <a:gd fmla="*/ 11 w 67" name="T58"/>
                  <a:gd fmla="*/ 48 h 106" name="T59"/>
                  <a:gd fmla="*/ 23 w 67" name="T60"/>
                  <a:gd fmla="*/ 59 h 106" name="T61"/>
                  <a:gd fmla="*/ 23 w 67" name="T62"/>
                  <a:gd fmla="*/ 67 h 106" name="T63"/>
                  <a:gd fmla="*/ 29 w 67" name="T64"/>
                  <a:gd fmla="*/ 52 h 106" name="T65"/>
                  <a:gd fmla="*/ 25 w 67" name="T66"/>
                  <a:gd fmla="*/ 38 h 106" name="T67"/>
                  <a:gd fmla="*/ 40 w 67" name="T68"/>
                  <a:gd fmla="*/ 43 h 106" name="T69"/>
                  <a:gd fmla="*/ 36 w 67" name="T70"/>
                  <a:gd fmla="*/ 42 h 106" name="T71"/>
                  <a:gd fmla="*/ 30 w 67" name="T72"/>
                  <a:gd fmla="*/ 42 h 106" name="T73"/>
                  <a:gd fmla="*/ 27 w 67" name="T74"/>
                  <a:gd fmla="*/ 42 h 106" name="T75"/>
                  <a:gd fmla="*/ 32 w 67" name="T76"/>
                  <a:gd fmla="*/ 51 h 106" name="T77"/>
                  <a:gd fmla="*/ 32 w 67" name="T78"/>
                  <a:gd fmla="*/ 67 h 106" name="T79"/>
                  <a:gd fmla="*/ 35 w 67" name="T80"/>
                  <a:gd fmla="*/ 51 h 106" name="T81"/>
                  <a:gd fmla="*/ 35 w 67" name="T82"/>
                  <a:gd fmla="*/ 50 h 106" name="T83"/>
                  <a:gd fmla="*/ 43 w 67" name="T84"/>
                  <a:gd fmla="*/ 96 h 106" name="T85"/>
                  <a:gd fmla="*/ 34 w 67" name="T86"/>
                  <a:gd fmla="*/ 106 h 106" name="T87"/>
                  <a:gd fmla="*/ 43 w 67" name="T88"/>
                  <a:gd fmla="*/ 96 h 106" name="T89"/>
                  <a:gd fmla="*/ 17 w 67" name="T90"/>
                  <a:gd fmla="*/ 88 h 106" name="T91"/>
                  <a:gd fmla="*/ 17 w 67" name="T92"/>
                  <a:gd fmla="*/ 90 h 106" name="T93"/>
                  <a:gd fmla="*/ 50 w 67" name="T94"/>
                  <a:gd fmla="*/ 86 h 106" name="T95"/>
                  <a:gd fmla="*/ 50 w 67" name="T96"/>
                  <a:gd fmla="*/ 73 h 106" name="T97"/>
                  <a:gd fmla="*/ 17 w 67" name="T98"/>
                  <a:gd fmla="*/ 77 h 106" name="T99"/>
                  <a:gd fmla="*/ 50 w 67" name="T100"/>
                  <a:gd fmla="*/ 74 h 106" name="T101"/>
                  <a:gd fmla="*/ 50 w 67" name="T102"/>
                  <a:gd fmla="*/ 73 h 106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105" w="67">
                    <a:moveTo>
                      <a:pt x="33" y="0"/>
                    </a:moveTo>
                    <a:cubicBezTo>
                      <a:pt x="43" y="0"/>
                      <a:pt x="51" y="4"/>
                      <a:pt x="57" y="10"/>
                    </a:cubicBezTo>
                    <a:cubicBezTo>
                      <a:pt x="63" y="16"/>
                      <a:pt x="67" y="25"/>
                      <a:pt x="67" y="34"/>
                    </a:cubicBezTo>
                    <a:cubicBezTo>
                      <a:pt x="67" y="40"/>
                      <a:pt x="65" y="46"/>
                      <a:pt x="62" y="51"/>
                    </a:cubicBezTo>
                    <a:cubicBezTo>
                      <a:pt x="59" y="56"/>
                      <a:pt x="56" y="59"/>
                      <a:pt x="51" y="62"/>
                    </a:cubicBezTo>
                    <a:cubicBezTo>
                      <a:pt x="51" y="66"/>
                      <a:pt x="51" y="66"/>
                      <a:pt x="51" y="66"/>
                    </a:cubicBezTo>
                    <a:cubicBezTo>
                      <a:pt x="53" y="66"/>
                      <a:pt x="53" y="66"/>
                      <a:pt x="53" y="66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57" y="70"/>
                      <a:pt x="57" y="72"/>
                      <a:pt x="57" y="73"/>
                    </a:cubicBezTo>
                    <a:cubicBezTo>
                      <a:pt x="57" y="75"/>
                      <a:pt x="57" y="77"/>
                      <a:pt x="56" y="79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7" y="82"/>
                      <a:pt x="57" y="84"/>
                      <a:pt x="57" y="86"/>
                    </a:cubicBezTo>
                    <a:cubicBezTo>
                      <a:pt x="57" y="88"/>
                      <a:pt x="57" y="90"/>
                      <a:pt x="56" y="92"/>
                    </a:cubicBezTo>
                    <a:cubicBezTo>
                      <a:pt x="55" y="93"/>
                      <a:pt x="55" y="93"/>
                      <a:pt x="55" y="93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5" y="97"/>
                      <a:pt x="15" y="97"/>
                      <a:pt x="15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2" y="95"/>
                      <a:pt x="12" y="95"/>
                      <a:pt x="12" y="95"/>
                    </a:cubicBezTo>
                    <a:cubicBezTo>
                      <a:pt x="11" y="93"/>
                      <a:pt x="11" y="91"/>
                      <a:pt x="10" y="90"/>
                    </a:cubicBezTo>
                    <a:cubicBezTo>
                      <a:pt x="10" y="88"/>
                      <a:pt x="11" y="86"/>
                      <a:pt x="12" y="83"/>
                    </a:cubicBezTo>
                    <a:cubicBezTo>
                      <a:pt x="12" y="83"/>
                      <a:pt x="12" y="83"/>
                      <a:pt x="12" y="83"/>
                    </a:cubicBezTo>
                    <a:cubicBezTo>
                      <a:pt x="12" y="82"/>
                      <a:pt x="12" y="82"/>
                      <a:pt x="12" y="82"/>
                    </a:cubicBezTo>
                    <a:cubicBezTo>
                      <a:pt x="11" y="81"/>
                      <a:pt x="11" y="79"/>
                      <a:pt x="10" y="77"/>
                    </a:cubicBezTo>
                    <a:cubicBezTo>
                      <a:pt x="10" y="75"/>
                      <a:pt x="11" y="73"/>
                      <a:pt x="12" y="71"/>
                    </a:cubicBezTo>
                    <a:cubicBezTo>
                      <a:pt x="13" y="69"/>
                      <a:pt x="13" y="69"/>
                      <a:pt x="13" y="69"/>
                    </a:cubicBezTo>
                    <a:cubicBezTo>
                      <a:pt x="15" y="69"/>
                      <a:pt x="15" y="69"/>
                      <a:pt x="15" y="6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6" y="63"/>
                      <a:pt x="16" y="63"/>
                      <a:pt x="16" y="63"/>
                    </a:cubicBezTo>
                    <a:cubicBezTo>
                      <a:pt x="11" y="60"/>
                      <a:pt x="7" y="56"/>
                      <a:pt x="5" y="51"/>
                    </a:cubicBezTo>
                    <a:cubicBezTo>
                      <a:pt x="2" y="46"/>
                      <a:pt x="0" y="40"/>
                      <a:pt x="0" y="34"/>
                    </a:cubicBezTo>
                    <a:cubicBezTo>
                      <a:pt x="0" y="25"/>
                      <a:pt x="4" y="16"/>
                      <a:pt x="10" y="10"/>
                    </a:cubicBezTo>
                    <a:cubicBezTo>
                      <a:pt x="16" y="4"/>
                      <a:pt x="24" y="0"/>
                      <a:pt x="33" y="0"/>
                    </a:cubicBezTo>
                    <a:close/>
                    <a:moveTo>
                      <a:pt x="26" y="40"/>
                    </a:moveTo>
                    <a:cubicBezTo>
                      <a:pt x="27" y="41"/>
                      <a:pt x="27" y="41"/>
                      <a:pt x="28" y="41"/>
                    </a:cubicBezTo>
                    <a:cubicBezTo>
                      <a:pt x="28" y="41"/>
                      <a:pt x="29" y="41"/>
                      <a:pt x="30" y="40"/>
                    </a:cubicBezTo>
                    <a:cubicBezTo>
                      <a:pt x="30" y="39"/>
                      <a:pt x="30" y="39"/>
                      <a:pt x="30" y="39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32" y="41"/>
                      <a:pt x="32" y="41"/>
                      <a:pt x="33" y="41"/>
                    </a:cubicBezTo>
                    <a:cubicBezTo>
                      <a:pt x="34" y="41"/>
                      <a:pt x="35" y="41"/>
                      <a:pt x="35" y="40"/>
                    </a:cubicBezTo>
                    <a:cubicBezTo>
                      <a:pt x="36" y="39"/>
                      <a:pt x="36" y="39"/>
                      <a:pt x="36" y="39"/>
                    </a:cubicBezTo>
                    <a:cubicBezTo>
                      <a:pt x="36" y="40"/>
                      <a:pt x="36" y="40"/>
                      <a:pt x="36" y="40"/>
                    </a:cubicBezTo>
                    <a:cubicBezTo>
                      <a:pt x="37" y="41"/>
                      <a:pt x="38" y="41"/>
                      <a:pt x="39" y="41"/>
                    </a:cubicBezTo>
                    <a:cubicBezTo>
                      <a:pt x="40" y="41"/>
                      <a:pt x="41" y="41"/>
                      <a:pt x="42" y="40"/>
                    </a:cubicBezTo>
                    <a:cubicBezTo>
                      <a:pt x="43" y="38"/>
                      <a:pt x="43" y="38"/>
                      <a:pt x="43" y="38"/>
                    </a:cubicBezTo>
                    <a:cubicBezTo>
                      <a:pt x="46" y="40"/>
                      <a:pt x="46" y="40"/>
                      <a:pt x="46" y="40"/>
                    </a:cubicBezTo>
                    <a:cubicBezTo>
                      <a:pt x="39" y="52"/>
                      <a:pt x="39" y="52"/>
                      <a:pt x="39" y="52"/>
                    </a:cubicBezTo>
                    <a:cubicBezTo>
                      <a:pt x="39" y="67"/>
                      <a:pt x="39" y="67"/>
                      <a:pt x="39" y="67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0"/>
                      <a:pt x="44" y="60"/>
                      <a:pt x="44" y="60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50" y="55"/>
                      <a:pt x="54" y="52"/>
                      <a:pt x="56" y="47"/>
                    </a:cubicBezTo>
                    <a:cubicBezTo>
                      <a:pt x="59" y="44"/>
                      <a:pt x="60" y="39"/>
                      <a:pt x="60" y="34"/>
                    </a:cubicBezTo>
                    <a:cubicBezTo>
                      <a:pt x="60" y="27"/>
                      <a:pt x="57" y="20"/>
                      <a:pt x="52" y="15"/>
                    </a:cubicBezTo>
                    <a:cubicBezTo>
                      <a:pt x="47" y="10"/>
                      <a:pt x="41" y="7"/>
                      <a:pt x="33" y="7"/>
                    </a:cubicBezTo>
                    <a:cubicBezTo>
                      <a:pt x="26" y="7"/>
                      <a:pt x="19" y="10"/>
                      <a:pt x="15" y="15"/>
                    </a:cubicBezTo>
                    <a:cubicBezTo>
                      <a:pt x="10" y="20"/>
                      <a:pt x="7" y="27"/>
                      <a:pt x="7" y="34"/>
                    </a:cubicBezTo>
                    <a:cubicBezTo>
                      <a:pt x="7" y="39"/>
                      <a:pt x="8" y="44"/>
                      <a:pt x="11" y="48"/>
                    </a:cubicBezTo>
                    <a:cubicBezTo>
                      <a:pt x="13" y="52"/>
                      <a:pt x="17" y="55"/>
                      <a:pt x="21" y="58"/>
                    </a:cubicBezTo>
                    <a:cubicBezTo>
                      <a:pt x="23" y="59"/>
                      <a:pt x="23" y="59"/>
                      <a:pt x="23" y="59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7"/>
                      <a:pt x="23" y="67"/>
                      <a:pt x="23" y="67"/>
                    </a:cubicBezTo>
                    <a:cubicBezTo>
                      <a:pt x="29" y="67"/>
                      <a:pt x="29" y="67"/>
                      <a:pt x="29" y="67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6" y="40"/>
                      <a:pt x="26" y="40"/>
                      <a:pt x="26" y="40"/>
                    </a:cubicBezTo>
                    <a:close/>
                    <a:moveTo>
                      <a:pt x="40" y="43"/>
                    </a:moveTo>
                    <a:cubicBezTo>
                      <a:pt x="40" y="43"/>
                      <a:pt x="40" y="43"/>
                      <a:pt x="39" y="43"/>
                    </a:cubicBezTo>
                    <a:cubicBezTo>
                      <a:pt x="38" y="43"/>
                      <a:pt x="37" y="43"/>
                      <a:pt x="36" y="42"/>
                    </a:cubicBezTo>
                    <a:cubicBezTo>
                      <a:pt x="35" y="42"/>
                      <a:pt x="34" y="43"/>
                      <a:pt x="33" y="43"/>
                    </a:cubicBezTo>
                    <a:cubicBezTo>
                      <a:pt x="32" y="43"/>
                      <a:pt x="31" y="42"/>
                      <a:pt x="30" y="42"/>
                    </a:cubicBezTo>
                    <a:cubicBezTo>
                      <a:pt x="29" y="42"/>
                      <a:pt x="28" y="43"/>
                      <a:pt x="28" y="43"/>
                    </a:cubicBezTo>
                    <a:cubicBezTo>
                      <a:pt x="27" y="43"/>
                      <a:pt x="27" y="43"/>
                      <a:pt x="27" y="42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67"/>
                      <a:pt x="32" y="67"/>
                      <a:pt x="32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40" y="43"/>
                      <a:pt x="40" y="43"/>
                      <a:pt x="40" y="43"/>
                    </a:cubicBezTo>
                    <a:close/>
                    <a:moveTo>
                      <a:pt x="43" y="96"/>
                    </a:moveTo>
                    <a:cubicBezTo>
                      <a:pt x="24" y="98"/>
                      <a:pt x="24" y="98"/>
                      <a:pt x="24" y="98"/>
                    </a:cubicBezTo>
                    <a:cubicBezTo>
                      <a:pt x="25" y="103"/>
                      <a:pt x="29" y="106"/>
                      <a:pt x="34" y="106"/>
                    </a:cubicBezTo>
                    <a:cubicBezTo>
                      <a:pt x="39" y="106"/>
                      <a:pt x="43" y="102"/>
                      <a:pt x="43" y="97"/>
                    </a:cubicBezTo>
                    <a:cubicBezTo>
                      <a:pt x="43" y="97"/>
                      <a:pt x="43" y="97"/>
                      <a:pt x="43" y="96"/>
                    </a:cubicBezTo>
                    <a:close/>
                    <a:moveTo>
                      <a:pt x="50" y="85"/>
                    </a:moveTo>
                    <a:cubicBezTo>
                      <a:pt x="17" y="88"/>
                      <a:pt x="17" y="88"/>
                      <a:pt x="17" y="88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89"/>
                      <a:pt x="17" y="90"/>
                      <a:pt x="17" y="90"/>
                    </a:cubicBezTo>
                    <a:cubicBezTo>
                      <a:pt x="50" y="87"/>
                      <a:pt x="50" y="87"/>
                      <a:pt x="50" y="87"/>
                    </a:cubicBezTo>
                    <a:cubicBezTo>
                      <a:pt x="50" y="87"/>
                      <a:pt x="50" y="86"/>
                      <a:pt x="50" y="86"/>
                    </a:cubicBezTo>
                    <a:cubicBezTo>
                      <a:pt x="50" y="86"/>
                      <a:pt x="50" y="86"/>
                      <a:pt x="50" y="85"/>
                    </a:cubicBezTo>
                    <a:close/>
                    <a:moveTo>
                      <a:pt x="50" y="73"/>
                    </a:moveTo>
                    <a:cubicBezTo>
                      <a:pt x="17" y="76"/>
                      <a:pt x="17" y="76"/>
                      <a:pt x="17" y="76"/>
                    </a:cubicBezTo>
                    <a:cubicBezTo>
                      <a:pt x="17" y="76"/>
                      <a:pt x="17" y="76"/>
                      <a:pt x="17" y="77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50" y="74"/>
                      <a:pt x="50" y="74"/>
                      <a:pt x="50" y="74"/>
                    </a:cubicBezTo>
                    <a:cubicBezTo>
                      <a:pt x="50" y="74"/>
                      <a:pt x="50" y="74"/>
                      <a:pt x="50" y="73"/>
                    </a:cubicBezTo>
                    <a:cubicBezTo>
                      <a:pt x="50" y="73"/>
                      <a:pt x="50" y="73"/>
                      <a:pt x="50" y="7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altLang="en-US" lang="zh-CN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</p:grpSp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EAA879B5-E808-4930-A448-0389ADED68EE}"/>
                </a:ext>
              </a:extLst>
            </p:cNvPr>
            <p:cNvGrpSpPr/>
            <p:nvPr/>
          </p:nvGrpSpPr>
          <p:grpSpPr>
            <a:xfrm>
              <a:off x="8820550" y="2215663"/>
              <a:ext cx="2724550" cy="650630"/>
              <a:chOff x="8820550" y="2215663"/>
              <a:chExt cx="2724550" cy="650630"/>
            </a:xfrm>
          </p:grpSpPr>
          <p:sp>
            <p:nvSpPr>
              <p:cNvPr id="10" name="Rectangle 13">
                <a:extLst>
                  <a:ext uri="{FF2B5EF4-FFF2-40B4-BE49-F238E27FC236}">
                    <a16:creationId xmlns:a16="http://schemas.microsoft.com/office/drawing/2014/main" id="{20804182-2415-4743-A17B-98FFFC17CF30}"/>
                  </a:ext>
                </a:extLst>
              </p:cNvPr>
              <p:cNvSpPr/>
              <p:nvPr/>
            </p:nvSpPr>
            <p:spPr>
              <a:xfrm>
                <a:off x="8820550" y="2215663"/>
                <a:ext cx="2724550" cy="6506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sp>
            <p:nvSpPr>
              <p:cNvPr id="11" name="Rectangle 14">
                <a:extLst>
                  <a:ext uri="{FF2B5EF4-FFF2-40B4-BE49-F238E27FC236}">
                    <a16:creationId xmlns:a16="http://schemas.microsoft.com/office/drawing/2014/main" id="{831D9CE6-B1A4-4AFB-A016-9B02446BDED0}"/>
                  </a:ext>
                </a:extLst>
              </p:cNvPr>
              <p:cNvSpPr/>
              <p:nvPr/>
            </p:nvSpPr>
            <p:spPr>
              <a:xfrm>
                <a:off x="8820550" y="2215663"/>
                <a:ext cx="598585" cy="650630"/>
              </a:xfrm>
              <a:prstGeom prst="rect">
                <a:avLst/>
              </a:prstGeom>
              <a:solidFill>
                <a:srgbClr val="46B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sp>
            <p:nvSpPr>
              <p:cNvPr id="12" name="Freeform 41">
                <a:extLst>
                  <a:ext uri="{FF2B5EF4-FFF2-40B4-BE49-F238E27FC236}">
                    <a16:creationId xmlns:a16="http://schemas.microsoft.com/office/drawing/2014/main" id="{C76D1813-BC1F-4D6C-875B-79A55221677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987680" y="2349194"/>
                <a:ext cx="316777" cy="383568"/>
              </a:xfrm>
              <a:custGeom>
                <a:gdLst>
                  <a:gd fmla="*/ 0 w 77" name="T0"/>
                  <a:gd fmla="*/ 85 h 93" name="T1"/>
                  <a:gd fmla="*/ 30 w 77" name="T2"/>
                  <a:gd fmla="*/ 20 h 93" name="T3"/>
                  <a:gd fmla="*/ 38 w 77" name="T4"/>
                  <a:gd fmla="*/ 26 h 93" name="T5"/>
                  <a:gd fmla="*/ 39 w 77" name="T6"/>
                  <a:gd fmla="*/ 27 h 93" name="T7"/>
                  <a:gd fmla="*/ 39 w 77" name="T8"/>
                  <a:gd fmla="*/ 27 h 93" name="T9"/>
                  <a:gd fmla="*/ 40 w 77" name="T10"/>
                  <a:gd fmla="*/ 27 h 93" name="T11"/>
                  <a:gd fmla="*/ 40 w 77" name="T12"/>
                  <a:gd fmla="*/ 28 h 93" name="T13"/>
                  <a:gd fmla="*/ 40 w 77" name="T14"/>
                  <a:gd fmla="*/ 28 h 93" name="T15"/>
                  <a:gd fmla="*/ 41 w 77" name="T16"/>
                  <a:gd fmla="*/ 28 h 93" name="T17"/>
                  <a:gd fmla="*/ 41 w 77" name="T18"/>
                  <a:gd fmla="*/ 29 h 93" name="T19"/>
                  <a:gd fmla="*/ 42 w 77" name="T20"/>
                  <a:gd fmla="*/ 29 h 93" name="T21"/>
                  <a:gd fmla="*/ 42 w 77" name="T22"/>
                  <a:gd fmla="*/ 29 h 93" name="T23"/>
                  <a:gd fmla="*/ 43 w 77" name="T24"/>
                  <a:gd fmla="*/ 29 h 93" name="T25"/>
                  <a:gd fmla="*/ 43 w 77" name="T26"/>
                  <a:gd fmla="*/ 30 h 93" name="T27"/>
                  <a:gd fmla="*/ 43 w 77" name="T28"/>
                  <a:gd fmla="*/ 30 h 93" name="T29"/>
                  <a:gd fmla="*/ 48 w 77" name="T30"/>
                  <a:gd fmla="*/ 33 h 93" name="T31"/>
                  <a:gd fmla="*/ 48 w 77" name="T32"/>
                  <a:gd fmla="*/ 33 h 93" name="T33"/>
                  <a:gd fmla="*/ 49 w 77" name="T34"/>
                  <a:gd fmla="*/ 34 h 93" name="T35"/>
                  <a:gd fmla="*/ 49 w 77" name="T36"/>
                  <a:gd fmla="*/ 34 h 93" name="T37"/>
                  <a:gd fmla="*/ 50 w 77" name="T38"/>
                  <a:gd fmla="*/ 34 h 93" name="T39"/>
                  <a:gd fmla="*/ 50 w 77" name="T40"/>
                  <a:gd fmla="*/ 35 h 93" name="T41"/>
                  <a:gd fmla="*/ 50 w 77" name="T42"/>
                  <a:gd fmla="*/ 35 h 93" name="T43"/>
                  <a:gd fmla="*/ 51 w 77" name="T44"/>
                  <a:gd fmla="*/ 35 h 93" name="T45"/>
                  <a:gd fmla="*/ 51 w 77" name="T46"/>
                  <a:gd fmla="*/ 36 h 93" name="T47"/>
                  <a:gd fmla="*/ 52 w 77" name="T48"/>
                  <a:gd fmla="*/ 36 h 93" name="T49"/>
                  <a:gd fmla="*/ 52 w 77" name="T50"/>
                  <a:gd fmla="*/ 36 h 93" name="T51"/>
                  <a:gd fmla="*/ 53 w 77" name="T52"/>
                  <a:gd fmla="*/ 37 h 93" name="T53"/>
                  <a:gd fmla="*/ 53 w 77" name="T54"/>
                  <a:gd fmla="*/ 37 h 93" name="T55"/>
                  <a:gd fmla="*/ 48 w 77" name="T56"/>
                  <a:gd fmla="*/ 79 h 93" name="T57"/>
                  <a:gd fmla="*/ 7 w 77" name="T58"/>
                  <a:gd fmla="*/ 91 h 93" name="T59"/>
                  <a:gd fmla="*/ 35 w 77" name="T60"/>
                  <a:gd fmla="*/ 64 h 93" name="T61"/>
                  <a:gd fmla="*/ 19 w 77" name="T62"/>
                  <a:gd fmla="*/ 53 h 93" name="T63"/>
                  <a:gd fmla="*/ 3 w 77" name="T64"/>
                  <a:gd fmla="*/ 88 h 93" name="T65"/>
                  <a:gd fmla="*/ 73 w 77" name="T66"/>
                  <a:gd fmla="*/ 93 h 93" name="T67"/>
                  <a:gd fmla="*/ 54 w 77" name="T68"/>
                  <a:gd fmla="*/ 83 h 93" name="T69"/>
                  <a:gd fmla="*/ 69 w 77" name="T70"/>
                  <a:gd fmla="*/ 42 h 93" name="T71"/>
                  <a:gd fmla="*/ 34 w 77" name="T72"/>
                  <a:gd fmla="*/ 0 h 93" name="T73"/>
                  <a:gd fmla="*/ 69 w 77" name="T74"/>
                  <a:gd fmla="*/ 42 h 93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93" w="77">
                    <a:moveTo>
                      <a:pt x="3" y="88"/>
                    </a:moveTo>
                    <a:cubicBezTo>
                      <a:pt x="2" y="87"/>
                      <a:pt x="1" y="86"/>
                      <a:pt x="0" y="85"/>
                    </a:cubicBezTo>
                    <a:cubicBezTo>
                      <a:pt x="0" y="72"/>
                      <a:pt x="0" y="58"/>
                      <a:pt x="0" y="45"/>
                    </a:cubicBezTo>
                    <a:cubicBezTo>
                      <a:pt x="12" y="40"/>
                      <a:pt x="21" y="32"/>
                      <a:pt x="30" y="20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40" y="28"/>
                      <a:pt x="40" y="28"/>
                      <a:pt x="40" y="28"/>
                    </a:cubicBezTo>
                    <a:cubicBezTo>
                      <a:pt x="40" y="28"/>
                      <a:pt x="40" y="28"/>
                      <a:pt x="40" y="28"/>
                    </a:cubicBezTo>
                    <a:cubicBezTo>
                      <a:pt x="40" y="28"/>
                      <a:pt x="40" y="28"/>
                      <a:pt x="40" y="28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1" y="29"/>
                      <a:pt x="41" y="29"/>
                      <a:pt x="41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3" y="29"/>
                      <a:pt x="43" y="29"/>
                      <a:pt x="43" y="29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4" y="30"/>
                      <a:pt x="44" y="30"/>
                      <a:pt x="44" y="30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9" y="34"/>
                      <a:pt x="49" y="34"/>
                      <a:pt x="49" y="34"/>
                    </a:cubicBezTo>
                    <a:cubicBezTo>
                      <a:pt x="49" y="34"/>
                      <a:pt x="49" y="34"/>
                      <a:pt x="49" y="34"/>
                    </a:cubicBezTo>
                    <a:cubicBezTo>
                      <a:pt x="49" y="34"/>
                      <a:pt x="49" y="34"/>
                      <a:pt x="49" y="34"/>
                    </a:cubicBezTo>
                    <a:cubicBezTo>
                      <a:pt x="49" y="34"/>
                      <a:pt x="49" y="34"/>
                      <a:pt x="49" y="34"/>
                    </a:cubicBezTo>
                    <a:cubicBezTo>
                      <a:pt x="50" y="34"/>
                      <a:pt x="50" y="34"/>
                      <a:pt x="50" y="34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1" y="35"/>
                      <a:pt x="51" y="35"/>
                      <a:pt x="51" y="35"/>
                    </a:cubicBezTo>
                    <a:cubicBezTo>
                      <a:pt x="51" y="35"/>
                      <a:pt x="51" y="35"/>
                      <a:pt x="51" y="35"/>
                    </a:cubicBezTo>
                    <a:cubicBezTo>
                      <a:pt x="51" y="35"/>
                      <a:pt x="51" y="35"/>
                      <a:pt x="51" y="35"/>
                    </a:cubicBezTo>
                    <a:cubicBezTo>
                      <a:pt x="51" y="36"/>
                      <a:pt x="51" y="36"/>
                      <a:pt x="51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62" y="43"/>
                      <a:pt x="62" y="43"/>
                      <a:pt x="62" y="43"/>
                    </a:cubicBezTo>
                    <a:cubicBezTo>
                      <a:pt x="53" y="55"/>
                      <a:pt x="49" y="67"/>
                      <a:pt x="48" y="79"/>
                    </a:cubicBezTo>
                    <a:cubicBezTo>
                      <a:pt x="36" y="84"/>
                      <a:pt x="23" y="88"/>
                      <a:pt x="11" y="93"/>
                    </a:cubicBezTo>
                    <a:cubicBezTo>
                      <a:pt x="9" y="92"/>
                      <a:pt x="8" y="91"/>
                      <a:pt x="7" y="91"/>
                    </a:cubicBezTo>
                    <a:cubicBezTo>
                      <a:pt x="23" y="68"/>
                      <a:pt x="23" y="68"/>
                      <a:pt x="23" y="68"/>
                    </a:cubicBezTo>
                    <a:cubicBezTo>
                      <a:pt x="27" y="69"/>
                      <a:pt x="32" y="68"/>
                      <a:pt x="35" y="64"/>
                    </a:cubicBezTo>
                    <a:cubicBezTo>
                      <a:pt x="38" y="60"/>
                      <a:pt x="37" y="54"/>
                      <a:pt x="32" y="51"/>
                    </a:cubicBezTo>
                    <a:cubicBezTo>
                      <a:pt x="28" y="47"/>
                      <a:pt x="22" y="49"/>
                      <a:pt x="19" y="53"/>
                    </a:cubicBezTo>
                    <a:cubicBezTo>
                      <a:pt x="16" y="57"/>
                      <a:pt x="16" y="62"/>
                      <a:pt x="19" y="65"/>
                    </a:cubicBezTo>
                    <a:cubicBezTo>
                      <a:pt x="3" y="88"/>
                      <a:pt x="3" y="88"/>
                      <a:pt x="3" y="88"/>
                    </a:cubicBezTo>
                    <a:close/>
                    <a:moveTo>
                      <a:pt x="27" y="93"/>
                    </a:moveTo>
                    <a:cubicBezTo>
                      <a:pt x="73" y="93"/>
                      <a:pt x="73" y="93"/>
                      <a:pt x="73" y="93"/>
                    </a:cubicBezTo>
                    <a:cubicBezTo>
                      <a:pt x="73" y="83"/>
                      <a:pt x="73" y="83"/>
                      <a:pt x="73" y="83"/>
                    </a:cubicBezTo>
                    <a:cubicBezTo>
                      <a:pt x="54" y="83"/>
                      <a:pt x="54" y="83"/>
                      <a:pt x="54" y="83"/>
                    </a:cubicBezTo>
                    <a:cubicBezTo>
                      <a:pt x="27" y="93"/>
                      <a:pt x="27" y="93"/>
                      <a:pt x="27" y="93"/>
                    </a:cubicBezTo>
                    <a:close/>
                    <a:moveTo>
                      <a:pt x="69" y="42"/>
                    </a:moveTo>
                    <a:cubicBezTo>
                      <a:pt x="77" y="31"/>
                      <a:pt x="77" y="31"/>
                      <a:pt x="77" y="31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6" y="12"/>
                      <a:pt x="26" y="12"/>
                      <a:pt x="26" y="12"/>
                    </a:cubicBezTo>
                    <a:lnTo>
                      <a:pt x="69" y="4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altLang="en-US" lang="zh-CN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</p:grp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E697496E-2FEE-4035-8641-22C214ABECFC}"/>
              </a:ext>
            </a:extLst>
          </p:cNvPr>
          <p:cNvSpPr/>
          <p:nvPr/>
        </p:nvSpPr>
        <p:spPr>
          <a:xfrm>
            <a:off x="1128522" y="4535248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7956BCEC-0754-4CD9-A03B-48A3803EE8C2}"/>
              </a:ext>
            </a:extLst>
          </p:cNvPr>
          <p:cNvSpPr/>
          <p:nvPr/>
        </p:nvSpPr>
        <p:spPr>
          <a:xfrm>
            <a:off x="3962102" y="3811488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9B17EE3F-4D9C-486F-B8FD-EF4BC49A6D7B}"/>
              </a:ext>
            </a:extLst>
          </p:cNvPr>
          <p:cNvSpPr/>
          <p:nvPr/>
        </p:nvSpPr>
        <p:spPr>
          <a:xfrm>
            <a:off x="6632235" y="3143873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22D37D97-B23F-4730-BD52-F01D6B2B535F}"/>
              </a:ext>
            </a:extLst>
          </p:cNvPr>
          <p:cNvSpPr/>
          <p:nvPr/>
        </p:nvSpPr>
        <p:spPr>
          <a:xfrm>
            <a:off x="9280828" y="2499013"/>
            <a:ext cx="2166664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双击输入替换内容58pic.com双击输入替换内容58pic.com双击输入替换内容58pic.com双击输入替换内容58pic.com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B8DFA8AF-212C-437F-BE83-33B4888F1985}"/>
              </a:ext>
            </a:extLst>
          </p:cNvPr>
          <p:cNvSpPr/>
          <p:nvPr/>
        </p:nvSpPr>
        <p:spPr>
          <a:xfrm>
            <a:off x="1386641" y="3778702"/>
            <a:ext cx="2166664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481CA427-716E-462F-8FD2-D0A0D1991B0C}"/>
              </a:ext>
            </a:extLst>
          </p:cNvPr>
          <p:cNvSpPr/>
          <p:nvPr/>
        </p:nvSpPr>
        <p:spPr>
          <a:xfrm>
            <a:off x="4056773" y="3148161"/>
            <a:ext cx="2166664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E7FB57BF-7427-4A5B-8A60-7F7C7CC7802C}"/>
              </a:ext>
            </a:extLst>
          </p:cNvPr>
          <p:cNvSpPr/>
          <p:nvPr/>
        </p:nvSpPr>
        <p:spPr>
          <a:xfrm>
            <a:off x="6743347" y="2480369"/>
            <a:ext cx="2166664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B73423F2-F696-42EA-82B3-415298BB7D20}"/>
              </a:ext>
            </a:extLst>
          </p:cNvPr>
          <p:cNvSpPr/>
          <p:nvPr/>
        </p:nvSpPr>
        <p:spPr>
          <a:xfrm>
            <a:off x="9485525" y="1821405"/>
            <a:ext cx="2166664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</p:spTree>
    <p:extLst>
      <p:ext uri="{BB962C8B-B14F-4D97-AF65-F5344CB8AC3E}">
        <p14:creationId val="63082129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ounded Rectangle 152">
            <a:extLst>
              <a:ext uri="{FF2B5EF4-FFF2-40B4-BE49-F238E27FC236}">
                <a16:creationId xmlns:a16="http://schemas.microsoft.com/office/drawing/2014/main" id="{7D844D18-0EC5-4BEC-986A-089D9F4CAA38}"/>
              </a:ext>
            </a:extLst>
          </p:cNvPr>
          <p:cNvSpPr/>
          <p:nvPr/>
        </p:nvSpPr>
        <p:spPr>
          <a:xfrm>
            <a:off x="4585402" y="3187337"/>
            <a:ext cx="3609433" cy="1259235"/>
          </a:xfrm>
          <a:prstGeom prst="roundRect">
            <a:avLst>
              <a:gd fmla="val 6876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/>
          </a:p>
        </p:txBody>
      </p:sp>
      <p:sp>
        <p:nvSpPr>
          <p:cNvPr id="3" name="Rounded Rectangle 151">
            <a:extLst>
              <a:ext uri="{FF2B5EF4-FFF2-40B4-BE49-F238E27FC236}">
                <a16:creationId xmlns:a16="http://schemas.microsoft.com/office/drawing/2014/main" id="{C783017C-FB76-48BB-86A1-970C03A0977F}"/>
              </a:ext>
            </a:extLst>
          </p:cNvPr>
          <p:cNvSpPr/>
          <p:nvPr/>
        </p:nvSpPr>
        <p:spPr>
          <a:xfrm>
            <a:off x="4585402" y="1636343"/>
            <a:ext cx="3609433" cy="1259235"/>
          </a:xfrm>
          <a:prstGeom prst="roundRect">
            <a:avLst>
              <a:gd fmla="val 6876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/>
          </a:p>
        </p:txBody>
      </p:sp>
      <p:sp>
        <p:nvSpPr>
          <p:cNvPr id="4" name="TextBox 79">
            <a:extLst>
              <a:ext uri="{FF2B5EF4-FFF2-40B4-BE49-F238E27FC236}">
                <a16:creationId xmlns:a16="http://schemas.microsoft.com/office/drawing/2014/main" id="{CABC7EDE-0B5F-405E-A4FB-363702ED5585}"/>
              </a:ext>
            </a:extLst>
          </p:cNvPr>
          <p:cNvSpPr txBox="1"/>
          <p:nvPr/>
        </p:nvSpPr>
        <p:spPr>
          <a:xfrm>
            <a:off x="4669440" y="1898165"/>
            <a:ext cx="1415829" cy="812749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b="1" lang="en-US" sz="5333">
                <a:solidFill>
                  <a:srgbClr val="46B3B0"/>
                </a:solidFill>
              </a:rPr>
              <a:t>35%</a:t>
            </a:r>
          </a:p>
        </p:txBody>
      </p:sp>
      <p:sp>
        <p:nvSpPr>
          <p:cNvPr id="5" name="TextBox 94">
            <a:extLst>
              <a:ext uri="{FF2B5EF4-FFF2-40B4-BE49-F238E27FC236}">
                <a16:creationId xmlns:a16="http://schemas.microsoft.com/office/drawing/2014/main" id="{9D2579D2-87DE-4914-BCD1-BF479C032A3D}"/>
              </a:ext>
            </a:extLst>
          </p:cNvPr>
          <p:cNvSpPr txBox="1"/>
          <p:nvPr/>
        </p:nvSpPr>
        <p:spPr>
          <a:xfrm>
            <a:off x="4640196" y="3431448"/>
            <a:ext cx="1415829" cy="812749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b="1" lang="en-US" sz="5333">
                <a:solidFill>
                  <a:schemeClr val="bg1">
                    <a:lumMod val="75000"/>
                  </a:schemeClr>
                </a:solidFill>
              </a:rPr>
              <a:t>65%</a:t>
            </a:r>
          </a:p>
        </p:txBody>
      </p:sp>
      <p:grpSp>
        <p:nvGrpSpPr>
          <p:cNvPr id="6" name="Group 149">
            <a:extLst>
              <a:ext uri="{FF2B5EF4-FFF2-40B4-BE49-F238E27FC236}">
                <a16:creationId xmlns:a16="http://schemas.microsoft.com/office/drawing/2014/main" id="{2132EFC2-D8AE-4749-B32F-FFC975D12949}"/>
              </a:ext>
            </a:extLst>
          </p:cNvPr>
          <p:cNvGrpSpPr/>
          <p:nvPr/>
        </p:nvGrpSpPr>
        <p:grpSpPr>
          <a:xfrm>
            <a:off x="6119137" y="1831414"/>
            <a:ext cx="1860860" cy="842347"/>
            <a:chOff x="6901680" y="1348999"/>
            <a:chExt cx="1395645" cy="631760"/>
          </a:xfrm>
          <a:solidFill>
            <a:srgbClr val="9ED8D8"/>
          </a:solidFill>
        </p:grpSpPr>
        <p:grpSp>
          <p:nvGrpSpPr>
            <p:cNvPr id="7" name="Group 179">
              <a:extLst>
                <a:ext uri="{FF2B5EF4-FFF2-40B4-BE49-F238E27FC236}">
                  <a16:creationId xmlns:a16="http://schemas.microsoft.com/office/drawing/2014/main" id="{7D368826-26FD-41A4-B3EE-F604F963985D}"/>
                </a:ext>
              </a:extLst>
            </p:cNvPr>
            <p:cNvGrpSpPr/>
            <p:nvPr/>
          </p:nvGrpSpPr>
          <p:grpSpPr>
            <a:xfrm>
              <a:off x="8050477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7" name="Freeform 96">
                <a:extLst>
                  <a:ext uri="{FF2B5EF4-FFF2-40B4-BE49-F238E27FC236}">
                    <a16:creationId xmlns:a16="http://schemas.microsoft.com/office/drawing/2014/main" id="{4D862B3E-BB67-4CCB-9029-8C941F293205}"/>
                  </a:ext>
                </a:extLst>
              </p:cNvPr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b="b" l="0" r="r" t="0"/>
                <a:pathLst>
                  <a:path h="153" w="7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Oval 97">
                <a:extLst>
                  <a:ext uri="{FF2B5EF4-FFF2-40B4-BE49-F238E27FC236}">
                    <a16:creationId xmlns:a16="http://schemas.microsoft.com/office/drawing/2014/main" id="{F2489058-FE7F-4F17-AAC4-85BC2A3366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oup 179">
              <a:extLst>
                <a:ext uri="{FF2B5EF4-FFF2-40B4-BE49-F238E27FC236}">
                  <a16:creationId xmlns:a16="http://schemas.microsoft.com/office/drawing/2014/main" id="{D9E8BE7A-81A8-4757-9329-C1D3A7788EE2}"/>
                </a:ext>
              </a:extLst>
            </p:cNvPr>
            <p:cNvGrpSpPr/>
            <p:nvPr/>
          </p:nvGrpSpPr>
          <p:grpSpPr>
            <a:xfrm>
              <a:off x="7708178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5" name="Freeform 96">
                <a:extLst>
                  <a:ext uri="{FF2B5EF4-FFF2-40B4-BE49-F238E27FC236}">
                    <a16:creationId xmlns:a16="http://schemas.microsoft.com/office/drawing/2014/main" id="{2EC3240F-2C5E-43FC-AA4C-F7DA81FEE042}"/>
                  </a:ext>
                </a:extLst>
              </p:cNvPr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b="b" l="0" r="r" t="0"/>
                <a:pathLst>
                  <a:path h="153" w="7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Oval 97">
                <a:extLst>
                  <a:ext uri="{FF2B5EF4-FFF2-40B4-BE49-F238E27FC236}">
                    <a16:creationId xmlns:a16="http://schemas.microsoft.com/office/drawing/2014/main" id="{C71F4700-0C4F-4B80-8A74-30A663C649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" name="Group 179">
              <a:extLst>
                <a:ext uri="{FF2B5EF4-FFF2-40B4-BE49-F238E27FC236}">
                  <a16:creationId xmlns:a16="http://schemas.microsoft.com/office/drawing/2014/main" id="{F3204AED-9441-4852-83DD-B3919F71BA2A}"/>
                </a:ext>
              </a:extLst>
            </p:cNvPr>
            <p:cNvGrpSpPr/>
            <p:nvPr/>
          </p:nvGrpSpPr>
          <p:grpSpPr>
            <a:xfrm>
              <a:off x="7288477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3" name="Freeform 96">
                <a:extLst>
                  <a:ext uri="{FF2B5EF4-FFF2-40B4-BE49-F238E27FC236}">
                    <a16:creationId xmlns:a16="http://schemas.microsoft.com/office/drawing/2014/main" id="{CC519FCD-2720-40F6-B1DA-2E636DA11EA0}"/>
                  </a:ext>
                </a:extLst>
              </p:cNvPr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b="b" l="0" r="r" t="0"/>
                <a:pathLst>
                  <a:path h="153" w="7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Oval 97">
                <a:extLst>
                  <a:ext uri="{FF2B5EF4-FFF2-40B4-BE49-F238E27FC236}">
                    <a16:creationId xmlns:a16="http://schemas.microsoft.com/office/drawing/2014/main" id="{2279AC61-615F-45B9-8A6E-862C3E9131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" name="Group 179">
              <a:extLst>
                <a:ext uri="{FF2B5EF4-FFF2-40B4-BE49-F238E27FC236}">
                  <a16:creationId xmlns:a16="http://schemas.microsoft.com/office/drawing/2014/main" id="{FA53A2CD-0475-4140-A57E-AB5B2B34AB8B}"/>
                </a:ext>
              </a:extLst>
            </p:cNvPr>
            <p:cNvGrpSpPr/>
            <p:nvPr/>
          </p:nvGrpSpPr>
          <p:grpSpPr>
            <a:xfrm>
              <a:off x="6901680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1" name="Freeform 96">
                <a:extLst>
                  <a:ext uri="{FF2B5EF4-FFF2-40B4-BE49-F238E27FC236}">
                    <a16:creationId xmlns:a16="http://schemas.microsoft.com/office/drawing/2014/main" id="{2738B603-ABBD-4390-9F27-D985FE3A89BF}"/>
                  </a:ext>
                </a:extLst>
              </p:cNvPr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b="b" l="0" r="r" t="0"/>
                <a:pathLst>
                  <a:path h="153" w="7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Oval 97">
                <a:extLst>
                  <a:ext uri="{FF2B5EF4-FFF2-40B4-BE49-F238E27FC236}">
                    <a16:creationId xmlns:a16="http://schemas.microsoft.com/office/drawing/2014/main" id="{ADC0A9D9-EB0C-4B48-8D0F-93A1C3A0C5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9" name="Group 150">
            <a:extLst>
              <a:ext uri="{FF2B5EF4-FFF2-40B4-BE49-F238E27FC236}">
                <a16:creationId xmlns:a16="http://schemas.microsoft.com/office/drawing/2014/main" id="{671A110D-9989-4183-BC21-C7DD914C9936}"/>
              </a:ext>
            </a:extLst>
          </p:cNvPr>
          <p:cNvGrpSpPr/>
          <p:nvPr/>
        </p:nvGrpSpPr>
        <p:grpSpPr>
          <a:xfrm>
            <a:off x="6092331" y="3402756"/>
            <a:ext cx="1942581" cy="824489"/>
            <a:chOff x="6881576" y="2111447"/>
            <a:chExt cx="1456936" cy="618367"/>
          </a:xfrm>
          <a:solidFill>
            <a:schemeClr val="bg1">
              <a:lumMod val="75000"/>
            </a:schemeClr>
          </a:solidFill>
        </p:grpSpPr>
        <p:grpSp>
          <p:nvGrpSpPr>
            <p:cNvPr id="20" name="Group 184">
              <a:extLst>
                <a:ext uri="{FF2B5EF4-FFF2-40B4-BE49-F238E27FC236}">
                  <a16:creationId xmlns:a16="http://schemas.microsoft.com/office/drawing/2014/main" id="{977D533C-80FD-4DDC-9436-01BBE691D738}"/>
                </a:ext>
              </a:extLst>
            </p:cNvPr>
            <p:cNvGrpSpPr/>
            <p:nvPr/>
          </p:nvGrpSpPr>
          <p:grpSpPr>
            <a:xfrm>
              <a:off x="6881576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30" name="Oval 98">
                <a:extLst>
                  <a:ext uri="{FF2B5EF4-FFF2-40B4-BE49-F238E27FC236}">
                    <a16:creationId xmlns:a16="http://schemas.microsoft.com/office/drawing/2014/main" id="{8855BF59-A5FF-4A3F-9E0C-A6B4A712F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1" name="Freeform 99">
                <a:extLst>
                  <a:ext uri="{FF2B5EF4-FFF2-40B4-BE49-F238E27FC236}">
                    <a16:creationId xmlns:a16="http://schemas.microsoft.com/office/drawing/2014/main" id="{7C8A873A-24BE-43B9-A929-49E0DF2A58A0}"/>
                  </a:ext>
                </a:extLst>
              </p:cNvPr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b="b" l="0" r="r" t="0"/>
                <a:pathLst>
                  <a:path h="153" w="88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1" name="Group 184">
              <a:extLst>
                <a:ext uri="{FF2B5EF4-FFF2-40B4-BE49-F238E27FC236}">
                  <a16:creationId xmlns:a16="http://schemas.microsoft.com/office/drawing/2014/main" id="{65920DB9-9F90-4127-A6CE-10730C30869B}"/>
                </a:ext>
              </a:extLst>
            </p:cNvPr>
            <p:cNvGrpSpPr/>
            <p:nvPr/>
          </p:nvGrpSpPr>
          <p:grpSpPr>
            <a:xfrm>
              <a:off x="7278112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28" name="Oval 98">
                <a:extLst>
                  <a:ext uri="{FF2B5EF4-FFF2-40B4-BE49-F238E27FC236}">
                    <a16:creationId xmlns:a16="http://schemas.microsoft.com/office/drawing/2014/main" id="{254B6058-B5D1-40EE-A1C6-A29927A072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9" name="Freeform 99">
                <a:extLst>
                  <a:ext uri="{FF2B5EF4-FFF2-40B4-BE49-F238E27FC236}">
                    <a16:creationId xmlns:a16="http://schemas.microsoft.com/office/drawing/2014/main" id="{158DFD58-8505-4D73-BF4A-33869A976858}"/>
                  </a:ext>
                </a:extLst>
              </p:cNvPr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b="b" l="0" r="r" t="0"/>
                <a:pathLst>
                  <a:path h="153" w="88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2" name="Group 184">
              <a:extLst>
                <a:ext uri="{FF2B5EF4-FFF2-40B4-BE49-F238E27FC236}">
                  <a16:creationId xmlns:a16="http://schemas.microsoft.com/office/drawing/2014/main" id="{B35075F2-5523-4B3B-8E32-B7F8488BD6BB}"/>
                </a:ext>
              </a:extLst>
            </p:cNvPr>
            <p:cNvGrpSpPr/>
            <p:nvPr/>
          </p:nvGrpSpPr>
          <p:grpSpPr>
            <a:xfrm>
              <a:off x="7708178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26" name="Oval 98">
                <a:extLst>
                  <a:ext uri="{FF2B5EF4-FFF2-40B4-BE49-F238E27FC236}">
                    <a16:creationId xmlns:a16="http://schemas.microsoft.com/office/drawing/2014/main" id="{FD76B39B-32B4-48B3-AD98-94096CD8C0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7" name="Freeform 99">
                <a:extLst>
                  <a:ext uri="{FF2B5EF4-FFF2-40B4-BE49-F238E27FC236}">
                    <a16:creationId xmlns:a16="http://schemas.microsoft.com/office/drawing/2014/main" id="{B746A3AA-728D-42F6-8481-3871F1620CB0}"/>
                  </a:ext>
                </a:extLst>
              </p:cNvPr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b="b" l="0" r="r" t="0"/>
                <a:pathLst>
                  <a:path h="153" w="88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grpSp>
          <p:nvGrpSpPr>
            <p:cNvPr id="23" name="Group 184">
              <a:extLst>
                <a:ext uri="{FF2B5EF4-FFF2-40B4-BE49-F238E27FC236}">
                  <a16:creationId xmlns:a16="http://schemas.microsoft.com/office/drawing/2014/main" id="{ABB2444A-44FA-426A-B620-74BE2FC54C4B}"/>
                </a:ext>
              </a:extLst>
            </p:cNvPr>
            <p:cNvGrpSpPr/>
            <p:nvPr/>
          </p:nvGrpSpPr>
          <p:grpSpPr>
            <a:xfrm>
              <a:off x="8050477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24" name="Oval 98">
                <a:extLst>
                  <a:ext uri="{FF2B5EF4-FFF2-40B4-BE49-F238E27FC236}">
                    <a16:creationId xmlns:a16="http://schemas.microsoft.com/office/drawing/2014/main" id="{9BF03647-3BFE-47BE-A36E-0E60AD4C32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5" name="Freeform 99">
                <a:extLst>
                  <a:ext uri="{FF2B5EF4-FFF2-40B4-BE49-F238E27FC236}">
                    <a16:creationId xmlns:a16="http://schemas.microsoft.com/office/drawing/2014/main" id="{5FFF21D4-24E1-4407-B35A-531519C570A1}"/>
                  </a:ext>
                </a:extLst>
              </p:cNvPr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b="b" l="0" r="r" t="0"/>
                <a:pathLst>
                  <a:path h="153" w="88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grpSp>
        <p:nvGrpSpPr>
          <p:cNvPr id="32" name="Group 154">
            <a:extLst>
              <a:ext uri="{FF2B5EF4-FFF2-40B4-BE49-F238E27FC236}">
                <a16:creationId xmlns:a16="http://schemas.microsoft.com/office/drawing/2014/main" id="{FE62BF1C-34AE-42FB-B990-C57B29E95D46}"/>
              </a:ext>
            </a:extLst>
          </p:cNvPr>
          <p:cNvGrpSpPr/>
          <p:nvPr/>
        </p:nvGrpSpPr>
        <p:grpSpPr>
          <a:xfrm>
            <a:off x="1945218" y="3721102"/>
            <a:ext cx="1119717" cy="2406649"/>
            <a:chOff x="3802063" y="2776538"/>
            <a:chExt cx="839788" cy="1804987"/>
          </a:xfrm>
          <a:solidFill>
            <a:schemeClr val="bg1"/>
          </a:solidFill>
        </p:grpSpPr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E715CAF2-D17F-43A3-B1BE-BF1BB419E7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33813" y="2776538"/>
              <a:ext cx="425450" cy="425450"/>
            </a:xfrm>
            <a:custGeom>
              <a:cxnLst>
                <a:cxn ang="0">
                  <a:pos x="96" y="193"/>
                </a:cxn>
                <a:cxn ang="0">
                  <a:pos x="193" y="96"/>
                </a:cxn>
                <a:cxn ang="0">
                  <a:pos x="96" y="0"/>
                </a:cxn>
                <a:cxn ang="0">
                  <a:pos x="0" y="96"/>
                </a:cxn>
                <a:cxn ang="0">
                  <a:pos x="96" y="193"/>
                </a:cxn>
                <a:cxn ang="0">
                  <a:pos x="96" y="193"/>
                </a:cxn>
                <a:cxn ang="0">
                  <a:pos x="96" y="193"/>
                </a:cxn>
              </a:cxnLst>
              <a:rect b="b" l="0" r="r" t="0"/>
              <a:pathLst>
                <a:path h="193" w="193">
                  <a:moveTo>
                    <a:pt x="96" y="193"/>
                  </a:moveTo>
                  <a:cubicBezTo>
                    <a:pt x="150" y="193"/>
                    <a:pt x="193" y="150"/>
                    <a:pt x="193" y="96"/>
                  </a:cubicBezTo>
                  <a:cubicBezTo>
                    <a:pt x="193" y="43"/>
                    <a:pt x="150" y="0"/>
                    <a:pt x="96" y="0"/>
                  </a:cubicBezTo>
                  <a:cubicBezTo>
                    <a:pt x="43" y="0"/>
                    <a:pt x="0" y="43"/>
                    <a:pt x="0" y="96"/>
                  </a:cubicBezTo>
                  <a:cubicBezTo>
                    <a:pt x="0" y="150"/>
                    <a:pt x="43" y="193"/>
                    <a:pt x="96" y="193"/>
                  </a:cubicBezTo>
                  <a:close/>
                  <a:moveTo>
                    <a:pt x="96" y="193"/>
                  </a:moveTo>
                  <a:cubicBezTo>
                    <a:pt x="96" y="193"/>
                    <a:pt x="96" y="193"/>
                    <a:pt x="96" y="19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41FC9C2C-EF80-4628-B2CB-4E4831D40F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02063" y="3208338"/>
              <a:ext cx="839788" cy="1373187"/>
            </a:xfrm>
            <a:custGeom>
              <a:cxnLst>
                <a:cxn ang="0">
                  <a:pos x="298" y="315"/>
                </a:cxn>
                <a:cxn ang="0">
                  <a:pos x="254" y="276"/>
                </a:cxn>
                <a:cxn ang="0">
                  <a:pos x="254" y="276"/>
                </a:cxn>
                <a:cxn ang="0">
                  <a:pos x="177" y="276"/>
                </a:cxn>
                <a:cxn ang="0">
                  <a:pos x="177" y="170"/>
                </a:cxn>
                <a:cxn ang="0">
                  <a:pos x="270" y="207"/>
                </a:cxn>
                <a:cxn ang="0">
                  <a:pos x="351" y="190"/>
                </a:cxn>
                <a:cxn ang="0">
                  <a:pos x="372" y="141"/>
                </a:cxn>
                <a:cxn ang="0">
                  <a:pos x="324" y="120"/>
                </a:cxn>
                <a:cxn ang="0">
                  <a:pos x="167" y="42"/>
                </a:cxn>
                <a:cxn ang="0">
                  <a:pos x="167" y="41"/>
                </a:cxn>
                <a:cxn ang="0">
                  <a:pos x="110" y="3"/>
                </a:cxn>
                <a:cxn ang="0">
                  <a:pos x="89" y="0"/>
                </a:cxn>
                <a:cxn ang="0">
                  <a:pos x="67" y="3"/>
                </a:cxn>
                <a:cxn ang="0">
                  <a:pos x="67" y="3"/>
                </a:cxn>
                <a:cxn ang="0">
                  <a:pos x="0" y="77"/>
                </a:cxn>
                <a:cxn ang="0">
                  <a:pos x="0" y="290"/>
                </a:cxn>
                <a:cxn ang="0">
                  <a:pos x="89" y="365"/>
                </a:cxn>
                <a:cxn ang="0">
                  <a:pos x="96" y="364"/>
                </a:cxn>
                <a:cxn ang="0">
                  <a:pos x="215" y="364"/>
                </a:cxn>
                <a:cxn ang="0">
                  <a:pos x="240" y="583"/>
                </a:cxn>
                <a:cxn ang="0">
                  <a:pos x="284" y="622"/>
                </a:cxn>
                <a:cxn ang="0">
                  <a:pos x="289" y="622"/>
                </a:cxn>
                <a:cxn ang="0">
                  <a:pos x="328" y="573"/>
                </a:cxn>
                <a:cxn ang="0">
                  <a:pos x="298" y="315"/>
                </a:cxn>
                <a:cxn ang="0">
                  <a:pos x="298" y="315"/>
                </a:cxn>
                <a:cxn ang="0">
                  <a:pos x="298" y="315"/>
                </a:cxn>
              </a:cxnLst>
              <a:rect b="b" l="0" r="r" t="0"/>
              <a:pathLst>
                <a:path h="622" w="380">
                  <a:moveTo>
                    <a:pt x="298" y="315"/>
                  </a:moveTo>
                  <a:cubicBezTo>
                    <a:pt x="295" y="292"/>
                    <a:pt x="276" y="276"/>
                    <a:pt x="254" y="276"/>
                  </a:cubicBezTo>
                  <a:cubicBezTo>
                    <a:pt x="254" y="276"/>
                    <a:pt x="254" y="276"/>
                    <a:pt x="254" y="276"/>
                  </a:cubicBezTo>
                  <a:cubicBezTo>
                    <a:pt x="177" y="276"/>
                    <a:pt x="177" y="276"/>
                    <a:pt x="177" y="276"/>
                  </a:cubicBezTo>
                  <a:cubicBezTo>
                    <a:pt x="177" y="170"/>
                    <a:pt x="177" y="170"/>
                    <a:pt x="177" y="170"/>
                  </a:cubicBezTo>
                  <a:cubicBezTo>
                    <a:pt x="203" y="193"/>
                    <a:pt x="232" y="207"/>
                    <a:pt x="270" y="207"/>
                  </a:cubicBezTo>
                  <a:cubicBezTo>
                    <a:pt x="293" y="207"/>
                    <a:pt x="320" y="202"/>
                    <a:pt x="351" y="190"/>
                  </a:cubicBezTo>
                  <a:cubicBezTo>
                    <a:pt x="370" y="182"/>
                    <a:pt x="380" y="161"/>
                    <a:pt x="372" y="141"/>
                  </a:cubicBezTo>
                  <a:cubicBezTo>
                    <a:pt x="365" y="122"/>
                    <a:pt x="343" y="113"/>
                    <a:pt x="324" y="120"/>
                  </a:cubicBezTo>
                  <a:cubicBezTo>
                    <a:pt x="248" y="149"/>
                    <a:pt x="233" y="133"/>
                    <a:pt x="167" y="42"/>
                  </a:cubicBezTo>
                  <a:cubicBezTo>
                    <a:pt x="167" y="42"/>
                    <a:pt x="167" y="42"/>
                    <a:pt x="167" y="41"/>
                  </a:cubicBezTo>
                  <a:cubicBezTo>
                    <a:pt x="154" y="22"/>
                    <a:pt x="132" y="8"/>
                    <a:pt x="110" y="3"/>
                  </a:cubicBezTo>
                  <a:cubicBezTo>
                    <a:pt x="110" y="3"/>
                    <a:pt x="100" y="0"/>
                    <a:pt x="89" y="0"/>
                  </a:cubicBezTo>
                  <a:cubicBezTo>
                    <a:pt x="79" y="0"/>
                    <a:pt x="67" y="3"/>
                    <a:pt x="67" y="3"/>
                  </a:cubicBezTo>
                  <a:cubicBezTo>
                    <a:pt x="67" y="3"/>
                    <a:pt x="67" y="3"/>
                    <a:pt x="67" y="3"/>
                  </a:cubicBezTo>
                  <a:cubicBezTo>
                    <a:pt x="35" y="11"/>
                    <a:pt x="0" y="37"/>
                    <a:pt x="0" y="77"/>
                  </a:cubicBezTo>
                  <a:cubicBezTo>
                    <a:pt x="0" y="290"/>
                    <a:pt x="0" y="290"/>
                    <a:pt x="0" y="290"/>
                  </a:cubicBezTo>
                  <a:cubicBezTo>
                    <a:pt x="0" y="336"/>
                    <a:pt x="46" y="365"/>
                    <a:pt x="89" y="365"/>
                  </a:cubicBezTo>
                  <a:cubicBezTo>
                    <a:pt x="91" y="365"/>
                    <a:pt x="93" y="364"/>
                    <a:pt x="96" y="364"/>
                  </a:cubicBezTo>
                  <a:cubicBezTo>
                    <a:pt x="215" y="364"/>
                    <a:pt x="215" y="364"/>
                    <a:pt x="215" y="364"/>
                  </a:cubicBezTo>
                  <a:cubicBezTo>
                    <a:pt x="240" y="583"/>
                    <a:pt x="240" y="583"/>
                    <a:pt x="240" y="583"/>
                  </a:cubicBezTo>
                  <a:cubicBezTo>
                    <a:pt x="242" y="605"/>
                    <a:pt x="262" y="622"/>
                    <a:pt x="284" y="622"/>
                  </a:cubicBezTo>
                  <a:cubicBezTo>
                    <a:pt x="285" y="622"/>
                    <a:pt x="287" y="622"/>
                    <a:pt x="289" y="622"/>
                  </a:cubicBezTo>
                  <a:cubicBezTo>
                    <a:pt x="313" y="619"/>
                    <a:pt x="331" y="597"/>
                    <a:pt x="328" y="573"/>
                  </a:cubicBezTo>
                  <a:lnTo>
                    <a:pt x="298" y="315"/>
                  </a:lnTo>
                  <a:close/>
                  <a:moveTo>
                    <a:pt x="298" y="315"/>
                  </a:moveTo>
                  <a:cubicBezTo>
                    <a:pt x="298" y="315"/>
                    <a:pt x="298" y="315"/>
                    <a:pt x="298" y="315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5" name="Freeform 33">
            <a:extLst>
              <a:ext uri="{FF2B5EF4-FFF2-40B4-BE49-F238E27FC236}">
                <a16:creationId xmlns:a16="http://schemas.microsoft.com/office/drawing/2014/main" id="{49940A7E-B0EB-45C8-AD35-DF331D7D7418}"/>
              </a:ext>
            </a:extLst>
          </p:cNvPr>
          <p:cNvSpPr>
            <a:spLocks noEditPoints="1"/>
          </p:cNvSpPr>
          <p:nvPr/>
        </p:nvSpPr>
        <p:spPr bwMode="auto">
          <a:xfrm>
            <a:off x="1665818" y="4419601"/>
            <a:ext cx="878417" cy="1718733"/>
          </a:xfrm>
          <a:custGeom>
            <a:cxnLst>
              <a:cxn ang="0">
                <a:pos x="298" y="372"/>
              </a:cxn>
              <a:cxn ang="0">
                <a:pos x="260" y="335"/>
              </a:cxn>
              <a:cxn ang="0">
                <a:pos x="75" y="335"/>
              </a:cxn>
              <a:cxn ang="0">
                <a:pos x="75" y="38"/>
              </a:cxn>
              <a:cxn ang="0">
                <a:pos x="38" y="0"/>
              </a:cxn>
              <a:cxn ang="0">
                <a:pos x="0" y="38"/>
              </a:cxn>
              <a:cxn ang="0">
                <a:pos x="0" y="372"/>
              </a:cxn>
              <a:cxn ang="0">
                <a:pos x="19" y="405"/>
              </a:cxn>
              <a:cxn ang="0">
                <a:pos x="8" y="448"/>
              </a:cxn>
              <a:cxn ang="0">
                <a:pos x="8" y="552"/>
              </a:cxn>
              <a:cxn ang="0">
                <a:pos x="39" y="584"/>
              </a:cxn>
              <a:cxn ang="0">
                <a:pos x="70" y="552"/>
              </a:cxn>
              <a:cxn ang="0">
                <a:pos x="70" y="448"/>
              </a:cxn>
              <a:cxn ang="0">
                <a:pos x="96" y="422"/>
              </a:cxn>
              <a:cxn ang="0">
                <a:pos x="201" y="422"/>
              </a:cxn>
              <a:cxn ang="0">
                <a:pos x="226" y="448"/>
              </a:cxn>
              <a:cxn ang="0">
                <a:pos x="226" y="552"/>
              </a:cxn>
              <a:cxn ang="0">
                <a:pos x="258" y="584"/>
              </a:cxn>
              <a:cxn ang="0">
                <a:pos x="289" y="552"/>
              </a:cxn>
              <a:cxn ang="0">
                <a:pos x="289" y="448"/>
              </a:cxn>
              <a:cxn ang="0">
                <a:pos x="278" y="405"/>
              </a:cxn>
              <a:cxn ang="0">
                <a:pos x="298" y="372"/>
              </a:cxn>
              <a:cxn ang="0">
                <a:pos x="298" y="372"/>
              </a:cxn>
              <a:cxn ang="0">
                <a:pos x="298" y="372"/>
              </a:cxn>
            </a:cxnLst>
            <a:rect b="b" l="0" r="r" t="0"/>
            <a:pathLst>
              <a:path h="584" w="298">
                <a:moveTo>
                  <a:pt x="298" y="372"/>
                </a:moveTo>
                <a:cubicBezTo>
                  <a:pt x="298" y="352"/>
                  <a:pt x="281" y="335"/>
                  <a:pt x="260" y="335"/>
                </a:cubicBezTo>
                <a:cubicBezTo>
                  <a:pt x="75" y="335"/>
                  <a:pt x="75" y="335"/>
                  <a:pt x="75" y="335"/>
                </a:cubicBezTo>
                <a:cubicBezTo>
                  <a:pt x="75" y="38"/>
                  <a:pt x="75" y="38"/>
                  <a:pt x="75" y="38"/>
                </a:cubicBezTo>
                <a:cubicBezTo>
                  <a:pt x="75" y="17"/>
                  <a:pt x="59" y="0"/>
                  <a:pt x="38" y="0"/>
                </a:cubicBezTo>
                <a:cubicBezTo>
                  <a:pt x="17" y="0"/>
                  <a:pt x="0" y="17"/>
                  <a:pt x="0" y="38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6"/>
                  <a:pt x="8" y="398"/>
                  <a:pt x="19" y="405"/>
                </a:cubicBezTo>
                <a:cubicBezTo>
                  <a:pt x="12" y="417"/>
                  <a:pt x="8" y="432"/>
                  <a:pt x="8" y="448"/>
                </a:cubicBezTo>
                <a:cubicBezTo>
                  <a:pt x="8" y="552"/>
                  <a:pt x="8" y="552"/>
                  <a:pt x="8" y="552"/>
                </a:cubicBezTo>
                <a:cubicBezTo>
                  <a:pt x="8" y="570"/>
                  <a:pt x="22" y="584"/>
                  <a:pt x="39" y="584"/>
                </a:cubicBezTo>
                <a:cubicBezTo>
                  <a:pt x="56" y="584"/>
                  <a:pt x="70" y="570"/>
                  <a:pt x="70" y="552"/>
                </a:cubicBezTo>
                <a:cubicBezTo>
                  <a:pt x="70" y="448"/>
                  <a:pt x="70" y="448"/>
                  <a:pt x="70" y="448"/>
                </a:cubicBezTo>
                <a:cubicBezTo>
                  <a:pt x="70" y="433"/>
                  <a:pt x="82" y="422"/>
                  <a:pt x="96" y="422"/>
                </a:cubicBezTo>
                <a:cubicBezTo>
                  <a:pt x="201" y="422"/>
                  <a:pt x="201" y="422"/>
                  <a:pt x="201" y="422"/>
                </a:cubicBezTo>
                <a:cubicBezTo>
                  <a:pt x="215" y="422"/>
                  <a:pt x="226" y="433"/>
                  <a:pt x="226" y="448"/>
                </a:cubicBezTo>
                <a:cubicBezTo>
                  <a:pt x="226" y="552"/>
                  <a:pt x="226" y="552"/>
                  <a:pt x="226" y="552"/>
                </a:cubicBezTo>
                <a:cubicBezTo>
                  <a:pt x="226" y="570"/>
                  <a:pt x="240" y="584"/>
                  <a:pt x="258" y="584"/>
                </a:cubicBezTo>
                <a:cubicBezTo>
                  <a:pt x="275" y="584"/>
                  <a:pt x="289" y="570"/>
                  <a:pt x="289" y="552"/>
                </a:cubicBezTo>
                <a:cubicBezTo>
                  <a:pt x="289" y="448"/>
                  <a:pt x="289" y="448"/>
                  <a:pt x="289" y="448"/>
                </a:cubicBezTo>
                <a:cubicBezTo>
                  <a:pt x="289" y="432"/>
                  <a:pt x="285" y="418"/>
                  <a:pt x="278" y="405"/>
                </a:cubicBezTo>
                <a:cubicBezTo>
                  <a:pt x="290" y="399"/>
                  <a:pt x="298" y="387"/>
                  <a:pt x="298" y="372"/>
                </a:cubicBezTo>
                <a:close/>
                <a:moveTo>
                  <a:pt x="298" y="372"/>
                </a:moveTo>
                <a:cubicBezTo>
                  <a:pt x="298" y="372"/>
                  <a:pt x="298" y="372"/>
                  <a:pt x="298" y="372"/>
                </a:cubicBezTo>
              </a:path>
            </a:pathLst>
          </a:custGeom>
          <a:solidFill>
            <a:schemeClr val="bg1">
              <a:lumMod val="65000"/>
            </a:scheme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04A5297A-AC82-4902-93C4-199CE3B194A0}"/>
              </a:ext>
            </a:extLst>
          </p:cNvPr>
          <p:cNvSpPr>
            <a:spLocks noEditPoints="1"/>
          </p:cNvSpPr>
          <p:nvPr/>
        </p:nvSpPr>
        <p:spPr bwMode="auto">
          <a:xfrm>
            <a:off x="2764369" y="4929718"/>
            <a:ext cx="1437217" cy="1147233"/>
          </a:xfrm>
          <a:custGeom>
            <a:cxnLst>
              <a:cxn ang="0">
                <a:pos x="452" y="0"/>
              </a:cxn>
              <a:cxn ang="0">
                <a:pos x="36" y="0"/>
              </a:cxn>
              <a:cxn ang="0">
                <a:pos x="0" y="36"/>
              </a:cxn>
              <a:cxn ang="0">
                <a:pos x="36" y="72"/>
              </a:cxn>
              <a:cxn ang="0">
                <a:pos x="85" y="72"/>
              </a:cxn>
              <a:cxn ang="0">
                <a:pos x="85" y="390"/>
              </a:cxn>
              <a:cxn ang="0">
                <a:pos x="403" y="390"/>
              </a:cxn>
              <a:cxn ang="0">
                <a:pos x="403" y="72"/>
              </a:cxn>
              <a:cxn ang="0">
                <a:pos x="452" y="72"/>
              </a:cxn>
              <a:cxn ang="0">
                <a:pos x="488" y="36"/>
              </a:cxn>
              <a:cxn ang="0">
                <a:pos x="452" y="0"/>
              </a:cxn>
              <a:cxn ang="0">
                <a:pos x="452" y="0"/>
              </a:cxn>
              <a:cxn ang="0">
                <a:pos x="452" y="0"/>
              </a:cxn>
            </a:cxnLst>
            <a:rect b="b" l="0" r="r" t="0"/>
            <a:pathLst>
              <a:path h="390" w="488">
                <a:moveTo>
                  <a:pt x="45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56"/>
                  <a:pt x="16" y="72"/>
                  <a:pt x="36" y="72"/>
                </a:cubicBezTo>
                <a:cubicBezTo>
                  <a:pt x="85" y="72"/>
                  <a:pt x="85" y="72"/>
                  <a:pt x="85" y="72"/>
                </a:cubicBezTo>
                <a:cubicBezTo>
                  <a:pt x="85" y="390"/>
                  <a:pt x="85" y="390"/>
                  <a:pt x="85" y="390"/>
                </a:cubicBezTo>
                <a:cubicBezTo>
                  <a:pt x="403" y="390"/>
                  <a:pt x="403" y="390"/>
                  <a:pt x="403" y="390"/>
                </a:cubicBezTo>
                <a:cubicBezTo>
                  <a:pt x="403" y="72"/>
                  <a:pt x="403" y="72"/>
                  <a:pt x="403" y="72"/>
                </a:cubicBezTo>
                <a:cubicBezTo>
                  <a:pt x="452" y="72"/>
                  <a:pt x="452" y="72"/>
                  <a:pt x="452" y="72"/>
                </a:cubicBezTo>
                <a:cubicBezTo>
                  <a:pt x="472" y="72"/>
                  <a:pt x="488" y="56"/>
                  <a:pt x="488" y="36"/>
                </a:cubicBezTo>
                <a:cubicBezTo>
                  <a:pt x="488" y="16"/>
                  <a:pt x="472" y="0"/>
                  <a:pt x="452" y="0"/>
                </a:cubicBezTo>
                <a:close/>
                <a:moveTo>
                  <a:pt x="452" y="0"/>
                </a:moveTo>
                <a:cubicBezTo>
                  <a:pt x="452" y="0"/>
                  <a:pt x="452" y="0"/>
                  <a:pt x="452" y="0"/>
                </a:cubicBezTo>
              </a:path>
            </a:pathLst>
          </a:custGeom>
          <a:solidFill>
            <a:schemeClr val="bg1">
              <a:lumMod val="65000"/>
            </a:scheme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1C2D0FD0-29E5-4375-881A-676A502851DF}"/>
              </a:ext>
            </a:extLst>
          </p:cNvPr>
          <p:cNvSpPr>
            <a:spLocks noEditPoints="1"/>
          </p:cNvSpPr>
          <p:nvPr/>
        </p:nvSpPr>
        <p:spPr bwMode="auto">
          <a:xfrm>
            <a:off x="3132669" y="4108450"/>
            <a:ext cx="994833" cy="785283"/>
          </a:xfrm>
          <a:custGeom>
            <a:cxnLst>
              <a:cxn ang="0">
                <a:pos x="264" y="145"/>
              </a:cxn>
              <a:cxn ang="0">
                <a:pos x="236" y="236"/>
              </a:cxn>
              <a:cxn ang="0">
                <a:pos x="16" y="236"/>
              </a:cxn>
              <a:cxn ang="0">
                <a:pos x="0" y="252"/>
              </a:cxn>
              <a:cxn ang="0">
                <a:pos x="16" y="267"/>
              </a:cxn>
              <a:cxn ang="0">
                <a:pos x="248" y="267"/>
              </a:cxn>
              <a:cxn ang="0">
                <a:pos x="262" y="256"/>
              </a:cxn>
              <a:cxn ang="0">
                <a:pos x="335" y="22"/>
              </a:cxn>
              <a:cxn ang="0">
                <a:pos x="325" y="3"/>
              </a:cxn>
              <a:cxn ang="0">
                <a:pos x="305" y="13"/>
              </a:cxn>
              <a:cxn ang="0">
                <a:pos x="264" y="145"/>
              </a:cxn>
              <a:cxn ang="0">
                <a:pos x="281" y="92"/>
              </a:cxn>
              <a:cxn ang="0">
                <a:pos x="274" y="114"/>
              </a:cxn>
            </a:cxnLst>
            <a:rect b="b" l="0" r="r" t="0"/>
            <a:pathLst>
              <a:path h="267" w="338">
                <a:moveTo>
                  <a:pt x="264" y="145"/>
                </a:moveTo>
                <a:cubicBezTo>
                  <a:pt x="236" y="236"/>
                  <a:pt x="236" y="236"/>
                  <a:pt x="236" y="236"/>
                </a:cubicBezTo>
                <a:cubicBezTo>
                  <a:pt x="16" y="236"/>
                  <a:pt x="16" y="236"/>
                  <a:pt x="16" y="236"/>
                </a:cubicBezTo>
                <a:cubicBezTo>
                  <a:pt x="7" y="236"/>
                  <a:pt x="0" y="243"/>
                  <a:pt x="0" y="252"/>
                </a:cubicBezTo>
                <a:cubicBezTo>
                  <a:pt x="0" y="260"/>
                  <a:pt x="7" y="267"/>
                  <a:pt x="16" y="267"/>
                </a:cubicBezTo>
                <a:cubicBezTo>
                  <a:pt x="248" y="267"/>
                  <a:pt x="248" y="267"/>
                  <a:pt x="248" y="267"/>
                </a:cubicBezTo>
                <a:cubicBezTo>
                  <a:pt x="254" y="267"/>
                  <a:pt x="260" y="263"/>
                  <a:pt x="262" y="256"/>
                </a:cubicBezTo>
                <a:cubicBezTo>
                  <a:pt x="335" y="22"/>
                  <a:pt x="335" y="22"/>
                  <a:pt x="335" y="22"/>
                </a:cubicBezTo>
                <a:cubicBezTo>
                  <a:pt x="338" y="14"/>
                  <a:pt x="333" y="5"/>
                  <a:pt x="325" y="3"/>
                </a:cubicBezTo>
                <a:cubicBezTo>
                  <a:pt x="317" y="0"/>
                  <a:pt x="308" y="5"/>
                  <a:pt x="305" y="13"/>
                </a:cubicBezTo>
                <a:cubicBezTo>
                  <a:pt x="264" y="145"/>
                  <a:pt x="264" y="145"/>
                  <a:pt x="264" y="145"/>
                </a:cubicBezTo>
                <a:moveTo>
                  <a:pt x="281" y="92"/>
                </a:moveTo>
                <a:cubicBezTo>
                  <a:pt x="274" y="114"/>
                  <a:pt x="274" y="114"/>
                  <a:pt x="274" y="114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8" name="Freeform 39">
            <a:extLst>
              <a:ext uri="{FF2B5EF4-FFF2-40B4-BE49-F238E27FC236}">
                <a16:creationId xmlns:a16="http://schemas.microsoft.com/office/drawing/2014/main" id="{F048629B-50AC-478F-BFD1-9516E502EC08}"/>
              </a:ext>
            </a:extLst>
          </p:cNvPr>
          <p:cNvSpPr>
            <a:spLocks noEditPoints="1"/>
          </p:cNvSpPr>
          <p:nvPr/>
        </p:nvSpPr>
        <p:spPr bwMode="auto">
          <a:xfrm>
            <a:off x="2083955" y="1682141"/>
            <a:ext cx="1686984" cy="1689100"/>
          </a:xfrm>
          <a:custGeom>
            <a:cxnLst>
              <a:cxn ang="0">
                <a:pos x="1638" y="819"/>
              </a:cxn>
              <a:cxn ang="0">
                <a:pos x="819" y="0"/>
              </a:cxn>
              <a:cxn ang="0">
                <a:pos x="0" y="819"/>
              </a:cxn>
              <a:cxn ang="0">
                <a:pos x="819" y="1638"/>
              </a:cxn>
              <a:cxn ang="0">
                <a:pos x="1638" y="819"/>
              </a:cxn>
              <a:cxn ang="0">
                <a:pos x="102" y="819"/>
              </a:cxn>
              <a:cxn ang="0">
                <a:pos x="819" y="102"/>
              </a:cxn>
              <a:cxn ang="0">
                <a:pos x="1536" y="819"/>
              </a:cxn>
              <a:cxn ang="0">
                <a:pos x="819" y="1536"/>
              </a:cxn>
              <a:cxn ang="0">
                <a:pos x="102" y="819"/>
              </a:cxn>
              <a:cxn ang="0">
                <a:pos x="819" y="819"/>
              </a:cxn>
              <a:cxn ang="0">
                <a:pos x="819" y="205"/>
              </a:cxn>
              <a:cxn ang="0">
                <a:pos x="1434" y="819"/>
              </a:cxn>
              <a:cxn ang="0">
                <a:pos x="819" y="819"/>
              </a:cxn>
              <a:cxn ang="0">
                <a:pos x="401" y="519"/>
              </a:cxn>
              <a:cxn ang="0">
                <a:pos x="350" y="607"/>
              </a:cxn>
              <a:cxn ang="0">
                <a:pos x="262" y="556"/>
              </a:cxn>
              <a:cxn ang="0">
                <a:pos x="313" y="468"/>
              </a:cxn>
              <a:cxn ang="0">
                <a:pos x="401" y="519"/>
              </a:cxn>
              <a:cxn ang="0">
                <a:pos x="1237" y="1119"/>
              </a:cxn>
              <a:cxn ang="0">
                <a:pos x="1288" y="1031"/>
              </a:cxn>
              <a:cxn ang="0">
                <a:pos x="1377" y="1082"/>
              </a:cxn>
              <a:cxn ang="0">
                <a:pos x="1326" y="1171"/>
              </a:cxn>
              <a:cxn ang="0">
                <a:pos x="1237" y="1119"/>
              </a:cxn>
              <a:cxn ang="0">
                <a:pos x="608" y="350"/>
              </a:cxn>
              <a:cxn ang="0">
                <a:pos x="519" y="401"/>
              </a:cxn>
              <a:cxn ang="0">
                <a:pos x="468" y="313"/>
              </a:cxn>
              <a:cxn ang="0">
                <a:pos x="556" y="261"/>
              </a:cxn>
              <a:cxn ang="0">
                <a:pos x="608" y="350"/>
              </a:cxn>
              <a:cxn ang="0">
                <a:pos x="1031" y="1288"/>
              </a:cxn>
              <a:cxn ang="0">
                <a:pos x="1120" y="1237"/>
              </a:cxn>
              <a:cxn ang="0">
                <a:pos x="1171" y="1326"/>
              </a:cxn>
              <a:cxn ang="0">
                <a:pos x="1082" y="1377"/>
              </a:cxn>
              <a:cxn ang="0">
                <a:pos x="1031" y="1288"/>
              </a:cxn>
              <a:cxn ang="0">
                <a:pos x="870" y="1331"/>
              </a:cxn>
              <a:cxn ang="0">
                <a:pos x="870" y="1434"/>
              </a:cxn>
              <a:cxn ang="0">
                <a:pos x="768" y="1434"/>
              </a:cxn>
              <a:cxn ang="0">
                <a:pos x="768" y="1331"/>
              </a:cxn>
              <a:cxn ang="0">
                <a:pos x="870" y="1331"/>
              </a:cxn>
              <a:cxn ang="0">
                <a:pos x="608" y="1288"/>
              </a:cxn>
              <a:cxn ang="0">
                <a:pos x="556" y="1377"/>
              </a:cxn>
              <a:cxn ang="0">
                <a:pos x="468" y="1326"/>
              </a:cxn>
              <a:cxn ang="0">
                <a:pos x="519" y="1237"/>
              </a:cxn>
              <a:cxn ang="0">
                <a:pos x="608" y="1288"/>
              </a:cxn>
              <a:cxn ang="0">
                <a:pos x="401" y="1119"/>
              </a:cxn>
              <a:cxn ang="0">
                <a:pos x="313" y="1171"/>
              </a:cxn>
              <a:cxn ang="0">
                <a:pos x="261" y="1082"/>
              </a:cxn>
              <a:cxn ang="0">
                <a:pos x="350" y="1031"/>
              </a:cxn>
              <a:cxn ang="0">
                <a:pos x="401" y="1119"/>
              </a:cxn>
              <a:cxn ang="0">
                <a:pos x="307" y="870"/>
              </a:cxn>
              <a:cxn ang="0">
                <a:pos x="205" y="870"/>
              </a:cxn>
              <a:cxn ang="0">
                <a:pos x="205" y="768"/>
              </a:cxn>
              <a:cxn ang="0">
                <a:pos x="307" y="768"/>
              </a:cxn>
              <a:cxn ang="0">
                <a:pos x="307" y="870"/>
              </a:cxn>
              <a:cxn ang="0">
                <a:pos x="307" y="870"/>
              </a:cxn>
              <a:cxn ang="0">
                <a:pos x="307" y="870"/>
              </a:cxn>
            </a:cxnLst>
            <a:rect b="b" l="0" r="r" t="0"/>
            <a:pathLst>
              <a:path h="1638" w="1638">
                <a:moveTo>
                  <a:pt x="1638" y="819"/>
                </a:moveTo>
                <a:cubicBezTo>
                  <a:pt x="1638" y="367"/>
                  <a:pt x="1272" y="0"/>
                  <a:pt x="819" y="0"/>
                </a:cubicBezTo>
                <a:cubicBezTo>
                  <a:pt x="367" y="0"/>
                  <a:pt x="0" y="367"/>
                  <a:pt x="0" y="819"/>
                </a:cubicBezTo>
                <a:cubicBezTo>
                  <a:pt x="0" y="1272"/>
                  <a:pt x="367" y="1638"/>
                  <a:pt x="819" y="1638"/>
                </a:cubicBezTo>
                <a:cubicBezTo>
                  <a:pt x="1272" y="1638"/>
                  <a:pt x="1638" y="1272"/>
                  <a:pt x="1638" y="819"/>
                </a:cubicBezTo>
                <a:close/>
                <a:moveTo>
                  <a:pt x="102" y="819"/>
                </a:moveTo>
                <a:cubicBezTo>
                  <a:pt x="102" y="424"/>
                  <a:pt x="424" y="102"/>
                  <a:pt x="819" y="102"/>
                </a:cubicBezTo>
                <a:cubicBezTo>
                  <a:pt x="1214" y="102"/>
                  <a:pt x="1536" y="424"/>
                  <a:pt x="1536" y="819"/>
                </a:cubicBezTo>
                <a:cubicBezTo>
                  <a:pt x="1536" y="1214"/>
                  <a:pt x="1214" y="1536"/>
                  <a:pt x="819" y="1536"/>
                </a:cubicBezTo>
                <a:cubicBezTo>
                  <a:pt x="424" y="1536"/>
                  <a:pt x="102" y="1214"/>
                  <a:pt x="102" y="819"/>
                </a:cubicBezTo>
                <a:close/>
                <a:moveTo>
                  <a:pt x="819" y="819"/>
                </a:moveTo>
                <a:cubicBezTo>
                  <a:pt x="819" y="205"/>
                  <a:pt x="819" y="205"/>
                  <a:pt x="819" y="205"/>
                </a:cubicBezTo>
                <a:cubicBezTo>
                  <a:pt x="1159" y="205"/>
                  <a:pt x="1434" y="480"/>
                  <a:pt x="1434" y="819"/>
                </a:cubicBezTo>
                <a:lnTo>
                  <a:pt x="819" y="819"/>
                </a:lnTo>
                <a:close/>
                <a:moveTo>
                  <a:pt x="401" y="519"/>
                </a:moveTo>
                <a:cubicBezTo>
                  <a:pt x="350" y="607"/>
                  <a:pt x="350" y="607"/>
                  <a:pt x="350" y="607"/>
                </a:cubicBezTo>
                <a:cubicBezTo>
                  <a:pt x="262" y="556"/>
                  <a:pt x="262" y="556"/>
                  <a:pt x="262" y="556"/>
                </a:cubicBezTo>
                <a:cubicBezTo>
                  <a:pt x="313" y="468"/>
                  <a:pt x="313" y="468"/>
                  <a:pt x="313" y="468"/>
                </a:cubicBezTo>
                <a:lnTo>
                  <a:pt x="401" y="519"/>
                </a:lnTo>
                <a:close/>
                <a:moveTo>
                  <a:pt x="1237" y="1119"/>
                </a:moveTo>
                <a:cubicBezTo>
                  <a:pt x="1288" y="1031"/>
                  <a:pt x="1288" y="1031"/>
                  <a:pt x="1288" y="1031"/>
                </a:cubicBezTo>
                <a:cubicBezTo>
                  <a:pt x="1377" y="1082"/>
                  <a:pt x="1377" y="1082"/>
                  <a:pt x="1377" y="1082"/>
                </a:cubicBezTo>
                <a:cubicBezTo>
                  <a:pt x="1326" y="1171"/>
                  <a:pt x="1326" y="1171"/>
                  <a:pt x="1326" y="1171"/>
                </a:cubicBezTo>
                <a:lnTo>
                  <a:pt x="1237" y="1119"/>
                </a:lnTo>
                <a:close/>
                <a:moveTo>
                  <a:pt x="608" y="350"/>
                </a:moveTo>
                <a:cubicBezTo>
                  <a:pt x="519" y="401"/>
                  <a:pt x="519" y="401"/>
                  <a:pt x="519" y="401"/>
                </a:cubicBezTo>
                <a:cubicBezTo>
                  <a:pt x="468" y="313"/>
                  <a:pt x="468" y="313"/>
                  <a:pt x="468" y="313"/>
                </a:cubicBezTo>
                <a:cubicBezTo>
                  <a:pt x="556" y="261"/>
                  <a:pt x="556" y="261"/>
                  <a:pt x="556" y="261"/>
                </a:cubicBezTo>
                <a:lnTo>
                  <a:pt x="608" y="350"/>
                </a:lnTo>
                <a:close/>
                <a:moveTo>
                  <a:pt x="1031" y="1288"/>
                </a:moveTo>
                <a:cubicBezTo>
                  <a:pt x="1120" y="1237"/>
                  <a:pt x="1120" y="1237"/>
                  <a:pt x="1120" y="1237"/>
                </a:cubicBezTo>
                <a:cubicBezTo>
                  <a:pt x="1171" y="1326"/>
                  <a:pt x="1171" y="1326"/>
                  <a:pt x="1171" y="1326"/>
                </a:cubicBezTo>
                <a:cubicBezTo>
                  <a:pt x="1082" y="1377"/>
                  <a:pt x="1082" y="1377"/>
                  <a:pt x="1082" y="1377"/>
                </a:cubicBezTo>
                <a:lnTo>
                  <a:pt x="1031" y="1288"/>
                </a:lnTo>
                <a:close/>
                <a:moveTo>
                  <a:pt x="870" y="1331"/>
                </a:moveTo>
                <a:cubicBezTo>
                  <a:pt x="870" y="1434"/>
                  <a:pt x="870" y="1434"/>
                  <a:pt x="870" y="1434"/>
                </a:cubicBezTo>
                <a:cubicBezTo>
                  <a:pt x="768" y="1434"/>
                  <a:pt x="768" y="1434"/>
                  <a:pt x="768" y="1434"/>
                </a:cubicBezTo>
                <a:cubicBezTo>
                  <a:pt x="768" y="1331"/>
                  <a:pt x="768" y="1331"/>
                  <a:pt x="768" y="1331"/>
                </a:cubicBezTo>
                <a:lnTo>
                  <a:pt x="870" y="1331"/>
                </a:lnTo>
                <a:close/>
                <a:moveTo>
                  <a:pt x="608" y="1288"/>
                </a:moveTo>
                <a:cubicBezTo>
                  <a:pt x="556" y="1377"/>
                  <a:pt x="556" y="1377"/>
                  <a:pt x="556" y="1377"/>
                </a:cubicBezTo>
                <a:cubicBezTo>
                  <a:pt x="468" y="1326"/>
                  <a:pt x="468" y="1326"/>
                  <a:pt x="468" y="1326"/>
                </a:cubicBezTo>
                <a:cubicBezTo>
                  <a:pt x="519" y="1237"/>
                  <a:pt x="519" y="1237"/>
                  <a:pt x="519" y="1237"/>
                </a:cubicBezTo>
                <a:lnTo>
                  <a:pt x="608" y="1288"/>
                </a:lnTo>
                <a:close/>
                <a:moveTo>
                  <a:pt x="401" y="1119"/>
                </a:moveTo>
                <a:cubicBezTo>
                  <a:pt x="313" y="1171"/>
                  <a:pt x="313" y="1171"/>
                  <a:pt x="313" y="1171"/>
                </a:cubicBezTo>
                <a:cubicBezTo>
                  <a:pt x="261" y="1082"/>
                  <a:pt x="261" y="1082"/>
                  <a:pt x="261" y="1082"/>
                </a:cubicBezTo>
                <a:cubicBezTo>
                  <a:pt x="350" y="1031"/>
                  <a:pt x="350" y="1031"/>
                  <a:pt x="350" y="1031"/>
                </a:cubicBezTo>
                <a:lnTo>
                  <a:pt x="401" y="1119"/>
                </a:lnTo>
                <a:close/>
                <a:moveTo>
                  <a:pt x="307" y="870"/>
                </a:moveTo>
                <a:cubicBezTo>
                  <a:pt x="205" y="870"/>
                  <a:pt x="205" y="870"/>
                  <a:pt x="205" y="870"/>
                </a:cubicBezTo>
                <a:cubicBezTo>
                  <a:pt x="205" y="768"/>
                  <a:pt x="205" y="768"/>
                  <a:pt x="205" y="768"/>
                </a:cubicBezTo>
                <a:cubicBezTo>
                  <a:pt x="307" y="768"/>
                  <a:pt x="307" y="768"/>
                  <a:pt x="307" y="768"/>
                </a:cubicBezTo>
                <a:lnTo>
                  <a:pt x="307" y="870"/>
                </a:lnTo>
                <a:close/>
                <a:moveTo>
                  <a:pt x="307" y="870"/>
                </a:moveTo>
                <a:cubicBezTo>
                  <a:pt x="307" y="870"/>
                  <a:pt x="307" y="870"/>
                  <a:pt x="307" y="870"/>
                </a:cubicBezTo>
              </a:path>
            </a:pathLst>
          </a:custGeom>
          <a:solidFill>
            <a:schemeClr val="accent3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C36A5D0A-18C7-472E-AF95-A33DF3A638A1}"/>
              </a:ext>
            </a:extLst>
          </p:cNvPr>
          <p:cNvSpPr/>
          <p:nvPr/>
        </p:nvSpPr>
        <p:spPr>
          <a:xfrm>
            <a:off x="8750028" y="2890105"/>
            <a:ext cx="2166664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341206317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accel="50000" decel="50000" fill="hold" grpId="0" id="1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accel="50000" decel="50000"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accel="50000" decel="50000" fill="hold" grpId="0" id="2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accel="50000" decel="50000" fill="hold" grpId="0" id="43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35"/>
      <p:bldP grpId="0" spid="36"/>
      <p:bldP grpId="0" spid="37"/>
      <p:bldP grpId="0" spid="38"/>
      <p:bldP grpId="0" spid="39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40618404-A0CC-4871-82AD-CF42EFCA4D6B}"/>
              </a:ext>
            </a:extLst>
          </p:cNvPr>
          <p:cNvSpPr/>
          <p:nvPr/>
        </p:nvSpPr>
        <p:spPr bwMode="auto">
          <a:xfrm>
            <a:off x="4091517" y="1720080"/>
            <a:ext cx="2387600" cy="2017184"/>
          </a:xfrm>
          <a:custGeom>
            <a:cxnLst>
              <a:cxn ang="0">
                <a:pos x="372" y="375"/>
              </a:cxn>
              <a:cxn ang="0">
                <a:pos x="239" y="375"/>
              </a:cxn>
              <a:cxn ang="0">
                <a:pos x="248" y="368"/>
              </a:cxn>
              <a:cxn ang="0">
                <a:pos x="260" y="340"/>
              </a:cxn>
              <a:cxn ang="0">
                <a:pos x="248" y="311"/>
              </a:cxn>
              <a:cxn ang="0">
                <a:pos x="220" y="299"/>
              </a:cxn>
              <a:cxn ang="0">
                <a:pos x="191" y="311"/>
              </a:cxn>
              <a:cxn ang="0">
                <a:pos x="179" y="340"/>
              </a:cxn>
              <a:cxn ang="0">
                <a:pos x="191" y="368"/>
              </a:cxn>
              <a:cxn ang="0">
                <a:pos x="200" y="375"/>
              </a:cxn>
              <a:cxn ang="0">
                <a:pos x="61" y="375"/>
              </a:cxn>
              <a:cxn ang="0">
                <a:pos x="61" y="375"/>
              </a:cxn>
              <a:cxn ang="0">
                <a:pos x="61" y="373"/>
              </a:cxn>
              <a:cxn ang="0">
                <a:pos x="61" y="367"/>
              </a:cxn>
              <a:cxn ang="0">
                <a:pos x="62" y="342"/>
              </a:cxn>
              <a:cxn ang="0">
                <a:pos x="0" y="307"/>
              </a:cxn>
              <a:cxn ang="0">
                <a:pos x="16" y="243"/>
              </a:cxn>
              <a:cxn ang="0">
                <a:pos x="86" y="247"/>
              </a:cxn>
              <a:cxn ang="0">
                <a:pos x="119" y="191"/>
              </a:cxn>
              <a:cxn ang="0">
                <a:pos x="85" y="127"/>
              </a:cxn>
              <a:cxn ang="0">
                <a:pos x="92" y="119"/>
              </a:cxn>
              <a:cxn ang="0">
                <a:pos x="106" y="105"/>
              </a:cxn>
              <a:cxn ang="0">
                <a:pos x="128" y="84"/>
              </a:cxn>
              <a:cxn ang="0">
                <a:pos x="188" y="120"/>
              </a:cxn>
              <a:cxn ang="0">
                <a:pos x="190" y="119"/>
              </a:cxn>
              <a:cxn ang="0">
                <a:pos x="243" y="88"/>
              </a:cxn>
              <a:cxn ang="0">
                <a:pos x="243" y="16"/>
              </a:cxn>
              <a:cxn ang="0">
                <a:pos x="303" y="0"/>
              </a:cxn>
              <a:cxn ang="0">
                <a:pos x="339" y="62"/>
              </a:cxn>
              <a:cxn ang="0">
                <a:pos x="372" y="60"/>
              </a:cxn>
              <a:cxn ang="0">
                <a:pos x="372" y="195"/>
              </a:cxn>
              <a:cxn ang="0">
                <a:pos x="372" y="199"/>
              </a:cxn>
              <a:cxn ang="0">
                <a:pos x="375" y="195"/>
              </a:cxn>
              <a:cxn ang="0">
                <a:pos x="404" y="183"/>
              </a:cxn>
              <a:cxn ang="0">
                <a:pos x="433" y="195"/>
              </a:cxn>
              <a:cxn ang="0">
                <a:pos x="445" y="223"/>
              </a:cxn>
              <a:cxn ang="0">
                <a:pos x="433" y="252"/>
              </a:cxn>
              <a:cxn ang="0">
                <a:pos x="404" y="264"/>
              </a:cxn>
              <a:cxn ang="0">
                <a:pos x="375" y="252"/>
              </a:cxn>
              <a:cxn ang="0">
                <a:pos x="372" y="248"/>
              </a:cxn>
              <a:cxn ang="0">
                <a:pos x="372" y="252"/>
              </a:cxn>
              <a:cxn ang="0">
                <a:pos x="372" y="375"/>
              </a:cxn>
            </a:cxnLst>
            <a:rect b="b" l="0" r="r" t="0"/>
            <a:pathLst>
              <a:path h="375" w="445">
                <a:moveTo>
                  <a:pt x="372" y="375"/>
                </a:moveTo>
                <a:cubicBezTo>
                  <a:pt x="239" y="375"/>
                  <a:pt x="239" y="375"/>
                  <a:pt x="239" y="375"/>
                </a:cubicBezTo>
                <a:cubicBezTo>
                  <a:pt x="243" y="373"/>
                  <a:pt x="246" y="371"/>
                  <a:pt x="248" y="368"/>
                </a:cubicBezTo>
                <a:cubicBezTo>
                  <a:pt x="256" y="360"/>
                  <a:pt x="260" y="351"/>
                  <a:pt x="260" y="340"/>
                </a:cubicBezTo>
                <a:cubicBezTo>
                  <a:pt x="260" y="328"/>
                  <a:pt x="256" y="319"/>
                  <a:pt x="248" y="311"/>
                </a:cubicBezTo>
                <a:cubicBezTo>
                  <a:pt x="241" y="303"/>
                  <a:pt x="231" y="299"/>
                  <a:pt x="220" y="299"/>
                </a:cubicBezTo>
                <a:cubicBezTo>
                  <a:pt x="209" y="299"/>
                  <a:pt x="199" y="303"/>
                  <a:pt x="191" y="311"/>
                </a:cubicBezTo>
                <a:cubicBezTo>
                  <a:pt x="183" y="319"/>
                  <a:pt x="179" y="328"/>
                  <a:pt x="179" y="340"/>
                </a:cubicBezTo>
                <a:cubicBezTo>
                  <a:pt x="179" y="351"/>
                  <a:pt x="183" y="360"/>
                  <a:pt x="191" y="368"/>
                </a:cubicBezTo>
                <a:cubicBezTo>
                  <a:pt x="194" y="371"/>
                  <a:pt x="197" y="373"/>
                  <a:pt x="200" y="375"/>
                </a:cubicBezTo>
                <a:cubicBezTo>
                  <a:pt x="61" y="375"/>
                  <a:pt x="61" y="375"/>
                  <a:pt x="61" y="375"/>
                </a:cubicBezTo>
                <a:cubicBezTo>
                  <a:pt x="61" y="375"/>
                  <a:pt x="61" y="375"/>
                  <a:pt x="61" y="375"/>
                </a:cubicBezTo>
                <a:cubicBezTo>
                  <a:pt x="61" y="374"/>
                  <a:pt x="61" y="374"/>
                  <a:pt x="61" y="373"/>
                </a:cubicBezTo>
                <a:cubicBezTo>
                  <a:pt x="61" y="371"/>
                  <a:pt x="61" y="369"/>
                  <a:pt x="61" y="367"/>
                </a:cubicBezTo>
                <a:cubicBezTo>
                  <a:pt x="61" y="359"/>
                  <a:pt x="61" y="350"/>
                  <a:pt x="62" y="342"/>
                </a:cubicBezTo>
                <a:cubicBezTo>
                  <a:pt x="0" y="307"/>
                  <a:pt x="0" y="307"/>
                  <a:pt x="0" y="307"/>
                </a:cubicBezTo>
                <a:cubicBezTo>
                  <a:pt x="4" y="285"/>
                  <a:pt x="9" y="263"/>
                  <a:pt x="16" y="243"/>
                </a:cubicBezTo>
                <a:cubicBezTo>
                  <a:pt x="86" y="247"/>
                  <a:pt x="86" y="247"/>
                  <a:pt x="86" y="247"/>
                </a:cubicBezTo>
                <a:cubicBezTo>
                  <a:pt x="95" y="227"/>
                  <a:pt x="106" y="209"/>
                  <a:pt x="119" y="191"/>
                </a:cubicBezTo>
                <a:cubicBezTo>
                  <a:pt x="85" y="127"/>
                  <a:pt x="85" y="127"/>
                  <a:pt x="85" y="127"/>
                </a:cubicBezTo>
                <a:cubicBezTo>
                  <a:pt x="87" y="124"/>
                  <a:pt x="90" y="122"/>
                  <a:pt x="92" y="119"/>
                </a:cubicBezTo>
                <a:cubicBezTo>
                  <a:pt x="97" y="114"/>
                  <a:pt x="101" y="110"/>
                  <a:pt x="106" y="105"/>
                </a:cubicBezTo>
                <a:cubicBezTo>
                  <a:pt x="113" y="98"/>
                  <a:pt x="120" y="91"/>
                  <a:pt x="128" y="84"/>
                </a:cubicBezTo>
                <a:cubicBezTo>
                  <a:pt x="188" y="120"/>
                  <a:pt x="188" y="120"/>
                  <a:pt x="188" y="120"/>
                </a:cubicBezTo>
                <a:cubicBezTo>
                  <a:pt x="189" y="120"/>
                  <a:pt x="190" y="119"/>
                  <a:pt x="190" y="119"/>
                </a:cubicBezTo>
                <a:cubicBezTo>
                  <a:pt x="207" y="106"/>
                  <a:pt x="225" y="96"/>
                  <a:pt x="243" y="88"/>
                </a:cubicBezTo>
                <a:cubicBezTo>
                  <a:pt x="243" y="16"/>
                  <a:pt x="243" y="16"/>
                  <a:pt x="243" y="16"/>
                </a:cubicBezTo>
                <a:cubicBezTo>
                  <a:pt x="262" y="9"/>
                  <a:pt x="282" y="4"/>
                  <a:pt x="303" y="0"/>
                </a:cubicBezTo>
                <a:cubicBezTo>
                  <a:pt x="339" y="62"/>
                  <a:pt x="339" y="62"/>
                  <a:pt x="339" y="62"/>
                </a:cubicBezTo>
                <a:cubicBezTo>
                  <a:pt x="350" y="61"/>
                  <a:pt x="361" y="60"/>
                  <a:pt x="372" y="60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72" y="199"/>
                  <a:pt x="372" y="199"/>
                  <a:pt x="372" y="199"/>
                </a:cubicBezTo>
                <a:cubicBezTo>
                  <a:pt x="373" y="197"/>
                  <a:pt x="374" y="196"/>
                  <a:pt x="375" y="195"/>
                </a:cubicBezTo>
                <a:cubicBezTo>
                  <a:pt x="383" y="187"/>
                  <a:pt x="393" y="183"/>
                  <a:pt x="404" y="183"/>
                </a:cubicBezTo>
                <a:cubicBezTo>
                  <a:pt x="415" y="183"/>
                  <a:pt x="425" y="187"/>
                  <a:pt x="433" y="195"/>
                </a:cubicBezTo>
                <a:cubicBezTo>
                  <a:pt x="441" y="203"/>
                  <a:pt x="445" y="212"/>
                  <a:pt x="445" y="223"/>
                </a:cubicBezTo>
                <a:cubicBezTo>
                  <a:pt x="445" y="235"/>
                  <a:pt x="441" y="244"/>
                  <a:pt x="433" y="252"/>
                </a:cubicBezTo>
                <a:cubicBezTo>
                  <a:pt x="425" y="260"/>
                  <a:pt x="415" y="264"/>
                  <a:pt x="404" y="264"/>
                </a:cubicBezTo>
                <a:cubicBezTo>
                  <a:pt x="393" y="264"/>
                  <a:pt x="383" y="260"/>
                  <a:pt x="375" y="252"/>
                </a:cubicBezTo>
                <a:cubicBezTo>
                  <a:pt x="374" y="251"/>
                  <a:pt x="373" y="250"/>
                  <a:pt x="372" y="248"/>
                </a:cubicBezTo>
                <a:cubicBezTo>
                  <a:pt x="372" y="252"/>
                  <a:pt x="372" y="252"/>
                  <a:pt x="372" y="252"/>
                </a:cubicBezTo>
                <a:lnTo>
                  <a:pt x="372" y="375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 w="19050">
            <a:solidFill>
              <a:schemeClr val="bg1"/>
            </a:solidFill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E8E593FA-17EA-4FA0-9384-1A04B3356D2C}"/>
              </a:ext>
            </a:extLst>
          </p:cNvPr>
          <p:cNvSpPr/>
          <p:nvPr/>
        </p:nvSpPr>
        <p:spPr bwMode="auto">
          <a:xfrm>
            <a:off x="6087533" y="1715847"/>
            <a:ext cx="2006600" cy="2398184"/>
          </a:xfrm>
          <a:custGeom>
            <a:cxnLst>
              <a:cxn ang="0">
                <a:pos x="0" y="196"/>
              </a:cxn>
              <a:cxn ang="0">
                <a:pos x="0" y="61"/>
              </a:cxn>
              <a:cxn ang="0">
                <a:pos x="1" y="61"/>
              </a:cxn>
              <a:cxn ang="0">
                <a:pos x="32" y="62"/>
              </a:cxn>
              <a:cxn ang="0">
                <a:pos x="67" y="0"/>
              </a:cxn>
              <a:cxn ang="0">
                <a:pos x="126" y="15"/>
              </a:cxn>
              <a:cxn ang="0">
                <a:pos x="126" y="86"/>
              </a:cxn>
              <a:cxn ang="0">
                <a:pos x="185" y="120"/>
              </a:cxn>
              <a:cxn ang="0">
                <a:pos x="186" y="120"/>
              </a:cxn>
              <a:cxn ang="0">
                <a:pos x="246" y="84"/>
              </a:cxn>
              <a:cxn ang="0">
                <a:pos x="269" y="106"/>
              </a:cxn>
              <a:cxn ang="0">
                <a:pos x="283" y="120"/>
              </a:cxn>
              <a:cxn ang="0">
                <a:pos x="288" y="126"/>
              </a:cxn>
              <a:cxn ang="0">
                <a:pos x="252" y="186"/>
              </a:cxn>
              <a:cxn ang="0">
                <a:pos x="287" y="244"/>
              </a:cxn>
              <a:cxn ang="0">
                <a:pos x="359" y="244"/>
              </a:cxn>
              <a:cxn ang="0">
                <a:pos x="374" y="301"/>
              </a:cxn>
              <a:cxn ang="0">
                <a:pos x="313" y="341"/>
              </a:cxn>
              <a:cxn ang="0">
                <a:pos x="314" y="374"/>
              </a:cxn>
              <a:cxn ang="0">
                <a:pos x="314" y="376"/>
              </a:cxn>
              <a:cxn ang="0">
                <a:pos x="175" y="376"/>
              </a:cxn>
              <a:cxn ang="0">
                <a:pos x="174" y="376"/>
              </a:cxn>
              <a:cxn ang="0">
                <a:pos x="175" y="377"/>
              </a:cxn>
              <a:cxn ang="0">
                <a:pos x="187" y="406"/>
              </a:cxn>
              <a:cxn ang="0">
                <a:pos x="175" y="434"/>
              </a:cxn>
              <a:cxn ang="0">
                <a:pos x="146" y="446"/>
              </a:cxn>
              <a:cxn ang="0">
                <a:pos x="117" y="434"/>
              </a:cxn>
              <a:cxn ang="0">
                <a:pos x="106" y="406"/>
              </a:cxn>
              <a:cxn ang="0">
                <a:pos x="117" y="377"/>
              </a:cxn>
              <a:cxn ang="0">
                <a:pos x="118" y="376"/>
              </a:cxn>
              <a:cxn ang="0">
                <a:pos x="117" y="376"/>
              </a:cxn>
              <a:cxn ang="0">
                <a:pos x="0" y="376"/>
              </a:cxn>
              <a:cxn ang="0">
                <a:pos x="0" y="253"/>
              </a:cxn>
              <a:cxn ang="0">
                <a:pos x="3" y="253"/>
              </a:cxn>
              <a:cxn ang="0">
                <a:pos x="32" y="265"/>
              </a:cxn>
              <a:cxn ang="0">
                <a:pos x="61" y="253"/>
              </a:cxn>
              <a:cxn ang="0">
                <a:pos x="73" y="224"/>
              </a:cxn>
              <a:cxn ang="0">
                <a:pos x="61" y="196"/>
              </a:cxn>
              <a:cxn ang="0">
                <a:pos x="32" y="184"/>
              </a:cxn>
              <a:cxn ang="0">
                <a:pos x="3" y="196"/>
              </a:cxn>
              <a:cxn ang="0">
                <a:pos x="0" y="196"/>
              </a:cxn>
            </a:cxnLst>
            <a:rect b="b" l="0" r="r" t="0"/>
            <a:pathLst>
              <a:path h="446" w="374">
                <a:moveTo>
                  <a:pt x="0" y="196"/>
                </a:moveTo>
                <a:cubicBezTo>
                  <a:pt x="0" y="61"/>
                  <a:pt x="0" y="61"/>
                  <a:pt x="0" y="61"/>
                </a:cubicBezTo>
                <a:cubicBezTo>
                  <a:pt x="0" y="61"/>
                  <a:pt x="1" y="61"/>
                  <a:pt x="1" y="61"/>
                </a:cubicBezTo>
                <a:cubicBezTo>
                  <a:pt x="12" y="61"/>
                  <a:pt x="22" y="61"/>
                  <a:pt x="32" y="62"/>
                </a:cubicBezTo>
                <a:cubicBezTo>
                  <a:pt x="67" y="0"/>
                  <a:pt x="67" y="0"/>
                  <a:pt x="67" y="0"/>
                </a:cubicBezTo>
                <a:cubicBezTo>
                  <a:pt x="87" y="4"/>
                  <a:pt x="107" y="8"/>
                  <a:pt x="126" y="15"/>
                </a:cubicBezTo>
                <a:cubicBezTo>
                  <a:pt x="126" y="86"/>
                  <a:pt x="126" y="86"/>
                  <a:pt x="126" y="86"/>
                </a:cubicBezTo>
                <a:cubicBezTo>
                  <a:pt x="146" y="95"/>
                  <a:pt x="166" y="106"/>
                  <a:pt x="185" y="120"/>
                </a:cubicBezTo>
                <a:cubicBezTo>
                  <a:pt x="185" y="120"/>
                  <a:pt x="185" y="120"/>
                  <a:pt x="186" y="120"/>
                </a:cubicBezTo>
                <a:cubicBezTo>
                  <a:pt x="246" y="84"/>
                  <a:pt x="246" y="84"/>
                  <a:pt x="246" y="84"/>
                </a:cubicBezTo>
                <a:cubicBezTo>
                  <a:pt x="254" y="91"/>
                  <a:pt x="262" y="98"/>
                  <a:pt x="269" y="106"/>
                </a:cubicBezTo>
                <a:cubicBezTo>
                  <a:pt x="274" y="111"/>
                  <a:pt x="278" y="115"/>
                  <a:pt x="283" y="120"/>
                </a:cubicBezTo>
                <a:cubicBezTo>
                  <a:pt x="284" y="122"/>
                  <a:pt x="286" y="124"/>
                  <a:pt x="288" y="126"/>
                </a:cubicBezTo>
                <a:cubicBezTo>
                  <a:pt x="252" y="186"/>
                  <a:pt x="252" y="186"/>
                  <a:pt x="252" y="186"/>
                </a:cubicBezTo>
                <a:cubicBezTo>
                  <a:pt x="266" y="204"/>
                  <a:pt x="278" y="224"/>
                  <a:pt x="287" y="244"/>
                </a:cubicBezTo>
                <a:cubicBezTo>
                  <a:pt x="359" y="244"/>
                  <a:pt x="359" y="244"/>
                  <a:pt x="359" y="244"/>
                </a:cubicBezTo>
                <a:cubicBezTo>
                  <a:pt x="365" y="263"/>
                  <a:pt x="370" y="282"/>
                  <a:pt x="374" y="301"/>
                </a:cubicBezTo>
                <a:cubicBezTo>
                  <a:pt x="313" y="341"/>
                  <a:pt x="313" y="341"/>
                  <a:pt x="313" y="341"/>
                </a:cubicBezTo>
                <a:cubicBezTo>
                  <a:pt x="314" y="352"/>
                  <a:pt x="314" y="363"/>
                  <a:pt x="314" y="374"/>
                </a:cubicBezTo>
                <a:cubicBezTo>
                  <a:pt x="314" y="375"/>
                  <a:pt x="314" y="375"/>
                  <a:pt x="314" y="376"/>
                </a:cubicBezTo>
                <a:cubicBezTo>
                  <a:pt x="175" y="376"/>
                  <a:pt x="175" y="376"/>
                  <a:pt x="175" y="376"/>
                </a:cubicBezTo>
                <a:cubicBezTo>
                  <a:pt x="174" y="376"/>
                  <a:pt x="174" y="376"/>
                  <a:pt x="174" y="376"/>
                </a:cubicBezTo>
                <a:cubicBezTo>
                  <a:pt x="174" y="376"/>
                  <a:pt x="175" y="377"/>
                  <a:pt x="175" y="377"/>
                </a:cubicBezTo>
                <a:cubicBezTo>
                  <a:pt x="183" y="385"/>
                  <a:pt x="187" y="395"/>
                  <a:pt x="187" y="406"/>
                </a:cubicBezTo>
                <a:cubicBezTo>
                  <a:pt x="187" y="417"/>
                  <a:pt x="183" y="427"/>
                  <a:pt x="175" y="434"/>
                </a:cubicBezTo>
                <a:cubicBezTo>
                  <a:pt x="167" y="442"/>
                  <a:pt x="157" y="446"/>
                  <a:pt x="146" y="446"/>
                </a:cubicBezTo>
                <a:cubicBezTo>
                  <a:pt x="135" y="446"/>
                  <a:pt x="125" y="442"/>
                  <a:pt x="117" y="434"/>
                </a:cubicBezTo>
                <a:cubicBezTo>
                  <a:pt x="110" y="427"/>
                  <a:pt x="106" y="417"/>
                  <a:pt x="106" y="406"/>
                </a:cubicBezTo>
                <a:cubicBezTo>
                  <a:pt x="106" y="395"/>
                  <a:pt x="110" y="385"/>
                  <a:pt x="117" y="377"/>
                </a:cubicBezTo>
                <a:cubicBezTo>
                  <a:pt x="118" y="377"/>
                  <a:pt x="118" y="376"/>
                  <a:pt x="118" y="376"/>
                </a:cubicBezTo>
                <a:cubicBezTo>
                  <a:pt x="117" y="376"/>
                  <a:pt x="117" y="376"/>
                  <a:pt x="117" y="376"/>
                </a:cubicBezTo>
                <a:cubicBezTo>
                  <a:pt x="0" y="376"/>
                  <a:pt x="0" y="376"/>
                  <a:pt x="0" y="376"/>
                </a:cubicBezTo>
                <a:cubicBezTo>
                  <a:pt x="0" y="253"/>
                  <a:pt x="0" y="253"/>
                  <a:pt x="0" y="253"/>
                </a:cubicBezTo>
                <a:cubicBezTo>
                  <a:pt x="3" y="253"/>
                  <a:pt x="3" y="253"/>
                  <a:pt x="3" y="253"/>
                </a:cubicBezTo>
                <a:cubicBezTo>
                  <a:pt x="11" y="261"/>
                  <a:pt x="21" y="265"/>
                  <a:pt x="32" y="265"/>
                </a:cubicBezTo>
                <a:cubicBezTo>
                  <a:pt x="43" y="265"/>
                  <a:pt x="53" y="261"/>
                  <a:pt x="61" y="253"/>
                </a:cubicBezTo>
                <a:cubicBezTo>
                  <a:pt x="69" y="245"/>
                  <a:pt x="73" y="236"/>
                  <a:pt x="73" y="224"/>
                </a:cubicBezTo>
                <a:cubicBezTo>
                  <a:pt x="73" y="213"/>
                  <a:pt x="69" y="204"/>
                  <a:pt x="61" y="196"/>
                </a:cubicBezTo>
                <a:cubicBezTo>
                  <a:pt x="53" y="188"/>
                  <a:pt x="43" y="184"/>
                  <a:pt x="32" y="184"/>
                </a:cubicBezTo>
                <a:cubicBezTo>
                  <a:pt x="21" y="184"/>
                  <a:pt x="11" y="188"/>
                  <a:pt x="3" y="196"/>
                </a:cubicBezTo>
                <a:lnTo>
                  <a:pt x="0" y="196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 w="19050">
            <a:solidFill>
              <a:schemeClr val="bg1"/>
            </a:solidFill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06A36D90-3AB2-446F-B20B-91B50DC52B6F}"/>
              </a:ext>
            </a:extLst>
          </p:cNvPr>
          <p:cNvSpPr/>
          <p:nvPr/>
        </p:nvSpPr>
        <p:spPr bwMode="auto">
          <a:xfrm>
            <a:off x="5685367" y="3737264"/>
            <a:ext cx="2415117" cy="1996017"/>
          </a:xfrm>
          <a:custGeom>
            <a:cxnLst>
              <a:cxn ang="0">
                <a:pos x="75" y="311"/>
              </a:cxn>
              <a:cxn ang="0">
                <a:pos x="75" y="166"/>
              </a:cxn>
              <a:cxn ang="0">
                <a:pos x="70" y="172"/>
              </a:cxn>
              <a:cxn ang="0">
                <a:pos x="41" y="184"/>
              </a:cxn>
              <a:cxn ang="0">
                <a:pos x="12" y="172"/>
              </a:cxn>
              <a:cxn ang="0">
                <a:pos x="0" y="144"/>
              </a:cxn>
              <a:cxn ang="0">
                <a:pos x="12" y="115"/>
              </a:cxn>
              <a:cxn ang="0">
                <a:pos x="41" y="103"/>
              </a:cxn>
              <a:cxn ang="0">
                <a:pos x="70" y="115"/>
              </a:cxn>
              <a:cxn ang="0">
                <a:pos x="75" y="121"/>
              </a:cxn>
              <a:cxn ang="0">
                <a:pos x="75" y="0"/>
              </a:cxn>
              <a:cxn ang="0">
                <a:pos x="192" y="0"/>
              </a:cxn>
              <a:cxn ang="0">
                <a:pos x="192" y="1"/>
              </a:cxn>
              <a:cxn ang="0">
                <a:pos x="181" y="30"/>
              </a:cxn>
              <a:cxn ang="0">
                <a:pos x="192" y="58"/>
              </a:cxn>
              <a:cxn ang="0">
                <a:pos x="221" y="70"/>
              </a:cxn>
              <a:cxn ang="0">
                <a:pos x="250" y="58"/>
              </a:cxn>
              <a:cxn ang="0">
                <a:pos x="262" y="30"/>
              </a:cxn>
              <a:cxn ang="0">
                <a:pos x="250" y="1"/>
              </a:cxn>
              <a:cxn ang="0">
                <a:pos x="250" y="0"/>
              </a:cxn>
              <a:cxn ang="0">
                <a:pos x="389" y="0"/>
              </a:cxn>
              <a:cxn ang="0">
                <a:pos x="388" y="32"/>
              </a:cxn>
              <a:cxn ang="0">
                <a:pos x="450" y="66"/>
              </a:cxn>
              <a:cxn ang="0">
                <a:pos x="436" y="121"/>
              </a:cxn>
              <a:cxn ang="0">
                <a:pos x="363" y="125"/>
              </a:cxn>
              <a:cxn ang="0">
                <a:pos x="329" y="183"/>
              </a:cxn>
              <a:cxn ang="0">
                <a:pos x="366" y="243"/>
              </a:cxn>
              <a:cxn ang="0">
                <a:pos x="344" y="266"/>
              </a:cxn>
              <a:cxn ang="0">
                <a:pos x="322" y="287"/>
              </a:cxn>
              <a:cxn ang="0">
                <a:pos x="260" y="251"/>
              </a:cxn>
              <a:cxn ang="0">
                <a:pos x="203" y="285"/>
              </a:cxn>
              <a:cxn ang="0">
                <a:pos x="203" y="356"/>
              </a:cxn>
              <a:cxn ang="0">
                <a:pos x="145" y="371"/>
              </a:cxn>
              <a:cxn ang="0">
                <a:pos x="108" y="309"/>
              </a:cxn>
              <a:cxn ang="0">
                <a:pos x="76" y="311"/>
              </a:cxn>
              <a:cxn ang="0">
                <a:pos x="75" y="311"/>
              </a:cxn>
            </a:cxnLst>
            <a:rect b="b" l="0" r="r" t="0"/>
            <a:pathLst>
              <a:path h="371" w="450">
                <a:moveTo>
                  <a:pt x="75" y="311"/>
                </a:moveTo>
                <a:cubicBezTo>
                  <a:pt x="75" y="166"/>
                  <a:pt x="75" y="166"/>
                  <a:pt x="75" y="166"/>
                </a:cubicBezTo>
                <a:cubicBezTo>
                  <a:pt x="73" y="168"/>
                  <a:pt x="72" y="170"/>
                  <a:pt x="70" y="172"/>
                </a:cubicBezTo>
                <a:cubicBezTo>
                  <a:pt x="62" y="180"/>
                  <a:pt x="52" y="184"/>
                  <a:pt x="41" y="184"/>
                </a:cubicBezTo>
                <a:cubicBezTo>
                  <a:pt x="30" y="184"/>
                  <a:pt x="20" y="180"/>
                  <a:pt x="12" y="172"/>
                </a:cubicBezTo>
                <a:cubicBezTo>
                  <a:pt x="4" y="165"/>
                  <a:pt x="0" y="155"/>
                  <a:pt x="0" y="144"/>
                </a:cubicBezTo>
                <a:cubicBezTo>
                  <a:pt x="0" y="133"/>
                  <a:pt x="4" y="123"/>
                  <a:pt x="12" y="115"/>
                </a:cubicBezTo>
                <a:cubicBezTo>
                  <a:pt x="20" y="107"/>
                  <a:pt x="30" y="103"/>
                  <a:pt x="41" y="103"/>
                </a:cubicBezTo>
                <a:cubicBezTo>
                  <a:pt x="52" y="103"/>
                  <a:pt x="62" y="107"/>
                  <a:pt x="70" y="115"/>
                </a:cubicBezTo>
                <a:cubicBezTo>
                  <a:pt x="72" y="117"/>
                  <a:pt x="73" y="119"/>
                  <a:pt x="75" y="121"/>
                </a:cubicBezTo>
                <a:cubicBezTo>
                  <a:pt x="75" y="0"/>
                  <a:pt x="75" y="0"/>
                  <a:pt x="75" y="0"/>
                </a:cubicBezTo>
                <a:cubicBezTo>
                  <a:pt x="192" y="0"/>
                  <a:pt x="192" y="0"/>
                  <a:pt x="192" y="0"/>
                </a:cubicBezTo>
                <a:cubicBezTo>
                  <a:pt x="192" y="1"/>
                  <a:pt x="192" y="1"/>
                  <a:pt x="192" y="1"/>
                </a:cubicBezTo>
                <a:cubicBezTo>
                  <a:pt x="185" y="9"/>
                  <a:pt x="181" y="19"/>
                  <a:pt x="181" y="30"/>
                </a:cubicBezTo>
                <a:cubicBezTo>
                  <a:pt x="181" y="41"/>
                  <a:pt x="185" y="51"/>
                  <a:pt x="192" y="58"/>
                </a:cubicBezTo>
                <a:cubicBezTo>
                  <a:pt x="200" y="66"/>
                  <a:pt x="210" y="70"/>
                  <a:pt x="221" y="70"/>
                </a:cubicBezTo>
                <a:cubicBezTo>
                  <a:pt x="232" y="70"/>
                  <a:pt x="242" y="66"/>
                  <a:pt x="250" y="58"/>
                </a:cubicBezTo>
                <a:cubicBezTo>
                  <a:pt x="258" y="51"/>
                  <a:pt x="262" y="41"/>
                  <a:pt x="262" y="30"/>
                </a:cubicBezTo>
                <a:cubicBezTo>
                  <a:pt x="262" y="19"/>
                  <a:pt x="258" y="9"/>
                  <a:pt x="250" y="1"/>
                </a:cubicBezTo>
                <a:cubicBezTo>
                  <a:pt x="250" y="0"/>
                  <a:pt x="250" y="0"/>
                  <a:pt x="250" y="0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11"/>
                  <a:pt x="389" y="22"/>
                  <a:pt x="388" y="32"/>
                </a:cubicBezTo>
                <a:cubicBezTo>
                  <a:pt x="450" y="66"/>
                  <a:pt x="450" y="66"/>
                  <a:pt x="450" y="66"/>
                </a:cubicBezTo>
                <a:cubicBezTo>
                  <a:pt x="446" y="85"/>
                  <a:pt x="442" y="103"/>
                  <a:pt x="436" y="121"/>
                </a:cubicBezTo>
                <a:cubicBezTo>
                  <a:pt x="363" y="125"/>
                  <a:pt x="363" y="125"/>
                  <a:pt x="363" y="125"/>
                </a:cubicBezTo>
                <a:cubicBezTo>
                  <a:pt x="354" y="145"/>
                  <a:pt x="343" y="164"/>
                  <a:pt x="329" y="183"/>
                </a:cubicBezTo>
                <a:cubicBezTo>
                  <a:pt x="366" y="243"/>
                  <a:pt x="366" y="243"/>
                  <a:pt x="366" y="243"/>
                </a:cubicBezTo>
                <a:cubicBezTo>
                  <a:pt x="359" y="251"/>
                  <a:pt x="352" y="258"/>
                  <a:pt x="344" y="266"/>
                </a:cubicBezTo>
                <a:cubicBezTo>
                  <a:pt x="337" y="273"/>
                  <a:pt x="329" y="280"/>
                  <a:pt x="322" y="287"/>
                </a:cubicBezTo>
                <a:cubicBezTo>
                  <a:pt x="260" y="251"/>
                  <a:pt x="260" y="251"/>
                  <a:pt x="260" y="251"/>
                </a:cubicBezTo>
                <a:cubicBezTo>
                  <a:pt x="242" y="265"/>
                  <a:pt x="223" y="276"/>
                  <a:pt x="203" y="285"/>
                </a:cubicBezTo>
                <a:cubicBezTo>
                  <a:pt x="203" y="356"/>
                  <a:pt x="203" y="356"/>
                  <a:pt x="203" y="356"/>
                </a:cubicBezTo>
                <a:cubicBezTo>
                  <a:pt x="184" y="363"/>
                  <a:pt x="165" y="368"/>
                  <a:pt x="145" y="371"/>
                </a:cubicBezTo>
                <a:cubicBezTo>
                  <a:pt x="108" y="309"/>
                  <a:pt x="108" y="309"/>
                  <a:pt x="108" y="309"/>
                </a:cubicBezTo>
                <a:cubicBezTo>
                  <a:pt x="98" y="310"/>
                  <a:pt x="87" y="311"/>
                  <a:pt x="76" y="311"/>
                </a:cubicBezTo>
                <a:cubicBezTo>
                  <a:pt x="76" y="311"/>
                  <a:pt x="75" y="311"/>
                  <a:pt x="75" y="311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 w="19050">
            <a:solidFill>
              <a:schemeClr val="bg1"/>
            </a:solidFill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5397A0FA-DDF5-41FE-9A87-5C5D3B4FB017}"/>
              </a:ext>
            </a:extLst>
          </p:cNvPr>
          <p:cNvSpPr/>
          <p:nvPr/>
        </p:nvSpPr>
        <p:spPr bwMode="auto">
          <a:xfrm>
            <a:off x="4091518" y="3328747"/>
            <a:ext cx="1996017" cy="2398184"/>
          </a:xfrm>
          <a:custGeom>
            <a:cxnLst>
              <a:cxn ang="0">
                <a:pos x="61" y="76"/>
              </a:cxn>
              <a:cxn ang="0">
                <a:pos x="200" y="76"/>
              </a:cxn>
              <a:cxn ang="0">
                <a:pos x="191" y="69"/>
              </a:cxn>
              <a:cxn ang="0">
                <a:pos x="179" y="41"/>
              </a:cxn>
              <a:cxn ang="0">
                <a:pos x="191" y="12"/>
              </a:cxn>
              <a:cxn ang="0">
                <a:pos x="220" y="0"/>
              </a:cxn>
              <a:cxn ang="0">
                <a:pos x="248" y="12"/>
              </a:cxn>
              <a:cxn ang="0">
                <a:pos x="260" y="41"/>
              </a:cxn>
              <a:cxn ang="0">
                <a:pos x="248" y="69"/>
              </a:cxn>
              <a:cxn ang="0">
                <a:pos x="239" y="76"/>
              </a:cxn>
              <a:cxn ang="0">
                <a:pos x="372" y="76"/>
              </a:cxn>
              <a:cxn ang="0">
                <a:pos x="372" y="197"/>
              </a:cxn>
              <a:cxn ang="0">
                <a:pos x="367" y="191"/>
              </a:cxn>
              <a:cxn ang="0">
                <a:pos x="338" y="179"/>
              </a:cxn>
              <a:cxn ang="0">
                <a:pos x="309" y="191"/>
              </a:cxn>
              <a:cxn ang="0">
                <a:pos x="297" y="220"/>
              </a:cxn>
              <a:cxn ang="0">
                <a:pos x="309" y="248"/>
              </a:cxn>
              <a:cxn ang="0">
                <a:pos x="338" y="260"/>
              </a:cxn>
              <a:cxn ang="0">
                <a:pos x="367" y="248"/>
              </a:cxn>
              <a:cxn ang="0">
                <a:pos x="372" y="242"/>
              </a:cxn>
              <a:cxn ang="0">
                <a:pos x="372" y="387"/>
              </a:cxn>
              <a:cxn ang="0">
                <a:pos x="340" y="385"/>
              </a:cxn>
              <a:cxn ang="0">
                <a:pos x="302" y="446"/>
              </a:cxn>
              <a:cxn ang="0">
                <a:pos x="242" y="430"/>
              </a:cxn>
              <a:cxn ang="0">
                <a:pos x="247" y="361"/>
              </a:cxn>
              <a:cxn ang="0">
                <a:pos x="184" y="323"/>
              </a:cxn>
              <a:cxn ang="0">
                <a:pos x="129" y="363"/>
              </a:cxn>
              <a:cxn ang="0">
                <a:pos x="106" y="342"/>
              </a:cxn>
              <a:cxn ang="0">
                <a:pos x="82" y="316"/>
              </a:cxn>
              <a:cxn ang="0">
                <a:pos x="118" y="254"/>
              </a:cxn>
              <a:cxn ang="0">
                <a:pos x="86" y="199"/>
              </a:cxn>
              <a:cxn ang="0">
                <a:pos x="15" y="199"/>
              </a:cxn>
              <a:cxn ang="0">
                <a:pos x="0" y="141"/>
              </a:cxn>
              <a:cxn ang="0">
                <a:pos x="62" y="104"/>
              </a:cxn>
              <a:cxn ang="0">
                <a:pos x="61" y="84"/>
              </a:cxn>
              <a:cxn ang="0">
                <a:pos x="61" y="76"/>
              </a:cxn>
            </a:cxnLst>
            <a:rect b="b" l="0" r="r" t="0"/>
            <a:pathLst>
              <a:path h="446" w="372">
                <a:moveTo>
                  <a:pt x="61" y="76"/>
                </a:moveTo>
                <a:cubicBezTo>
                  <a:pt x="200" y="76"/>
                  <a:pt x="200" y="76"/>
                  <a:pt x="200" y="76"/>
                </a:cubicBezTo>
                <a:cubicBezTo>
                  <a:pt x="197" y="74"/>
                  <a:pt x="194" y="72"/>
                  <a:pt x="191" y="69"/>
                </a:cubicBezTo>
                <a:cubicBezTo>
                  <a:pt x="183" y="61"/>
                  <a:pt x="179" y="52"/>
                  <a:pt x="179" y="41"/>
                </a:cubicBezTo>
                <a:cubicBezTo>
                  <a:pt x="179" y="29"/>
                  <a:pt x="183" y="20"/>
                  <a:pt x="191" y="12"/>
                </a:cubicBezTo>
                <a:cubicBezTo>
                  <a:pt x="199" y="4"/>
                  <a:pt x="209" y="0"/>
                  <a:pt x="220" y="0"/>
                </a:cubicBezTo>
                <a:cubicBezTo>
                  <a:pt x="231" y="0"/>
                  <a:pt x="241" y="4"/>
                  <a:pt x="248" y="12"/>
                </a:cubicBezTo>
                <a:cubicBezTo>
                  <a:pt x="256" y="20"/>
                  <a:pt x="260" y="29"/>
                  <a:pt x="260" y="41"/>
                </a:cubicBezTo>
                <a:cubicBezTo>
                  <a:pt x="260" y="52"/>
                  <a:pt x="256" y="61"/>
                  <a:pt x="248" y="69"/>
                </a:cubicBezTo>
                <a:cubicBezTo>
                  <a:pt x="246" y="72"/>
                  <a:pt x="243" y="74"/>
                  <a:pt x="239" y="76"/>
                </a:cubicBezTo>
                <a:cubicBezTo>
                  <a:pt x="372" y="76"/>
                  <a:pt x="372" y="76"/>
                  <a:pt x="372" y="76"/>
                </a:cubicBezTo>
                <a:cubicBezTo>
                  <a:pt x="372" y="197"/>
                  <a:pt x="372" y="197"/>
                  <a:pt x="372" y="197"/>
                </a:cubicBezTo>
                <a:cubicBezTo>
                  <a:pt x="370" y="195"/>
                  <a:pt x="369" y="193"/>
                  <a:pt x="367" y="191"/>
                </a:cubicBezTo>
                <a:cubicBezTo>
                  <a:pt x="359" y="183"/>
                  <a:pt x="349" y="179"/>
                  <a:pt x="338" y="179"/>
                </a:cubicBezTo>
                <a:cubicBezTo>
                  <a:pt x="327" y="179"/>
                  <a:pt x="317" y="183"/>
                  <a:pt x="309" y="191"/>
                </a:cubicBezTo>
                <a:cubicBezTo>
                  <a:pt x="301" y="199"/>
                  <a:pt x="297" y="209"/>
                  <a:pt x="297" y="220"/>
                </a:cubicBezTo>
                <a:cubicBezTo>
                  <a:pt x="297" y="231"/>
                  <a:pt x="301" y="241"/>
                  <a:pt x="309" y="248"/>
                </a:cubicBezTo>
                <a:cubicBezTo>
                  <a:pt x="317" y="256"/>
                  <a:pt x="327" y="260"/>
                  <a:pt x="338" y="260"/>
                </a:cubicBezTo>
                <a:cubicBezTo>
                  <a:pt x="349" y="260"/>
                  <a:pt x="359" y="256"/>
                  <a:pt x="367" y="248"/>
                </a:cubicBezTo>
                <a:cubicBezTo>
                  <a:pt x="369" y="246"/>
                  <a:pt x="370" y="244"/>
                  <a:pt x="372" y="242"/>
                </a:cubicBezTo>
                <a:cubicBezTo>
                  <a:pt x="372" y="387"/>
                  <a:pt x="372" y="387"/>
                  <a:pt x="372" y="387"/>
                </a:cubicBezTo>
                <a:cubicBezTo>
                  <a:pt x="361" y="387"/>
                  <a:pt x="351" y="386"/>
                  <a:pt x="340" y="385"/>
                </a:cubicBezTo>
                <a:cubicBezTo>
                  <a:pt x="302" y="446"/>
                  <a:pt x="302" y="446"/>
                  <a:pt x="302" y="446"/>
                </a:cubicBezTo>
                <a:cubicBezTo>
                  <a:pt x="281" y="443"/>
                  <a:pt x="261" y="437"/>
                  <a:pt x="242" y="430"/>
                </a:cubicBezTo>
                <a:cubicBezTo>
                  <a:pt x="247" y="361"/>
                  <a:pt x="247" y="361"/>
                  <a:pt x="247" y="361"/>
                </a:cubicBezTo>
                <a:cubicBezTo>
                  <a:pt x="225" y="351"/>
                  <a:pt x="204" y="338"/>
                  <a:pt x="184" y="323"/>
                </a:cubicBezTo>
                <a:cubicBezTo>
                  <a:pt x="129" y="363"/>
                  <a:pt x="129" y="363"/>
                  <a:pt x="129" y="363"/>
                </a:cubicBezTo>
                <a:cubicBezTo>
                  <a:pt x="121" y="356"/>
                  <a:pt x="113" y="349"/>
                  <a:pt x="106" y="342"/>
                </a:cubicBezTo>
                <a:cubicBezTo>
                  <a:pt x="97" y="333"/>
                  <a:pt x="89" y="325"/>
                  <a:pt x="82" y="316"/>
                </a:cubicBezTo>
                <a:cubicBezTo>
                  <a:pt x="118" y="254"/>
                  <a:pt x="118" y="254"/>
                  <a:pt x="118" y="254"/>
                </a:cubicBezTo>
                <a:cubicBezTo>
                  <a:pt x="105" y="237"/>
                  <a:pt x="94" y="219"/>
                  <a:pt x="86" y="199"/>
                </a:cubicBezTo>
                <a:cubicBezTo>
                  <a:pt x="15" y="199"/>
                  <a:pt x="15" y="199"/>
                  <a:pt x="15" y="199"/>
                </a:cubicBezTo>
                <a:cubicBezTo>
                  <a:pt x="8" y="180"/>
                  <a:pt x="3" y="161"/>
                  <a:pt x="0" y="141"/>
                </a:cubicBezTo>
                <a:cubicBezTo>
                  <a:pt x="62" y="104"/>
                  <a:pt x="62" y="104"/>
                  <a:pt x="62" y="104"/>
                </a:cubicBezTo>
                <a:cubicBezTo>
                  <a:pt x="62" y="98"/>
                  <a:pt x="61" y="91"/>
                  <a:pt x="61" y="84"/>
                </a:cubicBezTo>
                <a:lnTo>
                  <a:pt x="61" y="76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 w="19050">
            <a:solidFill>
              <a:schemeClr val="bg1"/>
            </a:solidFill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Freeform 31">
            <a:extLst>
              <a:ext uri="{FF2B5EF4-FFF2-40B4-BE49-F238E27FC236}">
                <a16:creationId xmlns:a16="http://schemas.microsoft.com/office/drawing/2014/main" id="{8EFE9E5D-D188-4075-AEC3-C43F644B6D31}"/>
              </a:ext>
            </a:extLst>
          </p:cNvPr>
          <p:cNvSpPr/>
          <p:nvPr/>
        </p:nvSpPr>
        <p:spPr>
          <a:xfrm>
            <a:off x="7725756" y="1908608"/>
            <a:ext cx="198965" cy="198965"/>
          </a:xfrm>
          <a:custGeom>
            <a:gdLst>
              <a:gd fmla="*/ 0 w 1068585" name="connsiteX0"/>
              <a:gd fmla="*/ 534293 h 1068585" name="connsiteY0"/>
              <a:gd fmla="*/ 156491 w 1068585" name="connsiteX1"/>
              <a:gd fmla="*/ 156491 h 1068585" name="connsiteY1"/>
              <a:gd fmla="*/ 534294 w 1068585" name="connsiteX2"/>
              <a:gd fmla="*/ 1 h 1068585" name="connsiteY2"/>
              <a:gd fmla="*/ 912096 w 1068585" name="connsiteX3"/>
              <a:gd fmla="*/ 156492 h 1068585" name="connsiteY3"/>
              <a:gd fmla="*/ 1068586 w 1068585" name="connsiteX4"/>
              <a:gd fmla="*/ 534295 h 1068585" name="connsiteY4"/>
              <a:gd fmla="*/ 912095 w 1068585" name="connsiteX5"/>
              <a:gd fmla="*/ 912097 h 1068585" name="connsiteY5"/>
              <a:gd fmla="*/ 534293 w 1068585" name="connsiteX6"/>
              <a:gd fmla="*/ 1068588 h 1068585" name="connsiteY6"/>
              <a:gd fmla="*/ 156491 w 1068585" name="connsiteX7"/>
              <a:gd fmla="*/ 912097 h 1068585" name="connsiteY7"/>
              <a:gd fmla="*/ 1 w 1068585" name="connsiteX8"/>
              <a:gd fmla="*/ 534295 h 1068585" name="connsiteY8"/>
              <a:gd fmla="*/ 0 w 1068585" name="connsiteX9"/>
              <a:gd fmla="*/ 534293 h 1068585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068585" w="1068585">
                <a:moveTo>
                  <a:pt x="0" y="534293"/>
                </a:moveTo>
                <a:cubicBezTo>
                  <a:pt x="0" y="392590"/>
                  <a:pt x="56292" y="256690"/>
                  <a:pt x="156491" y="156491"/>
                </a:cubicBezTo>
                <a:cubicBezTo>
                  <a:pt x="256691" y="56292"/>
                  <a:pt x="392590" y="1"/>
                  <a:pt x="534294" y="1"/>
                </a:cubicBezTo>
                <a:cubicBezTo>
                  <a:pt x="675997" y="1"/>
                  <a:pt x="811897" y="56293"/>
                  <a:pt x="912096" y="156492"/>
                </a:cubicBezTo>
                <a:cubicBezTo>
                  <a:pt x="1012295" y="256692"/>
                  <a:pt x="1068586" y="392591"/>
                  <a:pt x="1068586" y="534295"/>
                </a:cubicBezTo>
                <a:cubicBezTo>
                  <a:pt x="1068586" y="675998"/>
                  <a:pt x="1012295" y="811898"/>
                  <a:pt x="912095" y="912097"/>
                </a:cubicBezTo>
                <a:cubicBezTo>
                  <a:pt x="811896" y="1012296"/>
                  <a:pt x="675996" y="1068588"/>
                  <a:pt x="534293" y="1068588"/>
                </a:cubicBezTo>
                <a:cubicBezTo>
                  <a:pt x="392590" y="1068588"/>
                  <a:pt x="256690" y="1012296"/>
                  <a:pt x="156491" y="912097"/>
                </a:cubicBezTo>
                <a:cubicBezTo>
                  <a:pt x="56292" y="811898"/>
                  <a:pt x="0" y="675998"/>
                  <a:pt x="1" y="534295"/>
                </a:cubicBezTo>
                <a:cubicBezTo>
                  <a:pt x="1" y="534294"/>
                  <a:pt x="0" y="534294"/>
                  <a:pt x="0" y="5342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45908" lIns="245908" numCol="1" rIns="245908" spcCol="1270" spcFirstLastPara="0" tIns="245908" vert="horz" wrap="square">
            <a:noAutofit/>
          </a:bodyPr>
          <a:lstStyle/>
          <a:p>
            <a:pPr algn="ctr" defTabSz="130383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33"/>
          </a:p>
        </p:txBody>
      </p:sp>
      <p:sp>
        <p:nvSpPr>
          <p:cNvPr id="7" name="Freeform 33">
            <a:extLst>
              <a:ext uri="{FF2B5EF4-FFF2-40B4-BE49-F238E27FC236}">
                <a16:creationId xmlns:a16="http://schemas.microsoft.com/office/drawing/2014/main" id="{A8221D88-F16B-4A0F-BE88-1503B6452B1D}"/>
              </a:ext>
            </a:extLst>
          </p:cNvPr>
          <p:cNvSpPr/>
          <p:nvPr/>
        </p:nvSpPr>
        <p:spPr>
          <a:xfrm>
            <a:off x="7725756" y="5326562"/>
            <a:ext cx="198965" cy="198965"/>
          </a:xfrm>
          <a:custGeom>
            <a:gdLst>
              <a:gd fmla="*/ 0 w 1068585" name="connsiteX0"/>
              <a:gd fmla="*/ 534293 h 1068585" name="connsiteY0"/>
              <a:gd fmla="*/ 156491 w 1068585" name="connsiteX1"/>
              <a:gd fmla="*/ 156491 h 1068585" name="connsiteY1"/>
              <a:gd fmla="*/ 534294 w 1068585" name="connsiteX2"/>
              <a:gd fmla="*/ 1 h 1068585" name="connsiteY2"/>
              <a:gd fmla="*/ 912096 w 1068585" name="connsiteX3"/>
              <a:gd fmla="*/ 156492 h 1068585" name="connsiteY3"/>
              <a:gd fmla="*/ 1068586 w 1068585" name="connsiteX4"/>
              <a:gd fmla="*/ 534295 h 1068585" name="connsiteY4"/>
              <a:gd fmla="*/ 912095 w 1068585" name="connsiteX5"/>
              <a:gd fmla="*/ 912097 h 1068585" name="connsiteY5"/>
              <a:gd fmla="*/ 534293 w 1068585" name="connsiteX6"/>
              <a:gd fmla="*/ 1068588 h 1068585" name="connsiteY6"/>
              <a:gd fmla="*/ 156491 w 1068585" name="connsiteX7"/>
              <a:gd fmla="*/ 912097 h 1068585" name="connsiteY7"/>
              <a:gd fmla="*/ 1 w 1068585" name="connsiteX8"/>
              <a:gd fmla="*/ 534295 h 1068585" name="connsiteY8"/>
              <a:gd fmla="*/ 0 w 1068585" name="connsiteX9"/>
              <a:gd fmla="*/ 534293 h 1068585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068585" w="1068585">
                <a:moveTo>
                  <a:pt x="0" y="534293"/>
                </a:moveTo>
                <a:cubicBezTo>
                  <a:pt x="0" y="392590"/>
                  <a:pt x="56292" y="256690"/>
                  <a:pt x="156491" y="156491"/>
                </a:cubicBezTo>
                <a:cubicBezTo>
                  <a:pt x="256691" y="56292"/>
                  <a:pt x="392590" y="1"/>
                  <a:pt x="534294" y="1"/>
                </a:cubicBezTo>
                <a:cubicBezTo>
                  <a:pt x="675997" y="1"/>
                  <a:pt x="811897" y="56293"/>
                  <a:pt x="912096" y="156492"/>
                </a:cubicBezTo>
                <a:cubicBezTo>
                  <a:pt x="1012295" y="256692"/>
                  <a:pt x="1068586" y="392591"/>
                  <a:pt x="1068586" y="534295"/>
                </a:cubicBezTo>
                <a:cubicBezTo>
                  <a:pt x="1068586" y="675998"/>
                  <a:pt x="1012295" y="811898"/>
                  <a:pt x="912095" y="912097"/>
                </a:cubicBezTo>
                <a:cubicBezTo>
                  <a:pt x="811896" y="1012296"/>
                  <a:pt x="675996" y="1068588"/>
                  <a:pt x="534293" y="1068588"/>
                </a:cubicBezTo>
                <a:cubicBezTo>
                  <a:pt x="392590" y="1068588"/>
                  <a:pt x="256690" y="1012296"/>
                  <a:pt x="156491" y="912097"/>
                </a:cubicBezTo>
                <a:cubicBezTo>
                  <a:pt x="56292" y="811898"/>
                  <a:pt x="0" y="675998"/>
                  <a:pt x="1" y="534295"/>
                </a:cubicBezTo>
                <a:cubicBezTo>
                  <a:pt x="1" y="534294"/>
                  <a:pt x="0" y="534294"/>
                  <a:pt x="0" y="5342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45908" lIns="245908" numCol="1" rIns="245908" spcCol="1270" spcFirstLastPara="0" tIns="245908" vert="horz" wrap="square">
            <a:noAutofit/>
          </a:bodyPr>
          <a:lstStyle/>
          <a:p>
            <a:pPr algn="ctr" defTabSz="130383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33"/>
          </a:p>
        </p:txBody>
      </p:sp>
      <p:sp>
        <p:nvSpPr>
          <p:cNvPr id="8" name="Freeform 35">
            <a:extLst>
              <a:ext uri="{FF2B5EF4-FFF2-40B4-BE49-F238E27FC236}">
                <a16:creationId xmlns:a16="http://schemas.microsoft.com/office/drawing/2014/main" id="{15E4F88B-3654-4263-9AE3-3865094EEDDF}"/>
              </a:ext>
            </a:extLst>
          </p:cNvPr>
          <p:cNvSpPr/>
          <p:nvPr/>
        </p:nvSpPr>
        <p:spPr>
          <a:xfrm>
            <a:off x="4264651" y="5326562"/>
            <a:ext cx="198965" cy="198965"/>
          </a:xfrm>
          <a:custGeom>
            <a:gdLst>
              <a:gd fmla="*/ 0 w 1068585" name="connsiteX0"/>
              <a:gd fmla="*/ 534293 h 1068585" name="connsiteY0"/>
              <a:gd fmla="*/ 156491 w 1068585" name="connsiteX1"/>
              <a:gd fmla="*/ 156491 h 1068585" name="connsiteY1"/>
              <a:gd fmla="*/ 534294 w 1068585" name="connsiteX2"/>
              <a:gd fmla="*/ 1 h 1068585" name="connsiteY2"/>
              <a:gd fmla="*/ 912096 w 1068585" name="connsiteX3"/>
              <a:gd fmla="*/ 156492 h 1068585" name="connsiteY3"/>
              <a:gd fmla="*/ 1068586 w 1068585" name="connsiteX4"/>
              <a:gd fmla="*/ 534295 h 1068585" name="connsiteY4"/>
              <a:gd fmla="*/ 912095 w 1068585" name="connsiteX5"/>
              <a:gd fmla="*/ 912097 h 1068585" name="connsiteY5"/>
              <a:gd fmla="*/ 534293 w 1068585" name="connsiteX6"/>
              <a:gd fmla="*/ 1068588 h 1068585" name="connsiteY6"/>
              <a:gd fmla="*/ 156491 w 1068585" name="connsiteX7"/>
              <a:gd fmla="*/ 912097 h 1068585" name="connsiteY7"/>
              <a:gd fmla="*/ 1 w 1068585" name="connsiteX8"/>
              <a:gd fmla="*/ 534295 h 1068585" name="connsiteY8"/>
              <a:gd fmla="*/ 0 w 1068585" name="connsiteX9"/>
              <a:gd fmla="*/ 534293 h 1068585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068585" w="1068585">
                <a:moveTo>
                  <a:pt x="0" y="534293"/>
                </a:moveTo>
                <a:cubicBezTo>
                  <a:pt x="0" y="392590"/>
                  <a:pt x="56292" y="256690"/>
                  <a:pt x="156491" y="156491"/>
                </a:cubicBezTo>
                <a:cubicBezTo>
                  <a:pt x="256691" y="56292"/>
                  <a:pt x="392590" y="1"/>
                  <a:pt x="534294" y="1"/>
                </a:cubicBezTo>
                <a:cubicBezTo>
                  <a:pt x="675997" y="1"/>
                  <a:pt x="811897" y="56293"/>
                  <a:pt x="912096" y="156492"/>
                </a:cubicBezTo>
                <a:cubicBezTo>
                  <a:pt x="1012295" y="256692"/>
                  <a:pt x="1068586" y="392591"/>
                  <a:pt x="1068586" y="534295"/>
                </a:cubicBezTo>
                <a:cubicBezTo>
                  <a:pt x="1068586" y="675998"/>
                  <a:pt x="1012295" y="811898"/>
                  <a:pt x="912095" y="912097"/>
                </a:cubicBezTo>
                <a:cubicBezTo>
                  <a:pt x="811896" y="1012296"/>
                  <a:pt x="675996" y="1068588"/>
                  <a:pt x="534293" y="1068588"/>
                </a:cubicBezTo>
                <a:cubicBezTo>
                  <a:pt x="392590" y="1068588"/>
                  <a:pt x="256690" y="1012296"/>
                  <a:pt x="156491" y="912097"/>
                </a:cubicBezTo>
                <a:cubicBezTo>
                  <a:pt x="56292" y="811898"/>
                  <a:pt x="0" y="675998"/>
                  <a:pt x="1" y="534295"/>
                </a:cubicBezTo>
                <a:cubicBezTo>
                  <a:pt x="1" y="534294"/>
                  <a:pt x="0" y="534294"/>
                  <a:pt x="0" y="5342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45908" lIns="245908" numCol="1" rIns="245908" spcCol="1270" spcFirstLastPara="0" tIns="245908" vert="horz" wrap="square">
            <a:noAutofit/>
          </a:bodyPr>
          <a:lstStyle/>
          <a:p>
            <a:pPr algn="ctr" defTabSz="130383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33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01C7EA4E-96EA-42B6-ACD5-5A41A1BE0174}"/>
              </a:ext>
            </a:extLst>
          </p:cNvPr>
          <p:cNvSpPr/>
          <p:nvPr/>
        </p:nvSpPr>
        <p:spPr>
          <a:xfrm>
            <a:off x="4264651" y="1908608"/>
            <a:ext cx="198965" cy="198965"/>
          </a:xfrm>
          <a:custGeom>
            <a:gdLst>
              <a:gd fmla="*/ 0 w 1068585" name="connsiteX0"/>
              <a:gd fmla="*/ 534293 h 1068585" name="connsiteY0"/>
              <a:gd fmla="*/ 156491 w 1068585" name="connsiteX1"/>
              <a:gd fmla="*/ 156491 h 1068585" name="connsiteY1"/>
              <a:gd fmla="*/ 534294 w 1068585" name="connsiteX2"/>
              <a:gd fmla="*/ 1 h 1068585" name="connsiteY2"/>
              <a:gd fmla="*/ 912096 w 1068585" name="connsiteX3"/>
              <a:gd fmla="*/ 156492 h 1068585" name="connsiteY3"/>
              <a:gd fmla="*/ 1068586 w 1068585" name="connsiteX4"/>
              <a:gd fmla="*/ 534295 h 1068585" name="connsiteY4"/>
              <a:gd fmla="*/ 912095 w 1068585" name="connsiteX5"/>
              <a:gd fmla="*/ 912097 h 1068585" name="connsiteY5"/>
              <a:gd fmla="*/ 534293 w 1068585" name="connsiteX6"/>
              <a:gd fmla="*/ 1068588 h 1068585" name="connsiteY6"/>
              <a:gd fmla="*/ 156491 w 1068585" name="connsiteX7"/>
              <a:gd fmla="*/ 912097 h 1068585" name="connsiteY7"/>
              <a:gd fmla="*/ 1 w 1068585" name="connsiteX8"/>
              <a:gd fmla="*/ 534295 h 1068585" name="connsiteY8"/>
              <a:gd fmla="*/ 0 w 1068585" name="connsiteX9"/>
              <a:gd fmla="*/ 534293 h 1068585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068585" w="1068585">
                <a:moveTo>
                  <a:pt x="0" y="534293"/>
                </a:moveTo>
                <a:cubicBezTo>
                  <a:pt x="0" y="392590"/>
                  <a:pt x="56292" y="256690"/>
                  <a:pt x="156491" y="156491"/>
                </a:cubicBezTo>
                <a:cubicBezTo>
                  <a:pt x="256691" y="56292"/>
                  <a:pt x="392590" y="1"/>
                  <a:pt x="534294" y="1"/>
                </a:cubicBezTo>
                <a:cubicBezTo>
                  <a:pt x="675997" y="1"/>
                  <a:pt x="811897" y="56293"/>
                  <a:pt x="912096" y="156492"/>
                </a:cubicBezTo>
                <a:cubicBezTo>
                  <a:pt x="1012295" y="256692"/>
                  <a:pt x="1068586" y="392591"/>
                  <a:pt x="1068586" y="534295"/>
                </a:cubicBezTo>
                <a:cubicBezTo>
                  <a:pt x="1068586" y="675998"/>
                  <a:pt x="1012295" y="811898"/>
                  <a:pt x="912095" y="912097"/>
                </a:cubicBezTo>
                <a:cubicBezTo>
                  <a:pt x="811896" y="1012296"/>
                  <a:pt x="675996" y="1068588"/>
                  <a:pt x="534293" y="1068588"/>
                </a:cubicBezTo>
                <a:cubicBezTo>
                  <a:pt x="392590" y="1068588"/>
                  <a:pt x="256690" y="1012296"/>
                  <a:pt x="156491" y="912097"/>
                </a:cubicBezTo>
                <a:cubicBezTo>
                  <a:pt x="56292" y="811898"/>
                  <a:pt x="0" y="675998"/>
                  <a:pt x="1" y="534295"/>
                </a:cubicBezTo>
                <a:cubicBezTo>
                  <a:pt x="1" y="534294"/>
                  <a:pt x="0" y="534294"/>
                  <a:pt x="0" y="5342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45908" lIns="245908" numCol="1" rIns="245908" spcCol="1270" spcFirstLastPara="0" tIns="245908" vert="horz" wrap="square">
            <a:noAutofit/>
          </a:bodyPr>
          <a:lstStyle/>
          <a:p>
            <a:pPr algn="ctr" defTabSz="130383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33"/>
          </a:p>
        </p:txBody>
      </p:sp>
      <p:sp>
        <p:nvSpPr>
          <p:cNvPr id="10" name="Freeform 158">
            <a:extLst>
              <a:ext uri="{FF2B5EF4-FFF2-40B4-BE49-F238E27FC236}">
                <a16:creationId xmlns:a16="http://schemas.microsoft.com/office/drawing/2014/main" id="{7676F58C-24D6-451F-A8BC-6F4AB4CBC10B}"/>
              </a:ext>
            </a:extLst>
          </p:cNvPr>
          <p:cNvSpPr>
            <a:spLocks noEditPoints="1"/>
          </p:cNvSpPr>
          <p:nvPr/>
        </p:nvSpPr>
        <p:spPr bwMode="auto">
          <a:xfrm>
            <a:off x="4984719" y="2719152"/>
            <a:ext cx="517127" cy="443251"/>
          </a:xfrm>
          <a:custGeom>
            <a:cxnLst>
              <a:cxn ang="0">
                <a:pos x="68" y="30"/>
              </a:cxn>
              <a:cxn ang="0">
                <a:pos x="0" y="30"/>
              </a:cxn>
              <a:cxn ang="0">
                <a:pos x="0" y="15"/>
              </a:cxn>
              <a:cxn ang="0">
                <a:pos x="7" y="9"/>
              </a:cxn>
              <a:cxn ang="0">
                <a:pos x="20" y="9"/>
              </a:cxn>
              <a:cxn ang="0">
                <a:pos x="20" y="3"/>
              </a:cxn>
              <a:cxn ang="0">
                <a:pos x="24" y="0"/>
              </a:cxn>
              <a:cxn ang="0">
                <a:pos x="45" y="0"/>
              </a:cxn>
              <a:cxn ang="0">
                <a:pos x="49" y="3"/>
              </a:cxn>
              <a:cxn ang="0">
                <a:pos x="49" y="9"/>
              </a:cxn>
              <a:cxn ang="0">
                <a:pos x="62" y="9"/>
              </a:cxn>
              <a:cxn ang="0">
                <a:pos x="68" y="15"/>
              </a:cxn>
              <a:cxn ang="0">
                <a:pos x="68" y="30"/>
              </a:cxn>
              <a:cxn ang="0">
                <a:pos x="68" y="52"/>
              </a:cxn>
              <a:cxn ang="0">
                <a:pos x="62" y="58"/>
              </a:cxn>
              <a:cxn ang="0">
                <a:pos x="7" y="58"/>
              </a:cxn>
              <a:cxn ang="0">
                <a:pos x="0" y="52"/>
              </a:cxn>
              <a:cxn ang="0">
                <a:pos x="0" y="34"/>
              </a:cxn>
              <a:cxn ang="0">
                <a:pos x="26" y="34"/>
              </a:cxn>
              <a:cxn ang="0">
                <a:pos x="26" y="40"/>
              </a:cxn>
              <a:cxn ang="0">
                <a:pos x="28" y="42"/>
              </a:cxn>
              <a:cxn ang="0">
                <a:pos x="41" y="42"/>
              </a:cxn>
              <a:cxn ang="0">
                <a:pos x="43" y="40"/>
              </a:cxn>
              <a:cxn ang="0">
                <a:pos x="43" y="34"/>
              </a:cxn>
              <a:cxn ang="0">
                <a:pos x="68" y="34"/>
              </a:cxn>
              <a:cxn ang="0">
                <a:pos x="68" y="52"/>
              </a:cxn>
              <a:cxn ang="0">
                <a:pos x="44" y="9"/>
              </a:cxn>
              <a:cxn ang="0">
                <a:pos x="44" y="5"/>
              </a:cxn>
              <a:cxn ang="0">
                <a:pos x="25" y="5"/>
              </a:cxn>
              <a:cxn ang="0">
                <a:pos x="25" y="9"/>
              </a:cxn>
              <a:cxn ang="0">
                <a:pos x="44" y="9"/>
              </a:cxn>
              <a:cxn ang="0">
                <a:pos x="39" y="39"/>
              </a:cxn>
              <a:cxn ang="0">
                <a:pos x="30" y="39"/>
              </a:cxn>
              <a:cxn ang="0">
                <a:pos x="30" y="34"/>
              </a:cxn>
              <a:cxn ang="0">
                <a:pos x="39" y="34"/>
              </a:cxn>
              <a:cxn ang="0">
                <a:pos x="39" y="39"/>
              </a:cxn>
            </a:cxnLst>
            <a:rect b="b" l="0" r="r" t="0"/>
            <a:pathLst>
              <a:path h="57" w="68">
                <a:moveTo>
                  <a:pt x="68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3" y="9"/>
                  <a:pt x="7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1"/>
                  <a:pt x="22" y="0"/>
                  <a:pt x="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9" y="1"/>
                  <a:pt x="49" y="3"/>
                </a:cubicBezTo>
                <a:cubicBezTo>
                  <a:pt x="49" y="9"/>
                  <a:pt x="49" y="9"/>
                  <a:pt x="49" y="9"/>
                </a:cubicBezTo>
                <a:cubicBezTo>
                  <a:pt x="62" y="9"/>
                  <a:pt x="62" y="9"/>
                  <a:pt x="62" y="9"/>
                </a:cubicBezTo>
                <a:cubicBezTo>
                  <a:pt x="66" y="9"/>
                  <a:pt x="68" y="12"/>
                  <a:pt x="68" y="15"/>
                </a:cubicBezTo>
                <a:lnTo>
                  <a:pt x="68" y="30"/>
                </a:lnTo>
                <a:close/>
                <a:moveTo>
                  <a:pt x="68" y="52"/>
                </a:moveTo>
                <a:cubicBezTo>
                  <a:pt x="68" y="55"/>
                  <a:pt x="66" y="58"/>
                  <a:pt x="62" y="58"/>
                </a:cubicBezTo>
                <a:cubicBezTo>
                  <a:pt x="7" y="58"/>
                  <a:pt x="7" y="58"/>
                  <a:pt x="7" y="58"/>
                </a:cubicBezTo>
                <a:cubicBezTo>
                  <a:pt x="3" y="58"/>
                  <a:pt x="0" y="55"/>
                  <a:pt x="0" y="52"/>
                </a:cubicBezTo>
                <a:cubicBezTo>
                  <a:pt x="0" y="34"/>
                  <a:pt x="0" y="34"/>
                  <a:pt x="0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41"/>
                  <a:pt x="27" y="42"/>
                  <a:pt x="28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2" y="42"/>
                  <a:pt x="43" y="41"/>
                  <a:pt x="43" y="40"/>
                </a:cubicBezTo>
                <a:cubicBezTo>
                  <a:pt x="43" y="34"/>
                  <a:pt x="43" y="34"/>
                  <a:pt x="43" y="34"/>
                </a:cubicBezTo>
                <a:cubicBezTo>
                  <a:pt x="68" y="34"/>
                  <a:pt x="68" y="34"/>
                  <a:pt x="68" y="34"/>
                </a:cubicBezTo>
                <a:lnTo>
                  <a:pt x="68" y="52"/>
                </a:lnTo>
                <a:close/>
                <a:moveTo>
                  <a:pt x="44" y="9"/>
                </a:moveTo>
                <a:cubicBezTo>
                  <a:pt x="44" y="5"/>
                  <a:pt x="44" y="5"/>
                  <a:pt x="44" y="5"/>
                </a:cubicBezTo>
                <a:cubicBezTo>
                  <a:pt x="25" y="5"/>
                  <a:pt x="25" y="5"/>
                  <a:pt x="25" y="5"/>
                </a:cubicBezTo>
                <a:cubicBezTo>
                  <a:pt x="25" y="9"/>
                  <a:pt x="25" y="9"/>
                  <a:pt x="25" y="9"/>
                </a:cubicBezTo>
                <a:lnTo>
                  <a:pt x="44" y="9"/>
                </a:lnTo>
                <a:close/>
                <a:moveTo>
                  <a:pt x="39" y="39"/>
                </a:moveTo>
                <a:cubicBezTo>
                  <a:pt x="30" y="39"/>
                  <a:pt x="30" y="39"/>
                  <a:pt x="30" y="39"/>
                </a:cubicBezTo>
                <a:cubicBezTo>
                  <a:pt x="30" y="34"/>
                  <a:pt x="30" y="34"/>
                  <a:pt x="30" y="34"/>
                </a:cubicBezTo>
                <a:cubicBezTo>
                  <a:pt x="39" y="34"/>
                  <a:pt x="39" y="34"/>
                  <a:pt x="39" y="34"/>
                </a:cubicBezTo>
                <a:lnTo>
                  <a:pt x="39" y="39"/>
                </a:lnTo>
                <a:close/>
              </a:path>
            </a:pathLst>
          </a:custGeom>
          <a:solidFill>
            <a:srgbClr val="46B3B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Freeform 154">
            <a:extLst>
              <a:ext uri="{FF2B5EF4-FFF2-40B4-BE49-F238E27FC236}">
                <a16:creationId xmlns:a16="http://schemas.microsoft.com/office/drawing/2014/main" id="{4436C7CA-3204-4F75-93AC-01E33E60EE25}"/>
              </a:ext>
            </a:extLst>
          </p:cNvPr>
          <p:cNvSpPr>
            <a:spLocks noEditPoints="1"/>
          </p:cNvSpPr>
          <p:nvPr/>
        </p:nvSpPr>
        <p:spPr bwMode="auto">
          <a:xfrm>
            <a:off x="6633666" y="2660907"/>
            <a:ext cx="525287" cy="567775"/>
          </a:xfrm>
          <a:custGeom>
            <a:cxnLst>
              <a:cxn ang="0">
                <a:pos x="58" y="58"/>
              </a:cxn>
              <a:cxn ang="0">
                <a:pos x="41" y="58"/>
              </a:cxn>
              <a:cxn ang="0">
                <a:pos x="31" y="68"/>
              </a:cxn>
              <a:cxn ang="0">
                <a:pos x="22" y="58"/>
              </a:cxn>
              <a:cxn ang="0">
                <a:pos x="5" y="58"/>
              </a:cxn>
              <a:cxn ang="0">
                <a:pos x="0" y="53"/>
              </a:cxn>
              <a:cxn ang="0">
                <a:pos x="12" y="22"/>
              </a:cxn>
              <a:cxn ang="0">
                <a:pos x="28" y="5"/>
              </a:cxn>
              <a:cxn ang="0">
                <a:pos x="28" y="3"/>
              </a:cxn>
              <a:cxn ang="0">
                <a:pos x="31" y="0"/>
              </a:cxn>
              <a:cxn ang="0">
                <a:pos x="35" y="3"/>
              </a:cxn>
              <a:cxn ang="0">
                <a:pos x="35" y="5"/>
              </a:cxn>
              <a:cxn ang="0">
                <a:pos x="51" y="22"/>
              </a:cxn>
              <a:cxn ang="0">
                <a:pos x="63" y="53"/>
              </a:cxn>
              <a:cxn ang="0">
                <a:pos x="58" y="58"/>
              </a:cxn>
              <a:cxn ang="0">
                <a:pos x="31" y="63"/>
              </a:cxn>
              <a:cxn ang="0">
                <a:pos x="26" y="58"/>
              </a:cxn>
              <a:cxn ang="0">
                <a:pos x="25" y="57"/>
              </a:cxn>
              <a:cxn ang="0">
                <a:pos x="25" y="58"/>
              </a:cxn>
              <a:cxn ang="0">
                <a:pos x="31" y="65"/>
              </a:cxn>
              <a:cxn ang="0">
                <a:pos x="32" y="64"/>
              </a:cxn>
              <a:cxn ang="0">
                <a:pos x="31" y="63"/>
              </a:cxn>
            </a:cxnLst>
            <a:rect b="b" l="0" r="r" t="0"/>
            <a:pathLst>
              <a:path h="68" w="62">
                <a:moveTo>
                  <a:pt x="58" y="58"/>
                </a:moveTo>
                <a:cubicBezTo>
                  <a:pt x="41" y="58"/>
                  <a:pt x="41" y="58"/>
                  <a:pt x="41" y="58"/>
                </a:cubicBezTo>
                <a:cubicBezTo>
                  <a:pt x="41" y="63"/>
                  <a:pt x="37" y="68"/>
                  <a:pt x="31" y="68"/>
                </a:cubicBezTo>
                <a:cubicBezTo>
                  <a:pt x="26" y="68"/>
                  <a:pt x="22" y="63"/>
                  <a:pt x="22" y="58"/>
                </a:cubicBezTo>
                <a:cubicBezTo>
                  <a:pt x="5" y="58"/>
                  <a:pt x="5" y="58"/>
                  <a:pt x="5" y="58"/>
                </a:cubicBezTo>
                <a:cubicBezTo>
                  <a:pt x="2" y="58"/>
                  <a:pt x="0" y="56"/>
                  <a:pt x="0" y="53"/>
                </a:cubicBezTo>
                <a:cubicBezTo>
                  <a:pt x="5" y="48"/>
                  <a:pt x="12" y="40"/>
                  <a:pt x="12" y="22"/>
                </a:cubicBezTo>
                <a:cubicBezTo>
                  <a:pt x="12" y="14"/>
                  <a:pt x="18" y="6"/>
                  <a:pt x="28" y="5"/>
                </a:cubicBezTo>
                <a:cubicBezTo>
                  <a:pt x="28" y="4"/>
                  <a:pt x="28" y="4"/>
                  <a:pt x="28" y="3"/>
                </a:cubicBezTo>
                <a:cubicBezTo>
                  <a:pt x="28" y="1"/>
                  <a:pt x="29" y="0"/>
                  <a:pt x="31" y="0"/>
                </a:cubicBezTo>
                <a:cubicBezTo>
                  <a:pt x="33" y="0"/>
                  <a:pt x="35" y="1"/>
                  <a:pt x="35" y="3"/>
                </a:cubicBezTo>
                <a:cubicBezTo>
                  <a:pt x="35" y="4"/>
                  <a:pt x="35" y="4"/>
                  <a:pt x="35" y="5"/>
                </a:cubicBezTo>
                <a:cubicBezTo>
                  <a:pt x="45" y="6"/>
                  <a:pt x="51" y="14"/>
                  <a:pt x="51" y="22"/>
                </a:cubicBezTo>
                <a:cubicBezTo>
                  <a:pt x="51" y="40"/>
                  <a:pt x="57" y="48"/>
                  <a:pt x="63" y="53"/>
                </a:cubicBezTo>
                <a:cubicBezTo>
                  <a:pt x="63" y="56"/>
                  <a:pt x="61" y="58"/>
                  <a:pt x="58" y="58"/>
                </a:cubicBezTo>
                <a:close/>
                <a:moveTo>
                  <a:pt x="31" y="63"/>
                </a:moveTo>
                <a:cubicBezTo>
                  <a:pt x="28" y="63"/>
                  <a:pt x="26" y="61"/>
                  <a:pt x="26" y="58"/>
                </a:cubicBezTo>
                <a:cubicBezTo>
                  <a:pt x="26" y="58"/>
                  <a:pt x="26" y="57"/>
                  <a:pt x="25" y="57"/>
                </a:cubicBezTo>
                <a:cubicBezTo>
                  <a:pt x="25" y="57"/>
                  <a:pt x="25" y="58"/>
                  <a:pt x="25" y="58"/>
                </a:cubicBezTo>
                <a:cubicBezTo>
                  <a:pt x="25" y="62"/>
                  <a:pt x="28" y="65"/>
                  <a:pt x="31" y="65"/>
                </a:cubicBezTo>
                <a:cubicBezTo>
                  <a:pt x="32" y="65"/>
                  <a:pt x="32" y="64"/>
                  <a:pt x="32" y="64"/>
                </a:cubicBezTo>
                <a:cubicBezTo>
                  <a:pt x="32" y="64"/>
                  <a:pt x="32" y="63"/>
                  <a:pt x="31" y="63"/>
                </a:cubicBezTo>
                <a:close/>
              </a:path>
            </a:pathLst>
          </a:custGeom>
          <a:solidFill>
            <a:srgbClr val="46B3B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79">
            <a:extLst>
              <a:ext uri="{FF2B5EF4-FFF2-40B4-BE49-F238E27FC236}">
                <a16:creationId xmlns:a16="http://schemas.microsoft.com/office/drawing/2014/main" id="{97FFA550-366F-4913-BEDF-6D402F2DDA2B}"/>
              </a:ext>
            </a:extLst>
          </p:cNvPr>
          <p:cNvSpPr>
            <a:spLocks noEditPoints="1"/>
          </p:cNvSpPr>
          <p:nvPr/>
        </p:nvSpPr>
        <p:spPr bwMode="auto">
          <a:xfrm>
            <a:off x="6606269" y="4350712"/>
            <a:ext cx="502871" cy="393403"/>
          </a:xfrm>
          <a:custGeom>
            <a:cxnLst>
              <a:cxn ang="0">
                <a:pos x="9" y="9"/>
              </a:cxn>
              <a:cxn ang="0">
                <a:pos x="0" y="8"/>
              </a:cxn>
              <a:cxn ang="0">
                <a:pos x="2" y="0"/>
              </a:cxn>
              <a:cxn ang="0">
                <a:pos x="10" y="1"/>
              </a:cxn>
              <a:cxn ang="0">
                <a:pos x="10" y="23"/>
              </a:cxn>
              <a:cxn ang="0">
                <a:pos x="2" y="24"/>
              </a:cxn>
              <a:cxn ang="0">
                <a:pos x="0" y="15"/>
              </a:cxn>
              <a:cxn ang="0">
                <a:pos x="9" y="14"/>
              </a:cxn>
              <a:cxn ang="0">
                <a:pos x="10" y="23"/>
              </a:cxn>
              <a:cxn ang="0">
                <a:pos x="9" y="38"/>
              </a:cxn>
              <a:cxn ang="0">
                <a:pos x="0" y="37"/>
              </a:cxn>
              <a:cxn ang="0">
                <a:pos x="2" y="29"/>
              </a:cxn>
              <a:cxn ang="0">
                <a:pos x="10" y="30"/>
              </a:cxn>
              <a:cxn ang="0">
                <a:pos x="10" y="52"/>
              </a:cxn>
              <a:cxn ang="0">
                <a:pos x="2" y="53"/>
              </a:cxn>
              <a:cxn ang="0">
                <a:pos x="0" y="44"/>
              </a:cxn>
              <a:cxn ang="0">
                <a:pos x="9" y="43"/>
              </a:cxn>
              <a:cxn ang="0">
                <a:pos x="10" y="52"/>
              </a:cxn>
              <a:cxn ang="0">
                <a:pos x="67" y="9"/>
              </a:cxn>
              <a:cxn ang="0">
                <a:pos x="15" y="8"/>
              </a:cxn>
              <a:cxn ang="0">
                <a:pos x="16" y="0"/>
              </a:cxn>
              <a:cxn ang="0">
                <a:pos x="68" y="1"/>
              </a:cxn>
              <a:cxn ang="0">
                <a:pos x="68" y="23"/>
              </a:cxn>
              <a:cxn ang="0">
                <a:pos x="16" y="24"/>
              </a:cxn>
              <a:cxn ang="0">
                <a:pos x="15" y="15"/>
              </a:cxn>
              <a:cxn ang="0">
                <a:pos x="67" y="14"/>
              </a:cxn>
              <a:cxn ang="0">
                <a:pos x="68" y="23"/>
              </a:cxn>
              <a:cxn ang="0">
                <a:pos x="67" y="38"/>
              </a:cxn>
              <a:cxn ang="0">
                <a:pos x="15" y="37"/>
              </a:cxn>
              <a:cxn ang="0">
                <a:pos x="16" y="29"/>
              </a:cxn>
              <a:cxn ang="0">
                <a:pos x="68" y="30"/>
              </a:cxn>
              <a:cxn ang="0">
                <a:pos x="68" y="52"/>
              </a:cxn>
              <a:cxn ang="0">
                <a:pos x="16" y="53"/>
              </a:cxn>
              <a:cxn ang="0">
                <a:pos x="15" y="44"/>
              </a:cxn>
              <a:cxn ang="0">
                <a:pos x="67" y="43"/>
              </a:cxn>
              <a:cxn ang="0">
                <a:pos x="68" y="52"/>
              </a:cxn>
            </a:cxnLst>
            <a:rect b="b" l="0" r="r" t="0"/>
            <a:pathLst>
              <a:path h="52" w="68">
                <a:moveTo>
                  <a:pt x="10" y="8"/>
                </a:moveTo>
                <a:cubicBezTo>
                  <a:pt x="10" y="9"/>
                  <a:pt x="10" y="9"/>
                  <a:pt x="9" y="9"/>
                </a:cubicBezTo>
                <a:cubicBezTo>
                  <a:pt x="2" y="9"/>
                  <a:pt x="2" y="9"/>
                  <a:pt x="2" y="9"/>
                </a:cubicBezTo>
                <a:cubicBezTo>
                  <a:pt x="1" y="9"/>
                  <a:pt x="0" y="9"/>
                  <a:pt x="0" y="8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1" y="0"/>
                  <a:pt x="2" y="0"/>
                </a:cubicBezTo>
                <a:cubicBezTo>
                  <a:pt x="9" y="0"/>
                  <a:pt x="9" y="0"/>
                  <a:pt x="9" y="0"/>
                </a:cubicBezTo>
                <a:cubicBezTo>
                  <a:pt x="10" y="0"/>
                  <a:pt x="10" y="0"/>
                  <a:pt x="10" y="1"/>
                </a:cubicBezTo>
                <a:lnTo>
                  <a:pt x="10" y="8"/>
                </a:lnTo>
                <a:close/>
                <a:moveTo>
                  <a:pt x="10" y="23"/>
                </a:moveTo>
                <a:cubicBezTo>
                  <a:pt x="10" y="23"/>
                  <a:pt x="10" y="24"/>
                  <a:pt x="9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1" y="24"/>
                  <a:pt x="0" y="23"/>
                  <a:pt x="0" y="23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4"/>
                  <a:pt x="2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10" y="14"/>
                  <a:pt x="10" y="15"/>
                  <a:pt x="10" y="15"/>
                </a:cubicBezTo>
                <a:lnTo>
                  <a:pt x="10" y="23"/>
                </a:lnTo>
                <a:close/>
                <a:moveTo>
                  <a:pt x="10" y="37"/>
                </a:moveTo>
                <a:cubicBezTo>
                  <a:pt x="10" y="38"/>
                  <a:pt x="10" y="38"/>
                  <a:pt x="9" y="38"/>
                </a:cubicBezTo>
                <a:cubicBezTo>
                  <a:pt x="2" y="38"/>
                  <a:pt x="2" y="38"/>
                  <a:pt x="2" y="38"/>
                </a:cubicBezTo>
                <a:cubicBezTo>
                  <a:pt x="1" y="38"/>
                  <a:pt x="0" y="38"/>
                  <a:pt x="0" y="37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29"/>
                  <a:pt x="1" y="29"/>
                  <a:pt x="2" y="29"/>
                </a:cubicBezTo>
                <a:cubicBezTo>
                  <a:pt x="9" y="29"/>
                  <a:pt x="9" y="29"/>
                  <a:pt x="9" y="29"/>
                </a:cubicBezTo>
                <a:cubicBezTo>
                  <a:pt x="10" y="29"/>
                  <a:pt x="10" y="29"/>
                  <a:pt x="10" y="30"/>
                </a:cubicBezTo>
                <a:lnTo>
                  <a:pt x="10" y="37"/>
                </a:lnTo>
                <a:close/>
                <a:moveTo>
                  <a:pt x="10" y="52"/>
                </a:moveTo>
                <a:cubicBezTo>
                  <a:pt x="10" y="52"/>
                  <a:pt x="10" y="53"/>
                  <a:pt x="9" y="53"/>
                </a:cubicBezTo>
                <a:cubicBezTo>
                  <a:pt x="2" y="53"/>
                  <a:pt x="2" y="53"/>
                  <a:pt x="2" y="53"/>
                </a:cubicBezTo>
                <a:cubicBezTo>
                  <a:pt x="1" y="53"/>
                  <a:pt x="0" y="52"/>
                  <a:pt x="0" y="52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1" y="43"/>
                  <a:pt x="2" y="43"/>
                </a:cubicBezTo>
                <a:cubicBezTo>
                  <a:pt x="9" y="43"/>
                  <a:pt x="9" y="43"/>
                  <a:pt x="9" y="43"/>
                </a:cubicBezTo>
                <a:cubicBezTo>
                  <a:pt x="10" y="43"/>
                  <a:pt x="10" y="44"/>
                  <a:pt x="10" y="44"/>
                </a:cubicBezTo>
                <a:lnTo>
                  <a:pt x="10" y="52"/>
                </a:lnTo>
                <a:close/>
                <a:moveTo>
                  <a:pt x="68" y="8"/>
                </a:moveTo>
                <a:cubicBezTo>
                  <a:pt x="68" y="9"/>
                  <a:pt x="68" y="9"/>
                  <a:pt x="67" y="9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9"/>
                  <a:pt x="15" y="9"/>
                  <a:pt x="15" y="8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6" y="0"/>
                  <a:pt x="16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8" y="0"/>
                  <a:pt x="68" y="0"/>
                  <a:pt x="68" y="1"/>
                </a:cubicBezTo>
                <a:lnTo>
                  <a:pt x="68" y="8"/>
                </a:lnTo>
                <a:close/>
                <a:moveTo>
                  <a:pt x="68" y="23"/>
                </a:moveTo>
                <a:cubicBezTo>
                  <a:pt x="68" y="23"/>
                  <a:pt x="68" y="24"/>
                  <a:pt x="67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4"/>
                  <a:pt x="15" y="23"/>
                  <a:pt x="15" y="23"/>
                </a:cubicBezTo>
                <a:cubicBezTo>
                  <a:pt x="15" y="15"/>
                  <a:pt x="15" y="15"/>
                  <a:pt x="15" y="15"/>
                </a:cubicBezTo>
                <a:cubicBezTo>
                  <a:pt x="15" y="15"/>
                  <a:pt x="16" y="14"/>
                  <a:pt x="16" y="14"/>
                </a:cubicBezTo>
                <a:cubicBezTo>
                  <a:pt x="67" y="14"/>
                  <a:pt x="67" y="14"/>
                  <a:pt x="67" y="14"/>
                </a:cubicBezTo>
                <a:cubicBezTo>
                  <a:pt x="68" y="14"/>
                  <a:pt x="68" y="15"/>
                  <a:pt x="68" y="15"/>
                </a:cubicBezTo>
                <a:lnTo>
                  <a:pt x="68" y="23"/>
                </a:lnTo>
                <a:close/>
                <a:moveTo>
                  <a:pt x="68" y="37"/>
                </a:moveTo>
                <a:cubicBezTo>
                  <a:pt x="68" y="38"/>
                  <a:pt x="68" y="38"/>
                  <a:pt x="67" y="38"/>
                </a:cubicBezTo>
                <a:cubicBezTo>
                  <a:pt x="16" y="38"/>
                  <a:pt x="16" y="38"/>
                  <a:pt x="16" y="38"/>
                </a:cubicBezTo>
                <a:cubicBezTo>
                  <a:pt x="16" y="38"/>
                  <a:pt x="15" y="38"/>
                  <a:pt x="15" y="37"/>
                </a:cubicBezTo>
                <a:cubicBezTo>
                  <a:pt x="15" y="30"/>
                  <a:pt x="15" y="30"/>
                  <a:pt x="15" y="30"/>
                </a:cubicBezTo>
                <a:cubicBezTo>
                  <a:pt x="15" y="29"/>
                  <a:pt x="16" y="29"/>
                  <a:pt x="16" y="29"/>
                </a:cubicBezTo>
                <a:cubicBezTo>
                  <a:pt x="67" y="29"/>
                  <a:pt x="67" y="29"/>
                  <a:pt x="67" y="29"/>
                </a:cubicBezTo>
                <a:cubicBezTo>
                  <a:pt x="68" y="29"/>
                  <a:pt x="68" y="29"/>
                  <a:pt x="68" y="30"/>
                </a:cubicBezTo>
                <a:lnTo>
                  <a:pt x="68" y="37"/>
                </a:lnTo>
                <a:close/>
                <a:moveTo>
                  <a:pt x="68" y="52"/>
                </a:moveTo>
                <a:cubicBezTo>
                  <a:pt x="68" y="52"/>
                  <a:pt x="68" y="53"/>
                  <a:pt x="67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53"/>
                  <a:pt x="15" y="52"/>
                  <a:pt x="15" y="52"/>
                </a:cubicBezTo>
                <a:cubicBezTo>
                  <a:pt x="15" y="44"/>
                  <a:pt x="15" y="44"/>
                  <a:pt x="15" y="44"/>
                </a:cubicBezTo>
                <a:cubicBezTo>
                  <a:pt x="15" y="44"/>
                  <a:pt x="16" y="43"/>
                  <a:pt x="16" y="43"/>
                </a:cubicBezTo>
                <a:cubicBezTo>
                  <a:pt x="67" y="43"/>
                  <a:pt x="67" y="43"/>
                  <a:pt x="67" y="43"/>
                </a:cubicBezTo>
                <a:cubicBezTo>
                  <a:pt x="68" y="43"/>
                  <a:pt x="68" y="44"/>
                  <a:pt x="68" y="44"/>
                </a:cubicBezTo>
                <a:lnTo>
                  <a:pt x="68" y="52"/>
                </a:lnTo>
                <a:close/>
              </a:path>
            </a:pathLst>
          </a:custGeom>
          <a:solidFill>
            <a:srgbClr val="46B3B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Freeform 107">
            <a:extLst>
              <a:ext uri="{FF2B5EF4-FFF2-40B4-BE49-F238E27FC236}">
                <a16:creationId xmlns:a16="http://schemas.microsoft.com/office/drawing/2014/main" id="{57E30FE9-2BB2-469B-9C5C-DB5FB73334E4}"/>
              </a:ext>
            </a:extLst>
          </p:cNvPr>
          <p:cNvSpPr>
            <a:spLocks noEditPoints="1"/>
          </p:cNvSpPr>
          <p:nvPr/>
        </p:nvSpPr>
        <p:spPr bwMode="auto">
          <a:xfrm>
            <a:off x="5026602" y="4210793"/>
            <a:ext cx="531733" cy="539276"/>
          </a:xfrm>
          <a:custGeom>
            <a:cxnLst>
              <a:cxn ang="0">
                <a:pos x="64" y="14"/>
              </a:cxn>
              <a:cxn ang="0">
                <a:pos x="12" y="65"/>
              </a:cxn>
              <a:cxn ang="0">
                <a:pos x="10" y="66"/>
              </a:cxn>
              <a:cxn ang="0">
                <a:pos x="8" y="65"/>
              </a:cxn>
              <a:cxn ang="0">
                <a:pos x="0" y="57"/>
              </a:cxn>
              <a:cxn ang="0">
                <a:pos x="0" y="56"/>
              </a:cxn>
              <a:cxn ang="0">
                <a:pos x="0" y="54"/>
              </a:cxn>
              <a:cxn ang="0">
                <a:pos x="52" y="2"/>
              </a:cxn>
              <a:cxn ang="0">
                <a:pos x="54" y="1"/>
              </a:cxn>
              <a:cxn ang="0">
                <a:pos x="56" y="2"/>
              </a:cxn>
              <a:cxn ang="0">
                <a:pos x="64" y="10"/>
              </a:cxn>
              <a:cxn ang="0">
                <a:pos x="64" y="12"/>
              </a:cxn>
              <a:cxn ang="0">
                <a:pos x="64" y="14"/>
              </a:cxn>
              <a:cxn ang="0">
                <a:pos x="14" y="5"/>
              </a:cxn>
              <a:cxn ang="0">
                <a:pos x="10" y="7"/>
              </a:cxn>
              <a:cxn ang="0">
                <a:pos x="9" y="11"/>
              </a:cxn>
              <a:cxn ang="0">
                <a:pos x="8" y="7"/>
              </a:cxn>
              <a:cxn ang="0">
                <a:pos x="4" y="5"/>
              </a:cxn>
              <a:cxn ang="0">
                <a:pos x="8" y="4"/>
              </a:cxn>
              <a:cxn ang="0">
                <a:pos x="9" y="0"/>
              </a:cxn>
              <a:cxn ang="0">
                <a:pos x="10" y="4"/>
              </a:cxn>
              <a:cxn ang="0">
                <a:pos x="14" y="5"/>
              </a:cxn>
              <a:cxn ang="0">
                <a:pos x="32" y="13"/>
              </a:cxn>
              <a:cxn ang="0">
                <a:pos x="24" y="16"/>
              </a:cxn>
              <a:cxn ang="0">
                <a:pos x="22" y="23"/>
              </a:cxn>
              <a:cxn ang="0">
                <a:pos x="19" y="16"/>
              </a:cxn>
              <a:cxn ang="0">
                <a:pos x="11" y="13"/>
              </a:cxn>
              <a:cxn ang="0">
                <a:pos x="19" y="11"/>
              </a:cxn>
              <a:cxn ang="0">
                <a:pos x="22" y="3"/>
              </a:cxn>
              <a:cxn ang="0">
                <a:pos x="24" y="11"/>
              </a:cxn>
              <a:cxn ang="0">
                <a:pos x="32" y="13"/>
              </a:cxn>
              <a:cxn ang="0">
                <a:pos x="40" y="5"/>
              </a:cxn>
              <a:cxn ang="0">
                <a:pos x="36" y="7"/>
              </a:cxn>
              <a:cxn ang="0">
                <a:pos x="34" y="11"/>
              </a:cxn>
              <a:cxn ang="0">
                <a:pos x="33" y="7"/>
              </a:cxn>
              <a:cxn ang="0">
                <a:pos x="29" y="5"/>
              </a:cxn>
              <a:cxn ang="0">
                <a:pos x="33" y="4"/>
              </a:cxn>
              <a:cxn ang="0">
                <a:pos x="34" y="0"/>
              </a:cxn>
              <a:cxn ang="0">
                <a:pos x="36" y="4"/>
              </a:cxn>
              <a:cxn ang="0">
                <a:pos x="40" y="5"/>
              </a:cxn>
              <a:cxn ang="0">
                <a:pos x="58" y="12"/>
              </a:cxn>
              <a:cxn ang="0">
                <a:pos x="54" y="8"/>
              </a:cxn>
              <a:cxn ang="0">
                <a:pos x="42" y="19"/>
              </a:cxn>
              <a:cxn ang="0">
                <a:pos x="46" y="24"/>
              </a:cxn>
              <a:cxn ang="0">
                <a:pos x="58" y="12"/>
              </a:cxn>
              <a:cxn ang="0">
                <a:pos x="65" y="31"/>
              </a:cxn>
              <a:cxn ang="0">
                <a:pos x="61" y="32"/>
              </a:cxn>
              <a:cxn ang="0">
                <a:pos x="60" y="36"/>
              </a:cxn>
              <a:cxn ang="0">
                <a:pos x="59" y="32"/>
              </a:cxn>
              <a:cxn ang="0">
                <a:pos x="55" y="31"/>
              </a:cxn>
              <a:cxn ang="0">
                <a:pos x="59" y="30"/>
              </a:cxn>
              <a:cxn ang="0">
                <a:pos x="60" y="26"/>
              </a:cxn>
              <a:cxn ang="0">
                <a:pos x="61" y="30"/>
              </a:cxn>
              <a:cxn ang="0">
                <a:pos x="65" y="31"/>
              </a:cxn>
            </a:cxnLst>
            <a:rect b="b" l="0" r="r" t="0"/>
            <a:pathLst>
              <a:path h="66" w="65">
                <a:moveTo>
                  <a:pt x="64" y="14"/>
                </a:moveTo>
                <a:cubicBezTo>
                  <a:pt x="12" y="65"/>
                  <a:pt x="12" y="65"/>
                  <a:pt x="12" y="65"/>
                </a:cubicBezTo>
                <a:cubicBezTo>
                  <a:pt x="11" y="66"/>
                  <a:pt x="11" y="66"/>
                  <a:pt x="10" y="66"/>
                </a:cubicBezTo>
                <a:cubicBezTo>
                  <a:pt x="9" y="66"/>
                  <a:pt x="9" y="66"/>
                  <a:pt x="8" y="65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6"/>
                  <a:pt x="0" y="56"/>
                </a:cubicBezTo>
                <a:cubicBezTo>
                  <a:pt x="0" y="55"/>
                  <a:pt x="0" y="54"/>
                  <a:pt x="0" y="54"/>
                </a:cubicBezTo>
                <a:cubicBezTo>
                  <a:pt x="52" y="2"/>
                  <a:pt x="52" y="2"/>
                  <a:pt x="52" y="2"/>
                </a:cubicBezTo>
                <a:cubicBezTo>
                  <a:pt x="52" y="2"/>
                  <a:pt x="53" y="1"/>
                  <a:pt x="54" y="1"/>
                </a:cubicBezTo>
                <a:cubicBezTo>
                  <a:pt x="54" y="1"/>
                  <a:pt x="55" y="2"/>
                  <a:pt x="56" y="2"/>
                </a:cubicBezTo>
                <a:cubicBezTo>
                  <a:pt x="64" y="10"/>
                  <a:pt x="64" y="10"/>
                  <a:pt x="64" y="10"/>
                </a:cubicBezTo>
                <a:cubicBezTo>
                  <a:pt x="64" y="11"/>
                  <a:pt x="64" y="11"/>
                  <a:pt x="64" y="12"/>
                </a:cubicBezTo>
                <a:cubicBezTo>
                  <a:pt x="64" y="13"/>
                  <a:pt x="64" y="13"/>
                  <a:pt x="64" y="14"/>
                </a:cubicBezTo>
                <a:close/>
                <a:moveTo>
                  <a:pt x="14" y="5"/>
                </a:moveTo>
                <a:cubicBezTo>
                  <a:pt x="10" y="7"/>
                  <a:pt x="10" y="7"/>
                  <a:pt x="10" y="7"/>
                </a:cubicBezTo>
                <a:cubicBezTo>
                  <a:pt x="9" y="11"/>
                  <a:pt x="9" y="11"/>
                  <a:pt x="9" y="11"/>
                </a:cubicBezTo>
                <a:cubicBezTo>
                  <a:pt x="8" y="7"/>
                  <a:pt x="8" y="7"/>
                  <a:pt x="8" y="7"/>
                </a:cubicBezTo>
                <a:cubicBezTo>
                  <a:pt x="4" y="5"/>
                  <a:pt x="4" y="5"/>
                  <a:pt x="4" y="5"/>
                </a:cubicBezTo>
                <a:cubicBezTo>
                  <a:pt x="8" y="4"/>
                  <a:pt x="8" y="4"/>
                  <a:pt x="8" y="4"/>
                </a:cubicBezTo>
                <a:cubicBezTo>
                  <a:pt x="9" y="0"/>
                  <a:pt x="9" y="0"/>
                  <a:pt x="9" y="0"/>
                </a:cubicBezTo>
                <a:cubicBezTo>
                  <a:pt x="10" y="4"/>
                  <a:pt x="10" y="4"/>
                  <a:pt x="10" y="4"/>
                </a:cubicBezTo>
                <a:lnTo>
                  <a:pt x="14" y="5"/>
                </a:lnTo>
                <a:close/>
                <a:moveTo>
                  <a:pt x="32" y="13"/>
                </a:moveTo>
                <a:cubicBezTo>
                  <a:pt x="24" y="16"/>
                  <a:pt x="24" y="16"/>
                  <a:pt x="2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19" y="16"/>
                  <a:pt x="19" y="16"/>
                  <a:pt x="19" y="16"/>
                </a:cubicBezTo>
                <a:cubicBezTo>
                  <a:pt x="11" y="13"/>
                  <a:pt x="11" y="13"/>
                  <a:pt x="11" y="13"/>
                </a:cubicBezTo>
                <a:cubicBezTo>
                  <a:pt x="19" y="11"/>
                  <a:pt x="19" y="11"/>
                  <a:pt x="19" y="11"/>
                </a:cubicBezTo>
                <a:cubicBezTo>
                  <a:pt x="22" y="3"/>
                  <a:pt x="22" y="3"/>
                  <a:pt x="22" y="3"/>
                </a:cubicBezTo>
                <a:cubicBezTo>
                  <a:pt x="24" y="11"/>
                  <a:pt x="24" y="11"/>
                  <a:pt x="24" y="11"/>
                </a:cubicBezTo>
                <a:lnTo>
                  <a:pt x="32" y="13"/>
                </a:lnTo>
                <a:close/>
                <a:moveTo>
                  <a:pt x="40" y="5"/>
                </a:moveTo>
                <a:cubicBezTo>
                  <a:pt x="36" y="7"/>
                  <a:pt x="36" y="7"/>
                  <a:pt x="36" y="7"/>
                </a:cubicBezTo>
                <a:cubicBezTo>
                  <a:pt x="34" y="11"/>
                  <a:pt x="34" y="11"/>
                  <a:pt x="34" y="11"/>
                </a:cubicBezTo>
                <a:cubicBezTo>
                  <a:pt x="33" y="7"/>
                  <a:pt x="33" y="7"/>
                  <a:pt x="33" y="7"/>
                </a:cubicBezTo>
                <a:cubicBezTo>
                  <a:pt x="29" y="5"/>
                  <a:pt x="29" y="5"/>
                  <a:pt x="29" y="5"/>
                </a:cubicBezTo>
                <a:cubicBezTo>
                  <a:pt x="33" y="4"/>
                  <a:pt x="33" y="4"/>
                  <a:pt x="33" y="4"/>
                </a:cubicBezTo>
                <a:cubicBezTo>
                  <a:pt x="34" y="0"/>
                  <a:pt x="34" y="0"/>
                  <a:pt x="34" y="0"/>
                </a:cubicBezTo>
                <a:cubicBezTo>
                  <a:pt x="36" y="4"/>
                  <a:pt x="36" y="4"/>
                  <a:pt x="36" y="4"/>
                </a:cubicBezTo>
                <a:lnTo>
                  <a:pt x="40" y="5"/>
                </a:lnTo>
                <a:close/>
                <a:moveTo>
                  <a:pt x="58" y="12"/>
                </a:moveTo>
                <a:cubicBezTo>
                  <a:pt x="54" y="8"/>
                  <a:pt x="54" y="8"/>
                  <a:pt x="54" y="8"/>
                </a:cubicBezTo>
                <a:cubicBezTo>
                  <a:pt x="42" y="19"/>
                  <a:pt x="42" y="19"/>
                  <a:pt x="42" y="19"/>
                </a:cubicBezTo>
                <a:cubicBezTo>
                  <a:pt x="46" y="24"/>
                  <a:pt x="46" y="24"/>
                  <a:pt x="46" y="24"/>
                </a:cubicBezTo>
                <a:lnTo>
                  <a:pt x="58" y="12"/>
                </a:lnTo>
                <a:close/>
                <a:moveTo>
                  <a:pt x="65" y="31"/>
                </a:moveTo>
                <a:cubicBezTo>
                  <a:pt x="61" y="32"/>
                  <a:pt x="61" y="32"/>
                  <a:pt x="61" y="32"/>
                </a:cubicBezTo>
                <a:cubicBezTo>
                  <a:pt x="60" y="36"/>
                  <a:pt x="60" y="36"/>
                  <a:pt x="60" y="36"/>
                </a:cubicBezTo>
                <a:cubicBezTo>
                  <a:pt x="59" y="32"/>
                  <a:pt x="59" y="32"/>
                  <a:pt x="59" y="32"/>
                </a:cubicBezTo>
                <a:cubicBezTo>
                  <a:pt x="55" y="31"/>
                  <a:pt x="55" y="31"/>
                  <a:pt x="55" y="31"/>
                </a:cubicBezTo>
                <a:cubicBezTo>
                  <a:pt x="59" y="30"/>
                  <a:pt x="59" y="30"/>
                  <a:pt x="59" y="30"/>
                </a:cubicBezTo>
                <a:cubicBezTo>
                  <a:pt x="60" y="26"/>
                  <a:pt x="60" y="26"/>
                  <a:pt x="60" y="26"/>
                </a:cubicBezTo>
                <a:cubicBezTo>
                  <a:pt x="61" y="30"/>
                  <a:pt x="61" y="30"/>
                  <a:pt x="61" y="30"/>
                </a:cubicBezTo>
                <a:lnTo>
                  <a:pt x="65" y="31"/>
                </a:lnTo>
                <a:close/>
              </a:path>
            </a:pathLst>
          </a:custGeom>
          <a:solidFill>
            <a:srgbClr val="46B3B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D27DB25-3B66-477F-B23A-64B2AEF2E77B}"/>
              </a:ext>
            </a:extLst>
          </p:cNvPr>
          <p:cNvSpPr/>
          <p:nvPr/>
        </p:nvSpPr>
        <p:spPr>
          <a:xfrm>
            <a:off x="8248683" y="2245408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119F736-5838-4E6E-90BD-4F4F65BC818E}"/>
              </a:ext>
            </a:extLst>
          </p:cNvPr>
          <p:cNvSpPr/>
          <p:nvPr/>
        </p:nvSpPr>
        <p:spPr>
          <a:xfrm>
            <a:off x="8279585" y="4744115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31D402E-03E8-49EB-82A5-02CCD188AC24}"/>
              </a:ext>
            </a:extLst>
          </p:cNvPr>
          <p:cNvSpPr/>
          <p:nvPr/>
        </p:nvSpPr>
        <p:spPr>
          <a:xfrm>
            <a:off x="1770304" y="2109780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9AA76E9-C155-443C-A7EA-92CBE71BBBA5}"/>
              </a:ext>
            </a:extLst>
          </p:cNvPr>
          <p:cNvSpPr/>
          <p:nvPr/>
        </p:nvSpPr>
        <p:spPr>
          <a:xfrm>
            <a:off x="1745754" y="4735272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301326076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7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7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D4E9BD2-F6F1-4BC7-BC8C-64CBCEDA4A36}"/>
              </a:ext>
            </a:extLst>
          </p:cNvPr>
          <p:cNvGrpSpPr/>
          <p:nvPr/>
        </p:nvGrpSpPr>
        <p:grpSpPr>
          <a:xfrm>
            <a:off x="1619955" y="2268488"/>
            <a:ext cx="862013" cy="862012"/>
            <a:chOff x="1304925" y="4157663"/>
            <a:chExt cx="862013" cy="862012"/>
          </a:xfrm>
          <a:solidFill>
            <a:srgbClr val="46B3B0"/>
          </a:solidFill>
        </p:grpSpPr>
        <p:sp>
          <p:nvSpPr>
            <p:cNvPr id="3" name="Teardrop 39">
              <a:extLst>
                <a:ext uri="{FF2B5EF4-FFF2-40B4-BE49-F238E27FC236}">
                  <a16:creationId xmlns:a16="http://schemas.microsoft.com/office/drawing/2014/main" id="{F7798F6B-6663-40E2-9C07-B561044D8196}"/>
                </a:ext>
              </a:extLst>
            </p:cNvPr>
            <p:cNvSpPr/>
            <p:nvPr/>
          </p:nvSpPr>
          <p:spPr bwMode="auto">
            <a:xfrm>
              <a:off x="1304925" y="4157663"/>
              <a:ext cx="862013" cy="862012"/>
            </a:xfrm>
            <a:custGeom>
              <a:gdLst>
                <a:gd fmla="*/ 0 w 862013" name="T0"/>
                <a:gd fmla="*/ 431006 h 862012" name="T1"/>
                <a:gd fmla="*/ 431007 w 862013" name="T2"/>
                <a:gd fmla="*/ 0 h 862012" name="T3"/>
                <a:gd fmla="*/ 862013 w 862013" name="T4"/>
                <a:gd fmla="*/ 0 h 862012" name="T5"/>
                <a:gd fmla="*/ 862013 w 862013" name="T6"/>
                <a:gd fmla="*/ 431006 h 862012" name="T7"/>
                <a:gd fmla="*/ 431006 w 862013" name="T8"/>
                <a:gd fmla="*/ 862012 h 862012" name="T9"/>
                <a:gd fmla="*/ -1 w 862013" name="T10"/>
                <a:gd fmla="*/ 431006 h 862012" name="T11"/>
                <a:gd fmla="*/ 0 w 862013" name="T12"/>
                <a:gd fmla="*/ 431006 h 8620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62012" w="862013">
                  <a:moveTo>
                    <a:pt x="0" y="431006"/>
                  </a:moveTo>
                  <a:cubicBezTo>
                    <a:pt x="0" y="192968"/>
                    <a:pt x="192968" y="0"/>
                    <a:pt x="431007" y="0"/>
                  </a:cubicBezTo>
                  <a:lnTo>
                    <a:pt x="862013" y="0"/>
                  </a:lnTo>
                  <a:lnTo>
                    <a:pt x="862013" y="431006"/>
                  </a:lnTo>
                  <a:cubicBezTo>
                    <a:pt x="862013" y="669044"/>
                    <a:pt x="669045" y="862012"/>
                    <a:pt x="431006" y="862012"/>
                  </a:cubicBezTo>
                  <a:cubicBezTo>
                    <a:pt x="192967" y="862012"/>
                    <a:pt x="-1" y="669044"/>
                    <a:pt x="-1" y="431006"/>
                  </a:cubicBezTo>
                  <a:lnTo>
                    <a:pt x="0" y="4310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4" name="Freeform 299">
              <a:extLst>
                <a:ext uri="{FF2B5EF4-FFF2-40B4-BE49-F238E27FC236}">
                  <a16:creationId xmlns:a16="http://schemas.microsoft.com/office/drawing/2014/main" id="{CACE8CFA-7D8D-4BC2-A6B4-15DA47D8CC58}"/>
                </a:ext>
              </a:extLst>
            </p:cNvPr>
            <p:cNvSpPr/>
            <p:nvPr/>
          </p:nvSpPr>
          <p:spPr bwMode="auto">
            <a:xfrm>
              <a:off x="1543050" y="4479925"/>
              <a:ext cx="276225" cy="276225"/>
            </a:xfrm>
            <a:custGeom>
              <a:gdLst>
                <a:gd fmla="*/ 181 w 206" name="T0"/>
                <a:gd fmla="*/ 172 h 206" name="T1"/>
                <a:gd fmla="*/ 172 w 206" name="T2"/>
                <a:gd fmla="*/ 180 h 206" name="T3"/>
                <a:gd fmla="*/ 35 w 206" name="T4"/>
                <a:gd fmla="*/ 180 h 206" name="T5"/>
                <a:gd fmla="*/ 26 w 206" name="T6"/>
                <a:gd fmla="*/ 172 h 206" name="T7"/>
                <a:gd fmla="*/ 26 w 206" name="T8"/>
                <a:gd fmla="*/ 34 h 206" name="T9"/>
                <a:gd fmla="*/ 35 w 206" name="T10"/>
                <a:gd fmla="*/ 25 h 206" name="T11"/>
                <a:gd fmla="*/ 154 w 206" name="T12"/>
                <a:gd fmla="*/ 25 h 206" name="T13"/>
                <a:gd fmla="*/ 179 w 206" name="T14"/>
                <a:gd fmla="*/ 0 h 206" name="T15"/>
                <a:gd fmla="*/ 172 w 206" name="T16"/>
                <a:gd fmla="*/ 0 h 206" name="T17"/>
                <a:gd fmla="*/ 35 w 206" name="T18"/>
                <a:gd fmla="*/ 0 h 206" name="T19"/>
                <a:gd fmla="*/ 0 w 206" name="T20"/>
                <a:gd fmla="*/ 34 h 206" name="T21"/>
                <a:gd fmla="*/ 0 w 206" name="T22"/>
                <a:gd fmla="*/ 172 h 206" name="T23"/>
                <a:gd fmla="*/ 35 w 206" name="T24"/>
                <a:gd fmla="*/ 206 h 206" name="T25"/>
                <a:gd fmla="*/ 172 w 206" name="T26"/>
                <a:gd fmla="*/ 206 h 206" name="T27"/>
                <a:gd fmla="*/ 206 w 206" name="T28"/>
                <a:gd fmla="*/ 172 h 206" name="T29"/>
                <a:gd fmla="*/ 206 w 206" name="T30"/>
                <a:gd fmla="*/ 95 h 206" name="T31"/>
                <a:gd fmla="*/ 181 w 206" name="T32"/>
                <a:gd fmla="*/ 121 h 206" name="T33"/>
                <a:gd fmla="*/ 181 w 206" name="T34"/>
                <a:gd fmla="*/ 172 h 206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06" w="206">
                  <a:moveTo>
                    <a:pt x="181" y="172"/>
                  </a:moveTo>
                  <a:cubicBezTo>
                    <a:pt x="181" y="176"/>
                    <a:pt x="177" y="180"/>
                    <a:pt x="172" y="180"/>
                  </a:cubicBezTo>
                  <a:cubicBezTo>
                    <a:pt x="35" y="180"/>
                    <a:pt x="35" y="180"/>
                    <a:pt x="35" y="180"/>
                  </a:cubicBezTo>
                  <a:cubicBezTo>
                    <a:pt x="30" y="180"/>
                    <a:pt x="26" y="176"/>
                    <a:pt x="26" y="172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29"/>
                    <a:pt x="30" y="25"/>
                    <a:pt x="35" y="25"/>
                  </a:cubicBezTo>
                  <a:cubicBezTo>
                    <a:pt x="154" y="25"/>
                    <a:pt x="154" y="25"/>
                    <a:pt x="154" y="25"/>
                  </a:cubicBezTo>
                  <a:cubicBezTo>
                    <a:pt x="179" y="0"/>
                    <a:pt x="179" y="0"/>
                    <a:pt x="179" y="0"/>
                  </a:cubicBezTo>
                  <a:cubicBezTo>
                    <a:pt x="177" y="0"/>
                    <a:pt x="174" y="0"/>
                    <a:pt x="172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16" y="0"/>
                    <a:pt x="0" y="15"/>
                    <a:pt x="0" y="34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90"/>
                    <a:pt x="16" y="206"/>
                    <a:pt x="35" y="206"/>
                  </a:cubicBezTo>
                  <a:cubicBezTo>
                    <a:pt x="172" y="206"/>
                    <a:pt x="172" y="206"/>
                    <a:pt x="172" y="206"/>
                  </a:cubicBezTo>
                  <a:cubicBezTo>
                    <a:pt x="191" y="206"/>
                    <a:pt x="206" y="190"/>
                    <a:pt x="206" y="172"/>
                  </a:cubicBezTo>
                  <a:cubicBezTo>
                    <a:pt x="206" y="95"/>
                    <a:pt x="206" y="95"/>
                    <a:pt x="206" y="95"/>
                  </a:cubicBezTo>
                  <a:cubicBezTo>
                    <a:pt x="181" y="121"/>
                    <a:pt x="181" y="121"/>
                    <a:pt x="181" y="121"/>
                  </a:cubicBezTo>
                  <a:lnTo>
                    <a:pt x="181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" name="Freeform 300">
              <a:extLst>
                <a:ext uri="{FF2B5EF4-FFF2-40B4-BE49-F238E27FC236}">
                  <a16:creationId xmlns:a16="http://schemas.microsoft.com/office/drawing/2014/main" id="{9CB0F6A3-FB98-4D91-BF7E-1244961318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0525" y="4465638"/>
              <a:ext cx="222250" cy="222250"/>
            </a:xfrm>
            <a:custGeom>
              <a:gdLst>
                <a:gd fmla="*/ 74 w 74" name="T0"/>
                <a:gd fmla="*/ 17 h 74" name="T1"/>
                <a:gd fmla="*/ 57 w 74" name="T2"/>
                <a:gd fmla="*/ 0 h 74" name="T3"/>
                <a:gd fmla="*/ 8 w 74" name="T4"/>
                <a:gd fmla="*/ 50 h 74" name="T5"/>
                <a:gd fmla="*/ 0 w 74" name="T6"/>
                <a:gd fmla="*/ 74 h 74" name="T7"/>
                <a:gd fmla="*/ 24 w 74" name="T8"/>
                <a:gd fmla="*/ 66 h 74" name="T9"/>
                <a:gd fmla="*/ 74 w 74" name="T10"/>
                <a:gd fmla="*/ 17 h 74" name="T11"/>
                <a:gd fmla="*/ 19 w 74" name="T12"/>
                <a:gd fmla="*/ 52 h 74" name="T13"/>
                <a:gd fmla="*/ 17 w 74" name="T14"/>
                <a:gd fmla="*/ 50 h 74" name="T15"/>
                <a:gd fmla="*/ 57 w 74" name="T16"/>
                <a:gd fmla="*/ 9 h 74" name="T17"/>
                <a:gd fmla="*/ 60 w 74" name="T18"/>
                <a:gd fmla="*/ 11 h 74" name="T19"/>
                <a:gd fmla="*/ 19 w 74" name="T20"/>
                <a:gd fmla="*/ 52 h 7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4" w="74">
                  <a:moveTo>
                    <a:pt x="74" y="17"/>
                  </a:moveTo>
                  <a:lnTo>
                    <a:pt x="57" y="0"/>
                  </a:lnTo>
                  <a:lnTo>
                    <a:pt x="8" y="50"/>
                  </a:lnTo>
                  <a:lnTo>
                    <a:pt x="0" y="74"/>
                  </a:lnTo>
                  <a:lnTo>
                    <a:pt x="24" y="66"/>
                  </a:lnTo>
                  <a:lnTo>
                    <a:pt x="74" y="17"/>
                  </a:lnTo>
                  <a:close/>
                  <a:moveTo>
                    <a:pt x="19" y="52"/>
                  </a:moveTo>
                  <a:lnTo>
                    <a:pt x="17" y="50"/>
                  </a:lnTo>
                  <a:lnTo>
                    <a:pt x="57" y="9"/>
                  </a:lnTo>
                  <a:lnTo>
                    <a:pt x="60" y="11"/>
                  </a:lnTo>
                  <a:lnTo>
                    <a:pt x="19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" name="Freeform 301">
              <a:extLst>
                <a:ext uri="{FF2B5EF4-FFF2-40B4-BE49-F238E27FC236}">
                  <a16:creationId xmlns:a16="http://schemas.microsoft.com/office/drawing/2014/main" id="{57F0C2E2-E24F-445A-B0F4-F18F20EDCD4D}"/>
                </a:ext>
              </a:extLst>
            </p:cNvPr>
            <p:cNvSpPr/>
            <p:nvPr/>
          </p:nvSpPr>
          <p:spPr bwMode="auto">
            <a:xfrm>
              <a:off x="1849438" y="4416425"/>
              <a:ext cx="80962" cy="82550"/>
            </a:xfrm>
            <a:custGeom>
              <a:gdLst>
                <a:gd fmla="*/ 0 w 27" name="T0"/>
                <a:gd fmla="*/ 11 h 27" name="T1"/>
                <a:gd fmla="*/ 16 w 27" name="T2"/>
                <a:gd fmla="*/ 27 h 27" name="T3"/>
                <a:gd fmla="*/ 27 w 27" name="T4"/>
                <a:gd fmla="*/ 16 h 27" name="T5"/>
                <a:gd fmla="*/ 11 w 27" name="T6"/>
                <a:gd fmla="*/ 0 h 27" name="T7"/>
                <a:gd fmla="*/ 0 w 27" name="T8"/>
                <a:gd fmla="*/ 11 h 2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7" w="27">
                  <a:moveTo>
                    <a:pt x="0" y="11"/>
                  </a:moveTo>
                  <a:lnTo>
                    <a:pt x="16" y="27"/>
                  </a:lnTo>
                  <a:lnTo>
                    <a:pt x="27" y="16"/>
                  </a:lnTo>
                  <a:lnTo>
                    <a:pt x="11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B76558A7-478F-4EC5-895E-F937A8127A62}"/>
              </a:ext>
            </a:extLst>
          </p:cNvPr>
          <p:cNvGrpSpPr/>
          <p:nvPr/>
        </p:nvGrpSpPr>
        <p:grpSpPr>
          <a:xfrm>
            <a:off x="7341305" y="2268488"/>
            <a:ext cx="862013" cy="862012"/>
            <a:chOff x="7026275" y="4157663"/>
            <a:chExt cx="862013" cy="862012"/>
          </a:xfrm>
          <a:solidFill>
            <a:srgbClr val="46B3B0"/>
          </a:solidFill>
        </p:grpSpPr>
        <p:sp>
          <p:nvSpPr>
            <p:cNvPr id="8" name="Teardrop 41">
              <a:extLst>
                <a:ext uri="{FF2B5EF4-FFF2-40B4-BE49-F238E27FC236}">
                  <a16:creationId xmlns:a16="http://schemas.microsoft.com/office/drawing/2014/main" id="{7D6E26B3-46E1-4298-97E0-18816CA59331}"/>
                </a:ext>
              </a:extLst>
            </p:cNvPr>
            <p:cNvSpPr/>
            <p:nvPr/>
          </p:nvSpPr>
          <p:spPr bwMode="auto">
            <a:xfrm>
              <a:off x="7026275" y="4157663"/>
              <a:ext cx="862013" cy="862012"/>
            </a:xfrm>
            <a:custGeom>
              <a:gdLst>
                <a:gd fmla="*/ 0 w 862013" name="T0"/>
                <a:gd fmla="*/ 431006 h 862012" name="T1"/>
                <a:gd fmla="*/ 431007 w 862013" name="T2"/>
                <a:gd fmla="*/ 0 h 862012" name="T3"/>
                <a:gd fmla="*/ 862013 w 862013" name="T4"/>
                <a:gd fmla="*/ 0 h 862012" name="T5"/>
                <a:gd fmla="*/ 862013 w 862013" name="T6"/>
                <a:gd fmla="*/ 431006 h 862012" name="T7"/>
                <a:gd fmla="*/ 431006 w 862013" name="T8"/>
                <a:gd fmla="*/ 862012 h 862012" name="T9"/>
                <a:gd fmla="*/ -1 w 862013" name="T10"/>
                <a:gd fmla="*/ 431006 h 862012" name="T11"/>
                <a:gd fmla="*/ 0 w 862013" name="T12"/>
                <a:gd fmla="*/ 431006 h 8620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62012" w="862013">
                  <a:moveTo>
                    <a:pt x="0" y="431006"/>
                  </a:moveTo>
                  <a:cubicBezTo>
                    <a:pt x="0" y="192968"/>
                    <a:pt x="192968" y="0"/>
                    <a:pt x="431007" y="0"/>
                  </a:cubicBezTo>
                  <a:lnTo>
                    <a:pt x="862013" y="0"/>
                  </a:lnTo>
                  <a:lnTo>
                    <a:pt x="862013" y="431006"/>
                  </a:lnTo>
                  <a:cubicBezTo>
                    <a:pt x="862013" y="669044"/>
                    <a:pt x="669045" y="862012"/>
                    <a:pt x="431006" y="862012"/>
                  </a:cubicBezTo>
                  <a:cubicBezTo>
                    <a:pt x="192967" y="862012"/>
                    <a:pt x="-1" y="669044"/>
                    <a:pt x="-1" y="431006"/>
                  </a:cubicBezTo>
                  <a:lnTo>
                    <a:pt x="0" y="4310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9" name="Freeform 372">
              <a:extLst>
                <a:ext uri="{FF2B5EF4-FFF2-40B4-BE49-F238E27FC236}">
                  <a16:creationId xmlns:a16="http://schemas.microsoft.com/office/drawing/2014/main" id="{90DDEFBF-2D4F-41E6-AE58-D6B628CC7ABC}"/>
                </a:ext>
              </a:extLst>
            </p:cNvPr>
            <p:cNvSpPr/>
            <p:nvPr/>
          </p:nvSpPr>
          <p:spPr bwMode="auto">
            <a:xfrm>
              <a:off x="7265988" y="4395788"/>
              <a:ext cx="384175" cy="384175"/>
            </a:xfrm>
            <a:custGeom>
              <a:gdLst>
                <a:gd fmla="*/ 282 w 288" name="T0"/>
                <a:gd fmla="*/ 54 h 288" name="T1"/>
                <a:gd fmla="*/ 243 w 288" name="T2"/>
                <a:gd fmla="*/ 79 h 288" name="T3"/>
                <a:gd fmla="*/ 209 w 288" name="T4"/>
                <a:gd fmla="*/ 45 h 288" name="T5"/>
                <a:gd fmla="*/ 233 w 288" name="T6"/>
                <a:gd fmla="*/ 6 h 288" name="T7"/>
                <a:gd fmla="*/ 227 w 288" name="T8"/>
                <a:gd fmla="*/ 0 h 288" name="T9"/>
                <a:gd fmla="*/ 162 w 288" name="T10"/>
                <a:gd fmla="*/ 65 h 288" name="T11"/>
                <a:gd fmla="*/ 167 w 288" name="T12"/>
                <a:gd fmla="*/ 85 h 288" name="T13"/>
                <a:gd fmla="*/ 84 w 288" name="T14"/>
                <a:gd fmla="*/ 168 h 288" name="T15"/>
                <a:gd fmla="*/ 65 w 288" name="T16"/>
                <a:gd fmla="*/ 162 h 288" name="T17"/>
                <a:gd fmla="*/ 0 w 288" name="T18"/>
                <a:gd fmla="*/ 228 h 288" name="T19"/>
                <a:gd fmla="*/ 6 w 288" name="T20"/>
                <a:gd fmla="*/ 234 h 288" name="T21"/>
                <a:gd fmla="*/ 45 w 288" name="T22"/>
                <a:gd fmla="*/ 209 h 288" name="T23"/>
                <a:gd fmla="*/ 79 w 288" name="T24"/>
                <a:gd fmla="*/ 243 h 288" name="T25"/>
                <a:gd fmla="*/ 54 w 288" name="T26"/>
                <a:gd fmla="*/ 282 h 288" name="T27"/>
                <a:gd fmla="*/ 60 w 288" name="T28"/>
                <a:gd fmla="*/ 288 h 288" name="T29"/>
                <a:gd fmla="*/ 125 w 288" name="T30"/>
                <a:gd fmla="*/ 223 h 288" name="T31"/>
                <a:gd fmla="*/ 120 w 288" name="T32"/>
                <a:gd fmla="*/ 204 h 288" name="T33"/>
                <a:gd fmla="*/ 204 w 288" name="T34"/>
                <a:gd fmla="*/ 120 h 288" name="T35"/>
                <a:gd fmla="*/ 222 w 288" name="T36"/>
                <a:gd fmla="*/ 126 h 288" name="T37"/>
                <a:gd fmla="*/ 287 w 288" name="T38"/>
                <a:gd fmla="*/ 60 h 288" name="T39"/>
                <a:gd fmla="*/ 282 w 288" name="T40"/>
                <a:gd fmla="*/ 54 h 28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288" w="288">
                  <a:moveTo>
                    <a:pt x="282" y="54"/>
                  </a:moveTo>
                  <a:cubicBezTo>
                    <a:pt x="255" y="81"/>
                    <a:pt x="259" y="79"/>
                    <a:pt x="243" y="79"/>
                  </a:cubicBezTo>
                  <a:cubicBezTo>
                    <a:pt x="230" y="79"/>
                    <a:pt x="209" y="58"/>
                    <a:pt x="209" y="45"/>
                  </a:cubicBezTo>
                  <a:cubicBezTo>
                    <a:pt x="209" y="28"/>
                    <a:pt x="206" y="33"/>
                    <a:pt x="233" y="6"/>
                  </a:cubicBezTo>
                  <a:cubicBezTo>
                    <a:pt x="231" y="4"/>
                    <a:pt x="227" y="0"/>
                    <a:pt x="227" y="0"/>
                  </a:cubicBezTo>
                  <a:cubicBezTo>
                    <a:pt x="194" y="1"/>
                    <a:pt x="162" y="32"/>
                    <a:pt x="162" y="65"/>
                  </a:cubicBezTo>
                  <a:cubicBezTo>
                    <a:pt x="162" y="71"/>
                    <a:pt x="164" y="78"/>
                    <a:pt x="167" y="85"/>
                  </a:cubicBezTo>
                  <a:cubicBezTo>
                    <a:pt x="84" y="168"/>
                    <a:pt x="84" y="168"/>
                    <a:pt x="84" y="168"/>
                  </a:cubicBezTo>
                  <a:cubicBezTo>
                    <a:pt x="78" y="164"/>
                    <a:pt x="71" y="162"/>
                    <a:pt x="65" y="162"/>
                  </a:cubicBezTo>
                  <a:cubicBezTo>
                    <a:pt x="32" y="162"/>
                    <a:pt x="0" y="194"/>
                    <a:pt x="0" y="228"/>
                  </a:cubicBezTo>
                  <a:cubicBezTo>
                    <a:pt x="0" y="228"/>
                    <a:pt x="4" y="231"/>
                    <a:pt x="6" y="234"/>
                  </a:cubicBezTo>
                  <a:cubicBezTo>
                    <a:pt x="33" y="207"/>
                    <a:pt x="28" y="209"/>
                    <a:pt x="45" y="209"/>
                  </a:cubicBezTo>
                  <a:cubicBezTo>
                    <a:pt x="58" y="209"/>
                    <a:pt x="79" y="230"/>
                    <a:pt x="79" y="243"/>
                  </a:cubicBezTo>
                  <a:cubicBezTo>
                    <a:pt x="79" y="260"/>
                    <a:pt x="82" y="255"/>
                    <a:pt x="54" y="282"/>
                  </a:cubicBezTo>
                  <a:cubicBezTo>
                    <a:pt x="56" y="284"/>
                    <a:pt x="60" y="288"/>
                    <a:pt x="60" y="288"/>
                  </a:cubicBezTo>
                  <a:cubicBezTo>
                    <a:pt x="94" y="287"/>
                    <a:pt x="125" y="256"/>
                    <a:pt x="125" y="223"/>
                  </a:cubicBezTo>
                  <a:cubicBezTo>
                    <a:pt x="125" y="217"/>
                    <a:pt x="123" y="210"/>
                    <a:pt x="120" y="204"/>
                  </a:cubicBezTo>
                  <a:cubicBezTo>
                    <a:pt x="204" y="120"/>
                    <a:pt x="204" y="120"/>
                    <a:pt x="204" y="120"/>
                  </a:cubicBezTo>
                  <a:cubicBezTo>
                    <a:pt x="210" y="124"/>
                    <a:pt x="216" y="126"/>
                    <a:pt x="222" y="126"/>
                  </a:cubicBezTo>
                  <a:cubicBezTo>
                    <a:pt x="256" y="126"/>
                    <a:pt x="288" y="94"/>
                    <a:pt x="287" y="60"/>
                  </a:cubicBezTo>
                  <a:cubicBezTo>
                    <a:pt x="287" y="60"/>
                    <a:pt x="284" y="56"/>
                    <a:pt x="282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AD32A352-75A9-4878-B460-9145AF459E5D}"/>
              </a:ext>
            </a:extLst>
          </p:cNvPr>
          <p:cNvGrpSpPr/>
          <p:nvPr/>
        </p:nvGrpSpPr>
        <p:grpSpPr>
          <a:xfrm>
            <a:off x="10194043" y="2268488"/>
            <a:ext cx="860425" cy="862012"/>
            <a:chOff x="9879013" y="4157663"/>
            <a:chExt cx="860425" cy="862012"/>
          </a:xfrm>
          <a:solidFill>
            <a:srgbClr val="46B3B0"/>
          </a:solidFill>
        </p:grpSpPr>
        <p:sp>
          <p:nvSpPr>
            <p:cNvPr id="11" name="Teardrop 48">
              <a:extLst>
                <a:ext uri="{FF2B5EF4-FFF2-40B4-BE49-F238E27FC236}">
                  <a16:creationId xmlns:a16="http://schemas.microsoft.com/office/drawing/2014/main" id="{BDB00DBE-FA8D-464A-8BFC-A595AF3BB851}"/>
                </a:ext>
              </a:extLst>
            </p:cNvPr>
            <p:cNvSpPr/>
            <p:nvPr/>
          </p:nvSpPr>
          <p:spPr bwMode="auto">
            <a:xfrm>
              <a:off x="9879013" y="4157663"/>
              <a:ext cx="860425" cy="862012"/>
            </a:xfrm>
            <a:custGeom>
              <a:gdLst>
                <a:gd fmla="*/ 0 w 860425" name="T0"/>
                <a:gd fmla="*/ 431006 h 862012" name="T1"/>
                <a:gd fmla="*/ 430213 w 860425" name="T2"/>
                <a:gd fmla="*/ 0 h 862012" name="T3"/>
                <a:gd fmla="*/ 860425 w 860425" name="T4"/>
                <a:gd fmla="*/ 0 h 862012" name="T5"/>
                <a:gd fmla="*/ 860425 w 860425" name="T6"/>
                <a:gd fmla="*/ 431006 h 862012" name="T7"/>
                <a:gd fmla="*/ 430212 w 860425" name="T8"/>
                <a:gd fmla="*/ 862012 h 862012" name="T9"/>
                <a:gd fmla="*/ -1 w 860425" name="T10"/>
                <a:gd fmla="*/ 431006 h 862012" name="T11"/>
                <a:gd fmla="*/ 0 w 860425" name="T12"/>
                <a:gd fmla="*/ 431006 h 8620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62012" w="860425">
                  <a:moveTo>
                    <a:pt x="0" y="431006"/>
                  </a:moveTo>
                  <a:cubicBezTo>
                    <a:pt x="0" y="192968"/>
                    <a:pt x="192613" y="0"/>
                    <a:pt x="430213" y="0"/>
                  </a:cubicBezTo>
                  <a:lnTo>
                    <a:pt x="860425" y="0"/>
                  </a:lnTo>
                  <a:lnTo>
                    <a:pt x="860425" y="431006"/>
                  </a:lnTo>
                  <a:cubicBezTo>
                    <a:pt x="860425" y="669044"/>
                    <a:pt x="667812" y="862012"/>
                    <a:pt x="430212" y="862012"/>
                  </a:cubicBezTo>
                  <a:cubicBezTo>
                    <a:pt x="192612" y="862012"/>
                    <a:pt x="-1" y="669044"/>
                    <a:pt x="-1" y="431006"/>
                  </a:cubicBezTo>
                  <a:lnTo>
                    <a:pt x="0" y="4310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" name="Freeform 384">
              <a:extLst>
                <a:ext uri="{FF2B5EF4-FFF2-40B4-BE49-F238E27FC236}">
                  <a16:creationId xmlns:a16="http://schemas.microsoft.com/office/drawing/2014/main" id="{B9FD39C6-DF8E-4286-AA81-DF24EDDD4AA2}"/>
                </a:ext>
              </a:extLst>
            </p:cNvPr>
            <p:cNvSpPr/>
            <p:nvPr/>
          </p:nvSpPr>
          <p:spPr bwMode="auto">
            <a:xfrm>
              <a:off x="10115550" y="4559300"/>
              <a:ext cx="185738" cy="185738"/>
            </a:xfrm>
            <a:custGeom>
              <a:gdLst>
                <a:gd fmla="*/ 49 w 62" name="T0"/>
                <a:gd fmla="*/ 9 h 62" name="T1"/>
                <a:gd fmla="*/ 27 w 62" name="T2"/>
                <a:gd fmla="*/ 31 h 62" name="T3"/>
                <a:gd fmla="*/ 24 w 62" name="T4"/>
                <a:gd fmla="*/ 27 h 62" name="T5"/>
                <a:gd fmla="*/ 45 w 62" name="T6"/>
                <a:gd fmla="*/ 6 h 62" name="T7"/>
                <a:gd fmla="*/ 39 w 62" name="T8"/>
                <a:gd fmla="*/ 0 h 62" name="T9"/>
                <a:gd fmla="*/ 11 w 62" name="T10"/>
                <a:gd fmla="*/ 28 h 62" name="T11"/>
                <a:gd fmla="*/ 0 w 62" name="T12"/>
                <a:gd fmla="*/ 62 h 62" name="T13"/>
                <a:gd fmla="*/ 35 w 62" name="T14"/>
                <a:gd fmla="*/ 51 h 62" name="T15"/>
                <a:gd fmla="*/ 62 w 62" name="T16"/>
                <a:gd fmla="*/ 23 h 62" name="T17"/>
                <a:gd fmla="*/ 49 w 62" name="T18"/>
                <a:gd fmla="*/ 9 h 6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2" w="62">
                  <a:moveTo>
                    <a:pt x="49" y="9"/>
                  </a:moveTo>
                  <a:lnTo>
                    <a:pt x="27" y="31"/>
                  </a:lnTo>
                  <a:lnTo>
                    <a:pt x="24" y="27"/>
                  </a:lnTo>
                  <a:lnTo>
                    <a:pt x="45" y="6"/>
                  </a:lnTo>
                  <a:lnTo>
                    <a:pt x="39" y="0"/>
                  </a:lnTo>
                  <a:lnTo>
                    <a:pt x="11" y="28"/>
                  </a:lnTo>
                  <a:lnTo>
                    <a:pt x="0" y="62"/>
                  </a:lnTo>
                  <a:lnTo>
                    <a:pt x="35" y="51"/>
                  </a:lnTo>
                  <a:lnTo>
                    <a:pt x="62" y="23"/>
                  </a:lnTo>
                  <a:lnTo>
                    <a:pt x="4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3" name="Freeform 385">
              <a:extLst>
                <a:ext uri="{FF2B5EF4-FFF2-40B4-BE49-F238E27FC236}">
                  <a16:creationId xmlns:a16="http://schemas.microsoft.com/office/drawing/2014/main" id="{2E32FE83-86D5-43F5-B934-C37D92364761}"/>
                </a:ext>
              </a:extLst>
            </p:cNvPr>
            <p:cNvSpPr/>
            <p:nvPr/>
          </p:nvSpPr>
          <p:spPr bwMode="auto">
            <a:xfrm>
              <a:off x="10310813" y="4432300"/>
              <a:ext cx="120650" cy="117475"/>
            </a:xfrm>
            <a:custGeom>
              <a:gdLst>
                <a:gd fmla="*/ 6 w 40" name="T0"/>
                <a:gd fmla="*/ 21 h 39" name="T1"/>
                <a:gd fmla="*/ 16 w 40" name="T2"/>
                <a:gd fmla="*/ 12 h 39" name="T3"/>
                <a:gd fmla="*/ 20 w 40" name="T4"/>
                <a:gd fmla="*/ 15 h 39" name="T5"/>
                <a:gd fmla="*/ 10 w 40" name="T6"/>
                <a:gd fmla="*/ 25 h 39" name="T7"/>
                <a:gd fmla="*/ 24 w 40" name="T8"/>
                <a:gd fmla="*/ 39 h 39" name="T9"/>
                <a:gd fmla="*/ 40 w 40" name="T10"/>
                <a:gd fmla="*/ 23 h 39" name="T11"/>
                <a:gd fmla="*/ 16 w 40" name="T12"/>
                <a:gd fmla="*/ 0 h 39" name="T13"/>
                <a:gd fmla="*/ 0 w 40" name="T14"/>
                <a:gd fmla="*/ 16 h 39" name="T15"/>
                <a:gd fmla="*/ 6 w 40" name="T16"/>
                <a:gd fmla="*/ 21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40">
                  <a:moveTo>
                    <a:pt x="6" y="21"/>
                  </a:moveTo>
                  <a:lnTo>
                    <a:pt x="16" y="12"/>
                  </a:lnTo>
                  <a:lnTo>
                    <a:pt x="20" y="15"/>
                  </a:lnTo>
                  <a:lnTo>
                    <a:pt x="10" y="25"/>
                  </a:lnTo>
                  <a:lnTo>
                    <a:pt x="24" y="39"/>
                  </a:lnTo>
                  <a:lnTo>
                    <a:pt x="40" y="23"/>
                  </a:lnTo>
                  <a:lnTo>
                    <a:pt x="16" y="0"/>
                  </a:lnTo>
                  <a:lnTo>
                    <a:pt x="0" y="16"/>
                  </a:lnTo>
                  <a:lnTo>
                    <a:pt x="6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4" name="Freeform 386">
              <a:extLst>
                <a:ext uri="{FF2B5EF4-FFF2-40B4-BE49-F238E27FC236}">
                  <a16:creationId xmlns:a16="http://schemas.microsoft.com/office/drawing/2014/main" id="{430F9B60-8ED3-4595-94AD-83E109F71301}"/>
                </a:ext>
              </a:extLst>
            </p:cNvPr>
            <p:cNvSpPr/>
            <p:nvPr/>
          </p:nvSpPr>
          <p:spPr bwMode="auto">
            <a:xfrm>
              <a:off x="10382250" y="4360863"/>
              <a:ext cx="117475" cy="117475"/>
            </a:xfrm>
            <a:custGeom>
              <a:gdLst>
                <a:gd fmla="*/ 15 w 39" name="T0"/>
                <a:gd fmla="*/ 0 h 39" name="T1"/>
                <a:gd fmla="*/ 0 w 39" name="T2"/>
                <a:gd fmla="*/ 16 h 39" name="T3"/>
                <a:gd fmla="*/ 23 w 39" name="T4"/>
                <a:gd fmla="*/ 39 h 39" name="T5"/>
                <a:gd fmla="*/ 39 w 39" name="T6"/>
                <a:gd fmla="*/ 24 h 39" name="T7"/>
                <a:gd fmla="*/ 15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15" y="0"/>
                  </a:moveTo>
                  <a:lnTo>
                    <a:pt x="0" y="16"/>
                  </a:lnTo>
                  <a:lnTo>
                    <a:pt x="23" y="39"/>
                  </a:lnTo>
                  <a:lnTo>
                    <a:pt x="39" y="24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5" name="Freeform 387">
              <a:extLst>
                <a:ext uri="{FF2B5EF4-FFF2-40B4-BE49-F238E27FC236}">
                  <a16:creationId xmlns:a16="http://schemas.microsoft.com/office/drawing/2014/main" id="{AF979D92-045C-4077-A937-1E5D5C5CA904}"/>
                </a:ext>
              </a:extLst>
            </p:cNvPr>
            <p:cNvSpPr/>
            <p:nvPr/>
          </p:nvSpPr>
          <p:spPr bwMode="auto">
            <a:xfrm>
              <a:off x="10115550" y="4360863"/>
              <a:ext cx="384175" cy="384175"/>
            </a:xfrm>
            <a:custGeom>
              <a:gdLst>
                <a:gd fmla="*/ 223 w 288" name="T0"/>
                <a:gd fmla="*/ 162 h 287" name="T1"/>
                <a:gd fmla="*/ 203 w 288" name="T2"/>
                <a:gd fmla="*/ 167 h 287" name="T3"/>
                <a:gd fmla="*/ 120 w 288" name="T4"/>
                <a:gd fmla="*/ 84 h 287" name="T5"/>
                <a:gd fmla="*/ 125 w 288" name="T6"/>
                <a:gd fmla="*/ 65 h 287" name="T7"/>
                <a:gd fmla="*/ 61 w 288" name="T8"/>
                <a:gd fmla="*/ 0 h 287" name="T9"/>
                <a:gd fmla="*/ 60 w 288" name="T10"/>
                <a:gd fmla="*/ 0 h 287" name="T11"/>
                <a:gd fmla="*/ 54 w 288" name="T12"/>
                <a:gd fmla="*/ 6 h 287" name="T13"/>
                <a:gd fmla="*/ 79 w 288" name="T14"/>
                <a:gd fmla="*/ 44 h 287" name="T15"/>
                <a:gd fmla="*/ 45 w 288" name="T16"/>
                <a:gd fmla="*/ 78 h 287" name="T17"/>
                <a:gd fmla="*/ 38 w 288" name="T18"/>
                <a:gd fmla="*/ 79 h 287" name="T19"/>
                <a:gd fmla="*/ 6 w 288" name="T20"/>
                <a:gd fmla="*/ 54 h 287" name="T21"/>
                <a:gd fmla="*/ 0 w 288" name="T22"/>
                <a:gd fmla="*/ 60 h 287" name="T23"/>
                <a:gd fmla="*/ 65 w 288" name="T24"/>
                <a:gd fmla="*/ 125 h 287" name="T25"/>
                <a:gd fmla="*/ 84 w 288" name="T26"/>
                <a:gd fmla="*/ 120 h 287" name="T27"/>
                <a:gd fmla="*/ 167 w 288" name="T28"/>
                <a:gd fmla="*/ 203 h 287" name="T29"/>
                <a:gd fmla="*/ 162 w 288" name="T30"/>
                <a:gd fmla="*/ 222 h 287" name="T31"/>
                <a:gd fmla="*/ 227 w 288" name="T32"/>
                <a:gd fmla="*/ 287 h 287" name="T33"/>
                <a:gd fmla="*/ 227 w 288" name="T34"/>
                <a:gd fmla="*/ 287 h 287" name="T35"/>
                <a:gd fmla="*/ 233 w 288" name="T36"/>
                <a:gd fmla="*/ 281 h 287" name="T37"/>
                <a:gd fmla="*/ 209 w 288" name="T38"/>
                <a:gd fmla="*/ 243 h 287" name="T39"/>
                <a:gd fmla="*/ 243 w 288" name="T40"/>
                <a:gd fmla="*/ 208 h 287" name="T41"/>
                <a:gd fmla="*/ 250 w 288" name="T42"/>
                <a:gd fmla="*/ 208 h 287" name="T43"/>
                <a:gd fmla="*/ 282 w 288" name="T44"/>
                <a:gd fmla="*/ 233 h 287" name="T45"/>
                <a:gd fmla="*/ 288 w 288" name="T46"/>
                <a:gd fmla="*/ 227 h 287" name="T47"/>
                <a:gd fmla="*/ 223 w 288" name="T48"/>
                <a:gd fmla="*/ 162 h 287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87" w="288">
                  <a:moveTo>
                    <a:pt x="223" y="162"/>
                  </a:moveTo>
                  <a:cubicBezTo>
                    <a:pt x="216" y="162"/>
                    <a:pt x="210" y="164"/>
                    <a:pt x="203" y="167"/>
                  </a:cubicBezTo>
                  <a:cubicBezTo>
                    <a:pt x="120" y="84"/>
                    <a:pt x="120" y="84"/>
                    <a:pt x="120" y="84"/>
                  </a:cubicBezTo>
                  <a:cubicBezTo>
                    <a:pt x="123" y="77"/>
                    <a:pt x="125" y="71"/>
                    <a:pt x="125" y="65"/>
                  </a:cubicBezTo>
                  <a:cubicBezTo>
                    <a:pt x="125" y="32"/>
                    <a:pt x="94" y="0"/>
                    <a:pt x="61" y="0"/>
                  </a:cubicBezTo>
                  <a:cubicBezTo>
                    <a:pt x="61" y="0"/>
                    <a:pt x="60" y="0"/>
                    <a:pt x="60" y="0"/>
                  </a:cubicBezTo>
                  <a:cubicBezTo>
                    <a:pt x="60" y="0"/>
                    <a:pt x="56" y="3"/>
                    <a:pt x="54" y="6"/>
                  </a:cubicBezTo>
                  <a:cubicBezTo>
                    <a:pt x="81" y="32"/>
                    <a:pt x="79" y="28"/>
                    <a:pt x="79" y="44"/>
                  </a:cubicBezTo>
                  <a:cubicBezTo>
                    <a:pt x="79" y="57"/>
                    <a:pt x="58" y="78"/>
                    <a:pt x="45" y="78"/>
                  </a:cubicBezTo>
                  <a:cubicBezTo>
                    <a:pt x="42" y="78"/>
                    <a:pt x="40" y="79"/>
                    <a:pt x="38" y="79"/>
                  </a:cubicBezTo>
                  <a:cubicBezTo>
                    <a:pt x="29" y="79"/>
                    <a:pt x="29" y="77"/>
                    <a:pt x="6" y="54"/>
                  </a:cubicBezTo>
                  <a:cubicBezTo>
                    <a:pt x="4" y="56"/>
                    <a:pt x="0" y="60"/>
                    <a:pt x="0" y="60"/>
                  </a:cubicBezTo>
                  <a:cubicBezTo>
                    <a:pt x="0" y="93"/>
                    <a:pt x="32" y="125"/>
                    <a:pt x="65" y="125"/>
                  </a:cubicBezTo>
                  <a:cubicBezTo>
                    <a:pt x="71" y="125"/>
                    <a:pt x="78" y="123"/>
                    <a:pt x="84" y="120"/>
                  </a:cubicBezTo>
                  <a:cubicBezTo>
                    <a:pt x="167" y="203"/>
                    <a:pt x="167" y="203"/>
                    <a:pt x="167" y="203"/>
                  </a:cubicBezTo>
                  <a:cubicBezTo>
                    <a:pt x="164" y="210"/>
                    <a:pt x="162" y="216"/>
                    <a:pt x="162" y="222"/>
                  </a:cubicBezTo>
                  <a:cubicBezTo>
                    <a:pt x="162" y="255"/>
                    <a:pt x="194" y="287"/>
                    <a:pt x="227" y="287"/>
                  </a:cubicBezTo>
                  <a:cubicBezTo>
                    <a:pt x="227" y="287"/>
                    <a:pt x="227" y="287"/>
                    <a:pt x="227" y="287"/>
                  </a:cubicBezTo>
                  <a:cubicBezTo>
                    <a:pt x="228" y="287"/>
                    <a:pt x="231" y="283"/>
                    <a:pt x="233" y="281"/>
                  </a:cubicBezTo>
                  <a:cubicBezTo>
                    <a:pt x="207" y="255"/>
                    <a:pt x="209" y="259"/>
                    <a:pt x="209" y="243"/>
                  </a:cubicBezTo>
                  <a:cubicBezTo>
                    <a:pt x="209" y="229"/>
                    <a:pt x="230" y="208"/>
                    <a:pt x="243" y="208"/>
                  </a:cubicBezTo>
                  <a:cubicBezTo>
                    <a:pt x="246" y="208"/>
                    <a:pt x="248" y="208"/>
                    <a:pt x="250" y="208"/>
                  </a:cubicBezTo>
                  <a:cubicBezTo>
                    <a:pt x="259" y="208"/>
                    <a:pt x="259" y="210"/>
                    <a:pt x="282" y="233"/>
                  </a:cubicBezTo>
                  <a:cubicBezTo>
                    <a:pt x="284" y="231"/>
                    <a:pt x="288" y="227"/>
                    <a:pt x="288" y="227"/>
                  </a:cubicBezTo>
                  <a:cubicBezTo>
                    <a:pt x="287" y="194"/>
                    <a:pt x="256" y="162"/>
                    <a:pt x="223" y="1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0650F5C8-84D7-4444-A521-2A32D0313BDC}"/>
              </a:ext>
            </a:extLst>
          </p:cNvPr>
          <p:cNvGrpSpPr/>
          <p:nvPr/>
        </p:nvGrpSpPr>
        <p:grpSpPr>
          <a:xfrm>
            <a:off x="4480630" y="2268488"/>
            <a:ext cx="862013" cy="862012"/>
            <a:chOff x="4165600" y="4157663"/>
            <a:chExt cx="862013" cy="862012"/>
          </a:xfrm>
          <a:solidFill>
            <a:srgbClr val="46B3B0"/>
          </a:solidFill>
        </p:grpSpPr>
        <p:sp>
          <p:nvSpPr>
            <p:cNvPr id="17" name="Teardrop 40">
              <a:extLst>
                <a:ext uri="{FF2B5EF4-FFF2-40B4-BE49-F238E27FC236}">
                  <a16:creationId xmlns:a16="http://schemas.microsoft.com/office/drawing/2014/main" id="{E6B55536-86A3-4908-B990-08AE83B054D2}"/>
                </a:ext>
              </a:extLst>
            </p:cNvPr>
            <p:cNvSpPr/>
            <p:nvPr/>
          </p:nvSpPr>
          <p:spPr bwMode="auto">
            <a:xfrm>
              <a:off x="4165600" y="4157663"/>
              <a:ext cx="862013" cy="862012"/>
            </a:xfrm>
            <a:custGeom>
              <a:gdLst>
                <a:gd fmla="*/ 0 w 862013" name="T0"/>
                <a:gd fmla="*/ 431006 h 862012" name="T1"/>
                <a:gd fmla="*/ 431007 w 862013" name="T2"/>
                <a:gd fmla="*/ 0 h 862012" name="T3"/>
                <a:gd fmla="*/ 862013 w 862013" name="T4"/>
                <a:gd fmla="*/ 0 h 862012" name="T5"/>
                <a:gd fmla="*/ 862013 w 862013" name="T6"/>
                <a:gd fmla="*/ 431006 h 862012" name="T7"/>
                <a:gd fmla="*/ 431006 w 862013" name="T8"/>
                <a:gd fmla="*/ 862012 h 862012" name="T9"/>
                <a:gd fmla="*/ -1 w 862013" name="T10"/>
                <a:gd fmla="*/ 431006 h 862012" name="T11"/>
                <a:gd fmla="*/ 0 w 862013" name="T12"/>
                <a:gd fmla="*/ 431006 h 8620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62012" w="862013">
                  <a:moveTo>
                    <a:pt x="0" y="431006"/>
                  </a:moveTo>
                  <a:cubicBezTo>
                    <a:pt x="0" y="192968"/>
                    <a:pt x="192968" y="0"/>
                    <a:pt x="431007" y="0"/>
                  </a:cubicBezTo>
                  <a:lnTo>
                    <a:pt x="862013" y="0"/>
                  </a:lnTo>
                  <a:lnTo>
                    <a:pt x="862013" y="431006"/>
                  </a:lnTo>
                  <a:cubicBezTo>
                    <a:pt x="862013" y="669044"/>
                    <a:pt x="669045" y="862012"/>
                    <a:pt x="431006" y="862012"/>
                  </a:cubicBezTo>
                  <a:cubicBezTo>
                    <a:pt x="192967" y="862012"/>
                    <a:pt x="-1" y="669044"/>
                    <a:pt x="-1" y="431006"/>
                  </a:cubicBezTo>
                  <a:lnTo>
                    <a:pt x="0" y="4310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8" name="Freeform 399">
              <a:extLst>
                <a:ext uri="{FF2B5EF4-FFF2-40B4-BE49-F238E27FC236}">
                  <a16:creationId xmlns:a16="http://schemas.microsoft.com/office/drawing/2014/main" id="{55BD1C9E-8156-4E1C-99DF-EB03C5588B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1350" y="4357688"/>
              <a:ext cx="384175" cy="384175"/>
            </a:xfrm>
            <a:custGeom>
              <a:gdLst>
                <a:gd fmla="*/ 128 w 128" name="T0"/>
                <a:gd fmla="*/ 31 h 128" name="T1"/>
                <a:gd fmla="*/ 97 w 128" name="T2"/>
                <a:gd fmla="*/ 0 h 128" name="T3"/>
                <a:gd fmla="*/ 15 w 128" name="T4"/>
                <a:gd fmla="*/ 83 h 128" name="T5"/>
                <a:gd fmla="*/ 0 w 128" name="T6"/>
                <a:gd fmla="*/ 128 h 128" name="T7"/>
                <a:gd fmla="*/ 45 w 128" name="T8"/>
                <a:gd fmla="*/ 114 h 128" name="T9"/>
                <a:gd fmla="*/ 128 w 128" name="T10"/>
                <a:gd fmla="*/ 31 h 128" name="T11"/>
                <a:gd fmla="*/ 11 w 128" name="T12"/>
                <a:gd fmla="*/ 117 h 128" name="T13"/>
                <a:gd fmla="*/ 21 w 128" name="T14"/>
                <a:gd fmla="*/ 86 h 128" name="T15"/>
                <a:gd fmla="*/ 41 w 128" name="T16"/>
                <a:gd fmla="*/ 107 h 128" name="T17"/>
                <a:gd fmla="*/ 11 w 128" name="T18"/>
                <a:gd fmla="*/ 117 h 1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8" w="128">
                  <a:moveTo>
                    <a:pt x="128" y="31"/>
                  </a:moveTo>
                  <a:lnTo>
                    <a:pt x="97" y="0"/>
                  </a:lnTo>
                  <a:lnTo>
                    <a:pt x="15" y="83"/>
                  </a:lnTo>
                  <a:lnTo>
                    <a:pt x="0" y="128"/>
                  </a:lnTo>
                  <a:lnTo>
                    <a:pt x="45" y="114"/>
                  </a:lnTo>
                  <a:lnTo>
                    <a:pt x="128" y="31"/>
                  </a:lnTo>
                  <a:close/>
                  <a:moveTo>
                    <a:pt x="11" y="117"/>
                  </a:moveTo>
                  <a:lnTo>
                    <a:pt x="21" y="86"/>
                  </a:lnTo>
                  <a:lnTo>
                    <a:pt x="41" y="107"/>
                  </a:lnTo>
                  <a:lnTo>
                    <a:pt x="11" y="1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9" name="TextBox 13">
            <a:extLst>
              <a:ext uri="{FF2B5EF4-FFF2-40B4-BE49-F238E27FC236}">
                <a16:creationId xmlns:a16="http://schemas.microsoft.com/office/drawing/2014/main" id="{04C1D6A6-3687-4F1B-AF87-F6CC2B5C4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454" y="3324751"/>
            <a:ext cx="13604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0" name="TextBox 13">
            <a:extLst>
              <a:ext uri="{FF2B5EF4-FFF2-40B4-BE49-F238E27FC236}">
                <a16:creationId xmlns:a16="http://schemas.microsoft.com/office/drawing/2014/main" id="{17B4A7A4-E76B-4EE6-BB58-AF4C7E758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690" y="3740633"/>
            <a:ext cx="209808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1" name="TextBox 13">
            <a:extLst>
              <a:ext uri="{FF2B5EF4-FFF2-40B4-BE49-F238E27FC236}">
                <a16:creationId xmlns:a16="http://schemas.microsoft.com/office/drawing/2014/main" id="{E76AAF69-E3D8-4708-9F27-ABE17AADC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180" y="3324751"/>
            <a:ext cx="13604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2" name="TextBox 13">
            <a:extLst>
              <a:ext uri="{FF2B5EF4-FFF2-40B4-BE49-F238E27FC236}">
                <a16:creationId xmlns:a16="http://schemas.microsoft.com/office/drawing/2014/main" id="{80A644B2-E8E7-4218-9C11-0A96CB337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416" y="3740633"/>
            <a:ext cx="209808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3" name="TextBox 13">
            <a:extLst>
              <a:ext uri="{FF2B5EF4-FFF2-40B4-BE49-F238E27FC236}">
                <a16:creationId xmlns:a16="http://schemas.microsoft.com/office/drawing/2014/main" id="{691B6D5C-A4E3-4B51-8134-71B33787B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8826" y="3324751"/>
            <a:ext cx="13604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4" name="TextBox 13">
            <a:extLst>
              <a:ext uri="{FF2B5EF4-FFF2-40B4-BE49-F238E27FC236}">
                <a16:creationId xmlns:a16="http://schemas.microsoft.com/office/drawing/2014/main" id="{BDA993F6-1637-49FB-A670-ADC797BB3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062" y="3740633"/>
            <a:ext cx="209808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5" name="TextBox 13">
            <a:extLst>
              <a:ext uri="{FF2B5EF4-FFF2-40B4-BE49-F238E27FC236}">
                <a16:creationId xmlns:a16="http://schemas.microsoft.com/office/drawing/2014/main" id="{046CCDF1-23A3-4C73-89B7-DB57F4600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0856" y="3324751"/>
            <a:ext cx="13604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6" name="TextBox 13">
            <a:extLst>
              <a:ext uri="{FF2B5EF4-FFF2-40B4-BE49-F238E27FC236}">
                <a16:creationId xmlns:a16="http://schemas.microsoft.com/office/drawing/2014/main" id="{F00024A5-38BD-48B6-9597-8A6737165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61092" y="3740633"/>
            <a:ext cx="209808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420930683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96EB55C-CB3A-4532-8345-A53E4CEFB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100" y="4891322"/>
            <a:ext cx="12230100" cy="196667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5178BF8-E747-4E3C-8635-0FD8778056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4406" y="1671277"/>
            <a:ext cx="1459840" cy="17401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EF34B8A-B682-4C50-8F00-EC9EDB0C33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0493" y="1738185"/>
            <a:ext cx="1641607" cy="231469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5F9FC12-C26F-4430-A21A-A2BF6F79D8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0886" y="1734493"/>
            <a:ext cx="1426313" cy="161366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45A09CF2-2784-45FE-BDBF-2EEDCBF589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88347" y="1734493"/>
            <a:ext cx="1470734" cy="1740100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CBDDCC83-FA4B-452F-ADBD-B8DD1E3F221A}"/>
              </a:ext>
            </a:extLst>
          </p:cNvPr>
          <p:cNvSpPr/>
          <p:nvPr/>
        </p:nvSpPr>
        <p:spPr>
          <a:xfrm>
            <a:off x="3467098" y="5596039"/>
            <a:ext cx="4685030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6000">
                <a:solidFill>
                  <a:srgbClr val="9ED8D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CONTENTS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B9CBFD3-8D31-4CC3-A0FB-2307989A219B}"/>
              </a:ext>
            </a:extLst>
          </p:cNvPr>
          <p:cNvSpPr/>
          <p:nvPr/>
        </p:nvSpPr>
        <p:spPr>
          <a:xfrm>
            <a:off x="1383795" y="3348162"/>
            <a:ext cx="1783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A63BAA8-8E6B-4B93-A4C7-43587BADA6E4}"/>
              </a:ext>
            </a:extLst>
          </p:cNvPr>
          <p:cNvSpPr/>
          <p:nvPr/>
        </p:nvSpPr>
        <p:spPr>
          <a:xfrm>
            <a:off x="3566319" y="3348162"/>
            <a:ext cx="1783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F86EF5C-A9E8-4778-A4F9-C09F1DCDCF13}"/>
              </a:ext>
            </a:extLst>
          </p:cNvPr>
          <p:cNvSpPr/>
          <p:nvPr/>
        </p:nvSpPr>
        <p:spPr>
          <a:xfrm>
            <a:off x="6171695" y="3348162"/>
            <a:ext cx="1783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3FF1150-E2E4-4525-8C92-E6267973CF57}"/>
              </a:ext>
            </a:extLst>
          </p:cNvPr>
          <p:cNvSpPr/>
          <p:nvPr/>
        </p:nvSpPr>
        <p:spPr>
          <a:xfrm>
            <a:off x="8723468" y="3348162"/>
            <a:ext cx="1783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</p:spTree>
    <p:extLst>
      <p:ext uri="{BB962C8B-B14F-4D97-AF65-F5344CB8AC3E}">
        <p14:creationId val="116380833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000" id="1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000" id="3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000" id="4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2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000" id="5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  <p:bldP grpId="0" spid="17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5557CD76-071A-4264-AB1E-DC82155B5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3879" y="3702742"/>
            <a:ext cx="4551667" cy="137090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B4161210-7B7D-4AA2-8814-4542CDCD9F28}"/>
              </a:ext>
            </a:extLst>
          </p:cNvPr>
          <p:cNvGrpSpPr/>
          <p:nvPr/>
        </p:nvGrpSpPr>
        <p:grpSpPr>
          <a:xfrm>
            <a:off x="-1588" y="4422775"/>
            <a:ext cx="12193588" cy="2435225"/>
            <a:chOff x="-1588" y="4422775"/>
            <a:chExt cx="12193588" cy="2435225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C4AB880A-A42E-4E64-B923-4F9FA898F83E}"/>
                </a:ext>
              </a:extLst>
            </p:cNvPr>
            <p:cNvSpPr/>
            <p:nvPr/>
          </p:nvSpPr>
          <p:spPr bwMode="auto">
            <a:xfrm>
              <a:off x="-1588" y="4423551"/>
              <a:ext cx="12193588" cy="2434449"/>
            </a:xfrm>
            <a:custGeom>
              <a:gdLst>
                <a:gd fmla="*/ 10715179 w 12193588" name="connsiteX0"/>
                <a:gd fmla="*/ 506 h 2434449" name="connsiteY0"/>
                <a:gd fmla="*/ 12192000 w 12193588" name="connsiteX1"/>
                <a:gd fmla="*/ 256502 h 2434449" name="connsiteY1"/>
                <a:gd fmla="*/ 12192000 w 12193588" name="connsiteX2"/>
                <a:gd fmla="*/ 676516 h 2434449" name="connsiteY2"/>
                <a:gd fmla="*/ 12192000 w 12193588" name="connsiteX3"/>
                <a:gd fmla="*/ 770749 h 2434449" name="connsiteY3"/>
                <a:gd fmla="*/ 12193588 w 12193588" name="connsiteX4"/>
                <a:gd fmla="*/ 770749 h 2434449" name="connsiteY4"/>
                <a:gd fmla="*/ 12193588 w 12193588" name="connsiteX5"/>
                <a:gd fmla="*/ 2434449 h 2434449" name="connsiteY5"/>
                <a:gd fmla="*/ 0 w 12193588" name="connsiteX6"/>
                <a:gd fmla="*/ 2434449 h 2434449" name="connsiteY6"/>
                <a:gd fmla="*/ 0 w 12193588" name="connsiteX7"/>
                <a:gd fmla="*/ 883462 h 2434449" name="connsiteY7"/>
                <a:gd fmla="*/ 0 w 12193588" name="connsiteX8"/>
                <a:gd fmla="*/ 771877 h 2434449" name="connsiteY8"/>
                <a:gd fmla="*/ 0 w 12193588" name="connsiteX9"/>
                <a:gd fmla="*/ 770749 h 2434449" name="connsiteY9"/>
                <a:gd fmla="*/ 0 w 12193588" name="connsiteX10"/>
                <a:gd fmla="*/ 730396 h 2434449" name="connsiteY10"/>
                <a:gd fmla="*/ 0 w 12193588" name="connsiteX11"/>
                <a:gd fmla="*/ 256502 h 2434449" name="connsiteY11"/>
                <a:gd fmla="*/ 6043613 w 12193588" name="connsiteX12"/>
                <a:gd fmla="*/ 542930 h 2434449" name="connsiteY12"/>
                <a:gd fmla="*/ 10715179 w 12193588" name="connsiteX13"/>
                <a:gd fmla="*/ 506 h 243444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2434449" w="12193588">
                  <a:moveTo>
                    <a:pt x="10715179" y="506"/>
                  </a:moveTo>
                  <a:cubicBezTo>
                    <a:pt x="11204774" y="7070"/>
                    <a:pt x="11693922" y="78279"/>
                    <a:pt x="12192000" y="256502"/>
                  </a:cubicBezTo>
                  <a:cubicBezTo>
                    <a:pt x="12192000" y="256502"/>
                    <a:pt x="12192000" y="256502"/>
                    <a:pt x="12192000" y="676516"/>
                  </a:cubicBezTo>
                  <a:lnTo>
                    <a:pt x="12192000" y="770749"/>
                  </a:lnTo>
                  <a:lnTo>
                    <a:pt x="12193588" y="770749"/>
                  </a:lnTo>
                  <a:lnTo>
                    <a:pt x="12193588" y="2434449"/>
                  </a:lnTo>
                  <a:lnTo>
                    <a:pt x="0" y="2434449"/>
                  </a:lnTo>
                  <a:lnTo>
                    <a:pt x="0" y="883462"/>
                  </a:lnTo>
                  <a:cubicBezTo>
                    <a:pt x="0" y="883462"/>
                    <a:pt x="0" y="883462"/>
                    <a:pt x="0" y="771877"/>
                  </a:cubicBezTo>
                  <a:lnTo>
                    <a:pt x="0" y="770749"/>
                  </a:lnTo>
                  <a:lnTo>
                    <a:pt x="0" y="730396"/>
                  </a:lnTo>
                  <a:cubicBezTo>
                    <a:pt x="0" y="638556"/>
                    <a:pt x="0" y="491612"/>
                    <a:pt x="0" y="256502"/>
                  </a:cubicBezTo>
                  <a:cubicBezTo>
                    <a:pt x="1974850" y="-454797"/>
                    <a:pt x="3736975" y="542930"/>
                    <a:pt x="6043613" y="542930"/>
                  </a:cubicBezTo>
                  <a:cubicBezTo>
                    <a:pt x="7773591" y="542930"/>
                    <a:pt x="9246394" y="-19186"/>
                    <a:pt x="10715179" y="506"/>
                  </a:cubicBez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B05DB1E-D638-4EF9-B98E-02A06D69A2A3}"/>
                </a:ext>
              </a:extLst>
            </p:cNvPr>
            <p:cNvSpPr/>
            <p:nvPr/>
          </p:nvSpPr>
          <p:spPr bwMode="auto">
            <a:xfrm>
              <a:off x="-1588" y="4422775"/>
              <a:ext cx="12192000" cy="650875"/>
            </a:xfrm>
            <a:custGeom>
              <a:gdLst>
                <a:gd fmla="*/ 318 w 7680" name="T0"/>
                <a:gd fmla="*/ 232 h 409" name="T1"/>
                <a:gd fmla="*/ 1294 w 7680" name="T2"/>
                <a:gd fmla="*/ 118 h 409" name="T3"/>
                <a:gd fmla="*/ 1333 w 7680" name="T4"/>
                <a:gd fmla="*/ 118 h 409" name="T5"/>
                <a:gd fmla="*/ 1562 w 7680" name="T6"/>
                <a:gd fmla="*/ 129 h 409" name="T7"/>
                <a:gd fmla="*/ 2939 w 7680" name="T8"/>
                <a:gd fmla="*/ 336 h 409" name="T9"/>
                <a:gd fmla="*/ 3230 w 7680" name="T10"/>
                <a:gd fmla="*/ 372 h 409" name="T11"/>
                <a:gd fmla="*/ 4672 w 7680" name="T12"/>
                <a:gd fmla="*/ 372 h 409" name="T13"/>
                <a:gd fmla="*/ 5063 w 7680" name="T14"/>
                <a:gd fmla="*/ 325 h 409" name="T15"/>
                <a:gd fmla="*/ 6133 w 7680" name="T16"/>
                <a:gd fmla="*/ 137 h 409" name="T17"/>
                <a:gd fmla="*/ 6862 w 7680" name="T18"/>
                <a:gd fmla="*/ 126 h 409" name="T19"/>
                <a:gd fmla="*/ 7680 w 7680" name="T20"/>
                <a:gd fmla="*/ 233 h 409" name="T21"/>
                <a:gd fmla="*/ 7680 w 7680" name="T22"/>
                <a:gd fmla="*/ 162 h 409" name="T23"/>
                <a:gd fmla="*/ 6930 w 7680" name="T24"/>
                <a:gd fmla="*/ 9 h 409" name="T25"/>
                <a:gd fmla="*/ 6911 w 7680" name="T26"/>
                <a:gd fmla="*/ 7 h 409" name="T27"/>
                <a:gd fmla="*/ 6604 w 7680" name="T28"/>
                <a:gd fmla="*/ 2 h 409" name="T29"/>
                <a:gd fmla="*/ 6571 w 7680" name="T30"/>
                <a:gd fmla="*/ 3 h 409" name="T31"/>
                <a:gd fmla="*/ 6243 w 7680" name="T32"/>
                <a:gd fmla="*/ 27 h 409" name="T33"/>
                <a:gd fmla="*/ 6224 w 7680" name="T34"/>
                <a:gd fmla="*/ 29 h 409" name="T35"/>
                <a:gd fmla="*/ 5920 w 7680" name="T36"/>
                <a:gd fmla="*/ 68 h 409" name="T37"/>
                <a:gd fmla="*/ 5884 w 7680" name="T38"/>
                <a:gd fmla="*/ 74 h 409" name="T39"/>
                <a:gd fmla="*/ 5773 w 7680" name="T40"/>
                <a:gd fmla="*/ 91 h 409" name="T41"/>
                <a:gd fmla="*/ 5630 w 7680" name="T42"/>
                <a:gd fmla="*/ 116 h 409" name="T43"/>
                <a:gd fmla="*/ 5608 w 7680" name="T44"/>
                <a:gd fmla="*/ 119 h 409" name="T45"/>
                <a:gd fmla="*/ 5111 w 7680" name="T46"/>
                <a:gd fmla="*/ 208 h 409" name="T47"/>
                <a:gd fmla="*/ 5075 w 7680" name="T48"/>
                <a:gd fmla="*/ 214 h 409" name="T49"/>
                <a:gd fmla="*/ 3807 w 7680" name="T50"/>
                <a:gd fmla="*/ 342 h 409" name="T51"/>
                <a:gd fmla="*/ 3480 w 7680" name="T52"/>
                <a:gd fmla="*/ 332 h 409" name="T53"/>
                <a:gd fmla="*/ 3442 w 7680" name="T54"/>
                <a:gd fmla="*/ 330 h 409" name="T55"/>
                <a:gd fmla="*/ 1916 w 7680" name="T56"/>
                <a:gd fmla="*/ 100 h 409" name="T57"/>
                <a:gd fmla="*/ 1897 w 7680" name="T58"/>
                <a:gd fmla="*/ 96 h 409" name="T59"/>
                <a:gd fmla="*/ 1868 w 7680" name="T60"/>
                <a:gd fmla="*/ 91 h 409" name="T61"/>
                <a:gd fmla="*/ 1608 w 7680" name="T62"/>
                <a:gd fmla="*/ 51 h 409" name="T63"/>
                <a:gd fmla="*/ 1588 w 7680" name="T64"/>
                <a:gd fmla="*/ 48 h 409" name="T65"/>
                <a:gd fmla="*/ 1332 w 7680" name="T66"/>
                <a:gd fmla="*/ 19 h 409" name="T67"/>
                <a:gd fmla="*/ 1298 w 7680" name="T68"/>
                <a:gd fmla="*/ 16 h 409" name="T69"/>
                <a:gd fmla="*/ 1034 w 7680" name="T70"/>
                <a:gd fmla="*/ 2 h 409" name="T71"/>
                <a:gd fmla="*/ 1018 w 7680" name="T72"/>
                <a:gd fmla="*/ 1 h 409" name="T73"/>
                <a:gd fmla="*/ 1008 w 7680" name="T74"/>
                <a:gd fmla="*/ 1 h 409" name="T75"/>
                <a:gd fmla="*/ 864 w 7680" name="T76"/>
                <a:gd fmla="*/ 2 h 409" name="T77"/>
                <a:gd fmla="*/ 0 w 7680" name="T78"/>
                <a:gd fmla="*/ 162 h 409" name="T79"/>
                <a:gd fmla="*/ 0 w 7680" name="T80"/>
                <a:gd fmla="*/ 305 h 409" name="T81"/>
                <a:gd fmla="*/ 318 w 7680" name="T82"/>
                <a:gd fmla="*/ 232 h 40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409" w="7680">
                  <a:moveTo>
                    <a:pt x="318" y="232"/>
                  </a:moveTo>
                  <a:cubicBezTo>
                    <a:pt x="701" y="150"/>
                    <a:pt x="993" y="115"/>
                    <a:pt x="1294" y="118"/>
                  </a:cubicBezTo>
                  <a:cubicBezTo>
                    <a:pt x="1307" y="118"/>
                    <a:pt x="1320" y="118"/>
                    <a:pt x="1333" y="118"/>
                  </a:cubicBezTo>
                  <a:cubicBezTo>
                    <a:pt x="1408" y="119"/>
                    <a:pt x="1484" y="123"/>
                    <a:pt x="1562" y="129"/>
                  </a:cubicBezTo>
                  <a:cubicBezTo>
                    <a:pt x="1922" y="156"/>
                    <a:pt x="2331" y="230"/>
                    <a:pt x="2939" y="336"/>
                  </a:cubicBezTo>
                  <a:cubicBezTo>
                    <a:pt x="3022" y="351"/>
                    <a:pt x="3121" y="363"/>
                    <a:pt x="3230" y="372"/>
                  </a:cubicBezTo>
                  <a:cubicBezTo>
                    <a:pt x="3657" y="409"/>
                    <a:pt x="4239" y="406"/>
                    <a:pt x="4672" y="372"/>
                  </a:cubicBezTo>
                  <a:cubicBezTo>
                    <a:pt x="4826" y="361"/>
                    <a:pt x="4961" y="345"/>
                    <a:pt x="5063" y="325"/>
                  </a:cubicBezTo>
                  <a:cubicBezTo>
                    <a:pt x="5361" y="270"/>
                    <a:pt x="5721" y="179"/>
                    <a:pt x="6133" y="137"/>
                  </a:cubicBezTo>
                  <a:cubicBezTo>
                    <a:pt x="6360" y="113"/>
                    <a:pt x="6604" y="105"/>
                    <a:pt x="6862" y="126"/>
                  </a:cubicBezTo>
                  <a:cubicBezTo>
                    <a:pt x="7230" y="157"/>
                    <a:pt x="7502" y="199"/>
                    <a:pt x="7680" y="233"/>
                  </a:cubicBezTo>
                  <a:cubicBezTo>
                    <a:pt x="7680" y="162"/>
                    <a:pt x="7680" y="162"/>
                    <a:pt x="7680" y="162"/>
                  </a:cubicBezTo>
                  <a:cubicBezTo>
                    <a:pt x="7428" y="72"/>
                    <a:pt x="7178" y="25"/>
                    <a:pt x="6930" y="9"/>
                  </a:cubicBezTo>
                  <a:cubicBezTo>
                    <a:pt x="6924" y="8"/>
                    <a:pt x="6917" y="8"/>
                    <a:pt x="6911" y="7"/>
                  </a:cubicBezTo>
                  <a:cubicBezTo>
                    <a:pt x="6809" y="1"/>
                    <a:pt x="6707" y="0"/>
                    <a:pt x="6604" y="2"/>
                  </a:cubicBezTo>
                  <a:cubicBezTo>
                    <a:pt x="6593" y="3"/>
                    <a:pt x="6582" y="3"/>
                    <a:pt x="6571" y="3"/>
                  </a:cubicBezTo>
                  <a:cubicBezTo>
                    <a:pt x="6462" y="7"/>
                    <a:pt x="6352" y="15"/>
                    <a:pt x="6243" y="27"/>
                  </a:cubicBezTo>
                  <a:cubicBezTo>
                    <a:pt x="6237" y="27"/>
                    <a:pt x="6230" y="28"/>
                    <a:pt x="6224" y="29"/>
                  </a:cubicBezTo>
                  <a:cubicBezTo>
                    <a:pt x="6123" y="39"/>
                    <a:pt x="6022" y="53"/>
                    <a:pt x="5920" y="68"/>
                  </a:cubicBezTo>
                  <a:cubicBezTo>
                    <a:pt x="5908" y="70"/>
                    <a:pt x="5896" y="72"/>
                    <a:pt x="5884" y="74"/>
                  </a:cubicBezTo>
                  <a:cubicBezTo>
                    <a:pt x="5847" y="80"/>
                    <a:pt x="5810" y="85"/>
                    <a:pt x="5773" y="91"/>
                  </a:cubicBezTo>
                  <a:cubicBezTo>
                    <a:pt x="5725" y="99"/>
                    <a:pt x="5678" y="107"/>
                    <a:pt x="5630" y="116"/>
                  </a:cubicBezTo>
                  <a:cubicBezTo>
                    <a:pt x="5623" y="117"/>
                    <a:pt x="5615" y="118"/>
                    <a:pt x="5608" y="119"/>
                  </a:cubicBezTo>
                  <a:cubicBezTo>
                    <a:pt x="5445" y="148"/>
                    <a:pt x="5279" y="179"/>
                    <a:pt x="5111" y="208"/>
                  </a:cubicBezTo>
                  <a:cubicBezTo>
                    <a:pt x="5099" y="210"/>
                    <a:pt x="5087" y="212"/>
                    <a:pt x="5075" y="214"/>
                  </a:cubicBezTo>
                  <a:cubicBezTo>
                    <a:pt x="4672" y="283"/>
                    <a:pt x="4253" y="342"/>
                    <a:pt x="3807" y="342"/>
                  </a:cubicBezTo>
                  <a:cubicBezTo>
                    <a:pt x="3696" y="342"/>
                    <a:pt x="3587" y="339"/>
                    <a:pt x="3480" y="332"/>
                  </a:cubicBezTo>
                  <a:cubicBezTo>
                    <a:pt x="3467" y="331"/>
                    <a:pt x="3454" y="330"/>
                    <a:pt x="3442" y="330"/>
                  </a:cubicBezTo>
                  <a:cubicBezTo>
                    <a:pt x="2897" y="293"/>
                    <a:pt x="2397" y="182"/>
                    <a:pt x="1916" y="100"/>
                  </a:cubicBezTo>
                  <a:cubicBezTo>
                    <a:pt x="1909" y="98"/>
                    <a:pt x="1903" y="97"/>
                    <a:pt x="1897" y="96"/>
                  </a:cubicBezTo>
                  <a:cubicBezTo>
                    <a:pt x="1887" y="95"/>
                    <a:pt x="1878" y="93"/>
                    <a:pt x="1868" y="91"/>
                  </a:cubicBezTo>
                  <a:cubicBezTo>
                    <a:pt x="1781" y="77"/>
                    <a:pt x="1694" y="63"/>
                    <a:pt x="1608" y="51"/>
                  </a:cubicBezTo>
                  <a:cubicBezTo>
                    <a:pt x="1601" y="50"/>
                    <a:pt x="1595" y="49"/>
                    <a:pt x="1588" y="48"/>
                  </a:cubicBezTo>
                  <a:cubicBezTo>
                    <a:pt x="1502" y="37"/>
                    <a:pt x="1417" y="27"/>
                    <a:pt x="1332" y="19"/>
                  </a:cubicBezTo>
                  <a:cubicBezTo>
                    <a:pt x="1320" y="18"/>
                    <a:pt x="1309" y="17"/>
                    <a:pt x="1298" y="16"/>
                  </a:cubicBezTo>
                  <a:cubicBezTo>
                    <a:pt x="1210" y="8"/>
                    <a:pt x="1122" y="4"/>
                    <a:pt x="1034" y="2"/>
                  </a:cubicBezTo>
                  <a:cubicBezTo>
                    <a:pt x="1029" y="2"/>
                    <a:pt x="1023" y="2"/>
                    <a:pt x="1018" y="1"/>
                  </a:cubicBezTo>
                  <a:cubicBezTo>
                    <a:pt x="1015" y="1"/>
                    <a:pt x="1011" y="1"/>
                    <a:pt x="1008" y="1"/>
                  </a:cubicBezTo>
                  <a:cubicBezTo>
                    <a:pt x="960" y="1"/>
                    <a:pt x="912" y="1"/>
                    <a:pt x="864" y="2"/>
                  </a:cubicBezTo>
                  <a:cubicBezTo>
                    <a:pt x="579" y="11"/>
                    <a:pt x="293" y="56"/>
                    <a:pt x="0" y="162"/>
                  </a:cubicBezTo>
                  <a:cubicBezTo>
                    <a:pt x="0" y="305"/>
                    <a:pt x="0" y="305"/>
                    <a:pt x="0" y="305"/>
                  </a:cubicBezTo>
                  <a:cubicBezTo>
                    <a:pt x="113" y="278"/>
                    <a:pt x="219" y="253"/>
                    <a:pt x="318" y="2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C934549A-48C9-4DF3-A6F2-7A91CBEB2A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3100" y="2004096"/>
            <a:ext cx="1234800" cy="4895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EC645E1-64B2-4571-9F54-BA884E7E37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0234" y="1400106"/>
            <a:ext cx="1234800" cy="489500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1A529B68-53EB-4A3D-A203-18812447E318}"/>
              </a:ext>
            </a:extLst>
          </p:cNvPr>
          <p:cNvSpPr/>
          <p:nvPr/>
        </p:nvSpPr>
        <p:spPr>
          <a:xfrm>
            <a:off x="3046412" y="5615925"/>
            <a:ext cx="6096000" cy="6400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A17F09C4-08A4-411E-A1FD-17973C5237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325" y="856712"/>
            <a:ext cx="2101181" cy="2486014"/>
          </a:xfrm>
          <a:prstGeom prst="rect">
            <a:avLst/>
          </a:prstGeom>
        </p:spPr>
      </p:pic>
    </p:spTree>
    <p:extLst>
      <p:ext uri="{BB962C8B-B14F-4D97-AF65-F5344CB8AC3E}">
        <p14:creationId val="342776784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E71C256B-9316-4F0E-BE60-86077DA8126A}"/>
              </a:ext>
            </a:extLst>
          </p:cNvPr>
          <p:cNvSpPr/>
          <p:nvPr/>
        </p:nvSpPr>
        <p:spPr bwMode="auto">
          <a:xfrm>
            <a:off x="4652963" y="2825750"/>
            <a:ext cx="1644650" cy="1806575"/>
          </a:xfrm>
          <a:custGeom>
            <a:gdLst>
              <a:gd fmla="*/ 388 w 388" name="T0"/>
              <a:gd fmla="*/ 426 h 426" name="T1"/>
              <a:gd fmla="*/ 336 w 388" name="T2"/>
              <a:gd fmla="*/ 426 h 426" name="T3"/>
              <a:gd fmla="*/ 336 w 388" name="T4"/>
              <a:gd fmla="*/ 287 h 426" name="T5"/>
              <a:gd fmla="*/ 277 w 388" name="T6"/>
              <a:gd fmla="*/ 230 h 426" name="T7"/>
              <a:gd fmla="*/ 99 w 388" name="T8"/>
              <a:gd fmla="*/ 230 h 426" name="T9"/>
              <a:gd fmla="*/ 0 w 388" name="T10"/>
              <a:gd fmla="*/ 132 h 426" name="T11"/>
              <a:gd fmla="*/ 0 w 388" name="T12"/>
              <a:gd fmla="*/ 131 h 426" name="T13"/>
              <a:gd fmla="*/ 0 w 388" name="T14"/>
              <a:gd fmla="*/ 0 h 426" name="T15"/>
              <a:gd fmla="*/ 52 w 388" name="T16"/>
              <a:gd fmla="*/ 0 h 426" name="T17"/>
              <a:gd fmla="*/ 52 w 388" name="T18"/>
              <a:gd fmla="*/ 130 h 426" name="T19"/>
              <a:gd fmla="*/ 60 w 388" name="T20"/>
              <a:gd fmla="*/ 156 h 426" name="T21"/>
              <a:gd fmla="*/ 99 w 388" name="T22"/>
              <a:gd fmla="*/ 178 h 426" name="T23"/>
              <a:gd fmla="*/ 280 w 388" name="T24"/>
              <a:gd fmla="*/ 178 h 426" name="T25"/>
              <a:gd fmla="*/ 282 w 388" name="T26"/>
              <a:gd fmla="*/ 178 h 426" name="T27"/>
              <a:gd fmla="*/ 388 w 388" name="T28"/>
              <a:gd fmla="*/ 287 h 426" name="T29"/>
              <a:gd fmla="*/ 388 w 388" name="T30"/>
              <a:gd fmla="*/ 426 h 426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426" w="388">
                <a:moveTo>
                  <a:pt x="388" y="426"/>
                </a:moveTo>
                <a:cubicBezTo>
                  <a:pt x="336" y="426"/>
                  <a:pt x="336" y="426"/>
                  <a:pt x="336" y="426"/>
                </a:cubicBezTo>
                <a:cubicBezTo>
                  <a:pt x="336" y="287"/>
                  <a:pt x="336" y="287"/>
                  <a:pt x="336" y="287"/>
                </a:cubicBezTo>
                <a:cubicBezTo>
                  <a:pt x="336" y="241"/>
                  <a:pt x="287" y="231"/>
                  <a:pt x="277" y="230"/>
                </a:cubicBezTo>
                <a:cubicBezTo>
                  <a:pt x="99" y="230"/>
                  <a:pt x="99" y="230"/>
                  <a:pt x="99" y="230"/>
                </a:cubicBezTo>
                <a:cubicBezTo>
                  <a:pt x="29" y="230"/>
                  <a:pt x="1" y="171"/>
                  <a:pt x="0" y="132"/>
                </a:cubicBezTo>
                <a:cubicBezTo>
                  <a:pt x="0" y="131"/>
                  <a:pt x="0" y="131"/>
                  <a:pt x="0" y="131"/>
                </a:cubicBezTo>
                <a:cubicBezTo>
                  <a:pt x="0" y="0"/>
                  <a:pt x="0" y="0"/>
                  <a:pt x="0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130"/>
                  <a:pt x="52" y="130"/>
                  <a:pt x="52" y="130"/>
                </a:cubicBezTo>
                <a:cubicBezTo>
                  <a:pt x="53" y="132"/>
                  <a:pt x="54" y="145"/>
                  <a:pt x="60" y="156"/>
                </a:cubicBezTo>
                <a:cubicBezTo>
                  <a:pt x="68" y="171"/>
                  <a:pt x="81" y="178"/>
                  <a:pt x="99" y="178"/>
                </a:cubicBezTo>
                <a:cubicBezTo>
                  <a:pt x="280" y="178"/>
                  <a:pt x="280" y="178"/>
                  <a:pt x="280" y="178"/>
                </a:cubicBezTo>
                <a:cubicBezTo>
                  <a:pt x="282" y="178"/>
                  <a:pt x="282" y="178"/>
                  <a:pt x="282" y="178"/>
                </a:cubicBezTo>
                <a:cubicBezTo>
                  <a:pt x="319" y="182"/>
                  <a:pt x="388" y="210"/>
                  <a:pt x="388" y="287"/>
                </a:cubicBezTo>
                <a:lnTo>
                  <a:pt x="388" y="4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2871A57B-ED3E-409A-BAA5-783A5DF5B3EA}"/>
              </a:ext>
            </a:extLst>
          </p:cNvPr>
          <p:cNvSpPr/>
          <p:nvPr/>
        </p:nvSpPr>
        <p:spPr bwMode="auto">
          <a:xfrm>
            <a:off x="6076951" y="2490788"/>
            <a:ext cx="1646238" cy="2620963"/>
          </a:xfrm>
          <a:custGeom>
            <a:gdLst>
              <a:gd fmla="*/ 52 w 388" name="T0"/>
              <a:gd fmla="*/ 618 h 618" name="T1"/>
              <a:gd fmla="*/ 0 w 388" name="T2"/>
              <a:gd fmla="*/ 618 h 618" name="T3"/>
              <a:gd fmla="*/ 0 w 388" name="T4"/>
              <a:gd fmla="*/ 295 h 618" name="T5"/>
              <a:gd fmla="*/ 13 w 388" name="T6"/>
              <a:gd fmla="*/ 247 h 618" name="T7"/>
              <a:gd fmla="*/ 99 w 388" name="T8"/>
              <a:gd fmla="*/ 196 h 618" name="T9"/>
              <a:gd fmla="*/ 281 w 388" name="T10"/>
              <a:gd fmla="*/ 196 h 618" name="T11"/>
              <a:gd fmla="*/ 320 w 388" name="T12"/>
              <a:gd fmla="*/ 188 h 618" name="T13"/>
              <a:gd fmla="*/ 336 w 388" name="T14"/>
              <a:gd fmla="*/ 139 h 618" name="T15"/>
              <a:gd fmla="*/ 336 w 388" name="T16"/>
              <a:gd fmla="*/ 0 h 618" name="T17"/>
              <a:gd fmla="*/ 388 w 388" name="T18"/>
              <a:gd fmla="*/ 0 h 618" name="T19"/>
              <a:gd fmla="*/ 388 w 388" name="T20"/>
              <a:gd fmla="*/ 139 h 618" name="T21"/>
              <a:gd fmla="*/ 353 w 388" name="T22"/>
              <a:gd fmla="*/ 228 h 618" name="T23"/>
              <a:gd fmla="*/ 277 w 388" name="T24"/>
              <a:gd fmla="*/ 249 h 618" name="T25"/>
              <a:gd fmla="*/ 99 w 388" name="T26"/>
              <a:gd fmla="*/ 249 h 618" name="T27"/>
              <a:gd fmla="*/ 60 w 388" name="T28"/>
              <a:gd fmla="*/ 270 h 618" name="T29"/>
              <a:gd fmla="*/ 52 w 388" name="T30"/>
              <a:gd fmla="*/ 296 h 618" name="T31"/>
              <a:gd fmla="*/ 52 w 388" name="T32"/>
              <a:gd fmla="*/ 618 h 618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618" w="388">
                <a:moveTo>
                  <a:pt x="52" y="618"/>
                </a:moveTo>
                <a:cubicBezTo>
                  <a:pt x="0" y="618"/>
                  <a:pt x="0" y="618"/>
                  <a:pt x="0" y="618"/>
                </a:cubicBezTo>
                <a:cubicBezTo>
                  <a:pt x="0" y="295"/>
                  <a:pt x="0" y="295"/>
                  <a:pt x="0" y="295"/>
                </a:cubicBezTo>
                <a:cubicBezTo>
                  <a:pt x="0" y="292"/>
                  <a:pt x="1" y="270"/>
                  <a:pt x="13" y="247"/>
                </a:cubicBezTo>
                <a:cubicBezTo>
                  <a:pt x="30" y="214"/>
                  <a:pt x="61" y="196"/>
                  <a:pt x="99" y="196"/>
                </a:cubicBezTo>
                <a:cubicBezTo>
                  <a:pt x="281" y="196"/>
                  <a:pt x="281" y="196"/>
                  <a:pt x="281" y="196"/>
                </a:cubicBezTo>
                <a:cubicBezTo>
                  <a:pt x="281" y="196"/>
                  <a:pt x="304" y="198"/>
                  <a:pt x="320" y="188"/>
                </a:cubicBezTo>
                <a:cubicBezTo>
                  <a:pt x="332" y="180"/>
                  <a:pt x="336" y="163"/>
                  <a:pt x="336" y="139"/>
                </a:cubicBezTo>
                <a:cubicBezTo>
                  <a:pt x="336" y="0"/>
                  <a:pt x="336" y="0"/>
                  <a:pt x="336" y="0"/>
                </a:cubicBezTo>
                <a:cubicBezTo>
                  <a:pt x="388" y="0"/>
                  <a:pt x="388" y="0"/>
                  <a:pt x="388" y="0"/>
                </a:cubicBezTo>
                <a:cubicBezTo>
                  <a:pt x="388" y="139"/>
                  <a:pt x="388" y="139"/>
                  <a:pt x="388" y="139"/>
                </a:cubicBezTo>
                <a:cubicBezTo>
                  <a:pt x="388" y="179"/>
                  <a:pt x="377" y="209"/>
                  <a:pt x="353" y="228"/>
                </a:cubicBezTo>
                <a:cubicBezTo>
                  <a:pt x="324" y="253"/>
                  <a:pt x="288" y="250"/>
                  <a:pt x="277" y="249"/>
                </a:cubicBezTo>
                <a:cubicBezTo>
                  <a:pt x="99" y="249"/>
                  <a:pt x="99" y="249"/>
                  <a:pt x="99" y="249"/>
                </a:cubicBezTo>
                <a:cubicBezTo>
                  <a:pt x="81" y="249"/>
                  <a:pt x="68" y="255"/>
                  <a:pt x="60" y="270"/>
                </a:cubicBezTo>
                <a:cubicBezTo>
                  <a:pt x="54" y="282"/>
                  <a:pt x="53" y="294"/>
                  <a:pt x="52" y="296"/>
                </a:cubicBezTo>
                <a:lnTo>
                  <a:pt x="52" y="6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CA012843-FF91-4F2E-925F-3583E443FAFD}"/>
              </a:ext>
            </a:extLst>
          </p:cNvPr>
          <p:cNvSpPr/>
          <p:nvPr/>
        </p:nvSpPr>
        <p:spPr bwMode="auto">
          <a:xfrm>
            <a:off x="6076951" y="3802063"/>
            <a:ext cx="1646238" cy="2620963"/>
          </a:xfrm>
          <a:custGeom>
            <a:gdLst>
              <a:gd fmla="*/ 52 w 388" name="T0"/>
              <a:gd fmla="*/ 618 h 618" name="T1"/>
              <a:gd fmla="*/ 0 w 388" name="T2"/>
              <a:gd fmla="*/ 618 h 618" name="T3"/>
              <a:gd fmla="*/ 0 w 388" name="T4"/>
              <a:gd fmla="*/ 295 h 618" name="T5"/>
              <a:gd fmla="*/ 13 w 388" name="T6"/>
              <a:gd fmla="*/ 247 h 618" name="T7"/>
              <a:gd fmla="*/ 99 w 388" name="T8"/>
              <a:gd fmla="*/ 196 h 618" name="T9"/>
              <a:gd fmla="*/ 281 w 388" name="T10"/>
              <a:gd fmla="*/ 196 h 618" name="T11"/>
              <a:gd fmla="*/ 320 w 388" name="T12"/>
              <a:gd fmla="*/ 188 h 618" name="T13"/>
              <a:gd fmla="*/ 336 w 388" name="T14"/>
              <a:gd fmla="*/ 139 h 618" name="T15"/>
              <a:gd fmla="*/ 336 w 388" name="T16"/>
              <a:gd fmla="*/ 0 h 618" name="T17"/>
              <a:gd fmla="*/ 388 w 388" name="T18"/>
              <a:gd fmla="*/ 0 h 618" name="T19"/>
              <a:gd fmla="*/ 388 w 388" name="T20"/>
              <a:gd fmla="*/ 139 h 618" name="T21"/>
              <a:gd fmla="*/ 353 w 388" name="T22"/>
              <a:gd fmla="*/ 228 h 618" name="T23"/>
              <a:gd fmla="*/ 277 w 388" name="T24"/>
              <a:gd fmla="*/ 249 h 618" name="T25"/>
              <a:gd fmla="*/ 99 w 388" name="T26"/>
              <a:gd fmla="*/ 249 h 618" name="T27"/>
              <a:gd fmla="*/ 60 w 388" name="T28"/>
              <a:gd fmla="*/ 270 h 618" name="T29"/>
              <a:gd fmla="*/ 52 w 388" name="T30"/>
              <a:gd fmla="*/ 296 h 618" name="T31"/>
              <a:gd fmla="*/ 52 w 388" name="T32"/>
              <a:gd fmla="*/ 618 h 618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618" w="388">
                <a:moveTo>
                  <a:pt x="52" y="618"/>
                </a:moveTo>
                <a:cubicBezTo>
                  <a:pt x="0" y="618"/>
                  <a:pt x="0" y="618"/>
                  <a:pt x="0" y="618"/>
                </a:cubicBezTo>
                <a:cubicBezTo>
                  <a:pt x="0" y="295"/>
                  <a:pt x="0" y="295"/>
                  <a:pt x="0" y="295"/>
                </a:cubicBezTo>
                <a:cubicBezTo>
                  <a:pt x="0" y="292"/>
                  <a:pt x="1" y="270"/>
                  <a:pt x="13" y="247"/>
                </a:cubicBezTo>
                <a:cubicBezTo>
                  <a:pt x="30" y="214"/>
                  <a:pt x="61" y="196"/>
                  <a:pt x="99" y="196"/>
                </a:cubicBezTo>
                <a:cubicBezTo>
                  <a:pt x="281" y="196"/>
                  <a:pt x="281" y="196"/>
                  <a:pt x="281" y="196"/>
                </a:cubicBezTo>
                <a:cubicBezTo>
                  <a:pt x="281" y="196"/>
                  <a:pt x="305" y="198"/>
                  <a:pt x="320" y="188"/>
                </a:cubicBezTo>
                <a:cubicBezTo>
                  <a:pt x="332" y="180"/>
                  <a:pt x="336" y="162"/>
                  <a:pt x="336" y="139"/>
                </a:cubicBezTo>
                <a:cubicBezTo>
                  <a:pt x="336" y="0"/>
                  <a:pt x="336" y="0"/>
                  <a:pt x="336" y="0"/>
                </a:cubicBezTo>
                <a:cubicBezTo>
                  <a:pt x="388" y="0"/>
                  <a:pt x="388" y="0"/>
                  <a:pt x="388" y="0"/>
                </a:cubicBezTo>
                <a:cubicBezTo>
                  <a:pt x="388" y="139"/>
                  <a:pt x="388" y="139"/>
                  <a:pt x="388" y="139"/>
                </a:cubicBezTo>
                <a:cubicBezTo>
                  <a:pt x="388" y="179"/>
                  <a:pt x="377" y="209"/>
                  <a:pt x="353" y="228"/>
                </a:cubicBezTo>
                <a:cubicBezTo>
                  <a:pt x="324" y="253"/>
                  <a:pt x="288" y="250"/>
                  <a:pt x="277" y="249"/>
                </a:cubicBezTo>
                <a:cubicBezTo>
                  <a:pt x="99" y="249"/>
                  <a:pt x="99" y="249"/>
                  <a:pt x="99" y="249"/>
                </a:cubicBezTo>
                <a:cubicBezTo>
                  <a:pt x="81" y="249"/>
                  <a:pt x="68" y="255"/>
                  <a:pt x="60" y="270"/>
                </a:cubicBezTo>
                <a:cubicBezTo>
                  <a:pt x="54" y="281"/>
                  <a:pt x="53" y="294"/>
                  <a:pt x="52" y="296"/>
                </a:cubicBezTo>
                <a:lnTo>
                  <a:pt x="52" y="6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95EE9709-6DB1-484B-A081-C40876F0F0D6}"/>
              </a:ext>
            </a:extLst>
          </p:cNvPr>
          <p:cNvSpPr/>
          <p:nvPr/>
        </p:nvSpPr>
        <p:spPr bwMode="auto">
          <a:xfrm>
            <a:off x="4652963" y="4302125"/>
            <a:ext cx="1644650" cy="2120900"/>
          </a:xfrm>
          <a:custGeom>
            <a:gdLst>
              <a:gd fmla="*/ 388 w 388" name="T0"/>
              <a:gd fmla="*/ 500 h 500" name="T1"/>
              <a:gd fmla="*/ 336 w 388" name="T2"/>
              <a:gd fmla="*/ 500 h 500" name="T3"/>
              <a:gd fmla="*/ 336 w 388" name="T4"/>
              <a:gd fmla="*/ 287 h 500" name="T5"/>
              <a:gd fmla="*/ 277 w 388" name="T6"/>
              <a:gd fmla="*/ 230 h 500" name="T7"/>
              <a:gd fmla="*/ 99 w 388" name="T8"/>
              <a:gd fmla="*/ 230 h 500" name="T9"/>
              <a:gd fmla="*/ 0 w 388" name="T10"/>
              <a:gd fmla="*/ 132 h 500" name="T11"/>
              <a:gd fmla="*/ 0 w 388" name="T12"/>
              <a:gd fmla="*/ 131 h 500" name="T13"/>
              <a:gd fmla="*/ 0 w 388" name="T14"/>
              <a:gd fmla="*/ 0 h 500" name="T15"/>
              <a:gd fmla="*/ 52 w 388" name="T16"/>
              <a:gd fmla="*/ 0 h 500" name="T17"/>
              <a:gd fmla="*/ 52 w 388" name="T18"/>
              <a:gd fmla="*/ 130 h 500" name="T19"/>
              <a:gd fmla="*/ 60 w 388" name="T20"/>
              <a:gd fmla="*/ 157 h 500" name="T21"/>
              <a:gd fmla="*/ 99 w 388" name="T22"/>
              <a:gd fmla="*/ 178 h 500" name="T23"/>
              <a:gd fmla="*/ 280 w 388" name="T24"/>
              <a:gd fmla="*/ 178 h 500" name="T25"/>
              <a:gd fmla="*/ 282 w 388" name="T26"/>
              <a:gd fmla="*/ 178 h 500" name="T27"/>
              <a:gd fmla="*/ 388 w 388" name="T28"/>
              <a:gd fmla="*/ 287 h 500" name="T29"/>
              <a:gd fmla="*/ 388 w 388" name="T30"/>
              <a:gd fmla="*/ 500 h 500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500" w="388">
                <a:moveTo>
                  <a:pt x="388" y="500"/>
                </a:moveTo>
                <a:cubicBezTo>
                  <a:pt x="336" y="500"/>
                  <a:pt x="336" y="500"/>
                  <a:pt x="336" y="500"/>
                </a:cubicBezTo>
                <a:cubicBezTo>
                  <a:pt x="336" y="287"/>
                  <a:pt x="336" y="287"/>
                  <a:pt x="336" y="287"/>
                </a:cubicBezTo>
                <a:cubicBezTo>
                  <a:pt x="336" y="241"/>
                  <a:pt x="287" y="232"/>
                  <a:pt x="277" y="230"/>
                </a:cubicBezTo>
                <a:cubicBezTo>
                  <a:pt x="99" y="230"/>
                  <a:pt x="99" y="230"/>
                  <a:pt x="99" y="230"/>
                </a:cubicBezTo>
                <a:cubicBezTo>
                  <a:pt x="29" y="230"/>
                  <a:pt x="1" y="171"/>
                  <a:pt x="0" y="132"/>
                </a:cubicBezTo>
                <a:cubicBezTo>
                  <a:pt x="0" y="131"/>
                  <a:pt x="0" y="131"/>
                  <a:pt x="0" y="131"/>
                </a:cubicBezTo>
                <a:cubicBezTo>
                  <a:pt x="0" y="0"/>
                  <a:pt x="0" y="0"/>
                  <a:pt x="0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130"/>
                  <a:pt x="52" y="130"/>
                  <a:pt x="52" y="130"/>
                </a:cubicBezTo>
                <a:cubicBezTo>
                  <a:pt x="53" y="132"/>
                  <a:pt x="54" y="145"/>
                  <a:pt x="60" y="157"/>
                </a:cubicBezTo>
                <a:cubicBezTo>
                  <a:pt x="68" y="171"/>
                  <a:pt x="81" y="178"/>
                  <a:pt x="99" y="178"/>
                </a:cubicBezTo>
                <a:cubicBezTo>
                  <a:pt x="280" y="178"/>
                  <a:pt x="280" y="178"/>
                  <a:pt x="280" y="178"/>
                </a:cubicBezTo>
                <a:cubicBezTo>
                  <a:pt x="282" y="178"/>
                  <a:pt x="282" y="178"/>
                  <a:pt x="282" y="178"/>
                </a:cubicBezTo>
                <a:cubicBezTo>
                  <a:pt x="319" y="182"/>
                  <a:pt x="388" y="210"/>
                  <a:pt x="388" y="287"/>
                </a:cubicBezTo>
                <a:lnTo>
                  <a:pt x="388" y="5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F13F3E28-8665-49BB-9AB4-79560F38F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5663" y="3695700"/>
            <a:ext cx="784225" cy="7842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" name="Oval 10">
            <a:extLst>
              <a:ext uri="{FF2B5EF4-FFF2-40B4-BE49-F238E27FC236}">
                <a16:creationId xmlns:a16="http://schemas.microsoft.com/office/drawing/2014/main" id="{8F6206C0-B0EF-4944-97D9-AFFB9575C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5663" y="2125663"/>
            <a:ext cx="784225" cy="7842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" name="Oval 11">
            <a:extLst>
              <a:ext uri="{FF2B5EF4-FFF2-40B4-BE49-F238E27FC236}">
                <a16:creationId xmlns:a16="http://schemas.microsoft.com/office/drawing/2014/main" id="{29F215D5-7143-4278-90CF-7D71B5076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1" y="2452688"/>
            <a:ext cx="788988" cy="7842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" name="Oval 12">
            <a:extLst>
              <a:ext uri="{FF2B5EF4-FFF2-40B4-BE49-F238E27FC236}">
                <a16:creationId xmlns:a16="http://schemas.microsoft.com/office/drawing/2014/main" id="{EE62B737-7FD0-4790-8945-FE8EFD298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1" y="3984625"/>
            <a:ext cx="788988" cy="7889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DDF112F3-381F-4794-B560-8C4EF87ED251}"/>
              </a:ext>
            </a:extLst>
          </p:cNvPr>
          <p:cNvGrpSpPr/>
          <p:nvPr/>
        </p:nvGrpSpPr>
        <p:grpSpPr>
          <a:xfrm>
            <a:off x="7454901" y="2303463"/>
            <a:ext cx="284163" cy="433388"/>
            <a:chOff x="7426326" y="2751138"/>
            <a:chExt cx="284163" cy="433388"/>
          </a:xfrm>
          <a:solidFill>
            <a:srgbClr val="46B3B0"/>
          </a:solidFill>
        </p:grpSpPr>
        <p:sp>
          <p:nvSpPr>
            <p:cNvPr id="11" name="Freeform 36">
              <a:extLst>
                <a:ext uri="{FF2B5EF4-FFF2-40B4-BE49-F238E27FC236}">
                  <a16:creationId xmlns:a16="http://schemas.microsoft.com/office/drawing/2014/main" id="{ECFA57E7-4B79-4356-AE3B-29A1DF1078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26326" y="2751138"/>
              <a:ext cx="284163" cy="309563"/>
            </a:xfrm>
            <a:custGeom>
              <a:gdLst>
                <a:gd fmla="*/ 34 w 67" name="T0"/>
                <a:gd fmla="*/ 0 h 73" name="T1"/>
                <a:gd fmla="*/ 0 w 67" name="T2"/>
                <a:gd fmla="*/ 34 h 73" name="T3"/>
                <a:gd fmla="*/ 10 w 67" name="T4"/>
                <a:gd fmla="*/ 57 h 73" name="T5"/>
                <a:gd fmla="*/ 10 w 67" name="T6"/>
                <a:gd fmla="*/ 71 h 73" name="T7"/>
                <a:gd fmla="*/ 11 w 67" name="T8"/>
                <a:gd fmla="*/ 73 h 73" name="T9"/>
                <a:gd fmla="*/ 57 w 67" name="T10"/>
                <a:gd fmla="*/ 73 h 73" name="T11"/>
                <a:gd fmla="*/ 58 w 67" name="T12"/>
                <a:gd fmla="*/ 71 h 73" name="T13"/>
                <a:gd fmla="*/ 58 w 67" name="T14"/>
                <a:gd fmla="*/ 57 h 73" name="T15"/>
                <a:gd fmla="*/ 67 w 67" name="T16"/>
                <a:gd fmla="*/ 34 h 73" name="T17"/>
                <a:gd fmla="*/ 34 w 67" name="T18"/>
                <a:gd fmla="*/ 0 h 73" name="T19"/>
                <a:gd fmla="*/ 56 w 67" name="T20"/>
                <a:gd fmla="*/ 55 h 73" name="T21"/>
                <a:gd fmla="*/ 55 w 67" name="T22"/>
                <a:gd fmla="*/ 56 h 73" name="T23"/>
                <a:gd fmla="*/ 55 w 67" name="T24"/>
                <a:gd fmla="*/ 70 h 73" name="T25"/>
                <a:gd fmla="*/ 35 w 67" name="T26"/>
                <a:gd fmla="*/ 70 h 73" name="T27"/>
                <a:gd fmla="*/ 35 w 67" name="T28"/>
                <a:gd fmla="*/ 45 h 73" name="T29"/>
                <a:gd fmla="*/ 50 w 67" name="T30"/>
                <a:gd fmla="*/ 30 h 73" name="T31"/>
                <a:gd fmla="*/ 49 w 67" name="T32"/>
                <a:gd fmla="*/ 29 h 73" name="T33"/>
                <a:gd fmla="*/ 48 w 67" name="T34"/>
                <a:gd fmla="*/ 29 h 73" name="T35"/>
                <a:gd fmla="*/ 34 w 67" name="T36"/>
                <a:gd fmla="*/ 43 h 73" name="T37"/>
                <a:gd fmla="*/ 19 w 67" name="T38"/>
                <a:gd fmla="*/ 29 h 73" name="T39"/>
                <a:gd fmla="*/ 17 w 67" name="T40"/>
                <a:gd fmla="*/ 29 h 73" name="T41"/>
                <a:gd fmla="*/ 17 w 67" name="T42"/>
                <a:gd fmla="*/ 30 h 73" name="T43"/>
                <a:gd fmla="*/ 32 w 67" name="T44"/>
                <a:gd fmla="*/ 45 h 73" name="T45"/>
                <a:gd fmla="*/ 32 w 67" name="T46"/>
                <a:gd fmla="*/ 70 h 73" name="T47"/>
                <a:gd fmla="*/ 12 w 67" name="T48"/>
                <a:gd fmla="*/ 70 h 73" name="T49"/>
                <a:gd fmla="*/ 12 w 67" name="T50"/>
                <a:gd fmla="*/ 56 h 73" name="T51"/>
                <a:gd fmla="*/ 12 w 67" name="T52"/>
                <a:gd fmla="*/ 55 h 73" name="T53"/>
                <a:gd fmla="*/ 3 w 67" name="T54"/>
                <a:gd fmla="*/ 34 h 73" name="T55"/>
                <a:gd fmla="*/ 34 w 67" name="T56"/>
                <a:gd fmla="*/ 3 h 73" name="T57"/>
                <a:gd fmla="*/ 64 w 67" name="T58"/>
                <a:gd fmla="*/ 34 h 73" name="T59"/>
                <a:gd fmla="*/ 56 w 67" name="T60"/>
                <a:gd fmla="*/ 55 h 73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73" w="67">
                  <a:moveTo>
                    <a:pt x="34" y="0"/>
                  </a:moveTo>
                  <a:cubicBezTo>
                    <a:pt x="15" y="0"/>
                    <a:pt x="0" y="15"/>
                    <a:pt x="0" y="34"/>
                  </a:cubicBezTo>
                  <a:cubicBezTo>
                    <a:pt x="0" y="42"/>
                    <a:pt x="4" y="50"/>
                    <a:pt x="10" y="57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2"/>
                    <a:pt x="10" y="73"/>
                    <a:pt x="11" y="73"/>
                  </a:cubicBezTo>
                  <a:cubicBezTo>
                    <a:pt x="57" y="73"/>
                    <a:pt x="57" y="73"/>
                    <a:pt x="57" y="73"/>
                  </a:cubicBezTo>
                  <a:cubicBezTo>
                    <a:pt x="57" y="73"/>
                    <a:pt x="58" y="72"/>
                    <a:pt x="58" y="71"/>
                  </a:cubicBezTo>
                  <a:cubicBezTo>
                    <a:pt x="58" y="57"/>
                    <a:pt x="58" y="57"/>
                    <a:pt x="58" y="57"/>
                  </a:cubicBezTo>
                  <a:cubicBezTo>
                    <a:pt x="64" y="50"/>
                    <a:pt x="67" y="42"/>
                    <a:pt x="67" y="34"/>
                  </a:cubicBezTo>
                  <a:cubicBezTo>
                    <a:pt x="67" y="15"/>
                    <a:pt x="52" y="0"/>
                    <a:pt x="34" y="0"/>
                  </a:cubicBezTo>
                  <a:close/>
                  <a:moveTo>
                    <a:pt x="56" y="55"/>
                  </a:moveTo>
                  <a:cubicBezTo>
                    <a:pt x="55" y="55"/>
                    <a:pt x="55" y="56"/>
                    <a:pt x="55" y="56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35" y="70"/>
                    <a:pt x="35" y="70"/>
                    <a:pt x="35" y="70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50" y="29"/>
                    <a:pt x="49" y="29"/>
                  </a:cubicBezTo>
                  <a:cubicBezTo>
                    <a:pt x="49" y="28"/>
                    <a:pt x="48" y="28"/>
                    <a:pt x="48" y="29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8"/>
                    <a:pt x="18" y="28"/>
                    <a:pt x="17" y="29"/>
                  </a:cubicBezTo>
                  <a:cubicBezTo>
                    <a:pt x="17" y="29"/>
                    <a:pt x="17" y="30"/>
                    <a:pt x="17" y="30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2" y="70"/>
                    <a:pt x="32" y="70"/>
                    <a:pt x="32" y="70"/>
                  </a:cubicBezTo>
                  <a:cubicBezTo>
                    <a:pt x="12" y="70"/>
                    <a:pt x="12" y="70"/>
                    <a:pt x="12" y="70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2" y="56"/>
                    <a:pt x="12" y="55"/>
                    <a:pt x="12" y="55"/>
                  </a:cubicBezTo>
                  <a:cubicBezTo>
                    <a:pt x="6" y="49"/>
                    <a:pt x="3" y="42"/>
                    <a:pt x="3" y="34"/>
                  </a:cubicBezTo>
                  <a:cubicBezTo>
                    <a:pt x="3" y="17"/>
                    <a:pt x="17" y="3"/>
                    <a:pt x="34" y="3"/>
                  </a:cubicBezTo>
                  <a:cubicBezTo>
                    <a:pt x="51" y="3"/>
                    <a:pt x="64" y="17"/>
                    <a:pt x="64" y="34"/>
                  </a:cubicBezTo>
                  <a:cubicBezTo>
                    <a:pt x="64" y="42"/>
                    <a:pt x="61" y="49"/>
                    <a:pt x="56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37">
              <a:extLst>
                <a:ext uri="{FF2B5EF4-FFF2-40B4-BE49-F238E27FC236}">
                  <a16:creationId xmlns:a16="http://schemas.microsoft.com/office/drawing/2014/main" id="{9D902410-CBA4-43DA-A718-1057F5234D00}"/>
                </a:ext>
              </a:extLst>
            </p:cNvPr>
            <p:cNvSpPr/>
            <p:nvPr/>
          </p:nvSpPr>
          <p:spPr bwMode="auto">
            <a:xfrm>
              <a:off x="7469188" y="3078163"/>
              <a:ext cx="203200" cy="7938"/>
            </a:xfrm>
            <a:custGeom>
              <a:gdLst>
                <a:gd fmla="*/ 47 w 48" name="T0"/>
                <a:gd fmla="*/ 0 h 2" name="T1"/>
                <a:gd fmla="*/ 1 w 48" name="T2"/>
                <a:gd fmla="*/ 0 h 2" name="T3"/>
                <a:gd fmla="*/ 0 w 48" name="T4"/>
                <a:gd fmla="*/ 1 h 2" name="T5"/>
                <a:gd fmla="*/ 1 w 48" name="T6"/>
                <a:gd fmla="*/ 2 h 2" name="T7"/>
                <a:gd fmla="*/ 47 w 48" name="T8"/>
                <a:gd fmla="*/ 2 h 2" name="T9"/>
                <a:gd fmla="*/ 48 w 48" name="T10"/>
                <a:gd fmla="*/ 1 h 2" name="T11"/>
                <a:gd fmla="*/ 47 w 48" name="T12"/>
                <a:gd fmla="*/ 0 h 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" w="48">
                  <a:moveTo>
                    <a:pt x="47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8" y="2"/>
                    <a:pt x="48" y="1"/>
                  </a:cubicBezTo>
                  <a:cubicBezTo>
                    <a:pt x="48" y="0"/>
                    <a:pt x="47" y="0"/>
                    <a:pt x="4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38">
              <a:extLst>
                <a:ext uri="{FF2B5EF4-FFF2-40B4-BE49-F238E27FC236}">
                  <a16:creationId xmlns:a16="http://schemas.microsoft.com/office/drawing/2014/main" id="{6A2E78D5-0B07-4EBB-92BC-007D3B60B2A3}"/>
                </a:ext>
              </a:extLst>
            </p:cNvPr>
            <p:cNvSpPr/>
            <p:nvPr/>
          </p:nvSpPr>
          <p:spPr bwMode="auto">
            <a:xfrm>
              <a:off x="7469188" y="3111500"/>
              <a:ext cx="203200" cy="9525"/>
            </a:xfrm>
            <a:custGeom>
              <a:gdLst>
                <a:gd fmla="*/ 47 w 48" name="T0"/>
                <a:gd fmla="*/ 0 h 2" name="T1"/>
                <a:gd fmla="*/ 1 w 48" name="T2"/>
                <a:gd fmla="*/ 0 h 2" name="T3"/>
                <a:gd fmla="*/ 0 w 48" name="T4"/>
                <a:gd fmla="*/ 1 h 2" name="T5"/>
                <a:gd fmla="*/ 1 w 48" name="T6"/>
                <a:gd fmla="*/ 2 h 2" name="T7"/>
                <a:gd fmla="*/ 47 w 48" name="T8"/>
                <a:gd fmla="*/ 2 h 2" name="T9"/>
                <a:gd fmla="*/ 48 w 48" name="T10"/>
                <a:gd fmla="*/ 1 h 2" name="T11"/>
                <a:gd fmla="*/ 47 w 48" name="T12"/>
                <a:gd fmla="*/ 0 h 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" w="48">
                  <a:moveTo>
                    <a:pt x="47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8" y="2"/>
                    <a:pt x="48" y="1"/>
                  </a:cubicBezTo>
                  <a:cubicBezTo>
                    <a:pt x="48" y="0"/>
                    <a:pt x="47" y="0"/>
                    <a:pt x="4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39">
              <a:extLst>
                <a:ext uri="{FF2B5EF4-FFF2-40B4-BE49-F238E27FC236}">
                  <a16:creationId xmlns:a16="http://schemas.microsoft.com/office/drawing/2014/main" id="{70881C51-8B4C-44DC-B2C9-A580AC8CB8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69188" y="3141663"/>
              <a:ext cx="203200" cy="42863"/>
            </a:xfrm>
            <a:custGeom>
              <a:gdLst>
                <a:gd fmla="*/ 47 w 48" name="T0"/>
                <a:gd fmla="*/ 0 h 10" name="T1"/>
                <a:gd fmla="*/ 31 w 48" name="T2"/>
                <a:gd fmla="*/ 0 h 10" name="T3"/>
                <a:gd fmla="*/ 16 w 48" name="T4"/>
                <a:gd fmla="*/ 0 h 10" name="T5"/>
                <a:gd fmla="*/ 1 w 48" name="T6"/>
                <a:gd fmla="*/ 0 h 10" name="T7"/>
                <a:gd fmla="*/ 0 w 48" name="T8"/>
                <a:gd fmla="*/ 1 h 10" name="T9"/>
                <a:gd fmla="*/ 1 w 48" name="T10"/>
                <a:gd fmla="*/ 3 h 10" name="T11"/>
                <a:gd fmla="*/ 15 w 48" name="T12"/>
                <a:gd fmla="*/ 3 h 10" name="T13"/>
                <a:gd fmla="*/ 24 w 48" name="T14"/>
                <a:gd fmla="*/ 10 h 10" name="T15"/>
                <a:gd fmla="*/ 33 w 48" name="T16"/>
                <a:gd fmla="*/ 3 h 10" name="T17"/>
                <a:gd fmla="*/ 47 w 48" name="T18"/>
                <a:gd fmla="*/ 3 h 10" name="T19"/>
                <a:gd fmla="*/ 48 w 48" name="T20"/>
                <a:gd fmla="*/ 1 h 10" name="T21"/>
                <a:gd fmla="*/ 47 w 48" name="T22"/>
                <a:gd fmla="*/ 0 h 10" name="T23"/>
                <a:gd fmla="*/ 24 w 48" name="T24"/>
                <a:gd fmla="*/ 8 h 10" name="T25"/>
                <a:gd fmla="*/ 18 w 48" name="T26"/>
                <a:gd fmla="*/ 3 h 10" name="T27"/>
                <a:gd fmla="*/ 30 w 48" name="T28"/>
                <a:gd fmla="*/ 3 h 10" name="T29"/>
                <a:gd fmla="*/ 24 w 48" name="T30"/>
                <a:gd fmla="*/ 8 h 10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0" w="48">
                  <a:moveTo>
                    <a:pt x="47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6" y="7"/>
                    <a:pt x="19" y="10"/>
                    <a:pt x="24" y="10"/>
                  </a:cubicBezTo>
                  <a:cubicBezTo>
                    <a:pt x="28" y="10"/>
                    <a:pt x="32" y="7"/>
                    <a:pt x="33" y="3"/>
                  </a:cubicBezTo>
                  <a:cubicBezTo>
                    <a:pt x="47" y="3"/>
                    <a:pt x="47" y="3"/>
                    <a:pt x="47" y="3"/>
                  </a:cubicBezTo>
                  <a:cubicBezTo>
                    <a:pt x="47" y="3"/>
                    <a:pt x="48" y="2"/>
                    <a:pt x="48" y="1"/>
                  </a:cubicBezTo>
                  <a:cubicBezTo>
                    <a:pt x="48" y="1"/>
                    <a:pt x="47" y="0"/>
                    <a:pt x="47" y="0"/>
                  </a:cubicBezTo>
                  <a:close/>
                  <a:moveTo>
                    <a:pt x="24" y="8"/>
                  </a:moveTo>
                  <a:cubicBezTo>
                    <a:pt x="21" y="8"/>
                    <a:pt x="18" y="6"/>
                    <a:pt x="18" y="3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29" y="6"/>
                    <a:pt x="27" y="8"/>
                    <a:pt x="2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5" name="Freeform 40">
            <a:extLst>
              <a:ext uri="{FF2B5EF4-FFF2-40B4-BE49-F238E27FC236}">
                <a16:creationId xmlns:a16="http://schemas.microsoft.com/office/drawing/2014/main" id="{1BC46DF2-8F00-4246-A7CD-3FE604B0EF38}"/>
              </a:ext>
            </a:extLst>
          </p:cNvPr>
          <p:cNvSpPr>
            <a:spLocks noEditPoints="1"/>
          </p:cNvSpPr>
          <p:nvPr/>
        </p:nvSpPr>
        <p:spPr bwMode="auto">
          <a:xfrm>
            <a:off x="7429501" y="3937000"/>
            <a:ext cx="339725" cy="296863"/>
          </a:xfrm>
          <a:custGeom>
            <a:gdLst>
              <a:gd fmla="*/ 0 w 80" name="T0"/>
              <a:gd fmla="*/ 59 h 70" name="T1"/>
              <a:gd fmla="*/ 80 w 80" name="T2"/>
              <a:gd fmla="*/ 40 h 70" name="T3"/>
              <a:gd fmla="*/ 3 w 80" name="T4"/>
              <a:gd fmla="*/ 59 h 70" name="T5"/>
              <a:gd fmla="*/ 6 w 80" name="T6"/>
              <a:gd fmla="*/ 55 h 70" name="T7"/>
              <a:gd fmla="*/ 15 w 80" name="T8"/>
              <a:gd fmla="*/ 58 h 70" name="T9"/>
              <a:gd fmla="*/ 27 w 80" name="T10"/>
              <a:gd fmla="*/ 60 h 70" name="T11"/>
              <a:gd fmla="*/ 47 w 80" name="T12"/>
              <a:gd fmla="*/ 60 h 70" name="T13"/>
              <a:gd fmla="*/ 61 w 80" name="T14"/>
              <a:gd fmla="*/ 59 h 70" name="T15"/>
              <a:gd fmla="*/ 71 w 80" name="T16"/>
              <a:gd fmla="*/ 56 h 70" name="T17"/>
              <a:gd fmla="*/ 76 w 80" name="T18"/>
              <a:gd fmla="*/ 53 h 70" name="T19"/>
              <a:gd fmla="*/ 76 w 80" name="T20"/>
              <a:gd fmla="*/ 49 h 70" name="T21"/>
              <a:gd fmla="*/ 74 w 80" name="T22"/>
              <a:gd fmla="*/ 51 h 70" name="T23"/>
              <a:gd fmla="*/ 69 w 80" name="T24"/>
              <a:gd fmla="*/ 54 h 70" name="T25"/>
              <a:gd fmla="*/ 60 w 80" name="T26"/>
              <a:gd fmla="*/ 56 h 70" name="T27"/>
              <a:gd fmla="*/ 47 w 80" name="T28"/>
              <a:gd fmla="*/ 57 h 70" name="T29"/>
              <a:gd fmla="*/ 27 w 80" name="T30"/>
              <a:gd fmla="*/ 57 h 70" name="T31"/>
              <a:gd fmla="*/ 16 w 80" name="T32"/>
              <a:gd fmla="*/ 55 h 70" name="T33"/>
              <a:gd fmla="*/ 9 w 80" name="T34"/>
              <a:gd fmla="*/ 53 h 70" name="T35"/>
              <a:gd fmla="*/ 5 w 80" name="T36"/>
              <a:gd fmla="*/ 51 h 70" name="T37"/>
              <a:gd fmla="*/ 3 w 80" name="T38"/>
              <a:gd fmla="*/ 49 h 70" name="T39"/>
              <a:gd fmla="*/ 5 w 80" name="T40"/>
              <a:gd fmla="*/ 45 h 70" name="T41"/>
              <a:gd fmla="*/ 12 w 80" name="T42"/>
              <a:gd fmla="*/ 48 h 70" name="T43"/>
              <a:gd fmla="*/ 23 w 80" name="T44"/>
              <a:gd fmla="*/ 50 h 70" name="T45"/>
              <a:gd fmla="*/ 45 w 80" name="T46"/>
              <a:gd fmla="*/ 51 h 70" name="T47"/>
              <a:gd fmla="*/ 61 w 80" name="T48"/>
              <a:gd fmla="*/ 49 h 70" name="T49"/>
              <a:gd fmla="*/ 70 w 80" name="T50"/>
              <a:gd fmla="*/ 47 h 70" name="T51"/>
              <a:gd fmla="*/ 76 w 80" name="T52"/>
              <a:gd fmla="*/ 44 h 70" name="T53"/>
              <a:gd fmla="*/ 76 w 80" name="T54"/>
              <a:gd fmla="*/ 40 h 70" name="T55"/>
              <a:gd fmla="*/ 74 w 80" name="T56"/>
              <a:gd fmla="*/ 41 h 70" name="T57"/>
              <a:gd fmla="*/ 70 w 80" name="T58"/>
              <a:gd fmla="*/ 44 h 70" name="T59"/>
              <a:gd fmla="*/ 62 w 80" name="T60"/>
              <a:gd fmla="*/ 46 h 70" name="T61"/>
              <a:gd fmla="*/ 50 w 80" name="T62"/>
              <a:gd fmla="*/ 47 h 70" name="T63"/>
              <a:gd fmla="*/ 29 w 80" name="T64"/>
              <a:gd fmla="*/ 47 h 70" name="T65"/>
              <a:gd fmla="*/ 17 w 80" name="T66"/>
              <a:gd fmla="*/ 46 h 70" name="T67"/>
              <a:gd fmla="*/ 10 w 80" name="T68"/>
              <a:gd fmla="*/ 44 h 70" name="T69"/>
              <a:gd fmla="*/ 5 w 80" name="T70"/>
              <a:gd fmla="*/ 41 h 70" name="T71"/>
              <a:gd fmla="*/ 3 w 80" name="T72"/>
              <a:gd fmla="*/ 40 h 70" name="T73"/>
              <a:gd fmla="*/ 5 w 80" name="T74"/>
              <a:gd fmla="*/ 35 h 70" name="T75"/>
              <a:gd fmla="*/ 11 w 80" name="T76"/>
              <a:gd fmla="*/ 38 h 70" name="T77"/>
              <a:gd fmla="*/ 23 w 80" name="T78"/>
              <a:gd fmla="*/ 41 h 70" name="T79"/>
              <a:gd fmla="*/ 40 w 80" name="T80"/>
              <a:gd fmla="*/ 41 h 70" name="T81"/>
              <a:gd fmla="*/ 57 w 80" name="T82"/>
              <a:gd fmla="*/ 41 h 70" name="T83"/>
              <a:gd fmla="*/ 68 w 80" name="T84"/>
              <a:gd fmla="*/ 38 h 70" name="T85"/>
              <a:gd fmla="*/ 75 w 80" name="T86"/>
              <a:gd fmla="*/ 35 h 70" name="T87"/>
              <a:gd fmla="*/ 76 w 80" name="T88"/>
              <a:gd fmla="*/ 30 h 70" name="T89"/>
              <a:gd fmla="*/ 75 w 80" name="T90"/>
              <a:gd fmla="*/ 32 h 70" name="T91"/>
              <a:gd fmla="*/ 71 w 80" name="T92"/>
              <a:gd fmla="*/ 34 h 70" name="T93"/>
              <a:gd fmla="*/ 64 w 80" name="T94"/>
              <a:gd fmla="*/ 36 h 70" name="T95"/>
              <a:gd fmla="*/ 52 w 80" name="T96"/>
              <a:gd fmla="*/ 38 h 70" name="T97"/>
              <a:gd fmla="*/ 32 w 80" name="T98"/>
              <a:gd fmla="*/ 38 h 70" name="T99"/>
              <a:gd fmla="*/ 19 w 80" name="T100"/>
              <a:gd fmla="*/ 37 h 70" name="T101"/>
              <a:gd fmla="*/ 11 w 80" name="T102"/>
              <a:gd fmla="*/ 35 h 70" name="T103"/>
              <a:gd fmla="*/ 6 w 80" name="T104"/>
              <a:gd fmla="*/ 32 h 70" name="T105"/>
              <a:gd fmla="*/ 3 w 80" name="T106"/>
              <a:gd fmla="*/ 30 h 70" name="T107"/>
              <a:gd fmla="*/ 9 w 80" name="T108"/>
              <a:gd fmla="*/ 26 h 70" name="T109"/>
              <a:gd fmla="*/ 22 w 80" name="T110"/>
              <a:gd fmla="*/ 30 h 70" name="T111"/>
              <a:gd fmla="*/ 40 w 80" name="T112"/>
              <a:gd fmla="*/ 32 h 70" name="T113"/>
              <a:gd fmla="*/ 58 w 80" name="T114"/>
              <a:gd fmla="*/ 30 h 70" name="T115"/>
              <a:gd fmla="*/ 71 w 80" name="T116"/>
              <a:gd fmla="*/ 26 h 70" name="T117"/>
              <a:gd fmla="*/ 40 w 80" name="T118"/>
              <a:gd fmla="*/ 29 h 70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70" w="80">
                <a:moveTo>
                  <a:pt x="40" y="0"/>
                </a:moveTo>
                <a:cubicBezTo>
                  <a:pt x="17" y="0"/>
                  <a:pt x="0" y="7"/>
                  <a:pt x="0" y="16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61"/>
                  <a:pt x="4" y="70"/>
                  <a:pt x="40" y="70"/>
                </a:cubicBezTo>
                <a:cubicBezTo>
                  <a:pt x="75" y="70"/>
                  <a:pt x="79" y="61"/>
                  <a:pt x="80" y="59"/>
                </a:cubicBezTo>
                <a:cubicBezTo>
                  <a:pt x="80" y="59"/>
                  <a:pt x="80" y="59"/>
                  <a:pt x="80" y="59"/>
                </a:cubicBezTo>
                <a:cubicBezTo>
                  <a:pt x="80" y="49"/>
                  <a:pt x="80" y="49"/>
                  <a:pt x="80" y="49"/>
                </a:cubicBezTo>
                <a:cubicBezTo>
                  <a:pt x="80" y="40"/>
                  <a:pt x="80" y="40"/>
                  <a:pt x="80" y="40"/>
                </a:cubicBezTo>
                <a:cubicBezTo>
                  <a:pt x="80" y="30"/>
                  <a:pt x="80" y="30"/>
                  <a:pt x="80" y="30"/>
                </a:cubicBezTo>
                <a:cubicBezTo>
                  <a:pt x="80" y="16"/>
                  <a:pt x="80" y="16"/>
                  <a:pt x="80" y="16"/>
                </a:cubicBezTo>
                <a:cubicBezTo>
                  <a:pt x="80" y="7"/>
                  <a:pt x="62" y="0"/>
                  <a:pt x="40" y="0"/>
                </a:cubicBezTo>
                <a:close/>
                <a:moveTo>
                  <a:pt x="76" y="59"/>
                </a:moveTo>
                <a:cubicBezTo>
                  <a:pt x="76" y="60"/>
                  <a:pt x="70" y="67"/>
                  <a:pt x="40" y="67"/>
                </a:cubicBezTo>
                <a:cubicBezTo>
                  <a:pt x="9" y="67"/>
                  <a:pt x="4" y="60"/>
                  <a:pt x="3" y="59"/>
                </a:cubicBezTo>
                <a:cubicBezTo>
                  <a:pt x="3" y="53"/>
                  <a:pt x="3" y="53"/>
                  <a:pt x="3" y="53"/>
                </a:cubicBezTo>
                <a:cubicBezTo>
                  <a:pt x="3" y="53"/>
                  <a:pt x="3" y="53"/>
                  <a:pt x="3" y="53"/>
                </a:cubicBezTo>
                <a:cubicBezTo>
                  <a:pt x="3" y="54"/>
                  <a:pt x="3" y="54"/>
                  <a:pt x="3" y="54"/>
                </a:cubicBezTo>
                <a:cubicBezTo>
                  <a:pt x="4" y="54"/>
                  <a:pt x="4" y="54"/>
                  <a:pt x="5" y="54"/>
                </a:cubicBezTo>
                <a:cubicBezTo>
                  <a:pt x="5" y="54"/>
                  <a:pt x="5" y="55"/>
                  <a:pt x="5" y="55"/>
                </a:cubicBezTo>
                <a:cubicBezTo>
                  <a:pt x="5" y="55"/>
                  <a:pt x="6" y="55"/>
                  <a:pt x="6" y="55"/>
                </a:cubicBezTo>
                <a:cubicBezTo>
                  <a:pt x="7" y="55"/>
                  <a:pt x="7" y="56"/>
                  <a:pt x="7" y="56"/>
                </a:cubicBezTo>
                <a:cubicBezTo>
                  <a:pt x="8" y="56"/>
                  <a:pt x="8" y="56"/>
                  <a:pt x="9" y="56"/>
                </a:cubicBezTo>
                <a:cubicBezTo>
                  <a:pt x="9" y="56"/>
                  <a:pt x="9" y="56"/>
                  <a:pt x="9" y="57"/>
                </a:cubicBezTo>
                <a:cubicBezTo>
                  <a:pt x="10" y="57"/>
                  <a:pt x="11" y="57"/>
                  <a:pt x="11" y="57"/>
                </a:cubicBezTo>
                <a:cubicBezTo>
                  <a:pt x="12" y="57"/>
                  <a:pt x="12" y="57"/>
                  <a:pt x="12" y="57"/>
                </a:cubicBezTo>
                <a:cubicBezTo>
                  <a:pt x="13" y="58"/>
                  <a:pt x="14" y="58"/>
                  <a:pt x="15" y="58"/>
                </a:cubicBezTo>
                <a:cubicBezTo>
                  <a:pt x="15" y="58"/>
                  <a:pt x="15" y="58"/>
                  <a:pt x="15" y="58"/>
                </a:cubicBezTo>
                <a:cubicBezTo>
                  <a:pt x="16" y="58"/>
                  <a:pt x="17" y="59"/>
                  <a:pt x="18" y="59"/>
                </a:cubicBezTo>
                <a:cubicBezTo>
                  <a:pt x="18" y="59"/>
                  <a:pt x="19" y="59"/>
                  <a:pt x="19" y="59"/>
                </a:cubicBezTo>
                <a:cubicBezTo>
                  <a:pt x="20" y="59"/>
                  <a:pt x="21" y="59"/>
                  <a:pt x="23" y="60"/>
                </a:cubicBezTo>
                <a:cubicBezTo>
                  <a:pt x="23" y="60"/>
                  <a:pt x="23" y="60"/>
                  <a:pt x="23" y="60"/>
                </a:cubicBezTo>
                <a:cubicBezTo>
                  <a:pt x="25" y="60"/>
                  <a:pt x="26" y="60"/>
                  <a:pt x="27" y="60"/>
                </a:cubicBezTo>
                <a:cubicBezTo>
                  <a:pt x="28" y="60"/>
                  <a:pt x="28" y="60"/>
                  <a:pt x="28" y="60"/>
                </a:cubicBezTo>
                <a:cubicBezTo>
                  <a:pt x="30" y="60"/>
                  <a:pt x="31" y="60"/>
                  <a:pt x="33" y="60"/>
                </a:cubicBezTo>
                <a:cubicBezTo>
                  <a:pt x="33" y="60"/>
                  <a:pt x="34" y="60"/>
                  <a:pt x="34" y="60"/>
                </a:cubicBezTo>
                <a:cubicBezTo>
                  <a:pt x="36" y="60"/>
                  <a:pt x="38" y="61"/>
                  <a:pt x="40" y="61"/>
                </a:cubicBezTo>
                <a:cubicBezTo>
                  <a:pt x="42" y="61"/>
                  <a:pt x="44" y="60"/>
                  <a:pt x="45" y="60"/>
                </a:cubicBezTo>
                <a:cubicBezTo>
                  <a:pt x="46" y="60"/>
                  <a:pt x="46" y="60"/>
                  <a:pt x="47" y="60"/>
                </a:cubicBezTo>
                <a:cubicBezTo>
                  <a:pt x="48" y="60"/>
                  <a:pt x="50" y="60"/>
                  <a:pt x="51" y="60"/>
                </a:cubicBezTo>
                <a:cubicBezTo>
                  <a:pt x="52" y="60"/>
                  <a:pt x="52" y="60"/>
                  <a:pt x="52" y="60"/>
                </a:cubicBezTo>
                <a:cubicBezTo>
                  <a:pt x="53" y="60"/>
                  <a:pt x="55" y="60"/>
                  <a:pt x="56" y="60"/>
                </a:cubicBezTo>
                <a:cubicBezTo>
                  <a:pt x="56" y="60"/>
                  <a:pt x="57" y="60"/>
                  <a:pt x="57" y="60"/>
                </a:cubicBezTo>
                <a:cubicBezTo>
                  <a:pt x="58" y="59"/>
                  <a:pt x="59" y="59"/>
                  <a:pt x="61" y="59"/>
                </a:cubicBezTo>
                <a:cubicBezTo>
                  <a:pt x="61" y="59"/>
                  <a:pt x="61" y="59"/>
                  <a:pt x="61" y="59"/>
                </a:cubicBezTo>
                <a:cubicBezTo>
                  <a:pt x="62" y="59"/>
                  <a:pt x="63" y="58"/>
                  <a:pt x="64" y="58"/>
                </a:cubicBezTo>
                <a:cubicBezTo>
                  <a:pt x="64" y="58"/>
                  <a:pt x="65" y="58"/>
                  <a:pt x="65" y="58"/>
                </a:cubicBezTo>
                <a:cubicBezTo>
                  <a:pt x="66" y="58"/>
                  <a:pt x="67" y="58"/>
                  <a:pt x="68" y="57"/>
                </a:cubicBezTo>
                <a:cubicBezTo>
                  <a:pt x="68" y="57"/>
                  <a:pt x="68" y="57"/>
                  <a:pt x="68" y="57"/>
                </a:cubicBezTo>
                <a:cubicBezTo>
                  <a:pt x="69" y="57"/>
                  <a:pt x="70" y="57"/>
                  <a:pt x="70" y="57"/>
                </a:cubicBezTo>
                <a:cubicBezTo>
                  <a:pt x="70" y="56"/>
                  <a:pt x="71" y="56"/>
                  <a:pt x="71" y="56"/>
                </a:cubicBezTo>
                <a:cubicBezTo>
                  <a:pt x="71" y="56"/>
                  <a:pt x="72" y="56"/>
                  <a:pt x="73" y="56"/>
                </a:cubicBezTo>
                <a:cubicBezTo>
                  <a:pt x="73" y="56"/>
                  <a:pt x="73" y="55"/>
                  <a:pt x="73" y="55"/>
                </a:cubicBezTo>
                <a:cubicBezTo>
                  <a:pt x="74" y="55"/>
                  <a:pt x="74" y="55"/>
                  <a:pt x="75" y="55"/>
                </a:cubicBezTo>
                <a:cubicBezTo>
                  <a:pt x="75" y="55"/>
                  <a:pt x="75" y="54"/>
                  <a:pt x="75" y="54"/>
                </a:cubicBezTo>
                <a:cubicBezTo>
                  <a:pt x="75" y="54"/>
                  <a:pt x="76" y="54"/>
                  <a:pt x="76" y="54"/>
                </a:cubicBezTo>
                <a:cubicBezTo>
                  <a:pt x="76" y="54"/>
                  <a:pt x="76" y="54"/>
                  <a:pt x="76" y="53"/>
                </a:cubicBezTo>
                <a:cubicBezTo>
                  <a:pt x="76" y="53"/>
                  <a:pt x="76" y="53"/>
                  <a:pt x="76" y="53"/>
                </a:cubicBezTo>
                <a:lnTo>
                  <a:pt x="76" y="59"/>
                </a:lnTo>
                <a:close/>
                <a:moveTo>
                  <a:pt x="76" y="49"/>
                </a:moveTo>
                <a:cubicBezTo>
                  <a:pt x="76" y="49"/>
                  <a:pt x="76" y="49"/>
                  <a:pt x="76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76" y="49"/>
                  <a:pt x="76" y="49"/>
                  <a:pt x="76" y="50"/>
                </a:cubicBezTo>
                <a:cubicBezTo>
                  <a:pt x="76" y="50"/>
                  <a:pt x="76" y="50"/>
                  <a:pt x="76" y="50"/>
                </a:cubicBezTo>
                <a:cubicBezTo>
                  <a:pt x="76" y="50"/>
                  <a:pt x="75" y="50"/>
                  <a:pt x="75" y="50"/>
                </a:cubicBezTo>
                <a:cubicBezTo>
                  <a:pt x="75" y="50"/>
                  <a:pt x="75" y="50"/>
                  <a:pt x="75" y="51"/>
                </a:cubicBezTo>
                <a:cubicBezTo>
                  <a:pt x="75" y="51"/>
                  <a:pt x="74" y="51"/>
                  <a:pt x="74" y="51"/>
                </a:cubicBezTo>
                <a:cubicBezTo>
                  <a:pt x="74" y="51"/>
                  <a:pt x="74" y="51"/>
                  <a:pt x="74" y="51"/>
                </a:cubicBezTo>
                <a:cubicBezTo>
                  <a:pt x="74" y="51"/>
                  <a:pt x="73" y="52"/>
                  <a:pt x="73" y="52"/>
                </a:cubicBezTo>
                <a:cubicBezTo>
                  <a:pt x="73" y="52"/>
                  <a:pt x="73" y="52"/>
                  <a:pt x="72" y="52"/>
                </a:cubicBezTo>
                <a:cubicBezTo>
                  <a:pt x="72" y="52"/>
                  <a:pt x="72" y="52"/>
                  <a:pt x="72" y="52"/>
                </a:cubicBezTo>
                <a:cubicBezTo>
                  <a:pt x="71" y="53"/>
                  <a:pt x="71" y="53"/>
                  <a:pt x="71" y="53"/>
                </a:cubicBezTo>
                <a:cubicBezTo>
                  <a:pt x="71" y="53"/>
                  <a:pt x="70" y="53"/>
                  <a:pt x="70" y="53"/>
                </a:cubicBezTo>
                <a:cubicBezTo>
                  <a:pt x="70" y="53"/>
                  <a:pt x="69" y="54"/>
                  <a:pt x="69" y="54"/>
                </a:cubicBezTo>
                <a:cubicBezTo>
                  <a:pt x="68" y="54"/>
                  <a:pt x="68" y="54"/>
                  <a:pt x="68" y="54"/>
                </a:cubicBezTo>
                <a:cubicBezTo>
                  <a:pt x="67" y="54"/>
                  <a:pt x="67" y="54"/>
                  <a:pt x="66" y="54"/>
                </a:cubicBezTo>
                <a:cubicBezTo>
                  <a:pt x="66" y="55"/>
                  <a:pt x="66" y="55"/>
                  <a:pt x="65" y="55"/>
                </a:cubicBezTo>
                <a:cubicBezTo>
                  <a:pt x="65" y="55"/>
                  <a:pt x="64" y="55"/>
                  <a:pt x="64" y="55"/>
                </a:cubicBezTo>
                <a:cubicBezTo>
                  <a:pt x="63" y="55"/>
                  <a:pt x="63" y="55"/>
                  <a:pt x="62" y="55"/>
                </a:cubicBezTo>
                <a:cubicBezTo>
                  <a:pt x="62" y="56"/>
                  <a:pt x="61" y="56"/>
                  <a:pt x="60" y="56"/>
                </a:cubicBezTo>
                <a:cubicBezTo>
                  <a:pt x="60" y="56"/>
                  <a:pt x="59" y="56"/>
                  <a:pt x="59" y="56"/>
                </a:cubicBezTo>
                <a:cubicBezTo>
                  <a:pt x="58" y="56"/>
                  <a:pt x="57" y="56"/>
                  <a:pt x="57" y="56"/>
                </a:cubicBezTo>
                <a:cubicBezTo>
                  <a:pt x="56" y="56"/>
                  <a:pt x="55" y="56"/>
                  <a:pt x="55" y="57"/>
                </a:cubicBezTo>
                <a:cubicBezTo>
                  <a:pt x="54" y="57"/>
                  <a:pt x="53" y="57"/>
                  <a:pt x="52" y="57"/>
                </a:cubicBezTo>
                <a:cubicBezTo>
                  <a:pt x="52" y="57"/>
                  <a:pt x="51" y="57"/>
                  <a:pt x="50" y="57"/>
                </a:cubicBezTo>
                <a:cubicBezTo>
                  <a:pt x="49" y="57"/>
                  <a:pt x="48" y="57"/>
                  <a:pt x="47" y="57"/>
                </a:cubicBezTo>
                <a:cubicBezTo>
                  <a:pt x="47" y="57"/>
                  <a:pt x="46" y="57"/>
                  <a:pt x="45" y="57"/>
                </a:cubicBezTo>
                <a:cubicBezTo>
                  <a:pt x="44" y="57"/>
                  <a:pt x="42" y="57"/>
                  <a:pt x="40" y="57"/>
                </a:cubicBezTo>
                <a:cubicBezTo>
                  <a:pt x="38" y="57"/>
                  <a:pt x="36" y="57"/>
                  <a:pt x="34" y="57"/>
                </a:cubicBezTo>
                <a:cubicBezTo>
                  <a:pt x="33" y="57"/>
                  <a:pt x="33" y="57"/>
                  <a:pt x="32" y="57"/>
                </a:cubicBezTo>
                <a:cubicBezTo>
                  <a:pt x="31" y="57"/>
                  <a:pt x="30" y="57"/>
                  <a:pt x="29" y="57"/>
                </a:cubicBezTo>
                <a:cubicBezTo>
                  <a:pt x="28" y="57"/>
                  <a:pt x="28" y="57"/>
                  <a:pt x="27" y="57"/>
                </a:cubicBezTo>
                <a:cubicBezTo>
                  <a:pt x="26" y="57"/>
                  <a:pt x="25" y="57"/>
                  <a:pt x="25" y="57"/>
                </a:cubicBezTo>
                <a:cubicBezTo>
                  <a:pt x="24" y="56"/>
                  <a:pt x="23" y="56"/>
                  <a:pt x="23" y="56"/>
                </a:cubicBezTo>
                <a:cubicBezTo>
                  <a:pt x="22" y="56"/>
                  <a:pt x="21" y="56"/>
                  <a:pt x="21" y="56"/>
                </a:cubicBezTo>
                <a:cubicBezTo>
                  <a:pt x="20" y="56"/>
                  <a:pt x="20" y="56"/>
                  <a:pt x="19" y="56"/>
                </a:cubicBezTo>
                <a:cubicBezTo>
                  <a:pt x="18" y="56"/>
                  <a:pt x="18" y="56"/>
                  <a:pt x="17" y="55"/>
                </a:cubicBezTo>
                <a:cubicBezTo>
                  <a:pt x="17" y="55"/>
                  <a:pt x="16" y="55"/>
                  <a:pt x="16" y="55"/>
                </a:cubicBezTo>
                <a:cubicBezTo>
                  <a:pt x="15" y="55"/>
                  <a:pt x="15" y="55"/>
                  <a:pt x="14" y="55"/>
                </a:cubicBezTo>
                <a:cubicBezTo>
                  <a:pt x="14" y="55"/>
                  <a:pt x="13" y="55"/>
                  <a:pt x="13" y="54"/>
                </a:cubicBezTo>
                <a:cubicBezTo>
                  <a:pt x="13" y="54"/>
                  <a:pt x="12" y="54"/>
                  <a:pt x="12" y="54"/>
                </a:cubicBezTo>
                <a:cubicBezTo>
                  <a:pt x="11" y="54"/>
                  <a:pt x="11" y="54"/>
                  <a:pt x="11" y="54"/>
                </a:cubicBezTo>
                <a:cubicBezTo>
                  <a:pt x="10" y="54"/>
                  <a:pt x="10" y="53"/>
                  <a:pt x="10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8" y="53"/>
                  <a:pt x="8" y="53"/>
                  <a:pt x="8" y="52"/>
                </a:cubicBezTo>
                <a:cubicBezTo>
                  <a:pt x="8" y="52"/>
                  <a:pt x="7" y="52"/>
                  <a:pt x="7" y="52"/>
                </a:cubicBezTo>
                <a:cubicBezTo>
                  <a:pt x="7" y="52"/>
                  <a:pt x="7" y="52"/>
                  <a:pt x="6" y="52"/>
                </a:cubicBezTo>
                <a:cubicBezTo>
                  <a:pt x="6" y="52"/>
                  <a:pt x="6" y="51"/>
                  <a:pt x="6" y="51"/>
                </a:cubicBezTo>
                <a:cubicBezTo>
                  <a:pt x="6" y="51"/>
                  <a:pt x="5" y="51"/>
                  <a:pt x="5" y="51"/>
                </a:cubicBezTo>
                <a:cubicBezTo>
                  <a:pt x="5" y="51"/>
                  <a:pt x="5" y="51"/>
                  <a:pt x="5" y="51"/>
                </a:cubicBezTo>
                <a:cubicBezTo>
                  <a:pt x="5" y="51"/>
                  <a:pt x="4" y="50"/>
                  <a:pt x="4" y="50"/>
                </a:cubicBezTo>
                <a:cubicBezTo>
                  <a:pt x="4" y="50"/>
                  <a:pt x="4" y="50"/>
                  <a:pt x="4" y="50"/>
                </a:cubicBezTo>
                <a:cubicBezTo>
                  <a:pt x="4" y="50"/>
                  <a:pt x="4" y="50"/>
                  <a:pt x="4" y="50"/>
                </a:cubicBezTo>
                <a:cubicBezTo>
                  <a:pt x="3" y="49"/>
                  <a:pt x="3" y="49"/>
                  <a:pt x="3" y="49"/>
                </a:cubicBezTo>
                <a:cubicBezTo>
                  <a:pt x="3" y="49"/>
                  <a:pt x="3" y="49"/>
                  <a:pt x="3" y="49"/>
                </a:cubicBezTo>
                <a:cubicBezTo>
                  <a:pt x="3" y="49"/>
                  <a:pt x="3" y="49"/>
                  <a:pt x="3" y="49"/>
                </a:cubicBezTo>
                <a:cubicBezTo>
                  <a:pt x="3" y="49"/>
                  <a:pt x="3" y="49"/>
                  <a:pt x="3" y="49"/>
                </a:cubicBezTo>
                <a:cubicBezTo>
                  <a:pt x="3" y="44"/>
                  <a:pt x="3" y="44"/>
                  <a:pt x="3" y="44"/>
                </a:cubicBezTo>
                <a:cubicBezTo>
                  <a:pt x="3" y="44"/>
                  <a:pt x="3" y="44"/>
                  <a:pt x="3" y="44"/>
                </a:cubicBezTo>
                <a:cubicBezTo>
                  <a:pt x="3" y="44"/>
                  <a:pt x="3" y="44"/>
                  <a:pt x="3" y="44"/>
                </a:cubicBezTo>
                <a:cubicBezTo>
                  <a:pt x="4" y="44"/>
                  <a:pt x="4" y="45"/>
                  <a:pt x="5" y="45"/>
                </a:cubicBezTo>
                <a:cubicBezTo>
                  <a:pt x="5" y="45"/>
                  <a:pt x="5" y="45"/>
                  <a:pt x="5" y="45"/>
                </a:cubicBezTo>
                <a:cubicBezTo>
                  <a:pt x="5" y="45"/>
                  <a:pt x="6" y="46"/>
                  <a:pt x="6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8" y="46"/>
                  <a:pt x="8" y="47"/>
                  <a:pt x="9" y="47"/>
                </a:cubicBezTo>
                <a:cubicBezTo>
                  <a:pt x="9" y="47"/>
                  <a:pt x="9" y="47"/>
                  <a:pt x="9" y="47"/>
                </a:cubicBezTo>
                <a:cubicBezTo>
                  <a:pt x="10" y="47"/>
                  <a:pt x="11" y="47"/>
                  <a:pt x="11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3" y="48"/>
                  <a:pt x="14" y="48"/>
                  <a:pt x="15" y="49"/>
                </a:cubicBezTo>
                <a:cubicBezTo>
                  <a:pt x="15" y="49"/>
                  <a:pt x="15" y="49"/>
                  <a:pt x="15" y="49"/>
                </a:cubicBezTo>
                <a:cubicBezTo>
                  <a:pt x="16" y="49"/>
                  <a:pt x="17" y="49"/>
                  <a:pt x="18" y="49"/>
                </a:cubicBezTo>
                <a:cubicBezTo>
                  <a:pt x="18" y="49"/>
                  <a:pt x="19" y="49"/>
                  <a:pt x="19" y="49"/>
                </a:cubicBezTo>
                <a:cubicBezTo>
                  <a:pt x="20" y="50"/>
                  <a:pt x="21" y="50"/>
                  <a:pt x="23" y="50"/>
                </a:cubicBezTo>
                <a:cubicBezTo>
                  <a:pt x="23" y="50"/>
                  <a:pt x="23" y="50"/>
                  <a:pt x="23" y="50"/>
                </a:cubicBezTo>
                <a:cubicBezTo>
                  <a:pt x="25" y="50"/>
                  <a:pt x="26" y="50"/>
                  <a:pt x="27" y="50"/>
                </a:cubicBezTo>
                <a:cubicBezTo>
                  <a:pt x="28" y="51"/>
                  <a:pt x="28" y="51"/>
                  <a:pt x="28" y="51"/>
                </a:cubicBezTo>
                <a:cubicBezTo>
                  <a:pt x="30" y="51"/>
                  <a:pt x="31" y="51"/>
                  <a:pt x="33" y="51"/>
                </a:cubicBezTo>
                <a:cubicBezTo>
                  <a:pt x="33" y="51"/>
                  <a:pt x="34" y="51"/>
                  <a:pt x="34" y="51"/>
                </a:cubicBezTo>
                <a:cubicBezTo>
                  <a:pt x="36" y="51"/>
                  <a:pt x="38" y="51"/>
                  <a:pt x="40" y="51"/>
                </a:cubicBezTo>
                <a:cubicBezTo>
                  <a:pt x="42" y="51"/>
                  <a:pt x="44" y="51"/>
                  <a:pt x="45" y="51"/>
                </a:cubicBezTo>
                <a:cubicBezTo>
                  <a:pt x="46" y="51"/>
                  <a:pt x="46" y="51"/>
                  <a:pt x="47" y="51"/>
                </a:cubicBezTo>
                <a:cubicBezTo>
                  <a:pt x="48" y="51"/>
                  <a:pt x="50" y="51"/>
                  <a:pt x="51" y="51"/>
                </a:cubicBezTo>
                <a:cubicBezTo>
                  <a:pt x="52" y="51"/>
                  <a:pt x="52" y="51"/>
                  <a:pt x="52" y="50"/>
                </a:cubicBezTo>
                <a:cubicBezTo>
                  <a:pt x="53" y="50"/>
                  <a:pt x="55" y="50"/>
                  <a:pt x="56" y="50"/>
                </a:cubicBezTo>
                <a:cubicBezTo>
                  <a:pt x="56" y="50"/>
                  <a:pt x="57" y="50"/>
                  <a:pt x="57" y="50"/>
                </a:cubicBezTo>
                <a:cubicBezTo>
                  <a:pt x="58" y="50"/>
                  <a:pt x="59" y="50"/>
                  <a:pt x="61" y="49"/>
                </a:cubicBezTo>
                <a:cubicBezTo>
                  <a:pt x="61" y="49"/>
                  <a:pt x="61" y="49"/>
                  <a:pt x="61" y="49"/>
                </a:cubicBezTo>
                <a:cubicBezTo>
                  <a:pt x="62" y="49"/>
                  <a:pt x="63" y="49"/>
                  <a:pt x="64" y="49"/>
                </a:cubicBezTo>
                <a:cubicBezTo>
                  <a:pt x="64" y="49"/>
                  <a:pt x="65" y="49"/>
                  <a:pt x="65" y="49"/>
                </a:cubicBezTo>
                <a:cubicBezTo>
                  <a:pt x="66" y="48"/>
                  <a:pt x="67" y="48"/>
                  <a:pt x="68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9" y="47"/>
                  <a:pt x="70" y="47"/>
                  <a:pt x="70" y="47"/>
                </a:cubicBezTo>
                <a:cubicBezTo>
                  <a:pt x="70" y="47"/>
                  <a:pt x="71" y="47"/>
                  <a:pt x="71" y="47"/>
                </a:cubicBezTo>
                <a:cubicBezTo>
                  <a:pt x="71" y="47"/>
                  <a:pt x="72" y="46"/>
                  <a:pt x="73" y="46"/>
                </a:cubicBezTo>
                <a:cubicBezTo>
                  <a:pt x="73" y="46"/>
                  <a:pt x="73" y="46"/>
                  <a:pt x="73" y="46"/>
                </a:cubicBezTo>
                <a:cubicBezTo>
                  <a:pt x="74" y="46"/>
                  <a:pt x="74" y="45"/>
                  <a:pt x="75" y="45"/>
                </a:cubicBezTo>
                <a:cubicBezTo>
                  <a:pt x="75" y="45"/>
                  <a:pt x="75" y="45"/>
                  <a:pt x="75" y="45"/>
                </a:cubicBezTo>
                <a:cubicBezTo>
                  <a:pt x="75" y="45"/>
                  <a:pt x="76" y="44"/>
                  <a:pt x="76" y="44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4"/>
                  <a:pt x="76" y="44"/>
                  <a:pt x="76" y="44"/>
                </a:cubicBezTo>
                <a:lnTo>
                  <a:pt x="76" y="49"/>
                </a:lnTo>
                <a:close/>
                <a:moveTo>
                  <a:pt x="76" y="39"/>
                </a:moveTo>
                <a:cubicBezTo>
                  <a:pt x="76" y="39"/>
                  <a:pt x="76" y="39"/>
                  <a:pt x="76" y="39"/>
                </a:cubicBezTo>
                <a:cubicBezTo>
                  <a:pt x="76" y="39"/>
                  <a:pt x="76" y="39"/>
                  <a:pt x="76" y="40"/>
                </a:cubicBezTo>
                <a:cubicBezTo>
                  <a:pt x="76" y="40"/>
                  <a:pt x="76" y="40"/>
                  <a:pt x="76" y="40"/>
                </a:cubicBezTo>
                <a:cubicBezTo>
                  <a:pt x="76" y="40"/>
                  <a:pt x="76" y="40"/>
                  <a:pt x="76" y="40"/>
                </a:cubicBezTo>
                <a:cubicBezTo>
                  <a:pt x="76" y="40"/>
                  <a:pt x="76" y="40"/>
                  <a:pt x="76" y="40"/>
                </a:cubicBezTo>
                <a:cubicBezTo>
                  <a:pt x="76" y="40"/>
                  <a:pt x="75" y="40"/>
                  <a:pt x="75" y="40"/>
                </a:cubicBezTo>
                <a:cubicBezTo>
                  <a:pt x="75" y="41"/>
                  <a:pt x="75" y="41"/>
                  <a:pt x="75" y="41"/>
                </a:cubicBezTo>
                <a:cubicBezTo>
                  <a:pt x="75" y="41"/>
                  <a:pt x="74" y="41"/>
                  <a:pt x="74" y="41"/>
                </a:cubicBezTo>
                <a:cubicBezTo>
                  <a:pt x="74" y="41"/>
                  <a:pt x="74" y="42"/>
                  <a:pt x="74" y="42"/>
                </a:cubicBezTo>
                <a:cubicBezTo>
                  <a:pt x="74" y="42"/>
                  <a:pt x="73" y="42"/>
                  <a:pt x="73" y="42"/>
                </a:cubicBezTo>
                <a:cubicBezTo>
                  <a:pt x="73" y="42"/>
                  <a:pt x="73" y="42"/>
                  <a:pt x="72" y="43"/>
                </a:cubicBezTo>
                <a:cubicBezTo>
                  <a:pt x="72" y="43"/>
                  <a:pt x="72" y="43"/>
                  <a:pt x="72" y="43"/>
                </a:cubicBezTo>
                <a:cubicBezTo>
                  <a:pt x="71" y="43"/>
                  <a:pt x="71" y="43"/>
                  <a:pt x="71" y="43"/>
                </a:cubicBezTo>
                <a:cubicBezTo>
                  <a:pt x="71" y="43"/>
                  <a:pt x="70" y="44"/>
                  <a:pt x="70" y="44"/>
                </a:cubicBezTo>
                <a:cubicBezTo>
                  <a:pt x="70" y="44"/>
                  <a:pt x="69" y="44"/>
                  <a:pt x="69" y="44"/>
                </a:cubicBezTo>
                <a:cubicBezTo>
                  <a:pt x="68" y="44"/>
                  <a:pt x="68" y="44"/>
                  <a:pt x="68" y="44"/>
                </a:cubicBezTo>
                <a:cubicBezTo>
                  <a:pt x="67" y="45"/>
                  <a:pt x="67" y="45"/>
                  <a:pt x="66" y="45"/>
                </a:cubicBezTo>
                <a:cubicBezTo>
                  <a:pt x="66" y="45"/>
                  <a:pt x="66" y="45"/>
                  <a:pt x="65" y="45"/>
                </a:cubicBezTo>
                <a:cubicBezTo>
                  <a:pt x="65" y="45"/>
                  <a:pt x="64" y="45"/>
                  <a:pt x="64" y="46"/>
                </a:cubicBezTo>
                <a:cubicBezTo>
                  <a:pt x="63" y="46"/>
                  <a:pt x="63" y="46"/>
                  <a:pt x="62" y="46"/>
                </a:cubicBezTo>
                <a:cubicBezTo>
                  <a:pt x="62" y="46"/>
                  <a:pt x="61" y="46"/>
                  <a:pt x="60" y="46"/>
                </a:cubicBezTo>
                <a:cubicBezTo>
                  <a:pt x="60" y="46"/>
                  <a:pt x="59" y="46"/>
                  <a:pt x="59" y="46"/>
                </a:cubicBezTo>
                <a:cubicBezTo>
                  <a:pt x="58" y="47"/>
                  <a:pt x="57" y="47"/>
                  <a:pt x="57" y="47"/>
                </a:cubicBezTo>
                <a:cubicBezTo>
                  <a:pt x="56" y="47"/>
                  <a:pt x="55" y="47"/>
                  <a:pt x="55" y="47"/>
                </a:cubicBezTo>
                <a:cubicBezTo>
                  <a:pt x="54" y="47"/>
                  <a:pt x="53" y="47"/>
                  <a:pt x="52" y="47"/>
                </a:cubicBezTo>
                <a:cubicBezTo>
                  <a:pt x="52" y="47"/>
                  <a:pt x="51" y="47"/>
                  <a:pt x="50" y="47"/>
                </a:cubicBezTo>
                <a:cubicBezTo>
                  <a:pt x="49" y="47"/>
                  <a:pt x="48" y="48"/>
                  <a:pt x="47" y="48"/>
                </a:cubicBezTo>
                <a:cubicBezTo>
                  <a:pt x="47" y="48"/>
                  <a:pt x="46" y="48"/>
                  <a:pt x="45" y="48"/>
                </a:cubicBezTo>
                <a:cubicBezTo>
                  <a:pt x="44" y="48"/>
                  <a:pt x="42" y="48"/>
                  <a:pt x="40" y="48"/>
                </a:cubicBezTo>
                <a:cubicBezTo>
                  <a:pt x="38" y="48"/>
                  <a:pt x="36" y="48"/>
                  <a:pt x="34" y="48"/>
                </a:cubicBezTo>
                <a:cubicBezTo>
                  <a:pt x="33" y="48"/>
                  <a:pt x="33" y="48"/>
                  <a:pt x="32" y="48"/>
                </a:cubicBezTo>
                <a:cubicBezTo>
                  <a:pt x="31" y="48"/>
                  <a:pt x="30" y="47"/>
                  <a:pt x="29" y="47"/>
                </a:cubicBezTo>
                <a:cubicBezTo>
                  <a:pt x="28" y="47"/>
                  <a:pt x="28" y="47"/>
                  <a:pt x="27" y="47"/>
                </a:cubicBezTo>
                <a:cubicBezTo>
                  <a:pt x="26" y="47"/>
                  <a:pt x="25" y="47"/>
                  <a:pt x="25" y="47"/>
                </a:cubicBezTo>
                <a:cubicBezTo>
                  <a:pt x="24" y="47"/>
                  <a:pt x="23" y="47"/>
                  <a:pt x="23" y="47"/>
                </a:cubicBezTo>
                <a:cubicBezTo>
                  <a:pt x="22" y="47"/>
                  <a:pt x="21" y="47"/>
                  <a:pt x="21" y="46"/>
                </a:cubicBezTo>
                <a:cubicBezTo>
                  <a:pt x="20" y="46"/>
                  <a:pt x="20" y="46"/>
                  <a:pt x="19" y="46"/>
                </a:cubicBezTo>
                <a:cubicBezTo>
                  <a:pt x="18" y="46"/>
                  <a:pt x="18" y="46"/>
                  <a:pt x="17" y="46"/>
                </a:cubicBezTo>
                <a:cubicBezTo>
                  <a:pt x="17" y="46"/>
                  <a:pt x="16" y="46"/>
                  <a:pt x="16" y="46"/>
                </a:cubicBezTo>
                <a:cubicBezTo>
                  <a:pt x="15" y="45"/>
                  <a:pt x="15" y="45"/>
                  <a:pt x="14" y="45"/>
                </a:cubicBezTo>
                <a:cubicBezTo>
                  <a:pt x="14" y="45"/>
                  <a:pt x="13" y="45"/>
                  <a:pt x="13" y="45"/>
                </a:cubicBezTo>
                <a:cubicBezTo>
                  <a:pt x="13" y="45"/>
                  <a:pt x="12" y="45"/>
                  <a:pt x="12" y="44"/>
                </a:cubicBezTo>
                <a:cubicBezTo>
                  <a:pt x="11" y="44"/>
                  <a:pt x="11" y="44"/>
                  <a:pt x="11" y="44"/>
                </a:cubicBezTo>
                <a:cubicBezTo>
                  <a:pt x="10" y="44"/>
                  <a:pt x="10" y="44"/>
                  <a:pt x="10" y="44"/>
                </a:cubicBezTo>
                <a:cubicBezTo>
                  <a:pt x="9" y="44"/>
                  <a:pt x="9" y="43"/>
                  <a:pt x="9" y="43"/>
                </a:cubicBezTo>
                <a:cubicBezTo>
                  <a:pt x="8" y="43"/>
                  <a:pt x="8" y="43"/>
                  <a:pt x="8" y="43"/>
                </a:cubicBezTo>
                <a:cubicBezTo>
                  <a:pt x="8" y="43"/>
                  <a:pt x="7" y="43"/>
                  <a:pt x="7" y="43"/>
                </a:cubicBezTo>
                <a:cubicBezTo>
                  <a:pt x="7" y="42"/>
                  <a:pt x="7" y="42"/>
                  <a:pt x="6" y="42"/>
                </a:cubicBezTo>
                <a:cubicBezTo>
                  <a:pt x="6" y="42"/>
                  <a:pt x="6" y="42"/>
                  <a:pt x="6" y="42"/>
                </a:cubicBezTo>
                <a:cubicBezTo>
                  <a:pt x="6" y="42"/>
                  <a:pt x="5" y="42"/>
                  <a:pt x="5" y="41"/>
                </a:cubicBezTo>
                <a:cubicBezTo>
                  <a:pt x="5" y="41"/>
                  <a:pt x="5" y="41"/>
                  <a:pt x="5" y="41"/>
                </a:cubicBezTo>
                <a:cubicBezTo>
                  <a:pt x="5" y="41"/>
                  <a:pt x="4" y="41"/>
                  <a:pt x="4" y="41"/>
                </a:cubicBezTo>
                <a:cubicBezTo>
                  <a:pt x="4" y="41"/>
                  <a:pt x="4" y="41"/>
                  <a:pt x="4" y="40"/>
                </a:cubicBezTo>
                <a:cubicBezTo>
                  <a:pt x="4" y="40"/>
                  <a:pt x="4" y="40"/>
                  <a:pt x="4" y="40"/>
                </a:cubicBezTo>
                <a:cubicBezTo>
                  <a:pt x="3" y="40"/>
                  <a:pt x="3" y="40"/>
                  <a:pt x="3" y="40"/>
                </a:cubicBezTo>
                <a:cubicBezTo>
                  <a:pt x="3" y="40"/>
                  <a:pt x="3" y="40"/>
                  <a:pt x="3" y="40"/>
                </a:cubicBezTo>
                <a:cubicBezTo>
                  <a:pt x="3" y="39"/>
                  <a:pt x="3" y="39"/>
                  <a:pt x="3" y="39"/>
                </a:cubicBezTo>
                <a:cubicBezTo>
                  <a:pt x="3" y="39"/>
                  <a:pt x="3" y="39"/>
                  <a:pt x="3" y="39"/>
                </a:cubicBezTo>
                <a:cubicBezTo>
                  <a:pt x="3" y="34"/>
                  <a:pt x="3" y="34"/>
                  <a:pt x="3" y="34"/>
                </a:cubicBezTo>
                <a:cubicBezTo>
                  <a:pt x="3" y="34"/>
                  <a:pt x="3" y="34"/>
                  <a:pt x="3" y="34"/>
                </a:cubicBezTo>
                <a:cubicBezTo>
                  <a:pt x="3" y="35"/>
                  <a:pt x="3" y="35"/>
                  <a:pt x="3" y="35"/>
                </a:cubicBezTo>
                <a:cubicBezTo>
                  <a:pt x="4" y="35"/>
                  <a:pt x="4" y="35"/>
                  <a:pt x="5" y="35"/>
                </a:cubicBezTo>
                <a:cubicBezTo>
                  <a:pt x="5" y="35"/>
                  <a:pt x="5" y="36"/>
                  <a:pt x="5" y="36"/>
                </a:cubicBezTo>
                <a:cubicBezTo>
                  <a:pt x="5" y="36"/>
                  <a:pt x="6" y="36"/>
                  <a:pt x="6" y="36"/>
                </a:cubicBezTo>
                <a:cubicBezTo>
                  <a:pt x="7" y="36"/>
                  <a:pt x="7" y="37"/>
                  <a:pt x="7" y="37"/>
                </a:cubicBezTo>
                <a:cubicBezTo>
                  <a:pt x="8" y="37"/>
                  <a:pt x="8" y="37"/>
                  <a:pt x="9" y="37"/>
                </a:cubicBezTo>
                <a:cubicBezTo>
                  <a:pt x="9" y="37"/>
                  <a:pt x="9" y="37"/>
                  <a:pt x="9" y="37"/>
                </a:cubicBezTo>
                <a:cubicBezTo>
                  <a:pt x="10" y="38"/>
                  <a:pt x="11" y="38"/>
                  <a:pt x="11" y="38"/>
                </a:cubicBezTo>
                <a:cubicBezTo>
                  <a:pt x="12" y="38"/>
                  <a:pt x="12" y="38"/>
                  <a:pt x="12" y="38"/>
                </a:cubicBezTo>
                <a:cubicBezTo>
                  <a:pt x="13" y="39"/>
                  <a:pt x="14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6" y="39"/>
                  <a:pt x="17" y="40"/>
                  <a:pt x="18" y="40"/>
                </a:cubicBezTo>
                <a:cubicBezTo>
                  <a:pt x="18" y="40"/>
                  <a:pt x="19" y="40"/>
                  <a:pt x="19" y="40"/>
                </a:cubicBezTo>
                <a:cubicBezTo>
                  <a:pt x="20" y="40"/>
                  <a:pt x="21" y="40"/>
                  <a:pt x="23" y="41"/>
                </a:cubicBezTo>
                <a:cubicBezTo>
                  <a:pt x="23" y="41"/>
                  <a:pt x="23" y="41"/>
                  <a:pt x="24" y="41"/>
                </a:cubicBezTo>
                <a:cubicBezTo>
                  <a:pt x="25" y="41"/>
                  <a:pt x="26" y="41"/>
                  <a:pt x="27" y="41"/>
                </a:cubicBezTo>
                <a:cubicBezTo>
                  <a:pt x="28" y="41"/>
                  <a:pt x="28" y="41"/>
                  <a:pt x="28" y="41"/>
                </a:cubicBezTo>
                <a:cubicBezTo>
                  <a:pt x="30" y="41"/>
                  <a:pt x="31" y="41"/>
                  <a:pt x="33" y="41"/>
                </a:cubicBezTo>
                <a:cubicBezTo>
                  <a:pt x="33" y="41"/>
                  <a:pt x="34" y="41"/>
                  <a:pt x="34" y="41"/>
                </a:cubicBezTo>
                <a:cubicBezTo>
                  <a:pt x="36" y="41"/>
                  <a:pt x="38" y="41"/>
                  <a:pt x="40" y="41"/>
                </a:cubicBezTo>
                <a:cubicBezTo>
                  <a:pt x="42" y="41"/>
                  <a:pt x="44" y="41"/>
                  <a:pt x="45" y="41"/>
                </a:cubicBezTo>
                <a:cubicBezTo>
                  <a:pt x="46" y="41"/>
                  <a:pt x="46" y="41"/>
                  <a:pt x="47" y="41"/>
                </a:cubicBezTo>
                <a:cubicBezTo>
                  <a:pt x="48" y="41"/>
                  <a:pt x="50" y="41"/>
                  <a:pt x="51" y="41"/>
                </a:cubicBezTo>
                <a:cubicBezTo>
                  <a:pt x="52" y="41"/>
                  <a:pt x="52" y="41"/>
                  <a:pt x="52" y="41"/>
                </a:cubicBezTo>
                <a:cubicBezTo>
                  <a:pt x="53" y="41"/>
                  <a:pt x="55" y="41"/>
                  <a:pt x="56" y="41"/>
                </a:cubicBezTo>
                <a:cubicBezTo>
                  <a:pt x="56" y="41"/>
                  <a:pt x="57" y="41"/>
                  <a:pt x="57" y="41"/>
                </a:cubicBezTo>
                <a:cubicBezTo>
                  <a:pt x="58" y="40"/>
                  <a:pt x="59" y="40"/>
                  <a:pt x="61" y="40"/>
                </a:cubicBezTo>
                <a:cubicBezTo>
                  <a:pt x="61" y="40"/>
                  <a:pt x="61" y="40"/>
                  <a:pt x="61" y="40"/>
                </a:cubicBezTo>
                <a:cubicBezTo>
                  <a:pt x="62" y="40"/>
                  <a:pt x="63" y="39"/>
                  <a:pt x="64" y="39"/>
                </a:cubicBezTo>
                <a:cubicBezTo>
                  <a:pt x="64" y="39"/>
                  <a:pt x="65" y="39"/>
                  <a:pt x="65" y="39"/>
                </a:cubicBezTo>
                <a:cubicBezTo>
                  <a:pt x="66" y="39"/>
                  <a:pt x="67" y="39"/>
                  <a:pt x="68" y="38"/>
                </a:cubicBezTo>
                <a:cubicBezTo>
                  <a:pt x="68" y="38"/>
                  <a:pt x="68" y="38"/>
                  <a:pt x="68" y="38"/>
                </a:cubicBezTo>
                <a:cubicBezTo>
                  <a:pt x="69" y="38"/>
                  <a:pt x="70" y="38"/>
                  <a:pt x="70" y="37"/>
                </a:cubicBezTo>
                <a:cubicBezTo>
                  <a:pt x="70" y="37"/>
                  <a:pt x="71" y="37"/>
                  <a:pt x="71" y="37"/>
                </a:cubicBezTo>
                <a:cubicBezTo>
                  <a:pt x="71" y="37"/>
                  <a:pt x="72" y="37"/>
                  <a:pt x="73" y="37"/>
                </a:cubicBezTo>
                <a:cubicBezTo>
                  <a:pt x="73" y="37"/>
                  <a:pt x="73" y="36"/>
                  <a:pt x="73" y="36"/>
                </a:cubicBezTo>
                <a:cubicBezTo>
                  <a:pt x="74" y="36"/>
                  <a:pt x="74" y="36"/>
                  <a:pt x="75" y="36"/>
                </a:cubicBezTo>
                <a:cubicBezTo>
                  <a:pt x="75" y="36"/>
                  <a:pt x="75" y="35"/>
                  <a:pt x="75" y="35"/>
                </a:cubicBezTo>
                <a:cubicBezTo>
                  <a:pt x="75" y="35"/>
                  <a:pt x="76" y="35"/>
                  <a:pt x="76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4"/>
                  <a:pt x="76" y="34"/>
                  <a:pt x="76" y="34"/>
                </a:cubicBezTo>
                <a:lnTo>
                  <a:pt x="76" y="39"/>
                </a:lnTo>
                <a:close/>
                <a:moveTo>
                  <a:pt x="76" y="30"/>
                </a:moveTo>
                <a:cubicBezTo>
                  <a:pt x="76" y="30"/>
                  <a:pt x="76" y="30"/>
                  <a:pt x="76" y="30"/>
                </a:cubicBezTo>
                <a:cubicBezTo>
                  <a:pt x="76" y="30"/>
                  <a:pt x="76" y="30"/>
                  <a:pt x="76" y="30"/>
                </a:cubicBezTo>
                <a:cubicBezTo>
                  <a:pt x="76" y="30"/>
                  <a:pt x="76" y="30"/>
                  <a:pt x="76" y="30"/>
                </a:cubicBezTo>
                <a:cubicBezTo>
                  <a:pt x="76" y="30"/>
                  <a:pt x="76" y="30"/>
                  <a:pt x="76" y="30"/>
                </a:cubicBezTo>
                <a:cubicBezTo>
                  <a:pt x="76" y="31"/>
                  <a:pt x="76" y="31"/>
                  <a:pt x="75" y="31"/>
                </a:cubicBezTo>
                <a:cubicBezTo>
                  <a:pt x="75" y="31"/>
                  <a:pt x="75" y="31"/>
                  <a:pt x="75" y="31"/>
                </a:cubicBezTo>
                <a:cubicBezTo>
                  <a:pt x="75" y="31"/>
                  <a:pt x="75" y="31"/>
                  <a:pt x="75" y="32"/>
                </a:cubicBezTo>
                <a:cubicBezTo>
                  <a:pt x="75" y="32"/>
                  <a:pt x="75" y="32"/>
                  <a:pt x="75" y="32"/>
                </a:cubicBezTo>
                <a:cubicBezTo>
                  <a:pt x="74" y="32"/>
                  <a:pt x="74" y="32"/>
                  <a:pt x="74" y="32"/>
                </a:cubicBezTo>
                <a:cubicBezTo>
                  <a:pt x="74" y="32"/>
                  <a:pt x="73" y="33"/>
                  <a:pt x="73" y="33"/>
                </a:cubicBezTo>
                <a:cubicBezTo>
                  <a:pt x="73" y="33"/>
                  <a:pt x="73" y="33"/>
                  <a:pt x="72" y="33"/>
                </a:cubicBezTo>
                <a:cubicBezTo>
                  <a:pt x="72" y="33"/>
                  <a:pt x="72" y="33"/>
                  <a:pt x="72" y="33"/>
                </a:cubicBezTo>
                <a:cubicBezTo>
                  <a:pt x="71" y="34"/>
                  <a:pt x="71" y="34"/>
                  <a:pt x="71" y="34"/>
                </a:cubicBezTo>
                <a:cubicBezTo>
                  <a:pt x="71" y="34"/>
                  <a:pt x="70" y="34"/>
                  <a:pt x="70" y="34"/>
                </a:cubicBezTo>
                <a:cubicBezTo>
                  <a:pt x="70" y="34"/>
                  <a:pt x="69" y="35"/>
                  <a:pt x="69" y="35"/>
                </a:cubicBezTo>
                <a:cubicBezTo>
                  <a:pt x="68" y="35"/>
                  <a:pt x="68" y="35"/>
                  <a:pt x="68" y="35"/>
                </a:cubicBezTo>
                <a:cubicBezTo>
                  <a:pt x="67" y="35"/>
                  <a:pt x="67" y="35"/>
                  <a:pt x="66" y="35"/>
                </a:cubicBezTo>
                <a:cubicBezTo>
                  <a:pt x="66" y="36"/>
                  <a:pt x="66" y="36"/>
                  <a:pt x="65" y="36"/>
                </a:cubicBezTo>
                <a:cubicBezTo>
                  <a:pt x="65" y="36"/>
                  <a:pt x="64" y="36"/>
                  <a:pt x="64" y="36"/>
                </a:cubicBezTo>
                <a:cubicBezTo>
                  <a:pt x="63" y="36"/>
                  <a:pt x="63" y="36"/>
                  <a:pt x="62" y="36"/>
                </a:cubicBezTo>
                <a:cubicBezTo>
                  <a:pt x="62" y="37"/>
                  <a:pt x="61" y="37"/>
                  <a:pt x="60" y="37"/>
                </a:cubicBezTo>
                <a:cubicBezTo>
                  <a:pt x="60" y="37"/>
                  <a:pt x="59" y="37"/>
                  <a:pt x="59" y="37"/>
                </a:cubicBezTo>
                <a:cubicBezTo>
                  <a:pt x="58" y="37"/>
                  <a:pt x="57" y="37"/>
                  <a:pt x="57" y="37"/>
                </a:cubicBezTo>
                <a:cubicBezTo>
                  <a:pt x="56" y="37"/>
                  <a:pt x="55" y="37"/>
                  <a:pt x="55" y="38"/>
                </a:cubicBezTo>
                <a:cubicBezTo>
                  <a:pt x="54" y="38"/>
                  <a:pt x="53" y="38"/>
                  <a:pt x="52" y="38"/>
                </a:cubicBezTo>
                <a:cubicBezTo>
                  <a:pt x="52" y="38"/>
                  <a:pt x="51" y="38"/>
                  <a:pt x="50" y="38"/>
                </a:cubicBezTo>
                <a:cubicBezTo>
                  <a:pt x="49" y="38"/>
                  <a:pt x="48" y="38"/>
                  <a:pt x="47" y="38"/>
                </a:cubicBezTo>
                <a:cubicBezTo>
                  <a:pt x="47" y="38"/>
                  <a:pt x="46" y="38"/>
                  <a:pt x="45" y="38"/>
                </a:cubicBezTo>
                <a:cubicBezTo>
                  <a:pt x="44" y="38"/>
                  <a:pt x="42" y="38"/>
                  <a:pt x="40" y="38"/>
                </a:cubicBezTo>
                <a:cubicBezTo>
                  <a:pt x="38" y="38"/>
                  <a:pt x="36" y="38"/>
                  <a:pt x="34" y="38"/>
                </a:cubicBezTo>
                <a:cubicBezTo>
                  <a:pt x="33" y="38"/>
                  <a:pt x="33" y="38"/>
                  <a:pt x="32" y="38"/>
                </a:cubicBezTo>
                <a:cubicBezTo>
                  <a:pt x="31" y="38"/>
                  <a:pt x="30" y="38"/>
                  <a:pt x="29" y="38"/>
                </a:cubicBezTo>
                <a:cubicBezTo>
                  <a:pt x="28" y="38"/>
                  <a:pt x="28" y="38"/>
                  <a:pt x="27" y="38"/>
                </a:cubicBezTo>
                <a:cubicBezTo>
                  <a:pt x="26" y="38"/>
                  <a:pt x="25" y="38"/>
                  <a:pt x="25" y="38"/>
                </a:cubicBezTo>
                <a:cubicBezTo>
                  <a:pt x="24" y="37"/>
                  <a:pt x="23" y="37"/>
                  <a:pt x="23" y="37"/>
                </a:cubicBezTo>
                <a:cubicBezTo>
                  <a:pt x="22" y="37"/>
                  <a:pt x="21" y="37"/>
                  <a:pt x="21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8" y="37"/>
                  <a:pt x="18" y="37"/>
                  <a:pt x="17" y="36"/>
                </a:cubicBezTo>
                <a:cubicBezTo>
                  <a:pt x="17" y="36"/>
                  <a:pt x="16" y="36"/>
                  <a:pt x="16" y="36"/>
                </a:cubicBezTo>
                <a:cubicBezTo>
                  <a:pt x="15" y="36"/>
                  <a:pt x="15" y="36"/>
                  <a:pt x="14" y="36"/>
                </a:cubicBezTo>
                <a:cubicBezTo>
                  <a:pt x="14" y="36"/>
                  <a:pt x="13" y="36"/>
                  <a:pt x="13" y="35"/>
                </a:cubicBezTo>
                <a:cubicBezTo>
                  <a:pt x="13" y="35"/>
                  <a:pt x="12" y="35"/>
                  <a:pt x="12" y="35"/>
                </a:cubicBezTo>
                <a:cubicBezTo>
                  <a:pt x="11" y="35"/>
                  <a:pt x="11" y="35"/>
                  <a:pt x="11" y="35"/>
                </a:cubicBezTo>
                <a:cubicBezTo>
                  <a:pt x="10" y="34"/>
                  <a:pt x="10" y="34"/>
                  <a:pt x="9" y="34"/>
                </a:cubicBezTo>
                <a:cubicBezTo>
                  <a:pt x="9" y="34"/>
                  <a:pt x="9" y="34"/>
                  <a:pt x="9" y="34"/>
                </a:cubicBezTo>
                <a:cubicBezTo>
                  <a:pt x="8" y="34"/>
                  <a:pt x="8" y="34"/>
                  <a:pt x="8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3"/>
                  <a:pt x="7" y="33"/>
                  <a:pt x="6" y="33"/>
                </a:cubicBezTo>
                <a:cubicBezTo>
                  <a:pt x="6" y="33"/>
                  <a:pt x="6" y="32"/>
                  <a:pt x="6" y="32"/>
                </a:cubicBezTo>
                <a:cubicBezTo>
                  <a:pt x="6" y="32"/>
                  <a:pt x="5" y="32"/>
                  <a:pt x="5" y="32"/>
                </a:cubicBezTo>
                <a:cubicBezTo>
                  <a:pt x="5" y="32"/>
                  <a:pt x="5" y="32"/>
                  <a:pt x="5" y="32"/>
                </a:cubicBezTo>
                <a:cubicBezTo>
                  <a:pt x="5" y="31"/>
                  <a:pt x="4" y="31"/>
                  <a:pt x="4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4" y="31"/>
                  <a:pt x="3" y="30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4" y="23"/>
                  <a:pt x="5" y="24"/>
                  <a:pt x="5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7" y="25"/>
                  <a:pt x="8" y="26"/>
                  <a:pt x="9" y="26"/>
                </a:cubicBezTo>
                <a:cubicBezTo>
                  <a:pt x="9" y="26"/>
                  <a:pt x="9" y="26"/>
                  <a:pt x="9" y="26"/>
                </a:cubicBezTo>
                <a:cubicBezTo>
                  <a:pt x="10" y="27"/>
                  <a:pt x="11" y="27"/>
                  <a:pt x="12" y="28"/>
                </a:cubicBezTo>
                <a:cubicBezTo>
                  <a:pt x="13" y="28"/>
                  <a:pt x="13" y="28"/>
                  <a:pt x="13" y="28"/>
                </a:cubicBezTo>
                <a:cubicBezTo>
                  <a:pt x="15" y="28"/>
                  <a:pt x="16" y="29"/>
                  <a:pt x="17" y="29"/>
                </a:cubicBezTo>
                <a:cubicBezTo>
                  <a:pt x="17" y="29"/>
                  <a:pt x="18" y="29"/>
                  <a:pt x="18" y="29"/>
                </a:cubicBezTo>
                <a:cubicBezTo>
                  <a:pt x="19" y="30"/>
                  <a:pt x="20" y="30"/>
                  <a:pt x="22" y="30"/>
                </a:cubicBezTo>
                <a:cubicBezTo>
                  <a:pt x="22" y="30"/>
                  <a:pt x="23" y="30"/>
                  <a:pt x="23" y="30"/>
                </a:cubicBezTo>
                <a:cubicBezTo>
                  <a:pt x="25" y="31"/>
                  <a:pt x="26" y="31"/>
                  <a:pt x="28" y="31"/>
                </a:cubicBezTo>
                <a:cubicBezTo>
                  <a:pt x="28" y="31"/>
                  <a:pt x="28" y="31"/>
                  <a:pt x="28" y="31"/>
                </a:cubicBezTo>
                <a:cubicBezTo>
                  <a:pt x="30" y="31"/>
                  <a:pt x="31" y="31"/>
                  <a:pt x="33" y="32"/>
                </a:cubicBezTo>
                <a:cubicBezTo>
                  <a:pt x="33" y="32"/>
                  <a:pt x="34" y="32"/>
                  <a:pt x="34" y="32"/>
                </a:cubicBezTo>
                <a:cubicBezTo>
                  <a:pt x="36" y="32"/>
                  <a:pt x="38" y="32"/>
                  <a:pt x="40" y="32"/>
                </a:cubicBezTo>
                <a:cubicBezTo>
                  <a:pt x="42" y="32"/>
                  <a:pt x="43" y="32"/>
                  <a:pt x="45" y="32"/>
                </a:cubicBezTo>
                <a:cubicBezTo>
                  <a:pt x="46" y="32"/>
                  <a:pt x="46" y="32"/>
                  <a:pt x="47" y="32"/>
                </a:cubicBezTo>
                <a:cubicBezTo>
                  <a:pt x="48" y="31"/>
                  <a:pt x="50" y="31"/>
                  <a:pt x="52" y="31"/>
                </a:cubicBezTo>
                <a:cubicBezTo>
                  <a:pt x="52" y="31"/>
                  <a:pt x="52" y="31"/>
                  <a:pt x="52" y="31"/>
                </a:cubicBezTo>
                <a:cubicBezTo>
                  <a:pt x="53" y="31"/>
                  <a:pt x="55" y="31"/>
                  <a:pt x="57" y="30"/>
                </a:cubicBezTo>
                <a:cubicBezTo>
                  <a:pt x="57" y="30"/>
                  <a:pt x="57" y="30"/>
                  <a:pt x="58" y="30"/>
                </a:cubicBezTo>
                <a:cubicBezTo>
                  <a:pt x="59" y="30"/>
                  <a:pt x="61" y="30"/>
                  <a:pt x="62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64" y="29"/>
                  <a:pt x="65" y="28"/>
                  <a:pt x="66" y="28"/>
                </a:cubicBezTo>
                <a:cubicBezTo>
                  <a:pt x="66" y="28"/>
                  <a:pt x="67" y="28"/>
                  <a:pt x="67" y="28"/>
                </a:cubicBezTo>
                <a:cubicBezTo>
                  <a:pt x="68" y="27"/>
                  <a:pt x="69" y="27"/>
                  <a:pt x="70" y="26"/>
                </a:cubicBezTo>
                <a:cubicBezTo>
                  <a:pt x="70" y="26"/>
                  <a:pt x="70" y="26"/>
                  <a:pt x="71" y="26"/>
                </a:cubicBezTo>
                <a:cubicBezTo>
                  <a:pt x="72" y="26"/>
                  <a:pt x="73" y="25"/>
                  <a:pt x="73" y="24"/>
                </a:cubicBezTo>
                <a:cubicBezTo>
                  <a:pt x="74" y="24"/>
                  <a:pt x="74" y="24"/>
                  <a:pt x="74" y="24"/>
                </a:cubicBezTo>
                <a:cubicBezTo>
                  <a:pt x="75" y="24"/>
                  <a:pt x="76" y="23"/>
                  <a:pt x="76" y="22"/>
                </a:cubicBezTo>
                <a:cubicBezTo>
                  <a:pt x="76" y="22"/>
                  <a:pt x="76" y="22"/>
                  <a:pt x="76" y="22"/>
                </a:cubicBezTo>
                <a:lnTo>
                  <a:pt x="76" y="30"/>
                </a:lnTo>
                <a:close/>
                <a:moveTo>
                  <a:pt x="40" y="29"/>
                </a:moveTo>
                <a:cubicBezTo>
                  <a:pt x="18" y="29"/>
                  <a:pt x="3" y="22"/>
                  <a:pt x="3" y="16"/>
                </a:cubicBezTo>
                <a:cubicBezTo>
                  <a:pt x="3" y="10"/>
                  <a:pt x="18" y="3"/>
                  <a:pt x="40" y="3"/>
                </a:cubicBezTo>
                <a:cubicBezTo>
                  <a:pt x="61" y="3"/>
                  <a:pt x="76" y="10"/>
                  <a:pt x="76" y="16"/>
                </a:cubicBezTo>
                <a:cubicBezTo>
                  <a:pt x="76" y="22"/>
                  <a:pt x="61" y="29"/>
                  <a:pt x="40" y="29"/>
                </a:cubicBezTo>
                <a:close/>
              </a:path>
            </a:pathLst>
          </a:custGeom>
          <a:solidFill>
            <a:srgbClr val="46B3B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77CB26E7-9207-4BA4-B258-A387D26AFF6B}"/>
              </a:ext>
            </a:extLst>
          </p:cNvPr>
          <p:cNvGrpSpPr/>
          <p:nvPr/>
        </p:nvGrpSpPr>
        <p:grpSpPr>
          <a:xfrm>
            <a:off x="4602163" y="2609850"/>
            <a:ext cx="322263" cy="406400"/>
            <a:chOff x="4573588" y="3057525"/>
            <a:chExt cx="322263" cy="406400"/>
          </a:xfrm>
          <a:solidFill>
            <a:srgbClr val="46B3B0"/>
          </a:solidFill>
        </p:grpSpPr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9C9BEC27-DCCF-4E4A-9081-3D392EF77A18}"/>
                </a:ext>
              </a:extLst>
            </p:cNvPr>
            <p:cNvSpPr/>
            <p:nvPr/>
          </p:nvSpPr>
          <p:spPr bwMode="auto">
            <a:xfrm>
              <a:off x="4730751" y="3057525"/>
              <a:ext cx="58738" cy="131763"/>
            </a:xfrm>
            <a:custGeom>
              <a:gdLst>
                <a:gd fmla="*/ 1 w 14" name="T0"/>
                <a:gd fmla="*/ 31 h 31" name="T1"/>
                <a:gd fmla="*/ 3 w 14" name="T2"/>
                <a:gd fmla="*/ 29 h 31" name="T3"/>
                <a:gd fmla="*/ 3 w 14" name="T4"/>
                <a:gd fmla="*/ 10 h 31" name="T5"/>
                <a:gd fmla="*/ 3 w 14" name="T6"/>
                <a:gd fmla="*/ 10 h 31" name="T7"/>
                <a:gd fmla="*/ 5 w 14" name="T8"/>
                <a:gd fmla="*/ 9 h 31" name="T9"/>
                <a:gd fmla="*/ 9 w 14" name="T10"/>
                <a:gd fmla="*/ 9 h 31" name="T11"/>
                <a:gd fmla="*/ 6 w 14" name="T12"/>
                <a:gd fmla="*/ 12 h 31" name="T13"/>
                <a:gd fmla="*/ 6 w 14" name="T14"/>
                <a:gd fmla="*/ 14 h 31" name="T15"/>
                <a:gd fmla="*/ 7 w 14" name="T16"/>
                <a:gd fmla="*/ 15 h 31" name="T17"/>
                <a:gd fmla="*/ 8 w 14" name="T18"/>
                <a:gd fmla="*/ 14 h 31" name="T19"/>
                <a:gd fmla="*/ 14 w 14" name="T20"/>
                <a:gd fmla="*/ 9 h 31" name="T21"/>
                <a:gd fmla="*/ 14 w 14" name="T22"/>
                <a:gd fmla="*/ 9 h 31" name="T23"/>
                <a:gd fmla="*/ 14 w 14" name="T24"/>
                <a:gd fmla="*/ 9 h 31" name="T25"/>
                <a:gd fmla="*/ 14 w 14" name="T26"/>
                <a:gd fmla="*/ 8 h 31" name="T27"/>
                <a:gd fmla="*/ 14 w 14" name="T28"/>
                <a:gd fmla="*/ 8 h 31" name="T29"/>
                <a:gd fmla="*/ 14 w 14" name="T30"/>
                <a:gd fmla="*/ 8 h 31" name="T31"/>
                <a:gd fmla="*/ 14 w 14" name="T32"/>
                <a:gd fmla="*/ 8 h 31" name="T33"/>
                <a:gd fmla="*/ 14 w 14" name="T34"/>
                <a:gd fmla="*/ 8 h 31" name="T35"/>
                <a:gd fmla="*/ 14 w 14" name="T36"/>
                <a:gd fmla="*/ 7 h 31" name="T37"/>
                <a:gd fmla="*/ 14 w 14" name="T38"/>
                <a:gd fmla="*/ 7 h 31" name="T39"/>
                <a:gd fmla="*/ 14 w 14" name="T40"/>
                <a:gd fmla="*/ 6 h 31" name="T41"/>
                <a:gd fmla="*/ 8 w 14" name="T42"/>
                <a:gd fmla="*/ 1 h 31" name="T43"/>
                <a:gd fmla="*/ 6 w 14" name="T44"/>
                <a:gd fmla="*/ 1 h 31" name="T45"/>
                <a:gd fmla="*/ 6 w 14" name="T46"/>
                <a:gd fmla="*/ 3 h 31" name="T47"/>
                <a:gd fmla="*/ 9 w 14" name="T48"/>
                <a:gd fmla="*/ 6 h 31" name="T49"/>
                <a:gd fmla="*/ 5 w 14" name="T50"/>
                <a:gd fmla="*/ 6 h 31" name="T51"/>
                <a:gd fmla="*/ 1 w 14" name="T52"/>
                <a:gd fmla="*/ 7 h 31" name="T53"/>
                <a:gd fmla="*/ 0 w 14" name="T54"/>
                <a:gd fmla="*/ 10 h 31" name="T55"/>
                <a:gd fmla="*/ 0 w 14" name="T56"/>
                <a:gd fmla="*/ 29 h 31" name="T57"/>
                <a:gd fmla="*/ 1 w 14" name="T58"/>
                <a:gd fmla="*/ 31 h 31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31" w="14">
                  <a:moveTo>
                    <a:pt x="1" y="31"/>
                  </a:moveTo>
                  <a:cubicBezTo>
                    <a:pt x="2" y="31"/>
                    <a:pt x="3" y="30"/>
                    <a:pt x="3" y="29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3"/>
                    <a:pt x="5" y="14"/>
                    <a:pt x="6" y="14"/>
                  </a:cubicBezTo>
                  <a:cubicBezTo>
                    <a:pt x="6" y="15"/>
                    <a:pt x="7" y="15"/>
                    <a:pt x="7" y="15"/>
                  </a:cubicBezTo>
                  <a:cubicBezTo>
                    <a:pt x="8" y="15"/>
                    <a:pt x="8" y="15"/>
                    <a:pt x="8" y="14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9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4" y="6"/>
                    <a:pt x="14" y="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7" y="0"/>
                    <a:pt x="6" y="1"/>
                  </a:cubicBezTo>
                  <a:cubicBezTo>
                    <a:pt x="5" y="2"/>
                    <a:pt x="5" y="3"/>
                    <a:pt x="6" y="3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3" y="6"/>
                    <a:pt x="1" y="7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0"/>
                    <a:pt x="1" y="31"/>
                    <a:pt x="1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5B276B8F-11EA-442E-B025-3BB5EF573C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73588" y="3133725"/>
              <a:ext cx="322263" cy="330200"/>
            </a:xfrm>
            <a:custGeom>
              <a:gdLst>
                <a:gd fmla="*/ 1 w 76" name="T0"/>
                <a:gd fmla="*/ 78 h 78" name="T1"/>
                <a:gd fmla="*/ 75 w 76" name="T2"/>
                <a:gd fmla="*/ 78 h 78" name="T3"/>
                <a:gd fmla="*/ 76 w 76" name="T4"/>
                <a:gd fmla="*/ 76 h 78" name="T5"/>
                <a:gd fmla="*/ 76 w 76" name="T6"/>
                <a:gd fmla="*/ 31 h 78" name="T7"/>
                <a:gd fmla="*/ 76 w 76" name="T8"/>
                <a:gd fmla="*/ 30 h 78" name="T9"/>
                <a:gd fmla="*/ 76 w 76" name="T10"/>
                <a:gd fmla="*/ 30 h 78" name="T11"/>
                <a:gd fmla="*/ 62 w 76" name="T12"/>
                <a:gd fmla="*/ 1 h 78" name="T13"/>
                <a:gd fmla="*/ 60 w 76" name="T14"/>
                <a:gd fmla="*/ 0 h 78" name="T15"/>
                <a:gd fmla="*/ 45 w 76" name="T16"/>
                <a:gd fmla="*/ 0 h 78" name="T17"/>
                <a:gd fmla="*/ 44 w 76" name="T18"/>
                <a:gd fmla="*/ 2 h 78" name="T19"/>
                <a:gd fmla="*/ 45 w 76" name="T20"/>
                <a:gd fmla="*/ 4 h 78" name="T21"/>
                <a:gd fmla="*/ 59 w 76" name="T22"/>
                <a:gd fmla="*/ 4 h 78" name="T23"/>
                <a:gd fmla="*/ 72 w 76" name="T24"/>
                <a:gd fmla="*/ 30 h 78" name="T25"/>
                <a:gd fmla="*/ 4 w 76" name="T26"/>
                <a:gd fmla="*/ 30 h 78" name="T27"/>
                <a:gd fmla="*/ 17 w 76" name="T28"/>
                <a:gd fmla="*/ 4 h 78" name="T29"/>
                <a:gd fmla="*/ 31 w 76" name="T30"/>
                <a:gd fmla="*/ 4 h 78" name="T31"/>
                <a:gd fmla="*/ 33 w 76" name="T32"/>
                <a:gd fmla="*/ 2 h 78" name="T33"/>
                <a:gd fmla="*/ 31 w 76" name="T34"/>
                <a:gd fmla="*/ 0 h 78" name="T35"/>
                <a:gd fmla="*/ 16 w 76" name="T36"/>
                <a:gd fmla="*/ 0 h 78" name="T37"/>
                <a:gd fmla="*/ 14 w 76" name="T38"/>
                <a:gd fmla="*/ 1 h 78" name="T39"/>
                <a:gd fmla="*/ 0 w 76" name="T40"/>
                <a:gd fmla="*/ 30 h 78" name="T41"/>
                <a:gd fmla="*/ 0 w 76" name="T42"/>
                <a:gd fmla="*/ 31 h 78" name="T43"/>
                <a:gd fmla="*/ 0 w 76" name="T44"/>
                <a:gd fmla="*/ 31 h 78" name="T45"/>
                <a:gd fmla="*/ 0 w 76" name="T46"/>
                <a:gd fmla="*/ 76 h 78" name="T47"/>
                <a:gd fmla="*/ 1 w 76" name="T48"/>
                <a:gd fmla="*/ 78 h 78" name="T49"/>
                <a:gd fmla="*/ 3 w 76" name="T50"/>
                <a:gd fmla="*/ 33 h 78" name="T51"/>
                <a:gd fmla="*/ 73 w 76" name="T52"/>
                <a:gd fmla="*/ 33 h 78" name="T53"/>
                <a:gd fmla="*/ 73 w 76" name="T54"/>
                <a:gd fmla="*/ 75 h 78" name="T55"/>
                <a:gd fmla="*/ 3 w 76" name="T56"/>
                <a:gd fmla="*/ 75 h 78" name="T57"/>
                <a:gd fmla="*/ 3 w 76" name="T58"/>
                <a:gd fmla="*/ 33 h 78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78" w="76">
                  <a:moveTo>
                    <a:pt x="1" y="78"/>
                  </a:moveTo>
                  <a:cubicBezTo>
                    <a:pt x="75" y="78"/>
                    <a:pt x="75" y="78"/>
                    <a:pt x="75" y="78"/>
                  </a:cubicBezTo>
                  <a:cubicBezTo>
                    <a:pt x="76" y="78"/>
                    <a:pt x="76" y="77"/>
                    <a:pt x="76" y="76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76" y="31"/>
                    <a:pt x="76" y="31"/>
                    <a:pt x="76" y="30"/>
                  </a:cubicBezTo>
                  <a:cubicBezTo>
                    <a:pt x="76" y="30"/>
                    <a:pt x="76" y="30"/>
                    <a:pt x="76" y="30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61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4" y="0"/>
                    <a:pt x="44" y="1"/>
                    <a:pt x="44" y="2"/>
                  </a:cubicBezTo>
                  <a:cubicBezTo>
                    <a:pt x="44" y="3"/>
                    <a:pt x="44" y="4"/>
                    <a:pt x="45" y="4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72" y="30"/>
                    <a:pt x="72" y="30"/>
                    <a:pt x="72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2" y="4"/>
                    <a:pt x="33" y="3"/>
                    <a:pt x="33" y="2"/>
                  </a:cubicBezTo>
                  <a:cubicBezTo>
                    <a:pt x="33" y="1"/>
                    <a:pt x="32" y="0"/>
                    <a:pt x="3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5" y="0"/>
                    <a:pt x="14" y="1"/>
                    <a:pt x="14" y="1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7"/>
                    <a:pt x="1" y="78"/>
                    <a:pt x="1" y="78"/>
                  </a:cubicBezTo>
                  <a:close/>
                  <a:moveTo>
                    <a:pt x="3" y="33"/>
                  </a:moveTo>
                  <a:cubicBezTo>
                    <a:pt x="73" y="33"/>
                    <a:pt x="73" y="33"/>
                    <a:pt x="73" y="33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3" y="75"/>
                    <a:pt x="3" y="75"/>
                    <a:pt x="3" y="75"/>
                  </a:cubicBezTo>
                  <a:lnTo>
                    <a:pt x="3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9688F2CC-0DC9-489B-B2E8-F6B14193F8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2326" y="3294063"/>
              <a:ext cx="204788" cy="68263"/>
            </a:xfrm>
            <a:custGeom>
              <a:gdLst>
                <a:gd fmla="*/ 40 w 48" name="T0"/>
                <a:gd fmla="*/ 0 h 16" name="T1"/>
                <a:gd fmla="*/ 7 w 48" name="T2"/>
                <a:gd fmla="*/ 0 h 16" name="T3"/>
                <a:gd fmla="*/ 0 w 48" name="T4"/>
                <a:gd fmla="*/ 8 h 16" name="T5"/>
                <a:gd fmla="*/ 7 w 48" name="T6"/>
                <a:gd fmla="*/ 16 h 16" name="T7"/>
                <a:gd fmla="*/ 40 w 48" name="T8"/>
                <a:gd fmla="*/ 16 h 16" name="T9"/>
                <a:gd fmla="*/ 48 w 48" name="T10"/>
                <a:gd fmla="*/ 8 h 16" name="T11"/>
                <a:gd fmla="*/ 40 w 48" name="T12"/>
                <a:gd fmla="*/ 0 h 16" name="T13"/>
                <a:gd fmla="*/ 40 w 48" name="T14"/>
                <a:gd fmla="*/ 12 h 16" name="T15"/>
                <a:gd fmla="*/ 7 w 48" name="T16"/>
                <a:gd fmla="*/ 12 h 16" name="T17"/>
                <a:gd fmla="*/ 3 w 48" name="T18"/>
                <a:gd fmla="*/ 8 h 16" name="T19"/>
                <a:gd fmla="*/ 7 w 48" name="T20"/>
                <a:gd fmla="*/ 3 h 16" name="T21"/>
                <a:gd fmla="*/ 40 w 48" name="T22"/>
                <a:gd fmla="*/ 3 h 16" name="T23"/>
                <a:gd fmla="*/ 45 w 48" name="T24"/>
                <a:gd fmla="*/ 8 h 16" name="T25"/>
                <a:gd fmla="*/ 40 w 48" name="T26"/>
                <a:gd fmla="*/ 12 h 1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6" w="48">
                  <a:moveTo>
                    <a:pt x="4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2"/>
                    <a:pt x="3" y="16"/>
                    <a:pt x="7" y="16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4" y="16"/>
                    <a:pt x="48" y="12"/>
                    <a:pt x="48" y="8"/>
                  </a:cubicBezTo>
                  <a:cubicBezTo>
                    <a:pt x="48" y="4"/>
                    <a:pt x="44" y="0"/>
                    <a:pt x="40" y="0"/>
                  </a:cubicBezTo>
                  <a:close/>
                  <a:moveTo>
                    <a:pt x="40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5" y="12"/>
                    <a:pt x="3" y="10"/>
                    <a:pt x="3" y="8"/>
                  </a:cubicBezTo>
                  <a:cubicBezTo>
                    <a:pt x="3" y="6"/>
                    <a:pt x="5" y="3"/>
                    <a:pt x="7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3" y="3"/>
                    <a:pt x="45" y="6"/>
                    <a:pt x="45" y="8"/>
                  </a:cubicBezTo>
                  <a:cubicBezTo>
                    <a:pt x="45" y="10"/>
                    <a:pt x="43" y="12"/>
                    <a:pt x="4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38569901-B175-489E-9154-3F53C4693097}"/>
                </a:ext>
              </a:extLst>
            </p:cNvPr>
            <p:cNvSpPr/>
            <p:nvPr/>
          </p:nvSpPr>
          <p:spPr bwMode="auto">
            <a:xfrm>
              <a:off x="4695826" y="3375025"/>
              <a:ext cx="76200" cy="17463"/>
            </a:xfrm>
            <a:custGeom>
              <a:gdLst>
                <a:gd fmla="*/ 16 w 18" name="T0"/>
                <a:gd fmla="*/ 0 h 4" name="T1"/>
                <a:gd fmla="*/ 1 w 18" name="T2"/>
                <a:gd fmla="*/ 0 h 4" name="T3"/>
                <a:gd fmla="*/ 0 w 18" name="T4"/>
                <a:gd fmla="*/ 2 h 4" name="T5"/>
                <a:gd fmla="*/ 1 w 18" name="T6"/>
                <a:gd fmla="*/ 4 h 4" name="T7"/>
                <a:gd fmla="*/ 16 w 18" name="T8"/>
                <a:gd fmla="*/ 4 h 4" name="T9"/>
                <a:gd fmla="*/ 18 w 18" name="T10"/>
                <a:gd fmla="*/ 2 h 4" name="T11"/>
                <a:gd fmla="*/ 16 w 18" name="T12"/>
                <a:gd fmla="*/ 0 h 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" w="18">
                  <a:moveTo>
                    <a:pt x="16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7" y="4"/>
                    <a:pt x="18" y="3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76A57959-2587-4D22-A7A9-DAC2C840406E}"/>
                </a:ext>
              </a:extLst>
            </p:cNvPr>
            <p:cNvSpPr/>
            <p:nvPr/>
          </p:nvSpPr>
          <p:spPr bwMode="auto">
            <a:xfrm>
              <a:off x="4695826" y="3413125"/>
              <a:ext cx="76200" cy="12700"/>
            </a:xfrm>
            <a:custGeom>
              <a:gdLst>
                <a:gd fmla="*/ 16 w 18" name="T0"/>
                <a:gd fmla="*/ 0 h 3" name="T1"/>
                <a:gd fmla="*/ 1 w 18" name="T2"/>
                <a:gd fmla="*/ 0 h 3" name="T3"/>
                <a:gd fmla="*/ 0 w 18" name="T4"/>
                <a:gd fmla="*/ 1 h 3" name="T5"/>
                <a:gd fmla="*/ 1 w 18" name="T6"/>
                <a:gd fmla="*/ 3 h 3" name="T7"/>
                <a:gd fmla="*/ 16 w 18" name="T8"/>
                <a:gd fmla="*/ 3 h 3" name="T9"/>
                <a:gd fmla="*/ 18 w 18" name="T10"/>
                <a:gd fmla="*/ 1 h 3" name="T11"/>
                <a:gd fmla="*/ 16 w 18" name="T12"/>
                <a:gd fmla="*/ 0 h 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" w="18">
                  <a:moveTo>
                    <a:pt x="16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7" y="3"/>
                    <a:pt x="18" y="2"/>
                    <a:pt x="18" y="1"/>
                  </a:cubicBezTo>
                  <a:cubicBezTo>
                    <a:pt x="18" y="0"/>
                    <a:pt x="17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2" name="Freeform 46">
            <a:extLst>
              <a:ext uri="{FF2B5EF4-FFF2-40B4-BE49-F238E27FC236}">
                <a16:creationId xmlns:a16="http://schemas.microsoft.com/office/drawing/2014/main" id="{432FB45B-20E0-4C16-ABDC-78EB5EC42164}"/>
              </a:ext>
            </a:extLst>
          </p:cNvPr>
          <p:cNvSpPr>
            <a:spLocks noEditPoints="1"/>
          </p:cNvSpPr>
          <p:nvPr/>
        </p:nvSpPr>
        <p:spPr bwMode="auto">
          <a:xfrm>
            <a:off x="4568826" y="4195763"/>
            <a:ext cx="393700" cy="352425"/>
          </a:xfrm>
          <a:custGeom>
            <a:gdLst>
              <a:gd fmla="*/ 82 w 93" name="T0"/>
              <a:gd fmla="*/ 31 h 83" name="T1"/>
              <a:gd fmla="*/ 76 w 93" name="T2"/>
              <a:gd fmla="*/ 0 h 83" name="T3"/>
              <a:gd fmla="*/ 0 w 93" name="T4"/>
              <a:gd fmla="*/ 6 h 83" name="T5"/>
              <a:gd fmla="*/ 0 w 93" name="T6"/>
              <a:gd fmla="*/ 48 h 83" name="T7"/>
              <a:gd fmla="*/ 6 w 93" name="T8"/>
              <a:gd fmla="*/ 62 h 83" name="T9"/>
              <a:gd fmla="*/ 30 w 93" name="T10"/>
              <a:gd fmla="*/ 79 h 83" name="T11"/>
              <a:gd fmla="*/ 25 w 93" name="T12"/>
              <a:gd fmla="*/ 81 h 83" name="T13"/>
              <a:gd fmla="*/ 56 w 93" name="T14"/>
              <a:gd fmla="*/ 82 h 83" name="T15"/>
              <a:gd fmla="*/ 56 w 93" name="T16"/>
              <a:gd fmla="*/ 79 h 83" name="T17"/>
              <a:gd fmla="*/ 53 w 93" name="T18"/>
              <a:gd fmla="*/ 62 h 83" name="T19"/>
              <a:gd fmla="*/ 61 w 93" name="T20"/>
              <a:gd fmla="*/ 70 h 83" name="T21"/>
              <a:gd fmla="*/ 61 w 93" name="T22"/>
              <a:gd fmla="*/ 78 h 83" name="T23"/>
              <a:gd fmla="*/ 88 w 93" name="T24"/>
              <a:gd fmla="*/ 83 h 83" name="T25"/>
              <a:gd fmla="*/ 93 w 93" name="T26"/>
              <a:gd fmla="*/ 74 h 83" name="T27"/>
              <a:gd fmla="*/ 93 w 93" name="T28"/>
              <a:gd fmla="*/ 43 h 83" name="T29"/>
              <a:gd fmla="*/ 93 w 93" name="T30"/>
              <a:gd fmla="*/ 36 h 83" name="T31"/>
              <a:gd fmla="*/ 49 w 93" name="T32"/>
              <a:gd fmla="*/ 79 h 83" name="T33"/>
              <a:gd fmla="*/ 33 w 93" name="T34"/>
              <a:gd fmla="*/ 62 h 83" name="T35"/>
              <a:gd fmla="*/ 49 w 93" name="T36"/>
              <a:gd fmla="*/ 79 h 83" name="T37"/>
              <a:gd fmla="*/ 51 w 93" name="T38"/>
              <a:gd fmla="*/ 59 h 83" name="T39"/>
              <a:gd fmla="*/ 6 w 93" name="T40"/>
              <a:gd fmla="*/ 59 h 83" name="T41"/>
              <a:gd fmla="*/ 3 w 93" name="T42"/>
              <a:gd fmla="*/ 48 h 83" name="T43"/>
              <a:gd fmla="*/ 61 w 93" name="T44"/>
              <a:gd fmla="*/ 59 h 83" name="T45"/>
              <a:gd fmla="*/ 61 w 93" name="T46"/>
              <a:gd fmla="*/ 40 h 83" name="T47"/>
              <a:gd fmla="*/ 61 w 93" name="T48"/>
              <a:gd fmla="*/ 45 h 83" name="T49"/>
              <a:gd fmla="*/ 3 w 93" name="T50"/>
              <a:gd fmla="*/ 6 h 83" name="T51"/>
              <a:gd fmla="*/ 76 w 93" name="T52"/>
              <a:gd fmla="*/ 4 h 83" name="T53"/>
              <a:gd fmla="*/ 79 w 93" name="T54"/>
              <a:gd fmla="*/ 31 h 83" name="T55"/>
              <a:gd fmla="*/ 61 w 93" name="T56"/>
              <a:gd fmla="*/ 36 h 83" name="T57"/>
              <a:gd fmla="*/ 88 w 93" name="T58"/>
              <a:gd fmla="*/ 80 h 83" name="T59"/>
              <a:gd fmla="*/ 64 w 93" name="T60"/>
              <a:gd fmla="*/ 78 h 83" name="T61"/>
              <a:gd fmla="*/ 90 w 93" name="T62"/>
              <a:gd fmla="*/ 74 h 83" name="T63"/>
              <a:gd fmla="*/ 90 w 93" name="T64"/>
              <a:gd fmla="*/ 70 h 83" name="T65"/>
              <a:gd fmla="*/ 64 w 93" name="T66"/>
              <a:gd fmla="*/ 62 h 83" name="T67"/>
              <a:gd fmla="*/ 64 w 93" name="T68"/>
              <a:gd fmla="*/ 45 h 83" name="T69"/>
              <a:gd fmla="*/ 90 w 93" name="T70"/>
              <a:gd fmla="*/ 43 h 83" name="T71"/>
              <a:gd fmla="*/ 90 w 93" name="T72"/>
              <a:gd fmla="*/ 40 h 83" name="T73"/>
              <a:gd fmla="*/ 64 w 93" name="T74"/>
              <a:gd fmla="*/ 36 h 83" name="T75"/>
              <a:gd fmla="*/ 82 w 93" name="T76"/>
              <a:gd fmla="*/ 35 h 83" name="T77"/>
              <a:gd fmla="*/ 90 w 93" name="T78"/>
              <a:gd fmla="*/ 36 h 83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83" w="93">
                <a:moveTo>
                  <a:pt x="88" y="31"/>
                </a:moveTo>
                <a:cubicBezTo>
                  <a:pt x="82" y="31"/>
                  <a:pt x="82" y="31"/>
                  <a:pt x="82" y="31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3"/>
                  <a:pt x="79" y="0"/>
                  <a:pt x="76" y="0"/>
                </a:cubicBezTo>
                <a:cubicBezTo>
                  <a:pt x="6" y="0"/>
                  <a:pt x="6" y="0"/>
                  <a:pt x="6" y="0"/>
                </a:cubicBezTo>
                <a:cubicBezTo>
                  <a:pt x="3" y="0"/>
                  <a:pt x="0" y="3"/>
                  <a:pt x="0" y="6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0"/>
                  <a:pt x="3" y="62"/>
                  <a:pt x="6" y="62"/>
                </a:cubicBezTo>
                <a:cubicBezTo>
                  <a:pt x="30" y="62"/>
                  <a:pt x="30" y="62"/>
                  <a:pt x="30" y="62"/>
                </a:cubicBezTo>
                <a:cubicBezTo>
                  <a:pt x="30" y="79"/>
                  <a:pt x="30" y="79"/>
                  <a:pt x="30" y="79"/>
                </a:cubicBezTo>
                <a:cubicBezTo>
                  <a:pt x="27" y="79"/>
                  <a:pt x="27" y="79"/>
                  <a:pt x="27" y="79"/>
                </a:cubicBezTo>
                <a:cubicBezTo>
                  <a:pt x="26" y="79"/>
                  <a:pt x="25" y="80"/>
                  <a:pt x="25" y="81"/>
                </a:cubicBezTo>
                <a:cubicBezTo>
                  <a:pt x="25" y="82"/>
                  <a:pt x="26" y="82"/>
                  <a:pt x="27" y="82"/>
                </a:cubicBezTo>
                <a:cubicBezTo>
                  <a:pt x="56" y="82"/>
                  <a:pt x="56" y="82"/>
                  <a:pt x="56" y="82"/>
                </a:cubicBezTo>
                <a:cubicBezTo>
                  <a:pt x="57" y="82"/>
                  <a:pt x="57" y="82"/>
                  <a:pt x="57" y="81"/>
                </a:cubicBezTo>
                <a:cubicBezTo>
                  <a:pt x="57" y="80"/>
                  <a:pt x="57" y="79"/>
                  <a:pt x="56" y="79"/>
                </a:cubicBezTo>
                <a:cubicBezTo>
                  <a:pt x="53" y="79"/>
                  <a:pt x="53" y="79"/>
                  <a:pt x="53" y="79"/>
                </a:cubicBezTo>
                <a:cubicBezTo>
                  <a:pt x="53" y="62"/>
                  <a:pt x="53" y="62"/>
                  <a:pt x="53" y="62"/>
                </a:cubicBezTo>
                <a:cubicBezTo>
                  <a:pt x="61" y="62"/>
                  <a:pt x="61" y="62"/>
                  <a:pt x="61" y="62"/>
                </a:cubicBezTo>
                <a:cubicBezTo>
                  <a:pt x="61" y="70"/>
                  <a:pt x="61" y="70"/>
                  <a:pt x="61" y="70"/>
                </a:cubicBezTo>
                <a:cubicBezTo>
                  <a:pt x="61" y="74"/>
                  <a:pt x="61" y="74"/>
                  <a:pt x="61" y="74"/>
                </a:cubicBezTo>
                <a:cubicBezTo>
                  <a:pt x="61" y="78"/>
                  <a:pt x="61" y="78"/>
                  <a:pt x="61" y="78"/>
                </a:cubicBezTo>
                <a:cubicBezTo>
                  <a:pt x="61" y="81"/>
                  <a:pt x="63" y="83"/>
                  <a:pt x="66" y="83"/>
                </a:cubicBezTo>
                <a:cubicBezTo>
                  <a:pt x="88" y="83"/>
                  <a:pt x="88" y="83"/>
                  <a:pt x="88" y="83"/>
                </a:cubicBezTo>
                <a:cubicBezTo>
                  <a:pt x="91" y="83"/>
                  <a:pt x="93" y="81"/>
                  <a:pt x="93" y="78"/>
                </a:cubicBezTo>
                <a:cubicBezTo>
                  <a:pt x="93" y="74"/>
                  <a:pt x="93" y="74"/>
                  <a:pt x="93" y="74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43"/>
                  <a:pt x="93" y="43"/>
                  <a:pt x="93" y="43"/>
                </a:cubicBezTo>
                <a:cubicBezTo>
                  <a:pt x="93" y="40"/>
                  <a:pt x="93" y="40"/>
                  <a:pt x="93" y="40"/>
                </a:cubicBezTo>
                <a:cubicBezTo>
                  <a:pt x="93" y="36"/>
                  <a:pt x="93" y="36"/>
                  <a:pt x="93" y="36"/>
                </a:cubicBezTo>
                <a:cubicBezTo>
                  <a:pt x="93" y="34"/>
                  <a:pt x="91" y="31"/>
                  <a:pt x="88" y="31"/>
                </a:cubicBezTo>
                <a:close/>
                <a:moveTo>
                  <a:pt x="49" y="79"/>
                </a:moveTo>
                <a:cubicBezTo>
                  <a:pt x="33" y="79"/>
                  <a:pt x="33" y="79"/>
                  <a:pt x="33" y="79"/>
                </a:cubicBezTo>
                <a:cubicBezTo>
                  <a:pt x="33" y="62"/>
                  <a:pt x="33" y="62"/>
                  <a:pt x="33" y="62"/>
                </a:cubicBezTo>
                <a:cubicBezTo>
                  <a:pt x="49" y="62"/>
                  <a:pt x="49" y="62"/>
                  <a:pt x="49" y="62"/>
                </a:cubicBezTo>
                <a:lnTo>
                  <a:pt x="49" y="79"/>
                </a:lnTo>
                <a:close/>
                <a:moveTo>
                  <a:pt x="61" y="59"/>
                </a:moveTo>
                <a:cubicBezTo>
                  <a:pt x="51" y="59"/>
                  <a:pt x="51" y="59"/>
                  <a:pt x="51" y="59"/>
                </a:cubicBezTo>
                <a:cubicBezTo>
                  <a:pt x="31" y="59"/>
                  <a:pt x="31" y="59"/>
                  <a:pt x="31" y="59"/>
                </a:cubicBezTo>
                <a:cubicBezTo>
                  <a:pt x="6" y="59"/>
                  <a:pt x="6" y="59"/>
                  <a:pt x="6" y="59"/>
                </a:cubicBezTo>
                <a:cubicBezTo>
                  <a:pt x="4" y="59"/>
                  <a:pt x="3" y="58"/>
                  <a:pt x="3" y="56"/>
                </a:cubicBezTo>
                <a:cubicBezTo>
                  <a:pt x="3" y="48"/>
                  <a:pt x="3" y="48"/>
                  <a:pt x="3" y="48"/>
                </a:cubicBezTo>
                <a:cubicBezTo>
                  <a:pt x="61" y="48"/>
                  <a:pt x="61" y="48"/>
                  <a:pt x="61" y="48"/>
                </a:cubicBezTo>
                <a:lnTo>
                  <a:pt x="61" y="59"/>
                </a:lnTo>
                <a:close/>
                <a:moveTo>
                  <a:pt x="61" y="36"/>
                </a:moveTo>
                <a:cubicBezTo>
                  <a:pt x="61" y="40"/>
                  <a:pt x="61" y="40"/>
                  <a:pt x="61" y="40"/>
                </a:cubicBezTo>
                <a:cubicBezTo>
                  <a:pt x="61" y="43"/>
                  <a:pt x="61" y="43"/>
                  <a:pt x="61" y="43"/>
                </a:cubicBezTo>
                <a:cubicBezTo>
                  <a:pt x="61" y="45"/>
                  <a:pt x="61" y="45"/>
                  <a:pt x="61" y="45"/>
                </a:cubicBezTo>
                <a:cubicBezTo>
                  <a:pt x="3" y="45"/>
                  <a:pt x="3" y="45"/>
                  <a:pt x="3" y="45"/>
                </a:cubicBezTo>
                <a:cubicBezTo>
                  <a:pt x="3" y="6"/>
                  <a:pt x="3" y="6"/>
                  <a:pt x="3" y="6"/>
                </a:cubicBezTo>
                <a:cubicBezTo>
                  <a:pt x="3" y="5"/>
                  <a:pt x="4" y="4"/>
                  <a:pt x="6" y="4"/>
                </a:cubicBezTo>
                <a:cubicBezTo>
                  <a:pt x="76" y="4"/>
                  <a:pt x="76" y="4"/>
                  <a:pt x="76" y="4"/>
                </a:cubicBezTo>
                <a:cubicBezTo>
                  <a:pt x="78" y="4"/>
                  <a:pt x="79" y="5"/>
                  <a:pt x="79" y="6"/>
                </a:cubicBezTo>
                <a:cubicBezTo>
                  <a:pt x="79" y="31"/>
                  <a:pt x="79" y="31"/>
                  <a:pt x="79" y="31"/>
                </a:cubicBezTo>
                <a:cubicBezTo>
                  <a:pt x="66" y="31"/>
                  <a:pt x="66" y="31"/>
                  <a:pt x="66" y="31"/>
                </a:cubicBezTo>
                <a:cubicBezTo>
                  <a:pt x="63" y="31"/>
                  <a:pt x="61" y="34"/>
                  <a:pt x="61" y="36"/>
                </a:cubicBezTo>
                <a:close/>
                <a:moveTo>
                  <a:pt x="90" y="78"/>
                </a:moveTo>
                <a:cubicBezTo>
                  <a:pt x="90" y="79"/>
                  <a:pt x="89" y="80"/>
                  <a:pt x="88" y="80"/>
                </a:cubicBezTo>
                <a:cubicBezTo>
                  <a:pt x="66" y="80"/>
                  <a:pt x="66" y="80"/>
                  <a:pt x="66" y="80"/>
                </a:cubicBezTo>
                <a:cubicBezTo>
                  <a:pt x="65" y="80"/>
                  <a:pt x="64" y="79"/>
                  <a:pt x="64" y="78"/>
                </a:cubicBezTo>
                <a:cubicBezTo>
                  <a:pt x="64" y="74"/>
                  <a:pt x="64" y="74"/>
                  <a:pt x="64" y="74"/>
                </a:cubicBezTo>
                <a:cubicBezTo>
                  <a:pt x="90" y="74"/>
                  <a:pt x="90" y="74"/>
                  <a:pt x="90" y="74"/>
                </a:cubicBezTo>
                <a:lnTo>
                  <a:pt x="90" y="78"/>
                </a:lnTo>
                <a:close/>
                <a:moveTo>
                  <a:pt x="90" y="70"/>
                </a:moveTo>
                <a:cubicBezTo>
                  <a:pt x="64" y="70"/>
                  <a:pt x="64" y="70"/>
                  <a:pt x="64" y="70"/>
                </a:cubicBezTo>
                <a:cubicBezTo>
                  <a:pt x="64" y="62"/>
                  <a:pt x="64" y="62"/>
                  <a:pt x="64" y="62"/>
                </a:cubicBezTo>
                <a:cubicBezTo>
                  <a:pt x="64" y="48"/>
                  <a:pt x="64" y="48"/>
                  <a:pt x="64" y="48"/>
                </a:cubicBezTo>
                <a:cubicBezTo>
                  <a:pt x="64" y="45"/>
                  <a:pt x="64" y="45"/>
                  <a:pt x="64" y="45"/>
                </a:cubicBezTo>
                <a:cubicBezTo>
                  <a:pt x="64" y="43"/>
                  <a:pt x="64" y="43"/>
                  <a:pt x="64" y="43"/>
                </a:cubicBezTo>
                <a:cubicBezTo>
                  <a:pt x="90" y="43"/>
                  <a:pt x="90" y="43"/>
                  <a:pt x="90" y="43"/>
                </a:cubicBezTo>
                <a:lnTo>
                  <a:pt x="90" y="70"/>
                </a:lnTo>
                <a:close/>
                <a:moveTo>
                  <a:pt x="90" y="40"/>
                </a:moveTo>
                <a:cubicBezTo>
                  <a:pt x="64" y="40"/>
                  <a:pt x="64" y="40"/>
                  <a:pt x="64" y="40"/>
                </a:cubicBezTo>
                <a:cubicBezTo>
                  <a:pt x="64" y="36"/>
                  <a:pt x="64" y="36"/>
                  <a:pt x="64" y="36"/>
                </a:cubicBezTo>
                <a:cubicBezTo>
                  <a:pt x="64" y="35"/>
                  <a:pt x="65" y="35"/>
                  <a:pt x="66" y="35"/>
                </a:cubicBezTo>
                <a:cubicBezTo>
                  <a:pt x="82" y="35"/>
                  <a:pt x="82" y="35"/>
                  <a:pt x="82" y="35"/>
                </a:cubicBezTo>
                <a:cubicBezTo>
                  <a:pt x="88" y="35"/>
                  <a:pt x="88" y="35"/>
                  <a:pt x="88" y="35"/>
                </a:cubicBezTo>
                <a:cubicBezTo>
                  <a:pt x="89" y="35"/>
                  <a:pt x="90" y="35"/>
                  <a:pt x="90" y="36"/>
                </a:cubicBezTo>
                <a:lnTo>
                  <a:pt x="90" y="40"/>
                </a:lnTo>
                <a:close/>
              </a:path>
            </a:pathLst>
          </a:custGeom>
          <a:solidFill>
            <a:srgbClr val="46B3B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FFBDAA4-FBBF-4524-AAEC-7AF6333EC960}"/>
              </a:ext>
            </a:extLst>
          </p:cNvPr>
          <p:cNvSpPr txBox="1"/>
          <p:nvPr/>
        </p:nvSpPr>
        <p:spPr>
          <a:xfrm>
            <a:off x="1551941" y="2624187"/>
            <a:ext cx="2909092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ct val="0"/>
              </a:spcBef>
            </a:pPr>
            <a:r>
              <a:rPr altLang="zh-CN" lang="en-US" sz="1600">
                <a:solidFill>
                  <a:schemeClr val="bg1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zero极简主义设计，极致简约风潮流所向，通用设计，完美兼容，打造最实用，最具个性的演示方案。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589DD9D7-E8AE-40A9-8225-BF31488FEAF2}"/>
              </a:ext>
            </a:extLst>
          </p:cNvPr>
          <p:cNvSpPr txBox="1"/>
          <p:nvPr/>
        </p:nvSpPr>
        <p:spPr>
          <a:xfrm>
            <a:off x="2220907" y="2192994"/>
            <a:ext cx="20116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defTabSz="457106"/>
            <a:r>
              <a:rPr altLang="en-US" b="1" kumimoji="1" lang="zh-CN" sz="2400">
                <a:solidFill>
                  <a:schemeClr val="bg1"/>
                </a:solidFill>
                <a:latin charset="0" panose="020b0502020202020204" pitchFamily="34" typeface="Century Gothic"/>
                <a:ea charset="-122" panose="020b0503020204020204" pitchFamily="34" typeface="微软雅黑"/>
                <a:cs typeface="Impact"/>
              </a:rPr>
              <a:t>点击添加标题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C33911CA-1264-4D65-B96C-1EA470F59948}"/>
              </a:ext>
            </a:extLst>
          </p:cNvPr>
          <p:cNvSpPr txBox="1"/>
          <p:nvPr/>
        </p:nvSpPr>
        <p:spPr>
          <a:xfrm>
            <a:off x="8027408" y="4176438"/>
            <a:ext cx="2894938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ct val="0"/>
              </a:spcBef>
            </a:pPr>
            <a:r>
              <a:rPr altLang="zh-CN" lang="en-US" sz="1600">
                <a:solidFill>
                  <a:schemeClr val="bg1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zero极简主义设计，极致简约风潮流所向，通用设计，完美兼容，打造最实用，最具个性的演示方案。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DBA11DC1-4756-4485-A531-8EEA58BAECDF}"/>
              </a:ext>
            </a:extLst>
          </p:cNvPr>
          <p:cNvSpPr txBox="1"/>
          <p:nvPr/>
        </p:nvSpPr>
        <p:spPr>
          <a:xfrm>
            <a:off x="8097935" y="3757630"/>
            <a:ext cx="20116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defTabSz="457106"/>
            <a:r>
              <a:rPr altLang="en-US" b="1" kumimoji="1" lang="zh-CN" sz="2400">
                <a:solidFill>
                  <a:schemeClr val="bg1"/>
                </a:solidFill>
                <a:latin charset="0" panose="020b0502020202020204" pitchFamily="34" typeface="Century Gothic"/>
                <a:ea charset="-122" panose="020b0503020204020204" pitchFamily="34" typeface="微软雅黑"/>
                <a:cs typeface="Impact"/>
              </a:rPr>
              <a:t>点击添加标题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9ACA79FF-674A-47F6-BE7A-627B04068BB7}"/>
              </a:ext>
            </a:extLst>
          </p:cNvPr>
          <p:cNvSpPr txBox="1"/>
          <p:nvPr/>
        </p:nvSpPr>
        <p:spPr>
          <a:xfrm>
            <a:off x="1487291" y="4402851"/>
            <a:ext cx="2909092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ct val="0"/>
              </a:spcBef>
            </a:pPr>
            <a:r>
              <a:rPr altLang="zh-CN" lang="en-US" sz="1600">
                <a:solidFill>
                  <a:schemeClr val="bg1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zero极简主义设计，极致简约风潮流所向，通用设计，完美兼容，打造最实用，最具个性的演示方案。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CDB02E9E-6027-4A6D-B4EA-97CE479969FB}"/>
              </a:ext>
            </a:extLst>
          </p:cNvPr>
          <p:cNvSpPr txBox="1"/>
          <p:nvPr/>
        </p:nvSpPr>
        <p:spPr>
          <a:xfrm>
            <a:off x="2156257" y="3953562"/>
            <a:ext cx="20116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defTabSz="457106"/>
            <a:r>
              <a:rPr altLang="en-US" b="1" kumimoji="1" lang="zh-CN" sz="2400">
                <a:solidFill>
                  <a:schemeClr val="bg1"/>
                </a:solidFill>
                <a:latin charset="0" panose="020b0502020202020204" pitchFamily="34" typeface="Century Gothic"/>
                <a:ea charset="-122" panose="020b0503020204020204" pitchFamily="34" typeface="微软雅黑"/>
                <a:cs typeface="Impact"/>
              </a:rPr>
              <a:t>点击添加标题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13029E05-9107-478A-A9A4-11CD936D0753}"/>
              </a:ext>
            </a:extLst>
          </p:cNvPr>
          <p:cNvSpPr txBox="1"/>
          <p:nvPr/>
        </p:nvSpPr>
        <p:spPr>
          <a:xfrm>
            <a:off x="8068790" y="2270065"/>
            <a:ext cx="2894938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ct val="0"/>
              </a:spcBef>
            </a:pPr>
            <a:r>
              <a:rPr altLang="zh-CN" lang="en-US" sz="1600">
                <a:solidFill>
                  <a:schemeClr val="bg1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zero极简主义设计，极致简约风潮流所向，通用设计，完美兼容，打造最实用，最具个性的演示方案。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47F4B08-5446-4205-8088-A8EA386C0DDD}"/>
              </a:ext>
            </a:extLst>
          </p:cNvPr>
          <p:cNvSpPr txBox="1"/>
          <p:nvPr/>
        </p:nvSpPr>
        <p:spPr>
          <a:xfrm>
            <a:off x="8055984" y="1886448"/>
            <a:ext cx="20116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defTabSz="457106"/>
            <a:r>
              <a:rPr altLang="en-US" b="1" kumimoji="1" lang="zh-CN" sz="2400">
                <a:solidFill>
                  <a:schemeClr val="bg1"/>
                </a:solidFill>
                <a:latin charset="0" panose="020b0502020202020204" pitchFamily="34" typeface="Century Gothic"/>
                <a:ea charset="-122" panose="020b0503020204020204" pitchFamily="34" typeface="微软雅黑"/>
                <a:cs typeface="Impact"/>
              </a:rPr>
              <a:t>点击添加标题</a:t>
            </a:r>
          </a:p>
        </p:txBody>
      </p:sp>
    </p:spTree>
    <p:extLst>
      <p:ext uri="{BB962C8B-B14F-4D97-AF65-F5344CB8AC3E}">
        <p14:creationId val="35477228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64">
            <a:extLst>
              <a:ext uri="{FF2B5EF4-FFF2-40B4-BE49-F238E27FC236}">
                <a16:creationId xmlns:a16="http://schemas.microsoft.com/office/drawing/2014/main" id="{4E986667-1776-4108-B0E2-C8981F5DDA93}"/>
              </a:ext>
            </a:extLst>
          </p:cNvPr>
          <p:cNvGrpSpPr/>
          <p:nvPr/>
        </p:nvGrpSpPr>
        <p:grpSpPr>
          <a:xfrm>
            <a:off x="6281162" y="2035175"/>
            <a:ext cx="1536700" cy="1328738"/>
            <a:chOff x="6685148" y="1930674"/>
            <a:chExt cx="1535923" cy="1328000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94D9234-E89D-46F7-A688-B687D78FC6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63843" y="2475576"/>
              <a:ext cx="257315" cy="257315"/>
            </a:xfrm>
            <a:custGeom>
              <a:gdLst>
                <a:gd fmla="*/ 2147483646 w 121" name="T0"/>
                <a:gd fmla="*/ 2147483646 h 121" name="T1"/>
                <a:gd fmla="*/ 2147483646 w 121" name="T2"/>
                <a:gd fmla="*/ 2147483646 h 121" name="T3"/>
                <a:gd fmla="*/ 2147483646 w 121" name="T4"/>
                <a:gd fmla="*/ 2147483646 h 121" name="T5"/>
                <a:gd fmla="*/ 2147483646 w 121" name="T6"/>
                <a:gd fmla="*/ 2147483646 h 121" name="T7"/>
                <a:gd fmla="*/ 2147483646 w 121" name="T8"/>
                <a:gd fmla="*/ 2147483646 h 121" name="T9"/>
                <a:gd fmla="*/ 2147483646 w 121" name="T10"/>
                <a:gd fmla="*/ 2147483646 h 121" name="T11"/>
                <a:gd fmla="*/ 2147483646 w 121" name="T12"/>
                <a:gd fmla="*/ 2147483646 h 121" name="T13"/>
                <a:gd fmla="*/ 2147483646 w 121" name="T14"/>
                <a:gd fmla="*/ 2147483646 h 121" name="T15"/>
                <a:gd fmla="*/ 2147483646 w 121" name="T16"/>
                <a:gd fmla="*/ 2147483646 h 121" name="T17"/>
                <a:gd fmla="*/ 2147483646 w 121" name="T18"/>
                <a:gd fmla="*/ 2147483646 h 121" name="T19"/>
                <a:gd fmla="*/ 2147483646 w 121" name="T20"/>
                <a:gd fmla="*/ 2147483646 h 121" name="T21"/>
                <a:gd fmla="*/ 2147483646 w 121" name="T22"/>
                <a:gd fmla="*/ 2147483646 h 121" name="T23"/>
                <a:gd fmla="*/ 2147483646 w 121" name="T24"/>
                <a:gd fmla="*/ 0 h 121" name="T25"/>
                <a:gd fmla="*/ 2147483646 w 121" name="T26"/>
                <a:gd fmla="*/ 2147483646 h 121" name="T27"/>
                <a:gd fmla="*/ 2147483646 w 121" name="T28"/>
                <a:gd fmla="*/ 2147483646 h 121" name="T29"/>
                <a:gd fmla="*/ 2147483646 w 121" name="T30"/>
                <a:gd fmla="*/ 2147483646 h 121" name="T31"/>
                <a:gd fmla="*/ 2147483646 w 121" name="T32"/>
                <a:gd fmla="*/ 2147483646 h 121" name="T33"/>
                <a:gd fmla="*/ 2147483646 w 121" name="T34"/>
                <a:gd fmla="*/ 2147483646 h 121" name="T35"/>
                <a:gd fmla="*/ 2147483646 w 121" name="T36"/>
                <a:gd fmla="*/ 2147483646 h 121" name="T37"/>
                <a:gd fmla="*/ 2147483646 w 121" name="T38"/>
                <a:gd fmla="*/ 2147483646 h 121" name="T39"/>
                <a:gd fmla="*/ 0 w 121" name="T40"/>
                <a:gd fmla="*/ 2147483646 h 121" name="T41"/>
                <a:gd fmla="*/ 2147483646 w 121" name="T42"/>
                <a:gd fmla="*/ 2147483646 h 121" name="T43"/>
                <a:gd fmla="*/ 2147483646 w 121" name="T44"/>
                <a:gd fmla="*/ 2147483646 h 121" name="T45"/>
                <a:gd fmla="*/ 2147483646 w 121" name="T46"/>
                <a:gd fmla="*/ 2147483646 h 121" name="T47"/>
                <a:gd fmla="*/ 2147483646 w 121" name="T48"/>
                <a:gd fmla="*/ 2147483646 h 121" name="T49"/>
                <a:gd fmla="*/ 2147483646 w 121" name="T50"/>
                <a:gd fmla="*/ 2147483646 h 121" name="T51"/>
                <a:gd fmla="*/ 2147483646 w 121" name="T52"/>
                <a:gd fmla="*/ 2147483646 h 121" name="T53"/>
                <a:gd fmla="*/ 2147483646 w 121" name="T54"/>
                <a:gd fmla="*/ 2147483646 h 121" name="T55"/>
                <a:gd fmla="*/ 2147483646 w 121" name="T56"/>
                <a:gd fmla="*/ 2147483646 h 121" name="T57"/>
                <a:gd fmla="*/ 2147483646 w 121" name="T58"/>
                <a:gd fmla="*/ 2147483646 h 121" name="T59"/>
                <a:gd fmla="*/ 2147483646 w 121" name="T60"/>
                <a:gd fmla="*/ 2147483646 h 121" name="T61"/>
                <a:gd fmla="*/ 2147483646 w 121" name="T62"/>
                <a:gd fmla="*/ 2147483646 h 121" name="T63"/>
                <a:gd fmla="*/ 2147483646 w 121" name="T64"/>
                <a:gd fmla="*/ 2147483646 h 121" name="T65"/>
                <a:gd fmla="*/ 2147483646 w 121" name="T66"/>
                <a:gd fmla="*/ 2147483646 h 121" name="T67"/>
                <a:gd fmla="*/ 2147483646 w 121" name="T68"/>
                <a:gd fmla="*/ 2147483646 h 121" name="T69"/>
                <a:gd fmla="*/ 2147483646 w 121" name="T70"/>
                <a:gd fmla="*/ 2147483646 h 121" name="T71"/>
                <a:gd fmla="*/ 2147483646 w 121" name="T72"/>
                <a:gd fmla="*/ 2147483646 h 121" name="T73"/>
                <a:gd fmla="*/ 2147483646 w 121" name="T74"/>
                <a:gd fmla="*/ 2147483646 h 121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b" l="0" r="r" t="0"/>
              <a:pathLst>
                <a:path h="120" w="120">
                  <a:moveTo>
                    <a:pt x="104" y="101"/>
                  </a:moveTo>
                  <a:cubicBezTo>
                    <a:pt x="114" y="87"/>
                    <a:pt x="114" y="87"/>
                    <a:pt x="114" y="87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102" y="72"/>
                    <a:pt x="103" y="67"/>
                    <a:pt x="103" y="62"/>
                  </a:cubicBezTo>
                  <a:cubicBezTo>
                    <a:pt x="121" y="59"/>
                    <a:pt x="121" y="59"/>
                    <a:pt x="121" y="59"/>
                  </a:cubicBezTo>
                  <a:cubicBezTo>
                    <a:pt x="118" y="42"/>
                    <a:pt x="118" y="42"/>
                    <a:pt x="118" y="42"/>
                  </a:cubicBezTo>
                  <a:cubicBezTo>
                    <a:pt x="100" y="45"/>
                    <a:pt x="100" y="45"/>
                    <a:pt x="100" y="45"/>
                  </a:cubicBezTo>
                  <a:cubicBezTo>
                    <a:pt x="98" y="40"/>
                    <a:pt x="95" y="35"/>
                    <a:pt x="91" y="31"/>
                  </a:cubicBezTo>
                  <a:cubicBezTo>
                    <a:pt x="102" y="16"/>
                    <a:pt x="102" y="16"/>
                    <a:pt x="102" y="16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2" y="19"/>
                    <a:pt x="67" y="17"/>
                    <a:pt x="61" y="17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39" y="22"/>
                    <a:pt x="35" y="25"/>
                    <a:pt x="31" y="2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19" y="48"/>
                    <a:pt x="17" y="54"/>
                    <a:pt x="17" y="6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3" y="80"/>
                    <a:pt x="3" y="80"/>
                    <a:pt x="3" y="80"/>
                  </a:cubicBezTo>
                  <a:cubicBezTo>
                    <a:pt x="21" y="76"/>
                    <a:pt x="21" y="76"/>
                    <a:pt x="21" y="76"/>
                  </a:cubicBezTo>
                  <a:cubicBezTo>
                    <a:pt x="23" y="81"/>
                    <a:pt x="25" y="86"/>
                    <a:pt x="29" y="90"/>
                  </a:cubicBezTo>
                  <a:cubicBezTo>
                    <a:pt x="19" y="104"/>
                    <a:pt x="19" y="104"/>
                    <a:pt x="19" y="104"/>
                  </a:cubicBezTo>
                  <a:cubicBezTo>
                    <a:pt x="33" y="114"/>
                    <a:pt x="33" y="114"/>
                    <a:pt x="33" y="114"/>
                  </a:cubicBezTo>
                  <a:cubicBezTo>
                    <a:pt x="43" y="99"/>
                    <a:pt x="43" y="99"/>
                    <a:pt x="43" y="99"/>
                  </a:cubicBezTo>
                  <a:cubicBezTo>
                    <a:pt x="48" y="102"/>
                    <a:pt x="54" y="103"/>
                    <a:pt x="59" y="103"/>
                  </a:cubicBezTo>
                  <a:cubicBezTo>
                    <a:pt x="62" y="121"/>
                    <a:pt x="62" y="121"/>
                    <a:pt x="62" y="121"/>
                  </a:cubicBezTo>
                  <a:cubicBezTo>
                    <a:pt x="79" y="118"/>
                    <a:pt x="79" y="118"/>
                    <a:pt x="79" y="118"/>
                  </a:cubicBezTo>
                  <a:cubicBezTo>
                    <a:pt x="76" y="100"/>
                    <a:pt x="76" y="100"/>
                    <a:pt x="76" y="100"/>
                  </a:cubicBezTo>
                  <a:cubicBezTo>
                    <a:pt x="81" y="98"/>
                    <a:pt x="86" y="95"/>
                    <a:pt x="90" y="91"/>
                  </a:cubicBezTo>
                  <a:lnTo>
                    <a:pt x="104" y="101"/>
                  </a:lnTo>
                  <a:close/>
                  <a:moveTo>
                    <a:pt x="46" y="81"/>
                  </a:moveTo>
                  <a:cubicBezTo>
                    <a:pt x="34" y="73"/>
                    <a:pt x="31" y="57"/>
                    <a:pt x="39" y="45"/>
                  </a:cubicBezTo>
                  <a:cubicBezTo>
                    <a:pt x="47" y="34"/>
                    <a:pt x="63" y="31"/>
                    <a:pt x="75" y="39"/>
                  </a:cubicBezTo>
                  <a:cubicBezTo>
                    <a:pt x="87" y="47"/>
                    <a:pt x="89" y="63"/>
                    <a:pt x="81" y="75"/>
                  </a:cubicBezTo>
                  <a:cubicBezTo>
                    <a:pt x="73" y="86"/>
                    <a:pt x="57" y="89"/>
                    <a:pt x="46" y="81"/>
                  </a:cubicBez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97742B20-AB55-494D-8A94-82E05FAF2C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5647" y="2669160"/>
              <a:ext cx="342555" cy="342555"/>
            </a:xfrm>
            <a:custGeom>
              <a:gdLst>
                <a:gd fmla="*/ 2147483646 w 161" name="T0"/>
                <a:gd fmla="*/ 2147483646 h 161" name="T1"/>
                <a:gd fmla="*/ 2147483646 w 161" name="T2"/>
                <a:gd fmla="*/ 2147483646 h 161" name="T3"/>
                <a:gd fmla="*/ 2147483646 w 161" name="T4"/>
                <a:gd fmla="*/ 2147483646 h 161" name="T5"/>
                <a:gd fmla="*/ 2147483646 w 161" name="T6"/>
                <a:gd fmla="*/ 2147483646 h 161" name="T7"/>
                <a:gd fmla="*/ 2147483646 w 161" name="T8"/>
                <a:gd fmla="*/ 2147483646 h 161" name="T9"/>
                <a:gd fmla="*/ 2147483646 w 161" name="T10"/>
                <a:gd fmla="*/ 0 h 161" name="T11"/>
                <a:gd fmla="*/ 2147483646 w 161" name="T12"/>
                <a:gd fmla="*/ 2147483646 h 161" name="T13"/>
                <a:gd fmla="*/ 2147483646 w 161" name="T14"/>
                <a:gd fmla="*/ 2147483646 h 161" name="T15"/>
                <a:gd fmla="*/ 2147483646 w 161" name="T16"/>
                <a:gd fmla="*/ 2147483646 h 161" name="T17"/>
                <a:gd fmla="*/ 2147483646 w 161" name="T18"/>
                <a:gd fmla="*/ 2147483646 h 161" name="T19"/>
                <a:gd fmla="*/ 2147483646 w 161" name="T20"/>
                <a:gd fmla="*/ 2147483646 h 161" name="T21"/>
                <a:gd fmla="*/ 2147483646 w 161" name="T22"/>
                <a:gd fmla="*/ 2147483646 h 161" name="T23"/>
                <a:gd fmla="*/ 2147483646 w 161" name="T24"/>
                <a:gd fmla="*/ 2147483646 h 161" name="T25"/>
                <a:gd fmla="*/ 0 w 161" name="T26"/>
                <a:gd fmla="*/ 2147483646 h 161" name="T27"/>
                <a:gd fmla="*/ 2147483646 w 161" name="T28"/>
                <a:gd fmla="*/ 2147483646 h 161" name="T29"/>
                <a:gd fmla="*/ 2147483646 w 161" name="T30"/>
                <a:gd fmla="*/ 2147483646 h 161" name="T31"/>
                <a:gd fmla="*/ 2147483646 w 161" name="T32"/>
                <a:gd fmla="*/ 2147483646 h 161" name="T33"/>
                <a:gd fmla="*/ 2147483646 w 161" name="T34"/>
                <a:gd fmla="*/ 2147483646 h 161" name="T35"/>
                <a:gd fmla="*/ 2147483646 w 161" name="T36"/>
                <a:gd fmla="*/ 2147483646 h 161" name="T37"/>
                <a:gd fmla="*/ 2147483646 w 161" name="T38"/>
                <a:gd fmla="*/ 2147483646 h 161" name="T39"/>
                <a:gd fmla="*/ 2147483646 w 161" name="T40"/>
                <a:gd fmla="*/ 2147483646 h 161" name="T41"/>
                <a:gd fmla="*/ 2147483646 w 161" name="T42"/>
                <a:gd fmla="*/ 2147483646 h 161" name="T43"/>
                <a:gd fmla="*/ 2147483646 w 161" name="T44"/>
                <a:gd fmla="*/ 2147483646 h 161" name="T45"/>
                <a:gd fmla="*/ 2147483646 w 161" name="T46"/>
                <a:gd fmla="*/ 2147483646 h 161" name="T47"/>
                <a:gd fmla="*/ 2147483646 w 161" name="T48"/>
                <a:gd fmla="*/ 2147483646 h 161" name="T49"/>
                <a:gd fmla="*/ 2147483646 w 161" name="T50"/>
                <a:gd fmla="*/ 2147483646 h 161" name="T51"/>
                <a:gd fmla="*/ 2147483646 w 161" name="T52"/>
                <a:gd fmla="*/ 2147483646 h 161" name="T53"/>
                <a:gd fmla="*/ 2147483646 w 161" name="T54"/>
                <a:gd fmla="*/ 2147483646 h 161" name="T55"/>
                <a:gd fmla="*/ 2147483646 w 161" name="T56"/>
                <a:gd fmla="*/ 2147483646 h 161" name="T57"/>
                <a:gd fmla="*/ 2147483646 w 161" name="T58"/>
                <a:gd fmla="*/ 2147483646 h 161" name="T59"/>
                <a:gd fmla="*/ 2147483646 w 161" name="T60"/>
                <a:gd fmla="*/ 2147483646 h 161" name="T61"/>
                <a:gd fmla="*/ 2147483646 w 161" name="T62"/>
                <a:gd fmla="*/ 2147483646 h 161" name="T63"/>
                <a:gd fmla="*/ 2147483646 w 161" name="T64"/>
                <a:gd fmla="*/ 2147483646 h 161" name="T65"/>
                <a:gd fmla="*/ 2147483646 w 161" name="T66"/>
                <a:gd fmla="*/ 2147483646 h 161" name="T67"/>
                <a:gd fmla="*/ 2147483646 w 161" name="T68"/>
                <a:gd fmla="*/ 2147483646 h 161" name="T69"/>
                <a:gd fmla="*/ 2147483646 w 161" name="T70"/>
                <a:gd fmla="*/ 2147483646 h 161" name="T71"/>
                <a:gd fmla="*/ 2147483646 w 161" name="T72"/>
                <a:gd fmla="*/ 2147483646 h 161" name="T73"/>
                <a:gd fmla="*/ 2147483646 w 161" name="T74"/>
                <a:gd fmla="*/ 2147483646 h 161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b" l="0" r="r" t="0"/>
              <a:pathLst>
                <a:path h="161" w="161">
                  <a:moveTo>
                    <a:pt x="159" y="57"/>
                  </a:moveTo>
                  <a:cubicBezTo>
                    <a:pt x="149" y="36"/>
                    <a:pt x="149" y="36"/>
                    <a:pt x="149" y="36"/>
                  </a:cubicBezTo>
                  <a:cubicBezTo>
                    <a:pt x="127" y="46"/>
                    <a:pt x="127" y="46"/>
                    <a:pt x="127" y="46"/>
                  </a:cubicBezTo>
                  <a:cubicBezTo>
                    <a:pt x="123" y="40"/>
                    <a:pt x="117" y="35"/>
                    <a:pt x="112" y="31"/>
                  </a:cubicBezTo>
                  <a:cubicBezTo>
                    <a:pt x="120" y="8"/>
                    <a:pt x="120" y="8"/>
                    <a:pt x="120" y="8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0" y="23"/>
                    <a:pt x="90" y="23"/>
                    <a:pt x="90" y="23"/>
                  </a:cubicBezTo>
                  <a:cubicBezTo>
                    <a:pt x="82" y="21"/>
                    <a:pt x="75" y="22"/>
                    <a:pt x="67" y="23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40" y="37"/>
                    <a:pt x="34" y="43"/>
                    <a:pt x="31" y="49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21" y="78"/>
                    <a:pt x="21" y="86"/>
                    <a:pt x="23" y="93"/>
                  </a:cubicBezTo>
                  <a:cubicBezTo>
                    <a:pt x="1" y="103"/>
                    <a:pt x="1" y="103"/>
                    <a:pt x="1" y="103"/>
                  </a:cubicBezTo>
                  <a:cubicBezTo>
                    <a:pt x="10" y="124"/>
                    <a:pt x="10" y="124"/>
                    <a:pt x="10" y="124"/>
                  </a:cubicBezTo>
                  <a:cubicBezTo>
                    <a:pt x="33" y="114"/>
                    <a:pt x="33" y="114"/>
                    <a:pt x="33" y="114"/>
                  </a:cubicBezTo>
                  <a:cubicBezTo>
                    <a:pt x="37" y="121"/>
                    <a:pt x="43" y="126"/>
                    <a:pt x="50" y="130"/>
                  </a:cubicBezTo>
                  <a:cubicBezTo>
                    <a:pt x="41" y="153"/>
                    <a:pt x="41" y="153"/>
                    <a:pt x="41" y="153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72" y="138"/>
                    <a:pt x="72" y="138"/>
                    <a:pt x="72" y="138"/>
                  </a:cubicBezTo>
                  <a:cubicBezTo>
                    <a:pt x="79" y="139"/>
                    <a:pt x="86" y="138"/>
                    <a:pt x="93" y="137"/>
                  </a:cubicBezTo>
                  <a:cubicBezTo>
                    <a:pt x="103" y="159"/>
                    <a:pt x="103" y="159"/>
                    <a:pt x="103" y="159"/>
                  </a:cubicBezTo>
                  <a:cubicBezTo>
                    <a:pt x="124" y="150"/>
                    <a:pt x="124" y="150"/>
                    <a:pt x="124" y="150"/>
                  </a:cubicBezTo>
                  <a:cubicBezTo>
                    <a:pt x="114" y="127"/>
                    <a:pt x="114" y="127"/>
                    <a:pt x="114" y="127"/>
                  </a:cubicBezTo>
                  <a:cubicBezTo>
                    <a:pt x="120" y="123"/>
                    <a:pt x="125" y="117"/>
                    <a:pt x="129" y="111"/>
                  </a:cubicBezTo>
                  <a:cubicBezTo>
                    <a:pt x="153" y="120"/>
                    <a:pt x="153" y="120"/>
                    <a:pt x="153" y="120"/>
                  </a:cubicBezTo>
                  <a:cubicBezTo>
                    <a:pt x="161" y="98"/>
                    <a:pt x="161" y="98"/>
                    <a:pt x="161" y="98"/>
                  </a:cubicBezTo>
                  <a:cubicBezTo>
                    <a:pt x="137" y="89"/>
                    <a:pt x="137" y="89"/>
                    <a:pt x="137" y="89"/>
                  </a:cubicBezTo>
                  <a:cubicBezTo>
                    <a:pt x="139" y="82"/>
                    <a:pt x="138" y="74"/>
                    <a:pt x="137" y="67"/>
                  </a:cubicBezTo>
                  <a:lnTo>
                    <a:pt x="159" y="57"/>
                  </a:lnTo>
                  <a:close/>
                  <a:moveTo>
                    <a:pt x="94" y="112"/>
                  </a:moveTo>
                  <a:cubicBezTo>
                    <a:pt x="77" y="120"/>
                    <a:pt x="56" y="112"/>
                    <a:pt x="48" y="94"/>
                  </a:cubicBezTo>
                  <a:cubicBezTo>
                    <a:pt x="40" y="77"/>
                    <a:pt x="48" y="56"/>
                    <a:pt x="65" y="48"/>
                  </a:cubicBezTo>
                  <a:cubicBezTo>
                    <a:pt x="83" y="40"/>
                    <a:pt x="104" y="48"/>
                    <a:pt x="112" y="66"/>
                  </a:cubicBezTo>
                  <a:cubicBezTo>
                    <a:pt x="120" y="83"/>
                    <a:pt x="112" y="104"/>
                    <a:pt x="94" y="112"/>
                  </a:cubicBez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BBA1311F-533B-4D61-B732-E9D70BF6D6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85062" y="2176039"/>
              <a:ext cx="480374" cy="480374"/>
            </a:xfrm>
            <a:custGeom>
              <a:gdLst>
                <a:gd fmla="*/ 2147483646 w 226" name="T0"/>
                <a:gd fmla="*/ 2147483646 h 226" name="T1"/>
                <a:gd fmla="*/ 2147483646 w 226" name="T2"/>
                <a:gd fmla="*/ 2147483646 h 226" name="T3"/>
                <a:gd fmla="*/ 2147483646 w 226" name="T4"/>
                <a:gd fmla="*/ 2147483646 h 226" name="T5"/>
                <a:gd fmla="*/ 2147483646 w 226" name="T6"/>
                <a:gd fmla="*/ 2147483646 h 226" name="T7"/>
                <a:gd fmla="*/ 2147483646 w 226" name="T8"/>
                <a:gd fmla="*/ 2147483646 h 226" name="T9"/>
                <a:gd fmla="*/ 0 w 226" name="T10"/>
                <a:gd fmla="*/ 2147483646 h 226" name="T11"/>
                <a:gd fmla="*/ 2147483646 w 226" name="T12"/>
                <a:gd fmla="*/ 2147483646 h 226" name="T13"/>
                <a:gd fmla="*/ 2147483646 w 226" name="T14"/>
                <a:gd fmla="*/ 2147483646 h 226" name="T15"/>
                <a:gd fmla="*/ 2147483646 w 226" name="T16"/>
                <a:gd fmla="*/ 2147483646 h 226" name="T17"/>
                <a:gd fmla="*/ 2147483646 w 226" name="T18"/>
                <a:gd fmla="*/ 2147483646 h 226" name="T19"/>
                <a:gd fmla="*/ 2147483646 w 226" name="T20"/>
                <a:gd fmla="*/ 2147483646 h 226" name="T21"/>
                <a:gd fmla="*/ 2147483646 w 226" name="T22"/>
                <a:gd fmla="*/ 2147483646 h 226" name="T23"/>
                <a:gd fmla="*/ 2147483646 w 226" name="T24"/>
                <a:gd fmla="*/ 2147483646 h 226" name="T25"/>
                <a:gd fmla="*/ 2147483646 w 226" name="T26"/>
                <a:gd fmla="*/ 2147483646 h 226" name="T27"/>
                <a:gd fmla="*/ 2147483646 w 226" name="T28"/>
                <a:gd fmla="*/ 2147483646 h 226" name="T29"/>
                <a:gd fmla="*/ 2147483646 w 226" name="T30"/>
                <a:gd fmla="*/ 2147483646 h 226" name="T31"/>
                <a:gd fmla="*/ 2147483646 w 226" name="T32"/>
                <a:gd fmla="*/ 2147483646 h 226" name="T33"/>
                <a:gd fmla="*/ 2147483646 w 226" name="T34"/>
                <a:gd fmla="*/ 2147483646 h 226" name="T35"/>
                <a:gd fmla="*/ 2147483646 w 226" name="T36"/>
                <a:gd fmla="*/ 2147483646 h 226" name="T37"/>
                <a:gd fmla="*/ 2147483646 w 226" name="T38"/>
                <a:gd fmla="*/ 2147483646 h 226" name="T39"/>
                <a:gd fmla="*/ 2147483646 w 226" name="T40"/>
                <a:gd fmla="*/ 2147483646 h 226" name="T41"/>
                <a:gd fmla="*/ 2147483646 w 226" name="T42"/>
                <a:gd fmla="*/ 2147483646 h 226" name="T43"/>
                <a:gd fmla="*/ 2147483646 w 226" name="T44"/>
                <a:gd fmla="*/ 2147483646 h 226" name="T45"/>
                <a:gd fmla="*/ 2147483646 w 226" name="T46"/>
                <a:gd fmla="*/ 2147483646 h 226" name="T47"/>
                <a:gd fmla="*/ 2147483646 w 226" name="T48"/>
                <a:gd fmla="*/ 2147483646 h 226" name="T49"/>
                <a:gd fmla="*/ 2147483646 w 226" name="T50"/>
                <a:gd fmla="*/ 2147483646 h 226" name="T51"/>
                <a:gd fmla="*/ 2147483646 w 226" name="T52"/>
                <a:gd fmla="*/ 2147483646 h 226" name="T53"/>
                <a:gd fmla="*/ 2147483646 w 226" name="T54"/>
                <a:gd fmla="*/ 2147483646 h 226" name="T55"/>
                <a:gd fmla="*/ 2147483646 w 226" name="T56"/>
                <a:gd fmla="*/ 2147483646 h 226" name="T57"/>
                <a:gd fmla="*/ 2147483646 w 226" name="T58"/>
                <a:gd fmla="*/ 2147483646 h 226" name="T59"/>
                <a:gd fmla="*/ 2147483646 w 226" name="T60"/>
                <a:gd fmla="*/ 2147483646 h 226" name="T61"/>
                <a:gd fmla="*/ 2147483646 w 226" name="T62"/>
                <a:gd fmla="*/ 2147483646 h 226" name="T63"/>
                <a:gd fmla="*/ 2147483646 w 226" name="T64"/>
                <a:gd fmla="*/ 2147483646 h 226" name="T65"/>
                <a:gd fmla="*/ 2147483646 w 226" name="T66"/>
                <a:gd fmla="*/ 2147483646 h 226" name="T67"/>
                <a:gd fmla="*/ 2147483646 w 226" name="T68"/>
                <a:gd fmla="*/ 2147483646 h 226" name="T69"/>
                <a:gd fmla="*/ 2147483646 w 226" name="T70"/>
                <a:gd fmla="*/ 2147483646 h 226" name="T71"/>
                <a:gd fmla="*/ 2147483646 w 226" name="T72"/>
                <a:gd fmla="*/ 2147483646 h 226" name="T73"/>
                <a:gd fmla="*/ 2147483646 w 226" name="T74"/>
                <a:gd fmla="*/ 2147483646 h 226" name="T75"/>
                <a:gd fmla="*/ 2147483646 w 226" name="T76"/>
                <a:gd fmla="*/ 2147483646 h 226" name="T77"/>
                <a:gd fmla="*/ 2147483646 w 226" name="T78"/>
                <a:gd fmla="*/ 2147483646 h 226" name="T79"/>
                <a:gd fmla="*/ 2147483646 w 226" name="T80"/>
                <a:gd fmla="*/ 2147483646 h 226" name="T81"/>
                <a:gd fmla="*/ 2147483646 w 226" name="T82"/>
                <a:gd fmla="*/ 0 h 226" name="T83"/>
                <a:gd fmla="*/ 2147483646 w 226" name="T84"/>
                <a:gd fmla="*/ 2147483646 h 226" name="T85"/>
                <a:gd fmla="*/ 2147483646 w 226" name="T86"/>
                <a:gd fmla="*/ 2147483646 h 226" name="T87"/>
                <a:gd fmla="*/ 2147483646 w 226" name="T88"/>
                <a:gd fmla="*/ 2147483646 h 226" name="T89"/>
                <a:gd fmla="*/ 2147483646 w 226" name="T90"/>
                <a:gd fmla="*/ 2147483646 h 226" name="T91"/>
                <a:gd fmla="*/ 2147483646 w 226" name="T92"/>
                <a:gd fmla="*/ 2147483646 h 226" name="T93"/>
                <a:gd fmla="*/ 2147483646 w 226" name="T94"/>
                <a:gd fmla="*/ 2147483646 h 226" name="T95"/>
                <a:gd fmla="*/ 2147483646 w 226" name="T96"/>
                <a:gd fmla="*/ 2147483646 h 226" name="T97"/>
                <a:gd fmla="*/ 2147483646 w 226" name="T98"/>
                <a:gd fmla="*/ 2147483646 h 226" name="T99"/>
                <a:gd fmla="*/ 2147483646 w 226" name="T100"/>
                <a:gd fmla="*/ 2147483646 h 22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b" l="0" r="r" t="0"/>
              <a:pathLst>
                <a:path h="226" w="226">
                  <a:moveTo>
                    <a:pt x="40" y="57"/>
                  </a:moveTo>
                  <a:cubicBezTo>
                    <a:pt x="37" y="61"/>
                    <a:pt x="35" y="65"/>
                    <a:pt x="33" y="69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2" y="91"/>
                    <a:pt x="2" y="91"/>
                    <a:pt x="2" y="91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5" y="96"/>
                    <a:pt x="5" y="96"/>
                    <a:pt x="5" y="96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22" y="106"/>
                    <a:pt x="21" y="110"/>
                    <a:pt x="22" y="115"/>
                  </a:cubicBezTo>
                  <a:cubicBezTo>
                    <a:pt x="3" y="119"/>
                    <a:pt x="3" y="119"/>
                    <a:pt x="3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1" y="123"/>
                    <a:pt x="1" y="123"/>
                    <a:pt x="1" y="123"/>
                  </a:cubicBezTo>
                  <a:cubicBezTo>
                    <a:pt x="6" y="149"/>
                    <a:pt x="6" y="149"/>
                    <a:pt x="6" y="149"/>
                  </a:cubicBezTo>
                  <a:cubicBezTo>
                    <a:pt x="7" y="153"/>
                    <a:pt x="7" y="153"/>
                    <a:pt x="7" y="153"/>
                  </a:cubicBezTo>
                  <a:cubicBezTo>
                    <a:pt x="11" y="152"/>
                    <a:pt x="11" y="152"/>
                    <a:pt x="11" y="152"/>
                  </a:cubicBezTo>
                  <a:cubicBezTo>
                    <a:pt x="29" y="148"/>
                    <a:pt x="29" y="148"/>
                    <a:pt x="29" y="148"/>
                  </a:cubicBezTo>
                  <a:cubicBezTo>
                    <a:pt x="30" y="152"/>
                    <a:pt x="33" y="157"/>
                    <a:pt x="35" y="160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19" y="175"/>
                    <a:pt x="19" y="175"/>
                    <a:pt x="19" y="175"/>
                  </a:cubicBezTo>
                  <a:cubicBezTo>
                    <a:pt x="21" y="178"/>
                    <a:pt x="21" y="178"/>
                    <a:pt x="21" y="178"/>
                  </a:cubicBezTo>
                  <a:cubicBezTo>
                    <a:pt x="39" y="198"/>
                    <a:pt x="39" y="198"/>
                    <a:pt x="39" y="198"/>
                  </a:cubicBezTo>
                  <a:cubicBezTo>
                    <a:pt x="41" y="201"/>
                    <a:pt x="41" y="201"/>
                    <a:pt x="41" y="201"/>
                  </a:cubicBezTo>
                  <a:cubicBezTo>
                    <a:pt x="44" y="198"/>
                    <a:pt x="44" y="198"/>
                    <a:pt x="44" y="198"/>
                  </a:cubicBezTo>
                  <a:cubicBezTo>
                    <a:pt x="58" y="186"/>
                    <a:pt x="58" y="186"/>
                    <a:pt x="58" y="186"/>
                  </a:cubicBezTo>
                  <a:cubicBezTo>
                    <a:pt x="61" y="188"/>
                    <a:pt x="65" y="191"/>
                    <a:pt x="69" y="193"/>
                  </a:cubicBezTo>
                  <a:cubicBezTo>
                    <a:pt x="64" y="211"/>
                    <a:pt x="64" y="211"/>
                    <a:pt x="64" y="211"/>
                  </a:cubicBezTo>
                  <a:cubicBezTo>
                    <a:pt x="62" y="214"/>
                    <a:pt x="62" y="214"/>
                    <a:pt x="62" y="214"/>
                  </a:cubicBezTo>
                  <a:cubicBezTo>
                    <a:pt x="66" y="215"/>
                    <a:pt x="66" y="215"/>
                    <a:pt x="66" y="215"/>
                  </a:cubicBezTo>
                  <a:cubicBezTo>
                    <a:pt x="92" y="224"/>
                    <a:pt x="92" y="224"/>
                    <a:pt x="92" y="224"/>
                  </a:cubicBezTo>
                  <a:cubicBezTo>
                    <a:pt x="95" y="225"/>
                    <a:pt x="95" y="225"/>
                    <a:pt x="95" y="225"/>
                  </a:cubicBezTo>
                  <a:cubicBezTo>
                    <a:pt x="96" y="221"/>
                    <a:pt x="96" y="221"/>
                    <a:pt x="96" y="221"/>
                  </a:cubicBezTo>
                  <a:cubicBezTo>
                    <a:pt x="102" y="204"/>
                    <a:pt x="102" y="204"/>
                    <a:pt x="102" y="204"/>
                  </a:cubicBezTo>
                  <a:cubicBezTo>
                    <a:pt x="106" y="204"/>
                    <a:pt x="111" y="205"/>
                    <a:pt x="115" y="204"/>
                  </a:cubicBezTo>
                  <a:cubicBezTo>
                    <a:pt x="119" y="223"/>
                    <a:pt x="119" y="223"/>
                    <a:pt x="119" y="223"/>
                  </a:cubicBezTo>
                  <a:cubicBezTo>
                    <a:pt x="120" y="226"/>
                    <a:pt x="120" y="226"/>
                    <a:pt x="120" y="226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50" y="220"/>
                    <a:pt x="150" y="220"/>
                    <a:pt x="150" y="220"/>
                  </a:cubicBezTo>
                  <a:cubicBezTo>
                    <a:pt x="153" y="219"/>
                    <a:pt x="153" y="219"/>
                    <a:pt x="153" y="219"/>
                  </a:cubicBezTo>
                  <a:cubicBezTo>
                    <a:pt x="153" y="215"/>
                    <a:pt x="153" y="215"/>
                    <a:pt x="153" y="215"/>
                  </a:cubicBezTo>
                  <a:cubicBezTo>
                    <a:pt x="149" y="197"/>
                    <a:pt x="149" y="197"/>
                    <a:pt x="149" y="197"/>
                  </a:cubicBezTo>
                  <a:cubicBezTo>
                    <a:pt x="153" y="196"/>
                    <a:pt x="157" y="193"/>
                    <a:pt x="161" y="191"/>
                  </a:cubicBezTo>
                  <a:cubicBezTo>
                    <a:pt x="173" y="205"/>
                    <a:pt x="173" y="205"/>
                    <a:pt x="173" y="205"/>
                  </a:cubicBezTo>
                  <a:cubicBezTo>
                    <a:pt x="176" y="207"/>
                    <a:pt x="176" y="207"/>
                    <a:pt x="176" y="207"/>
                  </a:cubicBezTo>
                  <a:cubicBezTo>
                    <a:pt x="178" y="205"/>
                    <a:pt x="178" y="205"/>
                    <a:pt x="178" y="205"/>
                  </a:cubicBezTo>
                  <a:cubicBezTo>
                    <a:pt x="198" y="187"/>
                    <a:pt x="198" y="187"/>
                    <a:pt x="198" y="187"/>
                  </a:cubicBezTo>
                  <a:cubicBezTo>
                    <a:pt x="201" y="185"/>
                    <a:pt x="201" y="185"/>
                    <a:pt x="201" y="185"/>
                  </a:cubicBezTo>
                  <a:cubicBezTo>
                    <a:pt x="199" y="182"/>
                    <a:pt x="199" y="182"/>
                    <a:pt x="199" y="182"/>
                  </a:cubicBezTo>
                  <a:cubicBezTo>
                    <a:pt x="186" y="168"/>
                    <a:pt x="186" y="168"/>
                    <a:pt x="186" y="168"/>
                  </a:cubicBezTo>
                  <a:cubicBezTo>
                    <a:pt x="189" y="165"/>
                    <a:pt x="191" y="161"/>
                    <a:pt x="194" y="157"/>
                  </a:cubicBezTo>
                  <a:cubicBezTo>
                    <a:pt x="211" y="163"/>
                    <a:pt x="211" y="163"/>
                    <a:pt x="211" y="163"/>
                  </a:cubicBezTo>
                  <a:cubicBezTo>
                    <a:pt x="215" y="164"/>
                    <a:pt x="215" y="164"/>
                    <a:pt x="215" y="164"/>
                  </a:cubicBezTo>
                  <a:cubicBezTo>
                    <a:pt x="216" y="160"/>
                    <a:pt x="216" y="160"/>
                    <a:pt x="216" y="160"/>
                  </a:cubicBezTo>
                  <a:cubicBezTo>
                    <a:pt x="224" y="134"/>
                    <a:pt x="224" y="134"/>
                    <a:pt x="224" y="134"/>
                  </a:cubicBezTo>
                  <a:cubicBezTo>
                    <a:pt x="225" y="131"/>
                    <a:pt x="225" y="131"/>
                    <a:pt x="225" y="131"/>
                  </a:cubicBezTo>
                  <a:cubicBezTo>
                    <a:pt x="222" y="130"/>
                    <a:pt x="222" y="130"/>
                    <a:pt x="222" y="130"/>
                  </a:cubicBezTo>
                  <a:cubicBezTo>
                    <a:pt x="204" y="124"/>
                    <a:pt x="204" y="124"/>
                    <a:pt x="204" y="124"/>
                  </a:cubicBezTo>
                  <a:cubicBezTo>
                    <a:pt x="205" y="120"/>
                    <a:pt x="205" y="115"/>
                    <a:pt x="205" y="111"/>
                  </a:cubicBezTo>
                  <a:cubicBezTo>
                    <a:pt x="223" y="107"/>
                    <a:pt x="223" y="107"/>
                    <a:pt x="223" y="107"/>
                  </a:cubicBezTo>
                  <a:cubicBezTo>
                    <a:pt x="226" y="106"/>
                    <a:pt x="226" y="106"/>
                    <a:pt x="226" y="106"/>
                  </a:cubicBezTo>
                  <a:cubicBezTo>
                    <a:pt x="226" y="103"/>
                    <a:pt x="226" y="103"/>
                    <a:pt x="226" y="103"/>
                  </a:cubicBezTo>
                  <a:cubicBezTo>
                    <a:pt x="220" y="76"/>
                    <a:pt x="220" y="76"/>
                    <a:pt x="220" y="76"/>
                  </a:cubicBezTo>
                  <a:cubicBezTo>
                    <a:pt x="219" y="73"/>
                    <a:pt x="219" y="73"/>
                    <a:pt x="219" y="73"/>
                  </a:cubicBezTo>
                  <a:cubicBezTo>
                    <a:pt x="216" y="73"/>
                    <a:pt x="216" y="73"/>
                    <a:pt x="216" y="73"/>
                  </a:cubicBezTo>
                  <a:cubicBezTo>
                    <a:pt x="198" y="77"/>
                    <a:pt x="198" y="77"/>
                    <a:pt x="198" y="77"/>
                  </a:cubicBezTo>
                  <a:cubicBezTo>
                    <a:pt x="196" y="73"/>
                    <a:pt x="194" y="69"/>
                    <a:pt x="191" y="65"/>
                  </a:cubicBezTo>
                  <a:cubicBezTo>
                    <a:pt x="205" y="53"/>
                    <a:pt x="205" y="53"/>
                    <a:pt x="205" y="53"/>
                  </a:cubicBezTo>
                  <a:cubicBezTo>
                    <a:pt x="208" y="50"/>
                    <a:pt x="208" y="50"/>
                    <a:pt x="208" y="50"/>
                  </a:cubicBezTo>
                  <a:cubicBezTo>
                    <a:pt x="206" y="48"/>
                    <a:pt x="206" y="48"/>
                    <a:pt x="206" y="48"/>
                  </a:cubicBezTo>
                  <a:cubicBezTo>
                    <a:pt x="187" y="28"/>
                    <a:pt x="187" y="28"/>
                    <a:pt x="187" y="28"/>
                  </a:cubicBezTo>
                  <a:cubicBezTo>
                    <a:pt x="185" y="25"/>
                    <a:pt x="185" y="25"/>
                    <a:pt x="185" y="25"/>
                  </a:cubicBezTo>
                  <a:cubicBezTo>
                    <a:pt x="182" y="27"/>
                    <a:pt x="182" y="27"/>
                    <a:pt x="182" y="27"/>
                  </a:cubicBezTo>
                  <a:cubicBezTo>
                    <a:pt x="169" y="40"/>
                    <a:pt x="169" y="40"/>
                    <a:pt x="169" y="40"/>
                  </a:cubicBezTo>
                  <a:cubicBezTo>
                    <a:pt x="165" y="37"/>
                    <a:pt x="161" y="35"/>
                    <a:pt x="157" y="32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164" y="11"/>
                    <a:pt x="164" y="11"/>
                    <a:pt x="164" y="11"/>
                  </a:cubicBezTo>
                  <a:cubicBezTo>
                    <a:pt x="161" y="10"/>
                    <a:pt x="161" y="10"/>
                    <a:pt x="161" y="10"/>
                  </a:cubicBezTo>
                  <a:cubicBezTo>
                    <a:pt x="135" y="2"/>
                    <a:pt x="135" y="2"/>
                    <a:pt x="135" y="2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130" y="4"/>
                    <a:pt x="130" y="4"/>
                    <a:pt x="130" y="4"/>
                  </a:cubicBezTo>
                  <a:cubicBezTo>
                    <a:pt x="125" y="22"/>
                    <a:pt x="125" y="22"/>
                    <a:pt x="125" y="22"/>
                  </a:cubicBezTo>
                  <a:cubicBezTo>
                    <a:pt x="120" y="21"/>
                    <a:pt x="116" y="21"/>
                    <a:pt x="111" y="21"/>
                  </a:cubicBezTo>
                  <a:cubicBezTo>
                    <a:pt x="107" y="3"/>
                    <a:pt x="107" y="3"/>
                    <a:pt x="107" y="3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77" y="6"/>
                    <a:pt x="77" y="6"/>
                    <a:pt x="77" y="6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4" y="10"/>
                    <a:pt x="74" y="10"/>
                    <a:pt x="74" y="10"/>
                  </a:cubicBezTo>
                  <a:cubicBezTo>
                    <a:pt x="78" y="28"/>
                    <a:pt x="78" y="28"/>
                    <a:pt x="78" y="28"/>
                  </a:cubicBezTo>
                  <a:cubicBezTo>
                    <a:pt x="74" y="30"/>
                    <a:pt x="70" y="32"/>
                    <a:pt x="66" y="35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1" y="18"/>
                    <a:pt x="51" y="18"/>
                    <a:pt x="51" y="18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26" y="41"/>
                    <a:pt x="26" y="41"/>
                    <a:pt x="26" y="41"/>
                  </a:cubicBezTo>
                  <a:cubicBezTo>
                    <a:pt x="28" y="44"/>
                    <a:pt x="28" y="44"/>
                    <a:pt x="28" y="44"/>
                  </a:cubicBezTo>
                  <a:lnTo>
                    <a:pt x="40" y="57"/>
                  </a:lnTo>
                  <a:close/>
                  <a:moveTo>
                    <a:pt x="89" y="85"/>
                  </a:moveTo>
                  <a:cubicBezTo>
                    <a:pt x="104" y="72"/>
                    <a:pt x="127" y="73"/>
                    <a:pt x="141" y="88"/>
                  </a:cubicBezTo>
                  <a:cubicBezTo>
                    <a:pt x="154" y="103"/>
                    <a:pt x="153" y="127"/>
                    <a:pt x="138" y="140"/>
                  </a:cubicBezTo>
                  <a:cubicBezTo>
                    <a:pt x="123" y="154"/>
                    <a:pt x="99" y="153"/>
                    <a:pt x="86" y="137"/>
                  </a:cubicBezTo>
                  <a:cubicBezTo>
                    <a:pt x="72" y="122"/>
                    <a:pt x="73" y="99"/>
                    <a:pt x="89" y="85"/>
                  </a:cubicBez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8FAB75A4-8168-4B93-9FEB-A999EA015752}"/>
                </a:ext>
              </a:extLst>
            </p:cNvPr>
            <p:cNvSpPr/>
            <p:nvPr/>
          </p:nvSpPr>
          <p:spPr bwMode="auto">
            <a:xfrm>
              <a:off x="6685148" y="1930674"/>
              <a:ext cx="1535923" cy="1328000"/>
            </a:xfrm>
            <a:custGeom>
              <a:gdLst>
                <a:gd fmla="*/ 2147483646 w 1928" name="T0"/>
                <a:gd fmla="*/ 2147483646 h 1667" name="T1"/>
                <a:gd fmla="*/ 0 w 1928" name="T2"/>
                <a:gd fmla="*/ 2147483646 h 1667" name="T3"/>
                <a:gd fmla="*/ 2147483646 w 1928" name="T4"/>
                <a:gd fmla="*/ 0 h 1667" name="T5"/>
                <a:gd fmla="*/ 2147483646 w 1928" name="T6"/>
                <a:gd fmla="*/ 0 h 1667" name="T7"/>
                <a:gd fmla="*/ 2147483646 w 1928" name="T8"/>
                <a:gd fmla="*/ 2147483646 h 1667" name="T9"/>
                <a:gd fmla="*/ 2147483646 w 1928" name="T10"/>
                <a:gd fmla="*/ 2147483646 h 1667" name="T11"/>
                <a:gd fmla="*/ 2147483646 w 1928" name="T12"/>
                <a:gd fmla="*/ 2147483646 h 166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1667" w="1928">
                  <a:moveTo>
                    <a:pt x="483" y="1667"/>
                  </a:moveTo>
                  <a:lnTo>
                    <a:pt x="0" y="834"/>
                  </a:lnTo>
                  <a:lnTo>
                    <a:pt x="483" y="0"/>
                  </a:lnTo>
                  <a:lnTo>
                    <a:pt x="1445" y="0"/>
                  </a:lnTo>
                  <a:lnTo>
                    <a:pt x="1928" y="834"/>
                  </a:lnTo>
                  <a:lnTo>
                    <a:pt x="1445" y="1667"/>
                  </a:lnTo>
                  <a:lnTo>
                    <a:pt x="483" y="1667"/>
                  </a:ln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1" name="组合 66">
            <a:extLst>
              <a:ext uri="{FF2B5EF4-FFF2-40B4-BE49-F238E27FC236}">
                <a16:creationId xmlns:a16="http://schemas.microsoft.com/office/drawing/2014/main" id="{5BC57349-A2C9-47A1-B320-00E2D9BD61D9}"/>
              </a:ext>
            </a:extLst>
          </p:cNvPr>
          <p:cNvGrpSpPr/>
          <p:nvPr/>
        </p:nvGrpSpPr>
        <p:grpSpPr>
          <a:xfrm>
            <a:off x="6243062" y="3909118"/>
            <a:ext cx="1536700" cy="1328738"/>
            <a:chOff x="6646910" y="4883820"/>
            <a:chExt cx="1535923" cy="1328000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C3E0B513-6397-4416-853E-555B6D5F660D}"/>
                </a:ext>
              </a:extLst>
            </p:cNvPr>
            <p:cNvSpPr/>
            <p:nvPr/>
          </p:nvSpPr>
          <p:spPr bwMode="auto">
            <a:xfrm>
              <a:off x="6646910" y="4883820"/>
              <a:ext cx="1535923" cy="1328000"/>
            </a:xfrm>
            <a:custGeom>
              <a:gdLst>
                <a:gd fmla="*/ 2147483646 w 1928" name="T0"/>
                <a:gd fmla="*/ 2147483646 h 1667" name="T1"/>
                <a:gd fmla="*/ 0 w 1928" name="T2"/>
                <a:gd fmla="*/ 2147483646 h 1667" name="T3"/>
                <a:gd fmla="*/ 2147483646 w 1928" name="T4"/>
                <a:gd fmla="*/ 0 h 1667" name="T5"/>
                <a:gd fmla="*/ 2147483646 w 1928" name="T6"/>
                <a:gd fmla="*/ 0 h 1667" name="T7"/>
                <a:gd fmla="*/ 2147483646 w 1928" name="T8"/>
                <a:gd fmla="*/ 2147483646 h 1667" name="T9"/>
                <a:gd fmla="*/ 2147483646 w 1928" name="T10"/>
                <a:gd fmla="*/ 2147483646 h 1667" name="T11"/>
                <a:gd fmla="*/ 2147483646 w 1928" name="T12"/>
                <a:gd fmla="*/ 2147483646 h 166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1667" w="1928">
                  <a:moveTo>
                    <a:pt x="483" y="1667"/>
                  </a:moveTo>
                  <a:lnTo>
                    <a:pt x="0" y="833"/>
                  </a:lnTo>
                  <a:lnTo>
                    <a:pt x="483" y="0"/>
                  </a:lnTo>
                  <a:lnTo>
                    <a:pt x="1444" y="0"/>
                  </a:lnTo>
                  <a:lnTo>
                    <a:pt x="1928" y="833"/>
                  </a:lnTo>
                  <a:lnTo>
                    <a:pt x="1444" y="1667"/>
                  </a:lnTo>
                  <a:lnTo>
                    <a:pt x="483" y="1667"/>
                  </a:ln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44DD33FE-4C02-4ED2-977E-905F450B5937}"/>
                </a:ext>
              </a:extLst>
            </p:cNvPr>
            <p:cNvSpPr/>
            <p:nvPr/>
          </p:nvSpPr>
          <p:spPr bwMode="auto">
            <a:xfrm>
              <a:off x="7520824" y="5120422"/>
              <a:ext cx="355302" cy="867542"/>
            </a:xfrm>
            <a:custGeom>
              <a:gdLst>
                <a:gd fmla="*/ 2147483646 w 167" name="T0"/>
                <a:gd fmla="*/ 0 h 408" name="T1"/>
                <a:gd fmla="*/ 2147483646 w 167" name="T2"/>
                <a:gd fmla="*/ 2147483646 h 408" name="T3"/>
                <a:gd fmla="*/ 2147483646 w 167" name="T4"/>
                <a:gd fmla="*/ 2147483646 h 408" name="T5"/>
                <a:gd fmla="*/ 2147483646 w 167" name="T6"/>
                <a:gd fmla="*/ 2147483646 h 408" name="T7"/>
                <a:gd fmla="*/ 0 w 167" name="T8"/>
                <a:gd fmla="*/ 2147483646 h 408" name="T9"/>
                <a:gd fmla="*/ 2147483646 w 167" name="T10"/>
                <a:gd fmla="*/ 2147483646 h 408" name="T11"/>
                <a:gd fmla="*/ 2147483646 w 167" name="T12"/>
                <a:gd fmla="*/ 0 h 40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408" w="167">
                  <a:moveTo>
                    <a:pt x="26" y="0"/>
                  </a:moveTo>
                  <a:cubicBezTo>
                    <a:pt x="24" y="33"/>
                    <a:pt x="24" y="33"/>
                    <a:pt x="24" y="33"/>
                  </a:cubicBezTo>
                  <a:cubicBezTo>
                    <a:pt x="91" y="64"/>
                    <a:pt x="135" y="134"/>
                    <a:pt x="130" y="211"/>
                  </a:cubicBezTo>
                  <a:cubicBezTo>
                    <a:pt x="125" y="289"/>
                    <a:pt x="72" y="353"/>
                    <a:pt x="2" y="375"/>
                  </a:cubicBezTo>
                  <a:cubicBezTo>
                    <a:pt x="0" y="408"/>
                    <a:pt x="0" y="408"/>
                    <a:pt x="0" y="408"/>
                  </a:cubicBezTo>
                  <a:cubicBezTo>
                    <a:pt x="88" y="385"/>
                    <a:pt x="155" y="308"/>
                    <a:pt x="161" y="213"/>
                  </a:cubicBezTo>
                  <a:cubicBezTo>
                    <a:pt x="167" y="118"/>
                    <a:pt x="110" y="34"/>
                    <a:pt x="26" y="0"/>
                  </a:cubicBez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DD117FB2-9B39-48C0-B33E-A00D4D3CEE70}"/>
                </a:ext>
              </a:extLst>
            </p:cNvPr>
            <p:cNvSpPr/>
            <p:nvPr/>
          </p:nvSpPr>
          <p:spPr bwMode="auto">
            <a:xfrm>
              <a:off x="7383005" y="5862891"/>
              <a:ext cx="146582" cy="169685"/>
            </a:xfrm>
            <a:custGeom>
              <a:gdLst>
                <a:gd fmla="*/ 0 w 184" name="T0"/>
                <a:gd fmla="*/ 2147483646 h 213" name="T1"/>
                <a:gd fmla="*/ 2147483646 w 184" name="T2"/>
                <a:gd fmla="*/ 2147483646 h 213" name="T3"/>
                <a:gd fmla="*/ 2147483646 w 184" name="T4"/>
                <a:gd fmla="*/ 0 h 213" name="T5"/>
                <a:gd fmla="*/ 2147483646 w 184" name="T6"/>
                <a:gd fmla="*/ 2147483646 h 213" name="T7"/>
                <a:gd fmla="*/ 2147483646 w 184" name="T8"/>
                <a:gd fmla="*/ 2147483646 h 213" name="T9"/>
                <a:gd fmla="*/ 2147483646 w 184" name="T10"/>
                <a:gd fmla="*/ 2147483646 h 213" name="T11"/>
                <a:gd fmla="*/ 0 w 184" name="T12"/>
                <a:gd fmla="*/ 2147483646 h 2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3" w="184">
                  <a:moveTo>
                    <a:pt x="0" y="96"/>
                  </a:moveTo>
                  <a:lnTo>
                    <a:pt x="90" y="48"/>
                  </a:lnTo>
                  <a:lnTo>
                    <a:pt x="184" y="0"/>
                  </a:lnTo>
                  <a:lnTo>
                    <a:pt x="179" y="106"/>
                  </a:lnTo>
                  <a:lnTo>
                    <a:pt x="171" y="213"/>
                  </a:lnTo>
                  <a:lnTo>
                    <a:pt x="85" y="154"/>
                  </a:lnTo>
                  <a:lnTo>
                    <a:pt x="0" y="96"/>
                  </a:ln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1BDF3F65-50FD-4D7D-8ED0-BE99A676C42A}"/>
                </a:ext>
              </a:extLst>
            </p:cNvPr>
            <p:cNvSpPr/>
            <p:nvPr/>
          </p:nvSpPr>
          <p:spPr bwMode="auto">
            <a:xfrm>
              <a:off x="6961583" y="5105286"/>
              <a:ext cx="321046" cy="867542"/>
            </a:xfrm>
            <a:custGeom>
              <a:gdLst>
                <a:gd fmla="*/ 2147483646 w 151" name="T0"/>
                <a:gd fmla="*/ 2147483646 h 408" name="T1"/>
                <a:gd fmla="*/ 2147483646 w 151" name="T2"/>
                <a:gd fmla="*/ 2147483646 h 408" name="T3"/>
                <a:gd fmla="*/ 2147483646 w 151" name="T4"/>
                <a:gd fmla="*/ 2147483646 h 408" name="T5"/>
                <a:gd fmla="*/ 2147483646 w 151" name="T6"/>
                <a:gd fmla="*/ 2147483646 h 408" name="T7"/>
                <a:gd fmla="*/ 2147483646 w 151" name="T8"/>
                <a:gd fmla="*/ 0 h 408" name="T9"/>
                <a:gd fmla="*/ 2147483646 w 151" name="T10"/>
                <a:gd fmla="*/ 2147483646 h 408" name="T11"/>
                <a:gd fmla="*/ 2147483646 w 151" name="T12"/>
                <a:gd fmla="*/ 2147483646 h 40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408" w="151">
                  <a:moveTo>
                    <a:pt x="148" y="408"/>
                  </a:moveTo>
                  <a:cubicBezTo>
                    <a:pt x="148" y="375"/>
                    <a:pt x="148" y="375"/>
                    <a:pt x="148" y="375"/>
                  </a:cubicBezTo>
                  <a:cubicBezTo>
                    <a:pt x="80" y="348"/>
                    <a:pt x="32" y="281"/>
                    <a:pt x="32" y="203"/>
                  </a:cubicBezTo>
                  <a:cubicBezTo>
                    <a:pt x="33" y="125"/>
                    <a:pt x="82" y="59"/>
                    <a:pt x="151" y="33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65" y="27"/>
                    <a:pt x="2" y="107"/>
                    <a:pt x="1" y="203"/>
                  </a:cubicBezTo>
                  <a:cubicBezTo>
                    <a:pt x="0" y="298"/>
                    <a:pt x="62" y="379"/>
                    <a:pt x="148" y="408"/>
                  </a:cubicBez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A1A1F929-19F6-422D-8201-3E3FFE88A957}"/>
                </a:ext>
              </a:extLst>
            </p:cNvPr>
            <p:cNvSpPr/>
            <p:nvPr/>
          </p:nvSpPr>
          <p:spPr bwMode="auto">
            <a:xfrm>
              <a:off x="7286612" y="5060674"/>
              <a:ext cx="142599" cy="169685"/>
            </a:xfrm>
            <a:custGeom>
              <a:gdLst>
                <a:gd fmla="*/ 2147483646 w 179" name="T0"/>
                <a:gd fmla="*/ 2147483646 h 213" name="T1"/>
                <a:gd fmla="*/ 2147483646 w 179" name="T2"/>
                <a:gd fmla="*/ 2147483646 h 213" name="T3"/>
                <a:gd fmla="*/ 0 w 179" name="T4"/>
                <a:gd fmla="*/ 2147483646 h 213" name="T5"/>
                <a:gd fmla="*/ 0 w 179" name="T6"/>
                <a:gd fmla="*/ 2147483646 h 213" name="T7"/>
                <a:gd fmla="*/ 0 w 179" name="T8"/>
                <a:gd fmla="*/ 0 h 213" name="T9"/>
                <a:gd fmla="*/ 2147483646 w 179" name="T10"/>
                <a:gd fmla="*/ 2147483646 h 213" name="T11"/>
                <a:gd fmla="*/ 2147483646 w 179" name="T12"/>
                <a:gd fmla="*/ 2147483646 h 2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3" w="179">
                  <a:moveTo>
                    <a:pt x="179" y="107"/>
                  </a:moveTo>
                  <a:lnTo>
                    <a:pt x="91" y="160"/>
                  </a:lnTo>
                  <a:lnTo>
                    <a:pt x="0" y="213"/>
                  </a:lnTo>
                  <a:lnTo>
                    <a:pt x="0" y="107"/>
                  </a:lnTo>
                  <a:lnTo>
                    <a:pt x="0" y="0"/>
                  </a:lnTo>
                  <a:lnTo>
                    <a:pt x="91" y="53"/>
                  </a:lnTo>
                  <a:lnTo>
                    <a:pt x="179" y="107"/>
                  </a:ln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AE15C47D-FE85-436D-A270-7694099F78FA}"/>
              </a:ext>
            </a:extLst>
          </p:cNvPr>
          <p:cNvGrpSpPr/>
          <p:nvPr/>
        </p:nvGrpSpPr>
        <p:grpSpPr>
          <a:xfrm>
            <a:off x="4438650" y="3934518"/>
            <a:ext cx="1536700" cy="1328738"/>
            <a:chOff x="4019550" y="4613275"/>
            <a:chExt cx="1536700" cy="1328738"/>
          </a:xfrm>
        </p:grpSpPr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16C8252B-191E-41C8-A69F-D33C6612622D}"/>
                </a:ext>
              </a:extLst>
            </p:cNvPr>
            <p:cNvSpPr/>
            <p:nvPr/>
          </p:nvSpPr>
          <p:spPr bwMode="auto">
            <a:xfrm>
              <a:off x="4019550" y="4613275"/>
              <a:ext cx="1536700" cy="1328738"/>
            </a:xfrm>
            <a:custGeom>
              <a:gdLst>
                <a:gd fmla="*/ 385574 w 1929" name="T0"/>
                <a:gd fmla="*/ 1328000 h 1667" name="T1"/>
                <a:gd fmla="*/ 0 w 1929" name="T2"/>
                <a:gd fmla="*/ 663602 h 1667" name="T3"/>
                <a:gd fmla="*/ 385574 w 1929" name="T4"/>
                <a:gd fmla="*/ 0 h 1667" name="T5"/>
                <a:gd fmla="*/ 1151145 w 1929" name="T6"/>
                <a:gd fmla="*/ 0 h 1667" name="T7"/>
                <a:gd fmla="*/ 1536719 w 1929" name="T8"/>
                <a:gd fmla="*/ 663602 h 1667" name="T9"/>
                <a:gd fmla="*/ 1151145 w 1929" name="T10"/>
                <a:gd fmla="*/ 1328000 h 1667" name="T11"/>
                <a:gd fmla="*/ 385574 w 1929" name="T12"/>
                <a:gd fmla="*/ 1328000 h 166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1667" w="1929">
                  <a:moveTo>
                    <a:pt x="484" y="1667"/>
                  </a:moveTo>
                  <a:lnTo>
                    <a:pt x="0" y="833"/>
                  </a:lnTo>
                  <a:lnTo>
                    <a:pt x="484" y="0"/>
                  </a:lnTo>
                  <a:lnTo>
                    <a:pt x="1445" y="0"/>
                  </a:lnTo>
                  <a:lnTo>
                    <a:pt x="1929" y="833"/>
                  </a:lnTo>
                  <a:lnTo>
                    <a:pt x="1445" y="1667"/>
                  </a:lnTo>
                  <a:lnTo>
                    <a:pt x="484" y="1667"/>
                  </a:ln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altLang="en-US" lang="zh-CN"/>
            </a:p>
          </p:txBody>
        </p:sp>
        <p:grpSp>
          <p:nvGrpSpPr>
            <p:cNvPr id="19" name="组合 60">
              <a:extLst>
                <a:ext uri="{FF2B5EF4-FFF2-40B4-BE49-F238E27FC236}">
                  <a16:creationId xmlns:a16="http://schemas.microsoft.com/office/drawing/2014/main" id="{2F3CD5DA-4376-4A30-B504-21AC50F0EF41}"/>
                </a:ext>
              </a:extLst>
            </p:cNvPr>
            <p:cNvGrpSpPr/>
            <p:nvPr/>
          </p:nvGrpSpPr>
          <p:grpSpPr>
            <a:xfrm>
              <a:off x="4478338" y="4876800"/>
              <a:ext cx="612775" cy="809625"/>
              <a:chOff x="4478455" y="5173001"/>
              <a:chExt cx="612617" cy="808590"/>
            </a:xfrm>
          </p:grpSpPr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id="{3CF25214-6CE0-4444-AB21-D2DD3DF3177E}"/>
                  </a:ext>
                </a:extLst>
              </p:cNvPr>
              <p:cNvSpPr/>
              <p:nvPr/>
            </p:nvSpPr>
            <p:spPr bwMode="auto">
              <a:xfrm>
                <a:off x="4478455" y="5173001"/>
                <a:ext cx="612617" cy="808590"/>
              </a:xfrm>
              <a:custGeom>
                <a:gdLst>
                  <a:gd fmla="*/ 612617 w 288" name="T0"/>
                  <a:gd fmla="*/ 783056 h 380" name="T1"/>
                  <a:gd fmla="*/ 587091 w 288" name="T2"/>
                  <a:gd fmla="*/ 808590 h 380" name="T3"/>
                  <a:gd fmla="*/ 25526 w 288" name="T4"/>
                  <a:gd fmla="*/ 808590 h 380" name="T5"/>
                  <a:gd fmla="*/ 0 w 288" name="T6"/>
                  <a:gd fmla="*/ 783056 h 380" name="T7"/>
                  <a:gd fmla="*/ 0 w 288" name="T8"/>
                  <a:gd fmla="*/ 25534 h 380" name="T9"/>
                  <a:gd fmla="*/ 25526 w 288" name="T10"/>
                  <a:gd fmla="*/ 0 h 380" name="T11"/>
                  <a:gd fmla="*/ 587091 w 288" name="T12"/>
                  <a:gd fmla="*/ 0 h 380" name="T13"/>
                  <a:gd fmla="*/ 612617 w 288" name="T14"/>
                  <a:gd fmla="*/ 25534 h 380" name="T15"/>
                  <a:gd fmla="*/ 612617 w 288" name="T16"/>
                  <a:gd fmla="*/ 783056 h 38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b" l="0" r="r" t="0"/>
                <a:pathLst>
                  <a:path h="380" w="288">
                    <a:moveTo>
                      <a:pt x="288" y="368"/>
                    </a:moveTo>
                    <a:cubicBezTo>
                      <a:pt x="288" y="375"/>
                      <a:pt x="283" y="380"/>
                      <a:pt x="276" y="380"/>
                    </a:cubicBezTo>
                    <a:cubicBezTo>
                      <a:pt x="12" y="380"/>
                      <a:pt x="12" y="380"/>
                      <a:pt x="12" y="380"/>
                    </a:cubicBezTo>
                    <a:cubicBezTo>
                      <a:pt x="5" y="380"/>
                      <a:pt x="0" y="375"/>
                      <a:pt x="0" y="36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83" y="0"/>
                      <a:pt x="288" y="5"/>
                      <a:pt x="288" y="12"/>
                    </a:cubicBezTo>
                    <a:lnTo>
                      <a:pt x="288" y="368"/>
                    </a:lnTo>
                    <a:close/>
                  </a:path>
                </a:pathLst>
              </a:custGeom>
              <a:noFill/>
              <a:ln cap="flat" w="34925">
                <a:solidFill>
                  <a:schemeClr val="bg1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/>
              </a:p>
            </p:txBody>
          </p:sp>
          <p:sp>
            <p:nvSpPr>
              <p:cNvPr id="21" name="Line 16">
                <a:extLst>
                  <a:ext uri="{FF2B5EF4-FFF2-40B4-BE49-F238E27FC236}">
                    <a16:creationId xmlns:a16="http://schemas.microsoft.com/office/drawing/2014/main" id="{DA0A157C-05CA-4B5F-A4E9-8746589491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65732" y="5377527"/>
                <a:ext cx="247586" cy="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/>
              </a:p>
            </p:txBody>
          </p:sp>
          <p:sp>
            <p:nvSpPr>
              <p:cNvPr id="22" name="Line 17">
                <a:extLst>
                  <a:ext uri="{FF2B5EF4-FFF2-40B4-BE49-F238E27FC236}">
                    <a16:creationId xmlns:a16="http://schemas.microsoft.com/office/drawing/2014/main" id="{9B1FC267-E039-4A62-AE45-8172677DB7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54635" y="5496437"/>
                <a:ext cx="468191" cy="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/>
              </a:p>
            </p:txBody>
          </p:sp>
          <p:sp>
            <p:nvSpPr>
              <p:cNvPr id="23" name="Line 18">
                <a:extLst>
                  <a:ext uri="{FF2B5EF4-FFF2-40B4-BE49-F238E27FC236}">
                    <a16:creationId xmlns:a16="http://schemas.microsoft.com/office/drawing/2014/main" id="{3D0C5B65-FC62-47F3-92DF-9CD4E48BD0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54635" y="5547172"/>
                <a:ext cx="417404" cy="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/>
              </a:p>
            </p:txBody>
          </p:sp>
          <p:sp>
            <p:nvSpPr>
              <p:cNvPr id="24" name="Line 19">
                <a:extLst>
                  <a:ext uri="{FF2B5EF4-FFF2-40B4-BE49-F238E27FC236}">
                    <a16:creationId xmlns:a16="http://schemas.microsoft.com/office/drawing/2014/main" id="{270DA512-D3DF-4363-826D-AA9FC004B5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54635" y="5607420"/>
                <a:ext cx="374553" cy="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/>
              </a:p>
            </p:txBody>
          </p:sp>
          <p:sp>
            <p:nvSpPr>
              <p:cNvPr id="25" name="Line 20">
                <a:extLst>
                  <a:ext uri="{FF2B5EF4-FFF2-40B4-BE49-F238E27FC236}">
                    <a16:creationId xmlns:a16="http://schemas.microsoft.com/office/drawing/2014/main" id="{A013B473-145D-4828-A0B0-B701931DFE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54635" y="5667668"/>
                <a:ext cx="468191" cy="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/>
              </a:p>
            </p:txBody>
          </p:sp>
          <p:sp>
            <p:nvSpPr>
              <p:cNvPr id="26" name="Line 21">
                <a:extLst>
                  <a:ext uri="{FF2B5EF4-FFF2-40B4-BE49-F238E27FC236}">
                    <a16:creationId xmlns:a16="http://schemas.microsoft.com/office/drawing/2014/main" id="{62FDC342-7A81-409F-9629-9BFA859333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54635" y="5726331"/>
                <a:ext cx="426927" cy="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/>
              </a:p>
            </p:txBody>
          </p:sp>
          <p:sp>
            <p:nvSpPr>
              <p:cNvPr id="27" name="Line 22">
                <a:extLst>
                  <a:ext uri="{FF2B5EF4-FFF2-40B4-BE49-F238E27FC236}">
                    <a16:creationId xmlns:a16="http://schemas.microsoft.com/office/drawing/2014/main" id="{9BAD08CD-70B2-46EA-8AE8-F19403B25C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54635" y="5777066"/>
                <a:ext cx="468191" cy="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/>
              </a:p>
            </p:txBody>
          </p:sp>
          <p:sp>
            <p:nvSpPr>
              <p:cNvPr id="28" name="Line 23">
                <a:extLst>
                  <a:ext uri="{FF2B5EF4-FFF2-40B4-BE49-F238E27FC236}">
                    <a16:creationId xmlns:a16="http://schemas.microsoft.com/office/drawing/2014/main" id="{E586E4DA-B919-4D4B-90C6-A06AC6D082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65732" y="5895976"/>
                <a:ext cx="247586" cy="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/>
              </a:p>
            </p:txBody>
          </p:sp>
        </p:grpSp>
      </p:grpSp>
      <p:grpSp>
        <p:nvGrpSpPr>
          <p:cNvPr id="29" name="组合 65">
            <a:extLst>
              <a:ext uri="{FF2B5EF4-FFF2-40B4-BE49-F238E27FC236}">
                <a16:creationId xmlns:a16="http://schemas.microsoft.com/office/drawing/2014/main" id="{CF560F71-F952-4A24-A2DB-FB5E9A4A7947}"/>
              </a:ext>
            </a:extLst>
          </p:cNvPr>
          <p:cNvGrpSpPr/>
          <p:nvPr/>
        </p:nvGrpSpPr>
        <p:grpSpPr>
          <a:xfrm>
            <a:off x="4430713" y="2035175"/>
            <a:ext cx="1533525" cy="1328738"/>
            <a:chOff x="4010827" y="1930674"/>
            <a:chExt cx="1533533" cy="1328000"/>
          </a:xfrm>
        </p:grpSpPr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DF8F63-1D2D-466B-B148-3F20E91BAAC9}"/>
                </a:ext>
              </a:extLst>
            </p:cNvPr>
            <p:cNvSpPr/>
            <p:nvPr/>
          </p:nvSpPr>
          <p:spPr bwMode="auto">
            <a:xfrm>
              <a:off x="4010827" y="1930674"/>
              <a:ext cx="1533533" cy="1328000"/>
            </a:xfrm>
            <a:custGeom>
              <a:gdLst>
                <a:gd fmla="*/ 2147483646 w 1925" name="T0"/>
                <a:gd fmla="*/ 2147483646 h 1667" name="T1"/>
                <a:gd fmla="*/ 0 w 1925" name="T2"/>
                <a:gd fmla="*/ 2147483646 h 1667" name="T3"/>
                <a:gd fmla="*/ 2147483646 w 1925" name="T4"/>
                <a:gd fmla="*/ 0 h 1667" name="T5"/>
                <a:gd fmla="*/ 2147483646 w 1925" name="T6"/>
                <a:gd fmla="*/ 0 h 1667" name="T7"/>
                <a:gd fmla="*/ 2147483646 w 1925" name="T8"/>
                <a:gd fmla="*/ 2147483646 h 1667" name="T9"/>
                <a:gd fmla="*/ 2147483646 w 1925" name="T10"/>
                <a:gd fmla="*/ 2147483646 h 1667" name="T11"/>
                <a:gd fmla="*/ 2147483646 w 1925" name="T12"/>
                <a:gd fmla="*/ 2147483646 h 166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1667" w="1925">
                  <a:moveTo>
                    <a:pt x="480" y="1667"/>
                  </a:moveTo>
                  <a:lnTo>
                    <a:pt x="0" y="834"/>
                  </a:lnTo>
                  <a:lnTo>
                    <a:pt x="480" y="0"/>
                  </a:lnTo>
                  <a:lnTo>
                    <a:pt x="1445" y="0"/>
                  </a:lnTo>
                  <a:lnTo>
                    <a:pt x="1925" y="834"/>
                  </a:lnTo>
                  <a:lnTo>
                    <a:pt x="1445" y="1667"/>
                  </a:lnTo>
                  <a:lnTo>
                    <a:pt x="480" y="1667"/>
                  </a:lnTo>
                  <a:close/>
                </a:path>
              </a:pathLst>
            </a:custGeom>
            <a:noFill/>
            <a:ln cap="flat" w="34925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B1CF7018-5797-4C7D-BCA2-031635E7A6A8}"/>
                </a:ext>
              </a:extLst>
            </p:cNvPr>
            <p:cNvSpPr/>
            <p:nvPr/>
          </p:nvSpPr>
          <p:spPr bwMode="auto">
            <a:xfrm>
              <a:off x="4559712" y="2345724"/>
              <a:ext cx="438152" cy="669975"/>
            </a:xfrm>
            <a:custGeom>
              <a:gdLst>
                <a:gd fmla="*/ 2147483646 w 206" name="T0"/>
                <a:gd fmla="*/ 2147483646 h 315" name="T1"/>
                <a:gd fmla="*/ 2147483646 w 206" name="T2"/>
                <a:gd fmla="*/ 0 h 315" name="T3"/>
                <a:gd fmla="*/ 0 w 206" name="T4"/>
                <a:gd fmla="*/ 2147483646 h 315" name="T5"/>
                <a:gd fmla="*/ 2147483646 w 206" name="T6"/>
                <a:gd fmla="*/ 2147483646 h 315" name="T7"/>
                <a:gd fmla="*/ 2147483646 w 206" name="T8"/>
                <a:gd fmla="*/ 2147483646 h 315" name="T9"/>
                <a:gd fmla="*/ 2147483646 w 206" name="T10"/>
                <a:gd fmla="*/ 2147483646 h 315" name="T11"/>
                <a:gd fmla="*/ 2147483646 w 206" name="T12"/>
                <a:gd fmla="*/ 2147483646 h 315" name="T13"/>
                <a:gd fmla="*/ 2147483646 w 206" name="T14"/>
                <a:gd fmla="*/ 2147483646 h 315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b" l="0" r="r" t="0"/>
              <a:pathLst>
                <a:path h="315" w="206">
                  <a:moveTo>
                    <a:pt x="206" y="103"/>
                  </a:moveTo>
                  <a:cubicBezTo>
                    <a:pt x="206" y="46"/>
                    <a:pt x="160" y="0"/>
                    <a:pt x="103" y="0"/>
                  </a:cubicBezTo>
                  <a:cubicBezTo>
                    <a:pt x="46" y="0"/>
                    <a:pt x="0" y="46"/>
                    <a:pt x="0" y="103"/>
                  </a:cubicBezTo>
                  <a:cubicBezTo>
                    <a:pt x="0" y="148"/>
                    <a:pt x="25" y="171"/>
                    <a:pt x="53" y="204"/>
                  </a:cubicBezTo>
                  <a:cubicBezTo>
                    <a:pt x="66" y="220"/>
                    <a:pt x="54" y="278"/>
                    <a:pt x="69" y="299"/>
                  </a:cubicBezTo>
                  <a:cubicBezTo>
                    <a:pt x="79" y="315"/>
                    <a:pt x="132" y="314"/>
                    <a:pt x="142" y="299"/>
                  </a:cubicBezTo>
                  <a:cubicBezTo>
                    <a:pt x="156" y="279"/>
                    <a:pt x="145" y="219"/>
                    <a:pt x="157" y="203"/>
                  </a:cubicBezTo>
                  <a:cubicBezTo>
                    <a:pt x="180" y="168"/>
                    <a:pt x="206" y="147"/>
                    <a:pt x="206" y="103"/>
                  </a:cubicBezTo>
                  <a:close/>
                </a:path>
              </a:pathLst>
            </a:custGeom>
            <a:noFill/>
            <a:ln cap="rnd" w="34925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C200E208-94A0-467B-8196-31F8FE4B095A}"/>
                </a:ext>
              </a:extLst>
            </p:cNvPr>
            <p:cNvSpPr/>
            <p:nvPr/>
          </p:nvSpPr>
          <p:spPr bwMode="auto">
            <a:xfrm>
              <a:off x="4684785" y="2820521"/>
              <a:ext cx="195974" cy="20713"/>
            </a:xfrm>
            <a:custGeom>
              <a:gdLst>
                <a:gd fmla="*/ 0 w 92" name="T0"/>
                <a:gd fmla="*/ 0 h 10" name="T1"/>
                <a:gd fmla="*/ 2147483646 w 92" name="T2"/>
                <a:gd fmla="*/ 0 h 10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10" w="92">
                  <a:moveTo>
                    <a:pt x="0" y="0"/>
                  </a:moveTo>
                  <a:cubicBezTo>
                    <a:pt x="0" y="1"/>
                    <a:pt x="54" y="10"/>
                    <a:pt x="92" y="0"/>
                  </a:cubicBezTo>
                </a:path>
              </a:pathLst>
            </a:custGeom>
            <a:noFill/>
            <a:ln cap="rnd" w="34925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5A5DC2F6-E16D-4F6C-B11D-C5311A617946}"/>
                </a:ext>
              </a:extLst>
            </p:cNvPr>
            <p:cNvSpPr/>
            <p:nvPr/>
          </p:nvSpPr>
          <p:spPr bwMode="auto">
            <a:xfrm>
              <a:off x="4687175" y="2853980"/>
              <a:ext cx="193584" cy="21510"/>
            </a:xfrm>
            <a:custGeom>
              <a:gdLst>
                <a:gd fmla="*/ 0 w 91" name="T0"/>
                <a:gd fmla="*/ 2147483646 h 10" name="T1"/>
                <a:gd fmla="*/ 2147483646 w 91" name="T2"/>
                <a:gd fmla="*/ 0 h 10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10" w="91">
                  <a:moveTo>
                    <a:pt x="0" y="1"/>
                  </a:moveTo>
                  <a:cubicBezTo>
                    <a:pt x="0" y="1"/>
                    <a:pt x="54" y="10"/>
                    <a:pt x="91" y="0"/>
                  </a:cubicBezTo>
                </a:path>
              </a:pathLst>
            </a:custGeom>
            <a:noFill/>
            <a:ln cap="rnd" w="34925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12C5CF80-F60D-4BE3-8360-9DBEDA846030}"/>
                </a:ext>
              </a:extLst>
            </p:cNvPr>
            <p:cNvSpPr/>
            <p:nvPr/>
          </p:nvSpPr>
          <p:spPr bwMode="auto">
            <a:xfrm>
              <a:off x="4687175" y="2888236"/>
              <a:ext cx="189600" cy="21510"/>
            </a:xfrm>
            <a:custGeom>
              <a:gdLst>
                <a:gd fmla="*/ 0 w 89" name="T0"/>
                <a:gd fmla="*/ 2147483646 h 10" name="T1"/>
                <a:gd fmla="*/ 2147483646 w 89" name="T2"/>
                <a:gd fmla="*/ 0 h 10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10" w="89">
                  <a:moveTo>
                    <a:pt x="0" y="1"/>
                  </a:moveTo>
                  <a:cubicBezTo>
                    <a:pt x="0" y="1"/>
                    <a:pt x="52" y="10"/>
                    <a:pt x="89" y="0"/>
                  </a:cubicBezTo>
                </a:path>
              </a:pathLst>
            </a:custGeom>
            <a:noFill/>
            <a:ln cap="rnd" w="34925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2CF34BD6-8004-4464-A3A9-AEF04E66212D}"/>
                </a:ext>
              </a:extLst>
            </p:cNvPr>
            <p:cNvSpPr/>
            <p:nvPr/>
          </p:nvSpPr>
          <p:spPr bwMode="auto">
            <a:xfrm>
              <a:off x="4689565" y="2922491"/>
              <a:ext cx="187211" cy="21510"/>
            </a:xfrm>
            <a:custGeom>
              <a:gdLst>
                <a:gd fmla="*/ 0 w 88" name="T0"/>
                <a:gd fmla="*/ 0 h 10" name="T1"/>
                <a:gd fmla="*/ 2147483646 w 88" name="T2"/>
                <a:gd fmla="*/ 0 h 10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10" w="88">
                  <a:moveTo>
                    <a:pt x="0" y="0"/>
                  </a:moveTo>
                  <a:cubicBezTo>
                    <a:pt x="0" y="1"/>
                    <a:pt x="51" y="10"/>
                    <a:pt x="88" y="0"/>
                  </a:cubicBezTo>
                </a:path>
              </a:pathLst>
            </a:custGeom>
            <a:noFill/>
            <a:ln cap="rnd" w="34925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62068769-0B9D-4FD2-8D13-D3C82DFC7F72}"/>
                </a:ext>
              </a:extLst>
            </p:cNvPr>
            <p:cNvSpPr/>
            <p:nvPr/>
          </p:nvSpPr>
          <p:spPr bwMode="auto">
            <a:xfrm>
              <a:off x="4695938" y="2956747"/>
              <a:ext cx="176058" cy="20713"/>
            </a:xfrm>
            <a:custGeom>
              <a:gdLst>
                <a:gd fmla="*/ 0 w 83" name="T0"/>
                <a:gd fmla="*/ 0 h 10" name="T1"/>
                <a:gd fmla="*/ 2147483646 w 83" name="T2"/>
                <a:gd fmla="*/ 0 h 10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10" w="83">
                  <a:moveTo>
                    <a:pt x="0" y="0"/>
                  </a:moveTo>
                  <a:cubicBezTo>
                    <a:pt x="0" y="1"/>
                    <a:pt x="46" y="10"/>
                    <a:pt x="83" y="0"/>
                  </a:cubicBezTo>
                </a:path>
              </a:pathLst>
            </a:custGeom>
            <a:noFill/>
            <a:ln cap="rnd" w="34925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B2E62E29-B9B8-405B-B2BB-B0CC35EB3C27}"/>
                </a:ext>
              </a:extLst>
            </p:cNvPr>
            <p:cNvSpPr/>
            <p:nvPr/>
          </p:nvSpPr>
          <p:spPr bwMode="auto">
            <a:xfrm>
              <a:off x="4683192" y="2509832"/>
              <a:ext cx="101970" cy="152955"/>
            </a:xfrm>
            <a:custGeom>
              <a:gdLst>
                <a:gd fmla="*/ 2147483646 w 48" name="T0"/>
                <a:gd fmla="*/ 2147483646 h 72" name="T1"/>
                <a:gd fmla="*/ 2147483646 w 48" name="T2"/>
                <a:gd fmla="*/ 0 h 72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72" w="48">
                  <a:moveTo>
                    <a:pt x="48" y="72"/>
                  </a:moveTo>
                  <a:cubicBezTo>
                    <a:pt x="48" y="72"/>
                    <a:pt x="0" y="0"/>
                    <a:pt x="48" y="0"/>
                  </a:cubicBezTo>
                </a:path>
              </a:pathLst>
            </a:custGeom>
            <a:noFill/>
            <a:ln cap="rnd" w="34925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20C2C0FA-D7B5-4217-BC56-536E39449E77}"/>
                </a:ext>
              </a:extLst>
            </p:cNvPr>
            <p:cNvSpPr/>
            <p:nvPr/>
          </p:nvSpPr>
          <p:spPr bwMode="auto">
            <a:xfrm>
              <a:off x="4785162" y="2509832"/>
              <a:ext cx="67715" cy="318656"/>
            </a:xfrm>
            <a:custGeom>
              <a:gdLst>
                <a:gd fmla="*/ 0 w 32" name="T0"/>
                <a:gd fmla="*/ 2147483646 h 150" name="T1"/>
                <a:gd fmla="*/ 0 w 32" name="T2"/>
                <a:gd fmla="*/ 2147483646 h 150" name="T3"/>
                <a:gd fmla="*/ 0 w 32" name="T4"/>
                <a:gd fmla="*/ 0 h 150" name="T5"/>
                <a:gd fmla="*/ 0 60000 65536" name="T6"/>
                <a:gd fmla="*/ 0 60000 65536" name="T7"/>
                <a:gd fmla="*/ 0 60000 65536" name="T8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b" l="0" r="r" t="0"/>
              <a:pathLst>
                <a:path h="150" w="32">
                  <a:moveTo>
                    <a:pt x="0" y="150"/>
                  </a:move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32" y="0"/>
                    <a:pt x="0" y="0"/>
                  </a:cubicBezTo>
                </a:path>
              </a:pathLst>
            </a:custGeom>
            <a:noFill/>
            <a:ln cap="rnd" w="34925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9" name="Line 33">
              <a:extLst>
                <a:ext uri="{FF2B5EF4-FFF2-40B4-BE49-F238E27FC236}">
                  <a16:creationId xmlns:a16="http://schemas.microsoft.com/office/drawing/2014/main" id="{FD8C41B6-D7A0-44EB-82EA-43847EF011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59669" y="2177632"/>
              <a:ext cx="0" cy="76477"/>
            </a:xfrm>
            <a:prstGeom prst="line">
              <a:avLst/>
            </a:prstGeom>
            <a:noFill/>
            <a:ln cap="rnd" w="34925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" name="Line 34">
              <a:extLst>
                <a:ext uri="{FF2B5EF4-FFF2-40B4-BE49-F238E27FC236}">
                  <a16:creationId xmlns:a16="http://schemas.microsoft.com/office/drawing/2014/main" id="{A44E9A79-0514-4905-B496-651066BB34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81135" y="2260483"/>
              <a:ext cx="31866" cy="49392"/>
            </a:xfrm>
            <a:prstGeom prst="line">
              <a:avLst/>
            </a:prstGeom>
            <a:noFill/>
            <a:ln cap="rnd" w="34925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" name="Line 35">
              <a:extLst>
                <a:ext uri="{FF2B5EF4-FFF2-40B4-BE49-F238E27FC236}">
                  <a16:creationId xmlns:a16="http://schemas.microsoft.com/office/drawing/2014/main" id="{88C6D720-EEBF-4D6D-BC65-06394D87ED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03818" y="2437338"/>
              <a:ext cx="51782" cy="23103"/>
            </a:xfrm>
            <a:prstGeom prst="line">
              <a:avLst/>
            </a:prstGeom>
            <a:noFill/>
            <a:ln cap="rnd" w="34925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2" name="Line 36">
              <a:extLst>
                <a:ext uri="{FF2B5EF4-FFF2-40B4-BE49-F238E27FC236}">
                  <a16:creationId xmlns:a16="http://schemas.microsoft.com/office/drawing/2014/main" id="{4B6F3CBB-2A8B-45E4-9113-3E25A85399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125327" y="2656414"/>
              <a:ext cx="57358" cy="6373"/>
            </a:xfrm>
            <a:prstGeom prst="line">
              <a:avLst/>
            </a:prstGeom>
            <a:noFill/>
            <a:ln cap="rnd" w="34925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3" name="Line 37">
              <a:extLst>
                <a:ext uri="{FF2B5EF4-FFF2-40B4-BE49-F238E27FC236}">
                  <a16:creationId xmlns:a16="http://schemas.microsoft.com/office/drawing/2014/main" id="{1EBB6391-D53E-413F-93BB-CCAE2250B6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4095" y="2652431"/>
              <a:ext cx="57358" cy="12746"/>
            </a:xfrm>
            <a:prstGeom prst="line">
              <a:avLst/>
            </a:prstGeom>
            <a:noFill/>
            <a:ln cap="rnd" w="34925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4" name="Line 38">
              <a:extLst>
                <a:ext uri="{FF2B5EF4-FFF2-40B4-BE49-F238E27FC236}">
                  <a16:creationId xmlns:a16="http://schemas.microsoft.com/office/drawing/2014/main" id="{481CADA9-8922-4A2C-B556-DC63A2CBB2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1977" y="2439727"/>
              <a:ext cx="53375" cy="19119"/>
            </a:xfrm>
            <a:prstGeom prst="line">
              <a:avLst/>
            </a:prstGeom>
            <a:noFill/>
            <a:ln cap="rnd" w="34925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5" name="Line 39">
              <a:extLst>
                <a:ext uri="{FF2B5EF4-FFF2-40B4-BE49-F238E27FC236}">
                  <a16:creationId xmlns:a16="http://schemas.microsoft.com/office/drawing/2014/main" id="{E7F6897F-1F83-4BE4-8FC3-15C8E21C62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4576" y="2262873"/>
              <a:ext cx="34256" cy="44612"/>
            </a:xfrm>
            <a:prstGeom prst="line">
              <a:avLst/>
            </a:prstGeom>
            <a:noFill/>
            <a:ln cap="rnd" w="34925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3E7D3B7D-32AE-4018-B50A-1C127D18B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5675" y="2028825"/>
            <a:ext cx="28209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7F5AF8A4-A63A-4143-9667-50D410BFA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5675" y="3971031"/>
            <a:ext cx="28209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18E8B347-0C99-4665-9432-2F4F54D08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088" y="3971031"/>
            <a:ext cx="28209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2564F3CE-150F-4936-92C3-3C33B0548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088" y="2136775"/>
            <a:ext cx="28209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121476749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6"/>
      <p:bldP grpId="0" spid="47"/>
      <p:bldP grpId="0" spid="48"/>
      <p:bldP grpId="0" spid="49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86F54206-851A-4096-8041-F271ABACA1BE}"/>
              </a:ext>
            </a:extLst>
          </p:cNvPr>
          <p:cNvSpPr>
            <a:spLocks noEditPoints="1"/>
          </p:cNvSpPr>
          <p:nvPr/>
        </p:nvSpPr>
        <p:spPr bwMode="auto">
          <a:xfrm>
            <a:off x="5262563" y="2816543"/>
            <a:ext cx="1695450" cy="1695450"/>
          </a:xfrm>
          <a:custGeom>
            <a:gdLst>
              <a:gd fmla="*/ 315 w 636" name="T0"/>
              <a:gd fmla="*/ 634 h 636" name="T1"/>
              <a:gd fmla="*/ 352 w 636" name="T2"/>
              <a:gd fmla="*/ 634 h 636" name="T3"/>
              <a:gd fmla="*/ 256 w 636" name="T4"/>
              <a:gd fmla="*/ 626 h 636" name="T5"/>
              <a:gd fmla="*/ 390 w 636" name="T6"/>
              <a:gd fmla="*/ 624 h 636" name="T7"/>
              <a:gd fmla="*/ 218 w 636" name="T8"/>
              <a:gd fmla="*/ 620 h 636" name="T9"/>
              <a:gd fmla="*/ 407 w 636" name="T10"/>
              <a:gd fmla="*/ 622 h 636" name="T11"/>
              <a:gd fmla="*/ 200 w 636" name="T12"/>
              <a:gd fmla="*/ 613 h 636" name="T13"/>
              <a:gd fmla="*/ 200 w 636" name="T14"/>
              <a:gd fmla="*/ 613 h 636" name="T15"/>
              <a:gd fmla="*/ 446 w 636" name="T16"/>
              <a:gd fmla="*/ 609 h 636" name="T17"/>
              <a:gd fmla="*/ 166 w 636" name="T18"/>
              <a:gd fmla="*/ 593 h 636" name="T19"/>
              <a:gd fmla="*/ 497 w 636" name="T20"/>
              <a:gd fmla="*/ 579 h 636" name="T21"/>
              <a:gd fmla="*/ 116 w 636" name="T22"/>
              <a:gd fmla="*/ 561 h 636" name="T23"/>
              <a:gd fmla="*/ 510 w 636" name="T24"/>
              <a:gd fmla="*/ 567 h 636" name="T25"/>
              <a:gd fmla="*/ 102 w 636" name="T26"/>
              <a:gd fmla="*/ 551 h 636" name="T27"/>
              <a:gd fmla="*/ 540 w 636" name="T28"/>
              <a:gd fmla="*/ 545 h 636" name="T29"/>
              <a:gd fmla="*/ 540 w 636" name="T30"/>
              <a:gd fmla="*/ 545 h 636" name="T31"/>
              <a:gd fmla="*/ 78 w 636" name="T32"/>
              <a:gd fmla="*/ 523 h 636" name="T33"/>
              <a:gd fmla="*/ 579 w 636" name="T34"/>
              <a:gd fmla="*/ 500 h 636" name="T35"/>
              <a:gd fmla="*/ 45 w 636" name="T36"/>
              <a:gd fmla="*/ 473 h 636" name="T37"/>
              <a:gd fmla="*/ 596 w 636" name="T38"/>
              <a:gd fmla="*/ 465 h 636" name="T39"/>
              <a:gd fmla="*/ 25 w 636" name="T40"/>
              <a:gd fmla="*/ 440 h 636" name="T41"/>
              <a:gd fmla="*/ 606 w 636" name="T42"/>
              <a:gd fmla="*/ 450 h 636" name="T43"/>
              <a:gd fmla="*/ 20 w 636" name="T44"/>
              <a:gd fmla="*/ 424 h 636" name="T45"/>
              <a:gd fmla="*/ 20 w 636" name="T46"/>
              <a:gd fmla="*/ 424 h 636" name="T47"/>
              <a:gd fmla="*/ 622 w 636" name="T48"/>
              <a:gd fmla="*/ 413 h 636" name="T49"/>
              <a:gd fmla="*/ 11 w 636" name="T50"/>
              <a:gd fmla="*/ 384 h 636" name="T51"/>
              <a:gd fmla="*/ 633 w 636" name="T52"/>
              <a:gd fmla="*/ 355 h 636" name="T53"/>
              <a:gd fmla="*/ 2 w 636" name="T54"/>
              <a:gd fmla="*/ 325 h 636" name="T55"/>
              <a:gd fmla="*/ 632 w 636" name="T56"/>
              <a:gd fmla="*/ 337 h 636" name="T57"/>
              <a:gd fmla="*/ 634 w 636" name="T58"/>
              <a:gd fmla="*/ 339 h 636" name="T59"/>
              <a:gd fmla="*/ 4 w 636" name="T60"/>
              <a:gd fmla="*/ 308 h 636" name="T61"/>
              <a:gd fmla="*/ 634 w 636" name="T62"/>
              <a:gd fmla="*/ 279 h 636" name="T63"/>
              <a:gd fmla="*/ 10 w 636" name="T64"/>
              <a:gd fmla="*/ 249 h 636" name="T65"/>
              <a:gd fmla="*/ 620 w 636" name="T66"/>
              <a:gd fmla="*/ 221 h 636" name="T67"/>
              <a:gd fmla="*/ 12 w 636" name="T68"/>
              <a:gd fmla="*/ 231 h 636" name="T69"/>
              <a:gd fmla="*/ 612 w 636" name="T70"/>
              <a:gd fmla="*/ 205 h 636" name="T71"/>
              <a:gd fmla="*/ 27 w 636" name="T72"/>
              <a:gd fmla="*/ 197 h 636" name="T73"/>
              <a:gd fmla="*/ 27 w 636" name="T74"/>
              <a:gd fmla="*/ 197 h 636" name="T75"/>
              <a:gd fmla="*/ 599 w 636" name="T76"/>
              <a:gd fmla="*/ 171 h 636" name="T77"/>
              <a:gd fmla="*/ 55 w 636" name="T78"/>
              <a:gd fmla="*/ 145 h 636" name="T79"/>
              <a:gd fmla="*/ 568 w 636" name="T80"/>
              <a:gd fmla="*/ 120 h 636" name="T81"/>
              <a:gd fmla="*/ 76 w 636" name="T82"/>
              <a:gd fmla="*/ 112 h 636" name="T83"/>
              <a:gd fmla="*/ 539 w 636" name="T84"/>
              <a:gd fmla="*/ 94 h 636" name="T85"/>
              <a:gd fmla="*/ 89 w 636" name="T86"/>
              <a:gd fmla="*/ 100 h 636" name="T87"/>
              <a:gd fmla="*/ 526 w 636" name="T88"/>
              <a:gd fmla="*/ 81 h 636" name="T89"/>
              <a:gd fmla="*/ 526 w 636" name="T90"/>
              <a:gd fmla="*/ 81 h 636" name="T91"/>
              <a:gd fmla="*/ 119 w 636" name="T92"/>
              <a:gd fmla="*/ 74 h 636" name="T93"/>
              <a:gd fmla="*/ 497 w 636" name="T94"/>
              <a:gd fmla="*/ 54 h 636" name="T95"/>
              <a:gd fmla="*/ 168 w 636" name="T96"/>
              <a:gd fmla="*/ 40 h 636" name="T97"/>
              <a:gd fmla="*/ 444 w 636" name="T98"/>
              <a:gd fmla="*/ 27 h 636" name="T99"/>
              <a:gd fmla="*/ 182 w 636" name="T100"/>
              <a:gd fmla="*/ 30 h 636" name="T101"/>
              <a:gd fmla="*/ 427 w 636" name="T102"/>
              <a:gd fmla="*/ 22 h 636" name="T103"/>
              <a:gd fmla="*/ 219 w 636" name="T104"/>
              <a:gd fmla="*/ 19 h 636" name="T105"/>
              <a:gd fmla="*/ 219 w 636" name="T106"/>
              <a:gd fmla="*/ 19 h 636" name="T107"/>
              <a:gd fmla="*/ 392 w 636" name="T108"/>
              <a:gd fmla="*/ 10 h 636" name="T109"/>
              <a:gd fmla="*/ 276 w 636" name="T110"/>
              <a:gd fmla="*/ 6 h 636" name="T111"/>
              <a:gd fmla="*/ 333 w 636" name="T112"/>
              <a:gd fmla="*/ 0 h 636" name="T113"/>
              <a:gd fmla="*/ 314 w 636" name="T114"/>
              <a:gd fmla="*/ 0 h 636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636" w="636">
                <a:moveTo>
                  <a:pt x="313" y="636"/>
                </a:moveTo>
                <a:cubicBezTo>
                  <a:pt x="313" y="636"/>
                  <a:pt x="313" y="636"/>
                  <a:pt x="313" y="636"/>
                </a:cubicBezTo>
                <a:cubicBezTo>
                  <a:pt x="307" y="636"/>
                  <a:pt x="300" y="635"/>
                  <a:pt x="294" y="635"/>
                </a:cubicBezTo>
                <a:cubicBezTo>
                  <a:pt x="293" y="635"/>
                  <a:pt x="292" y="634"/>
                  <a:pt x="292" y="633"/>
                </a:cubicBezTo>
                <a:cubicBezTo>
                  <a:pt x="292" y="632"/>
                  <a:pt x="293" y="631"/>
                  <a:pt x="294" y="631"/>
                </a:cubicBezTo>
                <a:cubicBezTo>
                  <a:pt x="301" y="632"/>
                  <a:pt x="307" y="632"/>
                  <a:pt x="313" y="632"/>
                </a:cubicBezTo>
                <a:cubicBezTo>
                  <a:pt x="314" y="632"/>
                  <a:pt x="315" y="633"/>
                  <a:pt x="315" y="634"/>
                </a:cubicBezTo>
                <a:cubicBezTo>
                  <a:pt x="315" y="635"/>
                  <a:pt x="314" y="636"/>
                  <a:pt x="313" y="636"/>
                </a:cubicBezTo>
                <a:close/>
                <a:moveTo>
                  <a:pt x="333" y="636"/>
                </a:moveTo>
                <a:cubicBezTo>
                  <a:pt x="332" y="636"/>
                  <a:pt x="331" y="635"/>
                  <a:pt x="331" y="634"/>
                </a:cubicBezTo>
                <a:cubicBezTo>
                  <a:pt x="331" y="633"/>
                  <a:pt x="332" y="632"/>
                  <a:pt x="333" y="632"/>
                </a:cubicBezTo>
                <a:cubicBezTo>
                  <a:pt x="339" y="632"/>
                  <a:pt x="345" y="631"/>
                  <a:pt x="352" y="631"/>
                </a:cubicBezTo>
                <a:cubicBezTo>
                  <a:pt x="353" y="630"/>
                  <a:pt x="354" y="631"/>
                  <a:pt x="354" y="632"/>
                </a:cubicBezTo>
                <a:cubicBezTo>
                  <a:pt x="354" y="633"/>
                  <a:pt x="353" y="634"/>
                  <a:pt x="352" y="634"/>
                </a:cubicBezTo>
                <a:cubicBezTo>
                  <a:pt x="346" y="635"/>
                  <a:pt x="339" y="635"/>
                  <a:pt x="333" y="636"/>
                </a:cubicBezTo>
                <a:cubicBezTo>
                  <a:pt x="333" y="636"/>
                  <a:pt x="333" y="636"/>
                  <a:pt x="333" y="636"/>
                </a:cubicBezTo>
                <a:close/>
                <a:moveTo>
                  <a:pt x="275" y="633"/>
                </a:moveTo>
                <a:cubicBezTo>
                  <a:pt x="275" y="633"/>
                  <a:pt x="275" y="633"/>
                  <a:pt x="275" y="633"/>
                </a:cubicBezTo>
                <a:cubicBezTo>
                  <a:pt x="268" y="632"/>
                  <a:pt x="262" y="631"/>
                  <a:pt x="256" y="630"/>
                </a:cubicBezTo>
                <a:cubicBezTo>
                  <a:pt x="255" y="629"/>
                  <a:pt x="254" y="629"/>
                  <a:pt x="254" y="628"/>
                </a:cubicBezTo>
                <a:cubicBezTo>
                  <a:pt x="254" y="627"/>
                  <a:pt x="255" y="626"/>
                  <a:pt x="256" y="626"/>
                </a:cubicBezTo>
                <a:cubicBezTo>
                  <a:pt x="263" y="627"/>
                  <a:pt x="269" y="628"/>
                  <a:pt x="275" y="629"/>
                </a:cubicBezTo>
                <a:cubicBezTo>
                  <a:pt x="276" y="629"/>
                  <a:pt x="277" y="630"/>
                  <a:pt x="277" y="631"/>
                </a:cubicBezTo>
                <a:cubicBezTo>
                  <a:pt x="277" y="632"/>
                  <a:pt x="276" y="633"/>
                  <a:pt x="275" y="633"/>
                </a:cubicBezTo>
                <a:close/>
                <a:moveTo>
                  <a:pt x="371" y="631"/>
                </a:moveTo>
                <a:cubicBezTo>
                  <a:pt x="370" y="631"/>
                  <a:pt x="369" y="631"/>
                  <a:pt x="369" y="630"/>
                </a:cubicBezTo>
                <a:cubicBezTo>
                  <a:pt x="369" y="629"/>
                  <a:pt x="370" y="628"/>
                  <a:pt x="371" y="628"/>
                </a:cubicBezTo>
                <a:cubicBezTo>
                  <a:pt x="377" y="627"/>
                  <a:pt x="383" y="626"/>
                  <a:pt x="390" y="624"/>
                </a:cubicBezTo>
                <a:cubicBezTo>
                  <a:pt x="391" y="624"/>
                  <a:pt x="392" y="625"/>
                  <a:pt x="392" y="626"/>
                </a:cubicBezTo>
                <a:cubicBezTo>
                  <a:pt x="392" y="626"/>
                  <a:pt x="391" y="627"/>
                  <a:pt x="390" y="628"/>
                </a:cubicBezTo>
                <a:cubicBezTo>
                  <a:pt x="384" y="629"/>
                  <a:pt x="378" y="630"/>
                  <a:pt x="371" y="631"/>
                </a:cubicBezTo>
                <a:cubicBezTo>
                  <a:pt x="371" y="631"/>
                  <a:pt x="371" y="631"/>
                  <a:pt x="371" y="631"/>
                </a:cubicBezTo>
                <a:close/>
                <a:moveTo>
                  <a:pt x="237" y="625"/>
                </a:moveTo>
                <a:cubicBezTo>
                  <a:pt x="237" y="625"/>
                  <a:pt x="237" y="625"/>
                  <a:pt x="237" y="625"/>
                </a:cubicBezTo>
                <a:cubicBezTo>
                  <a:pt x="230" y="624"/>
                  <a:pt x="224" y="622"/>
                  <a:pt x="218" y="620"/>
                </a:cubicBezTo>
                <a:cubicBezTo>
                  <a:pt x="217" y="619"/>
                  <a:pt x="217" y="618"/>
                  <a:pt x="217" y="617"/>
                </a:cubicBezTo>
                <a:cubicBezTo>
                  <a:pt x="217" y="617"/>
                  <a:pt x="218" y="616"/>
                  <a:pt x="219" y="616"/>
                </a:cubicBezTo>
                <a:cubicBezTo>
                  <a:pt x="225" y="618"/>
                  <a:pt x="231" y="620"/>
                  <a:pt x="238" y="622"/>
                </a:cubicBezTo>
                <a:cubicBezTo>
                  <a:pt x="239" y="622"/>
                  <a:pt x="239" y="623"/>
                  <a:pt x="239" y="624"/>
                </a:cubicBezTo>
                <a:cubicBezTo>
                  <a:pt x="239" y="625"/>
                  <a:pt x="238" y="625"/>
                  <a:pt x="237" y="625"/>
                </a:cubicBezTo>
                <a:close/>
                <a:moveTo>
                  <a:pt x="409" y="623"/>
                </a:moveTo>
                <a:cubicBezTo>
                  <a:pt x="408" y="623"/>
                  <a:pt x="407" y="622"/>
                  <a:pt x="407" y="622"/>
                </a:cubicBezTo>
                <a:cubicBezTo>
                  <a:pt x="407" y="621"/>
                  <a:pt x="407" y="620"/>
                  <a:pt x="408" y="619"/>
                </a:cubicBezTo>
                <a:cubicBezTo>
                  <a:pt x="414" y="617"/>
                  <a:pt x="420" y="615"/>
                  <a:pt x="426" y="613"/>
                </a:cubicBezTo>
                <a:cubicBezTo>
                  <a:pt x="427" y="613"/>
                  <a:pt x="428" y="613"/>
                  <a:pt x="429" y="614"/>
                </a:cubicBezTo>
                <a:cubicBezTo>
                  <a:pt x="429" y="615"/>
                  <a:pt x="429" y="616"/>
                  <a:pt x="428" y="617"/>
                </a:cubicBezTo>
                <a:cubicBezTo>
                  <a:pt x="422" y="619"/>
                  <a:pt x="415" y="621"/>
                  <a:pt x="409" y="623"/>
                </a:cubicBezTo>
                <a:cubicBezTo>
                  <a:pt x="409" y="623"/>
                  <a:pt x="409" y="623"/>
                  <a:pt x="409" y="623"/>
                </a:cubicBezTo>
                <a:close/>
                <a:moveTo>
                  <a:pt x="200" y="613"/>
                </a:moveTo>
                <a:cubicBezTo>
                  <a:pt x="200" y="613"/>
                  <a:pt x="200" y="613"/>
                  <a:pt x="200" y="613"/>
                </a:cubicBezTo>
                <a:cubicBezTo>
                  <a:pt x="194" y="611"/>
                  <a:pt x="188" y="608"/>
                  <a:pt x="182" y="605"/>
                </a:cubicBezTo>
                <a:cubicBezTo>
                  <a:pt x="181" y="605"/>
                  <a:pt x="181" y="604"/>
                  <a:pt x="181" y="603"/>
                </a:cubicBezTo>
                <a:cubicBezTo>
                  <a:pt x="182" y="602"/>
                  <a:pt x="183" y="602"/>
                  <a:pt x="184" y="602"/>
                </a:cubicBezTo>
                <a:cubicBezTo>
                  <a:pt x="189" y="605"/>
                  <a:pt x="195" y="607"/>
                  <a:pt x="201" y="610"/>
                </a:cubicBezTo>
                <a:cubicBezTo>
                  <a:pt x="202" y="610"/>
                  <a:pt x="203" y="611"/>
                  <a:pt x="202" y="612"/>
                </a:cubicBezTo>
                <a:cubicBezTo>
                  <a:pt x="202" y="613"/>
                  <a:pt x="201" y="613"/>
                  <a:pt x="200" y="613"/>
                </a:cubicBezTo>
                <a:close/>
                <a:moveTo>
                  <a:pt x="445" y="610"/>
                </a:moveTo>
                <a:cubicBezTo>
                  <a:pt x="444" y="610"/>
                  <a:pt x="444" y="609"/>
                  <a:pt x="443" y="608"/>
                </a:cubicBezTo>
                <a:cubicBezTo>
                  <a:pt x="443" y="608"/>
                  <a:pt x="443" y="607"/>
                  <a:pt x="444" y="606"/>
                </a:cubicBezTo>
                <a:cubicBezTo>
                  <a:pt x="450" y="604"/>
                  <a:pt x="456" y="601"/>
                  <a:pt x="461" y="598"/>
                </a:cubicBezTo>
                <a:cubicBezTo>
                  <a:pt x="462" y="597"/>
                  <a:pt x="463" y="598"/>
                  <a:pt x="464" y="599"/>
                </a:cubicBezTo>
                <a:cubicBezTo>
                  <a:pt x="464" y="600"/>
                  <a:pt x="464" y="601"/>
                  <a:pt x="463" y="601"/>
                </a:cubicBezTo>
                <a:cubicBezTo>
                  <a:pt x="457" y="604"/>
                  <a:pt x="451" y="607"/>
                  <a:pt x="446" y="609"/>
                </a:cubicBezTo>
                <a:cubicBezTo>
                  <a:pt x="445" y="609"/>
                  <a:pt x="445" y="610"/>
                  <a:pt x="445" y="610"/>
                </a:cubicBezTo>
                <a:close/>
                <a:moveTo>
                  <a:pt x="166" y="597"/>
                </a:moveTo>
                <a:cubicBezTo>
                  <a:pt x="165" y="597"/>
                  <a:pt x="165" y="597"/>
                  <a:pt x="165" y="596"/>
                </a:cubicBezTo>
                <a:cubicBezTo>
                  <a:pt x="159" y="593"/>
                  <a:pt x="153" y="590"/>
                  <a:pt x="148" y="586"/>
                </a:cubicBezTo>
                <a:cubicBezTo>
                  <a:pt x="147" y="586"/>
                  <a:pt x="147" y="585"/>
                  <a:pt x="147" y="584"/>
                </a:cubicBezTo>
                <a:cubicBezTo>
                  <a:pt x="148" y="583"/>
                  <a:pt x="149" y="583"/>
                  <a:pt x="150" y="583"/>
                </a:cubicBezTo>
                <a:cubicBezTo>
                  <a:pt x="155" y="587"/>
                  <a:pt x="161" y="590"/>
                  <a:pt x="166" y="593"/>
                </a:cubicBezTo>
                <a:cubicBezTo>
                  <a:pt x="167" y="594"/>
                  <a:pt x="168" y="595"/>
                  <a:pt x="167" y="596"/>
                </a:cubicBezTo>
                <a:cubicBezTo>
                  <a:pt x="167" y="596"/>
                  <a:pt x="166" y="597"/>
                  <a:pt x="166" y="597"/>
                </a:cubicBezTo>
                <a:close/>
                <a:moveTo>
                  <a:pt x="479" y="592"/>
                </a:moveTo>
                <a:cubicBezTo>
                  <a:pt x="479" y="592"/>
                  <a:pt x="478" y="592"/>
                  <a:pt x="478" y="591"/>
                </a:cubicBezTo>
                <a:cubicBezTo>
                  <a:pt x="477" y="590"/>
                  <a:pt x="477" y="589"/>
                  <a:pt x="478" y="589"/>
                </a:cubicBezTo>
                <a:cubicBezTo>
                  <a:pt x="484" y="585"/>
                  <a:pt x="489" y="582"/>
                  <a:pt x="494" y="578"/>
                </a:cubicBezTo>
                <a:cubicBezTo>
                  <a:pt x="495" y="578"/>
                  <a:pt x="496" y="578"/>
                  <a:pt x="497" y="579"/>
                </a:cubicBezTo>
                <a:cubicBezTo>
                  <a:pt x="497" y="580"/>
                  <a:pt x="497" y="581"/>
                  <a:pt x="496" y="581"/>
                </a:cubicBezTo>
                <a:cubicBezTo>
                  <a:pt x="491" y="585"/>
                  <a:pt x="486" y="588"/>
                  <a:pt x="480" y="592"/>
                </a:cubicBezTo>
                <a:cubicBezTo>
                  <a:pt x="480" y="592"/>
                  <a:pt x="479" y="592"/>
                  <a:pt x="479" y="592"/>
                </a:cubicBezTo>
                <a:close/>
                <a:moveTo>
                  <a:pt x="133" y="576"/>
                </a:moveTo>
                <a:cubicBezTo>
                  <a:pt x="133" y="576"/>
                  <a:pt x="132" y="576"/>
                  <a:pt x="132" y="576"/>
                </a:cubicBezTo>
                <a:cubicBezTo>
                  <a:pt x="127" y="572"/>
                  <a:pt x="122" y="568"/>
                  <a:pt x="117" y="564"/>
                </a:cubicBezTo>
                <a:cubicBezTo>
                  <a:pt x="116" y="563"/>
                  <a:pt x="116" y="562"/>
                  <a:pt x="116" y="561"/>
                </a:cubicBezTo>
                <a:cubicBezTo>
                  <a:pt x="117" y="560"/>
                  <a:pt x="118" y="560"/>
                  <a:pt x="119" y="561"/>
                </a:cubicBezTo>
                <a:cubicBezTo>
                  <a:pt x="124" y="565"/>
                  <a:pt x="129" y="569"/>
                  <a:pt x="134" y="573"/>
                </a:cubicBezTo>
                <a:cubicBezTo>
                  <a:pt x="135" y="573"/>
                  <a:pt x="135" y="574"/>
                  <a:pt x="134" y="575"/>
                </a:cubicBezTo>
                <a:cubicBezTo>
                  <a:pt x="134" y="576"/>
                  <a:pt x="134" y="576"/>
                  <a:pt x="133" y="576"/>
                </a:cubicBezTo>
                <a:close/>
                <a:moveTo>
                  <a:pt x="511" y="570"/>
                </a:moveTo>
                <a:cubicBezTo>
                  <a:pt x="511" y="570"/>
                  <a:pt x="510" y="570"/>
                  <a:pt x="510" y="570"/>
                </a:cubicBezTo>
                <a:cubicBezTo>
                  <a:pt x="509" y="569"/>
                  <a:pt x="509" y="568"/>
                  <a:pt x="510" y="567"/>
                </a:cubicBezTo>
                <a:cubicBezTo>
                  <a:pt x="515" y="563"/>
                  <a:pt x="520" y="559"/>
                  <a:pt x="525" y="555"/>
                </a:cubicBezTo>
                <a:cubicBezTo>
                  <a:pt x="526" y="554"/>
                  <a:pt x="527" y="554"/>
                  <a:pt x="527" y="555"/>
                </a:cubicBezTo>
                <a:cubicBezTo>
                  <a:pt x="528" y="556"/>
                  <a:pt x="528" y="557"/>
                  <a:pt x="527" y="558"/>
                </a:cubicBezTo>
                <a:cubicBezTo>
                  <a:pt x="522" y="562"/>
                  <a:pt x="517" y="566"/>
                  <a:pt x="512" y="570"/>
                </a:cubicBezTo>
                <a:cubicBezTo>
                  <a:pt x="512" y="570"/>
                  <a:pt x="511" y="570"/>
                  <a:pt x="511" y="570"/>
                </a:cubicBezTo>
                <a:close/>
                <a:moveTo>
                  <a:pt x="103" y="551"/>
                </a:moveTo>
                <a:cubicBezTo>
                  <a:pt x="103" y="551"/>
                  <a:pt x="102" y="551"/>
                  <a:pt x="102" y="551"/>
                </a:cubicBezTo>
                <a:cubicBezTo>
                  <a:pt x="97" y="547"/>
                  <a:pt x="93" y="542"/>
                  <a:pt x="88" y="537"/>
                </a:cubicBezTo>
                <a:cubicBezTo>
                  <a:pt x="87" y="537"/>
                  <a:pt x="88" y="535"/>
                  <a:pt x="88" y="535"/>
                </a:cubicBezTo>
                <a:cubicBezTo>
                  <a:pt x="89" y="534"/>
                  <a:pt x="90" y="534"/>
                  <a:pt x="91" y="535"/>
                </a:cubicBezTo>
                <a:cubicBezTo>
                  <a:pt x="95" y="539"/>
                  <a:pt x="100" y="544"/>
                  <a:pt x="104" y="548"/>
                </a:cubicBezTo>
                <a:cubicBezTo>
                  <a:pt x="105" y="549"/>
                  <a:pt x="105" y="550"/>
                  <a:pt x="104" y="551"/>
                </a:cubicBezTo>
                <a:cubicBezTo>
                  <a:pt x="104" y="551"/>
                  <a:pt x="104" y="551"/>
                  <a:pt x="103" y="551"/>
                </a:cubicBezTo>
                <a:close/>
                <a:moveTo>
                  <a:pt x="540" y="545"/>
                </a:moveTo>
                <a:cubicBezTo>
                  <a:pt x="540" y="545"/>
                  <a:pt x="539" y="545"/>
                  <a:pt x="539" y="544"/>
                </a:cubicBezTo>
                <a:cubicBezTo>
                  <a:pt x="538" y="544"/>
                  <a:pt x="538" y="543"/>
                  <a:pt x="539" y="542"/>
                </a:cubicBezTo>
                <a:cubicBezTo>
                  <a:pt x="543" y="538"/>
                  <a:pt x="548" y="533"/>
                  <a:pt x="552" y="528"/>
                </a:cubicBezTo>
                <a:cubicBezTo>
                  <a:pt x="553" y="527"/>
                  <a:pt x="554" y="527"/>
                  <a:pt x="555" y="528"/>
                </a:cubicBezTo>
                <a:cubicBezTo>
                  <a:pt x="555" y="529"/>
                  <a:pt x="555" y="530"/>
                  <a:pt x="555" y="530"/>
                </a:cubicBezTo>
                <a:cubicBezTo>
                  <a:pt x="551" y="535"/>
                  <a:pt x="546" y="540"/>
                  <a:pt x="541" y="545"/>
                </a:cubicBezTo>
                <a:cubicBezTo>
                  <a:pt x="541" y="545"/>
                  <a:pt x="541" y="545"/>
                  <a:pt x="540" y="545"/>
                </a:cubicBezTo>
                <a:close/>
                <a:moveTo>
                  <a:pt x="77" y="524"/>
                </a:moveTo>
                <a:cubicBezTo>
                  <a:pt x="76" y="524"/>
                  <a:pt x="76" y="523"/>
                  <a:pt x="75" y="523"/>
                </a:cubicBezTo>
                <a:cubicBezTo>
                  <a:pt x="71" y="518"/>
                  <a:pt x="67" y="513"/>
                  <a:pt x="63" y="508"/>
                </a:cubicBezTo>
                <a:cubicBezTo>
                  <a:pt x="63" y="507"/>
                  <a:pt x="63" y="506"/>
                  <a:pt x="64" y="505"/>
                </a:cubicBezTo>
                <a:cubicBezTo>
                  <a:pt x="64" y="505"/>
                  <a:pt x="65" y="505"/>
                  <a:pt x="66" y="506"/>
                </a:cubicBezTo>
                <a:cubicBezTo>
                  <a:pt x="70" y="511"/>
                  <a:pt x="74" y="516"/>
                  <a:pt x="78" y="521"/>
                </a:cubicBezTo>
                <a:cubicBezTo>
                  <a:pt x="79" y="521"/>
                  <a:pt x="78" y="522"/>
                  <a:pt x="78" y="523"/>
                </a:cubicBezTo>
                <a:cubicBezTo>
                  <a:pt x="77" y="523"/>
                  <a:pt x="77" y="524"/>
                  <a:pt x="77" y="524"/>
                </a:cubicBezTo>
                <a:close/>
                <a:moveTo>
                  <a:pt x="566" y="516"/>
                </a:moveTo>
                <a:cubicBezTo>
                  <a:pt x="566" y="516"/>
                  <a:pt x="565" y="516"/>
                  <a:pt x="565" y="516"/>
                </a:cubicBezTo>
                <a:cubicBezTo>
                  <a:pt x="564" y="515"/>
                  <a:pt x="564" y="514"/>
                  <a:pt x="565" y="513"/>
                </a:cubicBezTo>
                <a:cubicBezTo>
                  <a:pt x="569" y="508"/>
                  <a:pt x="572" y="503"/>
                  <a:pt x="576" y="498"/>
                </a:cubicBezTo>
                <a:cubicBezTo>
                  <a:pt x="577" y="497"/>
                  <a:pt x="578" y="497"/>
                  <a:pt x="579" y="498"/>
                </a:cubicBezTo>
                <a:cubicBezTo>
                  <a:pt x="579" y="498"/>
                  <a:pt x="580" y="499"/>
                  <a:pt x="579" y="500"/>
                </a:cubicBezTo>
                <a:cubicBezTo>
                  <a:pt x="575" y="505"/>
                  <a:pt x="571" y="511"/>
                  <a:pt x="567" y="516"/>
                </a:cubicBezTo>
                <a:cubicBezTo>
                  <a:pt x="567" y="516"/>
                  <a:pt x="566" y="516"/>
                  <a:pt x="566" y="516"/>
                </a:cubicBezTo>
                <a:close/>
                <a:moveTo>
                  <a:pt x="54" y="493"/>
                </a:moveTo>
                <a:cubicBezTo>
                  <a:pt x="53" y="493"/>
                  <a:pt x="52" y="492"/>
                  <a:pt x="52" y="492"/>
                </a:cubicBezTo>
                <a:cubicBezTo>
                  <a:pt x="49" y="486"/>
                  <a:pt x="45" y="481"/>
                  <a:pt x="42" y="475"/>
                </a:cubicBezTo>
                <a:cubicBezTo>
                  <a:pt x="41" y="474"/>
                  <a:pt x="42" y="473"/>
                  <a:pt x="43" y="473"/>
                </a:cubicBezTo>
                <a:cubicBezTo>
                  <a:pt x="43" y="472"/>
                  <a:pt x="45" y="473"/>
                  <a:pt x="45" y="473"/>
                </a:cubicBezTo>
                <a:cubicBezTo>
                  <a:pt x="48" y="479"/>
                  <a:pt x="52" y="485"/>
                  <a:pt x="55" y="490"/>
                </a:cubicBezTo>
                <a:cubicBezTo>
                  <a:pt x="56" y="491"/>
                  <a:pt x="55" y="492"/>
                  <a:pt x="54" y="492"/>
                </a:cubicBezTo>
                <a:cubicBezTo>
                  <a:pt x="54" y="492"/>
                  <a:pt x="54" y="493"/>
                  <a:pt x="54" y="493"/>
                </a:cubicBezTo>
                <a:close/>
                <a:moveTo>
                  <a:pt x="588" y="485"/>
                </a:moveTo>
                <a:cubicBezTo>
                  <a:pt x="588" y="485"/>
                  <a:pt x="587" y="485"/>
                  <a:pt x="587" y="484"/>
                </a:cubicBezTo>
                <a:cubicBezTo>
                  <a:pt x="586" y="484"/>
                  <a:pt x="586" y="483"/>
                  <a:pt x="587" y="482"/>
                </a:cubicBezTo>
                <a:cubicBezTo>
                  <a:pt x="590" y="477"/>
                  <a:pt x="593" y="471"/>
                  <a:pt x="596" y="465"/>
                </a:cubicBezTo>
                <a:cubicBezTo>
                  <a:pt x="597" y="464"/>
                  <a:pt x="598" y="464"/>
                  <a:pt x="599" y="465"/>
                </a:cubicBezTo>
                <a:cubicBezTo>
                  <a:pt x="599" y="465"/>
                  <a:pt x="600" y="466"/>
                  <a:pt x="599" y="467"/>
                </a:cubicBezTo>
                <a:cubicBezTo>
                  <a:pt x="596" y="473"/>
                  <a:pt x="593" y="478"/>
                  <a:pt x="590" y="484"/>
                </a:cubicBezTo>
                <a:cubicBezTo>
                  <a:pt x="589" y="484"/>
                  <a:pt x="589" y="485"/>
                  <a:pt x="588" y="485"/>
                </a:cubicBezTo>
                <a:close/>
                <a:moveTo>
                  <a:pt x="34" y="459"/>
                </a:moveTo>
                <a:cubicBezTo>
                  <a:pt x="34" y="459"/>
                  <a:pt x="33" y="459"/>
                  <a:pt x="33" y="458"/>
                </a:cubicBezTo>
                <a:cubicBezTo>
                  <a:pt x="30" y="452"/>
                  <a:pt x="27" y="446"/>
                  <a:pt x="25" y="440"/>
                </a:cubicBezTo>
                <a:cubicBezTo>
                  <a:pt x="24" y="440"/>
                  <a:pt x="25" y="439"/>
                  <a:pt x="26" y="438"/>
                </a:cubicBezTo>
                <a:cubicBezTo>
                  <a:pt x="27" y="438"/>
                  <a:pt x="28" y="438"/>
                  <a:pt x="28" y="439"/>
                </a:cubicBezTo>
                <a:cubicBezTo>
                  <a:pt x="31" y="445"/>
                  <a:pt x="33" y="451"/>
                  <a:pt x="36" y="457"/>
                </a:cubicBezTo>
                <a:cubicBezTo>
                  <a:pt x="36" y="457"/>
                  <a:pt x="36" y="458"/>
                  <a:pt x="35" y="459"/>
                </a:cubicBezTo>
                <a:cubicBezTo>
                  <a:pt x="35" y="459"/>
                  <a:pt x="35" y="459"/>
                  <a:pt x="34" y="459"/>
                </a:cubicBezTo>
                <a:close/>
                <a:moveTo>
                  <a:pt x="606" y="451"/>
                </a:moveTo>
                <a:cubicBezTo>
                  <a:pt x="606" y="451"/>
                  <a:pt x="606" y="451"/>
                  <a:pt x="606" y="450"/>
                </a:cubicBezTo>
                <a:cubicBezTo>
                  <a:pt x="605" y="450"/>
                  <a:pt x="604" y="449"/>
                  <a:pt x="605" y="448"/>
                </a:cubicBezTo>
                <a:cubicBezTo>
                  <a:pt x="607" y="442"/>
                  <a:pt x="610" y="436"/>
                  <a:pt x="612" y="430"/>
                </a:cubicBezTo>
                <a:cubicBezTo>
                  <a:pt x="612" y="429"/>
                  <a:pt x="613" y="429"/>
                  <a:pt x="614" y="429"/>
                </a:cubicBezTo>
                <a:cubicBezTo>
                  <a:pt x="615" y="430"/>
                  <a:pt x="616" y="431"/>
                  <a:pt x="615" y="432"/>
                </a:cubicBezTo>
                <a:cubicBezTo>
                  <a:pt x="613" y="438"/>
                  <a:pt x="611" y="444"/>
                  <a:pt x="608" y="450"/>
                </a:cubicBezTo>
                <a:cubicBezTo>
                  <a:pt x="608" y="450"/>
                  <a:pt x="607" y="451"/>
                  <a:pt x="606" y="451"/>
                </a:cubicBezTo>
                <a:close/>
                <a:moveTo>
                  <a:pt x="20" y="424"/>
                </a:moveTo>
                <a:cubicBezTo>
                  <a:pt x="19" y="424"/>
                  <a:pt x="18" y="423"/>
                  <a:pt x="18" y="422"/>
                </a:cubicBezTo>
                <a:cubicBezTo>
                  <a:pt x="16" y="416"/>
                  <a:pt x="14" y="410"/>
                  <a:pt x="12" y="404"/>
                </a:cubicBezTo>
                <a:cubicBezTo>
                  <a:pt x="12" y="403"/>
                  <a:pt x="12" y="402"/>
                  <a:pt x="13" y="402"/>
                </a:cubicBezTo>
                <a:cubicBezTo>
                  <a:pt x="14" y="401"/>
                  <a:pt x="15" y="402"/>
                  <a:pt x="15" y="403"/>
                </a:cubicBezTo>
                <a:cubicBezTo>
                  <a:pt x="17" y="409"/>
                  <a:pt x="19" y="415"/>
                  <a:pt x="21" y="421"/>
                </a:cubicBezTo>
                <a:cubicBezTo>
                  <a:pt x="22" y="422"/>
                  <a:pt x="21" y="423"/>
                  <a:pt x="20" y="423"/>
                </a:cubicBezTo>
                <a:cubicBezTo>
                  <a:pt x="20" y="424"/>
                  <a:pt x="20" y="424"/>
                  <a:pt x="20" y="424"/>
                </a:cubicBezTo>
                <a:close/>
                <a:moveTo>
                  <a:pt x="620" y="415"/>
                </a:moveTo>
                <a:cubicBezTo>
                  <a:pt x="620" y="415"/>
                  <a:pt x="620" y="415"/>
                  <a:pt x="620" y="414"/>
                </a:cubicBezTo>
                <a:cubicBezTo>
                  <a:pt x="619" y="414"/>
                  <a:pt x="618" y="413"/>
                  <a:pt x="618" y="412"/>
                </a:cubicBezTo>
                <a:cubicBezTo>
                  <a:pt x="620" y="406"/>
                  <a:pt x="622" y="400"/>
                  <a:pt x="624" y="394"/>
                </a:cubicBezTo>
                <a:cubicBezTo>
                  <a:pt x="624" y="393"/>
                  <a:pt x="625" y="392"/>
                  <a:pt x="626" y="392"/>
                </a:cubicBezTo>
                <a:cubicBezTo>
                  <a:pt x="627" y="393"/>
                  <a:pt x="627" y="394"/>
                  <a:pt x="627" y="395"/>
                </a:cubicBezTo>
                <a:cubicBezTo>
                  <a:pt x="625" y="401"/>
                  <a:pt x="624" y="407"/>
                  <a:pt x="622" y="413"/>
                </a:cubicBezTo>
                <a:cubicBezTo>
                  <a:pt x="622" y="414"/>
                  <a:pt x="621" y="415"/>
                  <a:pt x="620" y="415"/>
                </a:cubicBezTo>
                <a:close/>
                <a:moveTo>
                  <a:pt x="9" y="386"/>
                </a:moveTo>
                <a:cubicBezTo>
                  <a:pt x="8" y="386"/>
                  <a:pt x="8" y="386"/>
                  <a:pt x="7" y="385"/>
                </a:cubicBezTo>
                <a:cubicBezTo>
                  <a:pt x="6" y="379"/>
                  <a:pt x="5" y="372"/>
                  <a:pt x="4" y="366"/>
                </a:cubicBezTo>
                <a:cubicBezTo>
                  <a:pt x="4" y="365"/>
                  <a:pt x="4" y="364"/>
                  <a:pt x="5" y="364"/>
                </a:cubicBezTo>
                <a:cubicBezTo>
                  <a:pt x="6" y="364"/>
                  <a:pt x="7" y="364"/>
                  <a:pt x="7" y="365"/>
                </a:cubicBezTo>
                <a:cubicBezTo>
                  <a:pt x="8" y="372"/>
                  <a:pt x="10" y="378"/>
                  <a:pt x="11" y="384"/>
                </a:cubicBezTo>
                <a:cubicBezTo>
                  <a:pt x="11" y="385"/>
                  <a:pt x="10" y="386"/>
                  <a:pt x="10" y="386"/>
                </a:cubicBezTo>
                <a:cubicBezTo>
                  <a:pt x="9" y="386"/>
                  <a:pt x="9" y="386"/>
                  <a:pt x="9" y="386"/>
                </a:cubicBezTo>
                <a:close/>
                <a:moveTo>
                  <a:pt x="629" y="377"/>
                </a:moveTo>
                <a:cubicBezTo>
                  <a:pt x="629" y="377"/>
                  <a:pt x="629" y="377"/>
                  <a:pt x="629" y="377"/>
                </a:cubicBezTo>
                <a:cubicBezTo>
                  <a:pt x="628" y="377"/>
                  <a:pt x="627" y="376"/>
                  <a:pt x="628" y="375"/>
                </a:cubicBezTo>
                <a:cubicBezTo>
                  <a:pt x="629" y="369"/>
                  <a:pt x="630" y="362"/>
                  <a:pt x="631" y="356"/>
                </a:cubicBezTo>
                <a:cubicBezTo>
                  <a:pt x="631" y="355"/>
                  <a:pt x="632" y="354"/>
                  <a:pt x="633" y="355"/>
                </a:cubicBezTo>
                <a:cubicBezTo>
                  <a:pt x="634" y="355"/>
                  <a:pt x="634" y="356"/>
                  <a:pt x="634" y="356"/>
                </a:cubicBezTo>
                <a:cubicBezTo>
                  <a:pt x="633" y="363"/>
                  <a:pt x="632" y="369"/>
                  <a:pt x="631" y="376"/>
                </a:cubicBezTo>
                <a:cubicBezTo>
                  <a:pt x="631" y="377"/>
                  <a:pt x="630" y="377"/>
                  <a:pt x="629" y="377"/>
                </a:cubicBezTo>
                <a:close/>
                <a:moveTo>
                  <a:pt x="3" y="348"/>
                </a:moveTo>
                <a:cubicBezTo>
                  <a:pt x="2" y="348"/>
                  <a:pt x="2" y="348"/>
                  <a:pt x="2" y="347"/>
                </a:cubicBezTo>
                <a:cubicBezTo>
                  <a:pt x="1" y="340"/>
                  <a:pt x="1" y="334"/>
                  <a:pt x="0" y="327"/>
                </a:cubicBezTo>
                <a:cubicBezTo>
                  <a:pt x="0" y="326"/>
                  <a:pt x="1" y="326"/>
                  <a:pt x="2" y="325"/>
                </a:cubicBezTo>
                <a:cubicBezTo>
                  <a:pt x="3" y="325"/>
                  <a:pt x="4" y="326"/>
                  <a:pt x="4" y="327"/>
                </a:cubicBezTo>
                <a:cubicBezTo>
                  <a:pt x="4" y="334"/>
                  <a:pt x="5" y="340"/>
                  <a:pt x="5" y="346"/>
                </a:cubicBezTo>
                <a:cubicBezTo>
                  <a:pt x="5" y="347"/>
                  <a:pt x="4" y="348"/>
                  <a:pt x="3" y="348"/>
                </a:cubicBezTo>
                <a:cubicBezTo>
                  <a:pt x="3" y="348"/>
                  <a:pt x="3" y="348"/>
                  <a:pt x="3" y="348"/>
                </a:cubicBezTo>
                <a:close/>
                <a:moveTo>
                  <a:pt x="634" y="339"/>
                </a:moveTo>
                <a:cubicBezTo>
                  <a:pt x="634" y="339"/>
                  <a:pt x="634" y="339"/>
                  <a:pt x="634" y="339"/>
                </a:cubicBezTo>
                <a:cubicBezTo>
                  <a:pt x="633" y="339"/>
                  <a:pt x="632" y="338"/>
                  <a:pt x="632" y="337"/>
                </a:cubicBezTo>
                <a:cubicBezTo>
                  <a:pt x="633" y="331"/>
                  <a:pt x="633" y="324"/>
                  <a:pt x="633" y="318"/>
                </a:cubicBezTo>
                <a:cubicBezTo>
                  <a:pt x="633" y="311"/>
                  <a:pt x="633" y="305"/>
                  <a:pt x="632" y="299"/>
                </a:cubicBezTo>
                <a:cubicBezTo>
                  <a:pt x="632" y="298"/>
                  <a:pt x="633" y="297"/>
                  <a:pt x="634" y="297"/>
                </a:cubicBezTo>
                <a:cubicBezTo>
                  <a:pt x="635" y="297"/>
                  <a:pt x="636" y="298"/>
                  <a:pt x="636" y="299"/>
                </a:cubicBezTo>
                <a:cubicBezTo>
                  <a:pt x="636" y="305"/>
                  <a:pt x="636" y="311"/>
                  <a:pt x="636" y="318"/>
                </a:cubicBezTo>
                <a:cubicBezTo>
                  <a:pt x="636" y="324"/>
                  <a:pt x="636" y="331"/>
                  <a:pt x="636" y="337"/>
                </a:cubicBezTo>
                <a:cubicBezTo>
                  <a:pt x="636" y="338"/>
                  <a:pt x="635" y="339"/>
                  <a:pt x="634" y="339"/>
                </a:cubicBezTo>
                <a:close/>
                <a:moveTo>
                  <a:pt x="2" y="310"/>
                </a:moveTo>
                <a:cubicBezTo>
                  <a:pt x="2" y="310"/>
                  <a:pt x="2" y="310"/>
                  <a:pt x="2" y="310"/>
                </a:cubicBezTo>
                <a:cubicBezTo>
                  <a:pt x="1" y="310"/>
                  <a:pt x="0" y="309"/>
                  <a:pt x="0" y="308"/>
                </a:cubicBezTo>
                <a:cubicBezTo>
                  <a:pt x="1" y="301"/>
                  <a:pt x="1" y="295"/>
                  <a:pt x="2" y="289"/>
                </a:cubicBezTo>
                <a:cubicBezTo>
                  <a:pt x="2" y="288"/>
                  <a:pt x="3" y="287"/>
                  <a:pt x="4" y="287"/>
                </a:cubicBezTo>
                <a:cubicBezTo>
                  <a:pt x="5" y="287"/>
                  <a:pt x="5" y="288"/>
                  <a:pt x="5" y="289"/>
                </a:cubicBezTo>
                <a:cubicBezTo>
                  <a:pt x="5" y="295"/>
                  <a:pt x="4" y="302"/>
                  <a:pt x="4" y="308"/>
                </a:cubicBezTo>
                <a:cubicBezTo>
                  <a:pt x="4" y="309"/>
                  <a:pt x="3" y="310"/>
                  <a:pt x="2" y="310"/>
                </a:cubicBezTo>
                <a:close/>
                <a:moveTo>
                  <a:pt x="632" y="281"/>
                </a:moveTo>
                <a:cubicBezTo>
                  <a:pt x="631" y="281"/>
                  <a:pt x="631" y="281"/>
                  <a:pt x="631" y="280"/>
                </a:cubicBezTo>
                <a:cubicBezTo>
                  <a:pt x="630" y="273"/>
                  <a:pt x="629" y="267"/>
                  <a:pt x="628" y="261"/>
                </a:cubicBezTo>
                <a:cubicBezTo>
                  <a:pt x="628" y="260"/>
                  <a:pt x="628" y="259"/>
                  <a:pt x="629" y="259"/>
                </a:cubicBezTo>
                <a:cubicBezTo>
                  <a:pt x="630" y="259"/>
                  <a:pt x="631" y="259"/>
                  <a:pt x="631" y="260"/>
                </a:cubicBezTo>
                <a:cubicBezTo>
                  <a:pt x="632" y="267"/>
                  <a:pt x="633" y="273"/>
                  <a:pt x="634" y="279"/>
                </a:cubicBezTo>
                <a:cubicBezTo>
                  <a:pt x="634" y="280"/>
                  <a:pt x="634" y="281"/>
                  <a:pt x="633" y="281"/>
                </a:cubicBezTo>
                <a:cubicBezTo>
                  <a:pt x="632" y="281"/>
                  <a:pt x="632" y="281"/>
                  <a:pt x="632" y="281"/>
                </a:cubicBezTo>
                <a:close/>
                <a:moveTo>
                  <a:pt x="6" y="271"/>
                </a:moveTo>
                <a:cubicBezTo>
                  <a:pt x="6" y="271"/>
                  <a:pt x="6" y="271"/>
                  <a:pt x="5" y="271"/>
                </a:cubicBezTo>
                <a:cubicBezTo>
                  <a:pt x="4" y="271"/>
                  <a:pt x="4" y="270"/>
                  <a:pt x="4" y="269"/>
                </a:cubicBezTo>
                <a:cubicBezTo>
                  <a:pt x="5" y="263"/>
                  <a:pt x="6" y="256"/>
                  <a:pt x="7" y="250"/>
                </a:cubicBezTo>
                <a:cubicBezTo>
                  <a:pt x="8" y="249"/>
                  <a:pt x="9" y="249"/>
                  <a:pt x="10" y="249"/>
                </a:cubicBezTo>
                <a:cubicBezTo>
                  <a:pt x="11" y="249"/>
                  <a:pt x="11" y="250"/>
                  <a:pt x="11" y="251"/>
                </a:cubicBezTo>
                <a:cubicBezTo>
                  <a:pt x="10" y="257"/>
                  <a:pt x="8" y="264"/>
                  <a:pt x="7" y="270"/>
                </a:cubicBezTo>
                <a:cubicBezTo>
                  <a:pt x="7" y="271"/>
                  <a:pt x="7" y="271"/>
                  <a:pt x="6" y="271"/>
                </a:cubicBezTo>
                <a:close/>
                <a:moveTo>
                  <a:pt x="625" y="243"/>
                </a:moveTo>
                <a:cubicBezTo>
                  <a:pt x="625" y="243"/>
                  <a:pt x="624" y="243"/>
                  <a:pt x="624" y="242"/>
                </a:cubicBezTo>
                <a:cubicBezTo>
                  <a:pt x="622" y="236"/>
                  <a:pt x="620" y="230"/>
                  <a:pt x="618" y="224"/>
                </a:cubicBezTo>
                <a:cubicBezTo>
                  <a:pt x="618" y="223"/>
                  <a:pt x="619" y="222"/>
                  <a:pt x="620" y="221"/>
                </a:cubicBezTo>
                <a:cubicBezTo>
                  <a:pt x="621" y="221"/>
                  <a:pt x="622" y="222"/>
                  <a:pt x="622" y="223"/>
                </a:cubicBezTo>
                <a:cubicBezTo>
                  <a:pt x="624" y="229"/>
                  <a:pt x="626" y="235"/>
                  <a:pt x="627" y="241"/>
                </a:cubicBezTo>
                <a:cubicBezTo>
                  <a:pt x="627" y="242"/>
                  <a:pt x="627" y="243"/>
                  <a:pt x="626" y="243"/>
                </a:cubicBezTo>
                <a:cubicBezTo>
                  <a:pt x="626" y="243"/>
                  <a:pt x="626" y="243"/>
                  <a:pt x="625" y="243"/>
                </a:cubicBezTo>
                <a:close/>
                <a:moveTo>
                  <a:pt x="14" y="234"/>
                </a:moveTo>
                <a:cubicBezTo>
                  <a:pt x="14" y="234"/>
                  <a:pt x="14" y="234"/>
                  <a:pt x="13" y="234"/>
                </a:cubicBezTo>
                <a:cubicBezTo>
                  <a:pt x="12" y="233"/>
                  <a:pt x="12" y="232"/>
                  <a:pt x="12" y="231"/>
                </a:cubicBezTo>
                <a:cubicBezTo>
                  <a:pt x="14" y="225"/>
                  <a:pt x="16" y="219"/>
                  <a:pt x="18" y="213"/>
                </a:cubicBezTo>
                <a:cubicBezTo>
                  <a:pt x="18" y="212"/>
                  <a:pt x="19" y="211"/>
                  <a:pt x="20" y="212"/>
                </a:cubicBezTo>
                <a:cubicBezTo>
                  <a:pt x="21" y="212"/>
                  <a:pt x="22" y="213"/>
                  <a:pt x="21" y="214"/>
                </a:cubicBezTo>
                <a:cubicBezTo>
                  <a:pt x="19" y="220"/>
                  <a:pt x="17" y="226"/>
                  <a:pt x="16" y="232"/>
                </a:cubicBezTo>
                <a:cubicBezTo>
                  <a:pt x="15" y="233"/>
                  <a:pt x="15" y="234"/>
                  <a:pt x="14" y="234"/>
                </a:cubicBezTo>
                <a:close/>
                <a:moveTo>
                  <a:pt x="614" y="207"/>
                </a:moveTo>
                <a:cubicBezTo>
                  <a:pt x="613" y="207"/>
                  <a:pt x="612" y="206"/>
                  <a:pt x="612" y="205"/>
                </a:cubicBezTo>
                <a:cubicBezTo>
                  <a:pt x="610" y="200"/>
                  <a:pt x="607" y="194"/>
                  <a:pt x="605" y="188"/>
                </a:cubicBezTo>
                <a:cubicBezTo>
                  <a:pt x="604" y="187"/>
                  <a:pt x="605" y="186"/>
                  <a:pt x="606" y="185"/>
                </a:cubicBezTo>
                <a:cubicBezTo>
                  <a:pt x="607" y="185"/>
                  <a:pt x="608" y="185"/>
                  <a:pt x="608" y="186"/>
                </a:cubicBezTo>
                <a:cubicBezTo>
                  <a:pt x="611" y="192"/>
                  <a:pt x="613" y="198"/>
                  <a:pt x="616" y="204"/>
                </a:cubicBezTo>
                <a:cubicBezTo>
                  <a:pt x="616" y="205"/>
                  <a:pt x="615" y="206"/>
                  <a:pt x="614" y="206"/>
                </a:cubicBezTo>
                <a:cubicBezTo>
                  <a:pt x="614" y="207"/>
                  <a:pt x="614" y="207"/>
                  <a:pt x="614" y="207"/>
                </a:cubicBezTo>
                <a:close/>
                <a:moveTo>
                  <a:pt x="27" y="197"/>
                </a:moveTo>
                <a:cubicBezTo>
                  <a:pt x="26" y="197"/>
                  <a:pt x="26" y="197"/>
                  <a:pt x="26" y="197"/>
                </a:cubicBezTo>
                <a:cubicBezTo>
                  <a:pt x="25" y="197"/>
                  <a:pt x="25" y="196"/>
                  <a:pt x="25" y="195"/>
                </a:cubicBezTo>
                <a:cubicBezTo>
                  <a:pt x="27" y="189"/>
                  <a:pt x="30" y="183"/>
                  <a:pt x="33" y="177"/>
                </a:cubicBezTo>
                <a:cubicBezTo>
                  <a:pt x="33" y="176"/>
                  <a:pt x="35" y="176"/>
                  <a:pt x="35" y="176"/>
                </a:cubicBezTo>
                <a:cubicBezTo>
                  <a:pt x="36" y="177"/>
                  <a:pt x="37" y="178"/>
                  <a:pt x="36" y="179"/>
                </a:cubicBezTo>
                <a:cubicBezTo>
                  <a:pt x="33" y="184"/>
                  <a:pt x="31" y="190"/>
                  <a:pt x="28" y="196"/>
                </a:cubicBezTo>
                <a:cubicBezTo>
                  <a:pt x="28" y="197"/>
                  <a:pt x="27" y="197"/>
                  <a:pt x="27" y="197"/>
                </a:cubicBezTo>
                <a:close/>
                <a:moveTo>
                  <a:pt x="598" y="172"/>
                </a:moveTo>
                <a:cubicBezTo>
                  <a:pt x="597" y="172"/>
                  <a:pt x="597" y="171"/>
                  <a:pt x="596" y="171"/>
                </a:cubicBezTo>
                <a:cubicBezTo>
                  <a:pt x="593" y="165"/>
                  <a:pt x="590" y="159"/>
                  <a:pt x="587" y="154"/>
                </a:cubicBezTo>
                <a:cubicBezTo>
                  <a:pt x="586" y="153"/>
                  <a:pt x="587" y="152"/>
                  <a:pt x="587" y="151"/>
                </a:cubicBezTo>
                <a:cubicBezTo>
                  <a:pt x="588" y="151"/>
                  <a:pt x="589" y="151"/>
                  <a:pt x="590" y="152"/>
                </a:cubicBezTo>
                <a:cubicBezTo>
                  <a:pt x="593" y="158"/>
                  <a:pt x="596" y="163"/>
                  <a:pt x="600" y="169"/>
                </a:cubicBezTo>
                <a:cubicBezTo>
                  <a:pt x="600" y="170"/>
                  <a:pt x="600" y="171"/>
                  <a:pt x="599" y="171"/>
                </a:cubicBezTo>
                <a:cubicBezTo>
                  <a:pt x="599" y="171"/>
                  <a:pt x="598" y="172"/>
                  <a:pt x="598" y="172"/>
                </a:cubicBezTo>
                <a:close/>
                <a:moveTo>
                  <a:pt x="44" y="163"/>
                </a:moveTo>
                <a:cubicBezTo>
                  <a:pt x="43" y="163"/>
                  <a:pt x="43" y="162"/>
                  <a:pt x="43" y="162"/>
                </a:cubicBezTo>
                <a:cubicBezTo>
                  <a:pt x="42" y="162"/>
                  <a:pt x="42" y="161"/>
                  <a:pt x="42" y="160"/>
                </a:cubicBezTo>
                <a:cubicBezTo>
                  <a:pt x="45" y="154"/>
                  <a:pt x="49" y="149"/>
                  <a:pt x="52" y="143"/>
                </a:cubicBezTo>
                <a:cubicBezTo>
                  <a:pt x="53" y="143"/>
                  <a:pt x="54" y="142"/>
                  <a:pt x="55" y="143"/>
                </a:cubicBezTo>
                <a:cubicBezTo>
                  <a:pt x="56" y="143"/>
                  <a:pt x="56" y="144"/>
                  <a:pt x="55" y="145"/>
                </a:cubicBezTo>
                <a:cubicBezTo>
                  <a:pt x="52" y="151"/>
                  <a:pt x="48" y="156"/>
                  <a:pt x="45" y="162"/>
                </a:cubicBezTo>
                <a:cubicBezTo>
                  <a:pt x="45" y="162"/>
                  <a:pt x="44" y="163"/>
                  <a:pt x="44" y="163"/>
                </a:cubicBezTo>
                <a:close/>
                <a:moveTo>
                  <a:pt x="578" y="139"/>
                </a:moveTo>
                <a:cubicBezTo>
                  <a:pt x="577" y="139"/>
                  <a:pt x="577" y="138"/>
                  <a:pt x="576" y="138"/>
                </a:cubicBezTo>
                <a:cubicBezTo>
                  <a:pt x="573" y="133"/>
                  <a:pt x="569" y="128"/>
                  <a:pt x="565" y="123"/>
                </a:cubicBezTo>
                <a:cubicBezTo>
                  <a:pt x="564" y="122"/>
                  <a:pt x="564" y="121"/>
                  <a:pt x="565" y="120"/>
                </a:cubicBezTo>
                <a:cubicBezTo>
                  <a:pt x="566" y="119"/>
                  <a:pt x="567" y="120"/>
                  <a:pt x="568" y="120"/>
                </a:cubicBezTo>
                <a:cubicBezTo>
                  <a:pt x="572" y="125"/>
                  <a:pt x="576" y="131"/>
                  <a:pt x="579" y="136"/>
                </a:cubicBezTo>
                <a:cubicBezTo>
                  <a:pt x="580" y="137"/>
                  <a:pt x="580" y="138"/>
                  <a:pt x="579" y="138"/>
                </a:cubicBezTo>
                <a:cubicBezTo>
                  <a:pt x="579" y="139"/>
                  <a:pt x="578" y="139"/>
                  <a:pt x="578" y="139"/>
                </a:cubicBezTo>
                <a:close/>
                <a:moveTo>
                  <a:pt x="65" y="130"/>
                </a:moveTo>
                <a:cubicBezTo>
                  <a:pt x="65" y="130"/>
                  <a:pt x="64" y="130"/>
                  <a:pt x="64" y="130"/>
                </a:cubicBezTo>
                <a:cubicBezTo>
                  <a:pt x="63" y="129"/>
                  <a:pt x="63" y="128"/>
                  <a:pt x="63" y="127"/>
                </a:cubicBezTo>
                <a:cubicBezTo>
                  <a:pt x="67" y="122"/>
                  <a:pt x="71" y="117"/>
                  <a:pt x="76" y="112"/>
                </a:cubicBezTo>
                <a:cubicBezTo>
                  <a:pt x="76" y="112"/>
                  <a:pt x="77" y="111"/>
                  <a:pt x="78" y="112"/>
                </a:cubicBezTo>
                <a:cubicBezTo>
                  <a:pt x="79" y="113"/>
                  <a:pt x="79" y="114"/>
                  <a:pt x="78" y="115"/>
                </a:cubicBezTo>
                <a:cubicBezTo>
                  <a:pt x="74" y="119"/>
                  <a:pt x="70" y="124"/>
                  <a:pt x="66" y="130"/>
                </a:cubicBezTo>
                <a:cubicBezTo>
                  <a:pt x="66" y="130"/>
                  <a:pt x="65" y="130"/>
                  <a:pt x="65" y="130"/>
                </a:cubicBezTo>
                <a:close/>
                <a:moveTo>
                  <a:pt x="554" y="108"/>
                </a:moveTo>
                <a:cubicBezTo>
                  <a:pt x="553" y="108"/>
                  <a:pt x="553" y="108"/>
                  <a:pt x="553" y="108"/>
                </a:cubicBezTo>
                <a:cubicBezTo>
                  <a:pt x="548" y="103"/>
                  <a:pt x="544" y="98"/>
                  <a:pt x="539" y="94"/>
                </a:cubicBezTo>
                <a:cubicBezTo>
                  <a:pt x="539" y="93"/>
                  <a:pt x="539" y="92"/>
                  <a:pt x="539" y="91"/>
                </a:cubicBezTo>
                <a:cubicBezTo>
                  <a:pt x="540" y="91"/>
                  <a:pt x="541" y="91"/>
                  <a:pt x="542" y="91"/>
                </a:cubicBezTo>
                <a:cubicBezTo>
                  <a:pt x="546" y="96"/>
                  <a:pt x="551" y="101"/>
                  <a:pt x="555" y="105"/>
                </a:cubicBezTo>
                <a:cubicBezTo>
                  <a:pt x="556" y="106"/>
                  <a:pt x="556" y="107"/>
                  <a:pt x="555" y="108"/>
                </a:cubicBezTo>
                <a:cubicBezTo>
                  <a:pt x="555" y="108"/>
                  <a:pt x="554" y="108"/>
                  <a:pt x="554" y="108"/>
                </a:cubicBezTo>
                <a:close/>
                <a:moveTo>
                  <a:pt x="90" y="101"/>
                </a:moveTo>
                <a:cubicBezTo>
                  <a:pt x="89" y="101"/>
                  <a:pt x="89" y="101"/>
                  <a:pt x="89" y="100"/>
                </a:cubicBezTo>
                <a:cubicBezTo>
                  <a:pt x="88" y="100"/>
                  <a:pt x="88" y="99"/>
                  <a:pt x="89" y="98"/>
                </a:cubicBezTo>
                <a:cubicBezTo>
                  <a:pt x="93" y="93"/>
                  <a:pt x="98" y="89"/>
                  <a:pt x="102" y="84"/>
                </a:cubicBezTo>
                <a:cubicBezTo>
                  <a:pt x="103" y="84"/>
                  <a:pt x="104" y="84"/>
                  <a:pt x="105" y="84"/>
                </a:cubicBezTo>
                <a:cubicBezTo>
                  <a:pt x="106" y="85"/>
                  <a:pt x="106" y="86"/>
                  <a:pt x="105" y="87"/>
                </a:cubicBezTo>
                <a:cubicBezTo>
                  <a:pt x="100" y="91"/>
                  <a:pt x="96" y="96"/>
                  <a:pt x="91" y="100"/>
                </a:cubicBezTo>
                <a:cubicBezTo>
                  <a:pt x="91" y="101"/>
                  <a:pt x="90" y="101"/>
                  <a:pt x="90" y="101"/>
                </a:cubicBezTo>
                <a:close/>
                <a:moveTo>
                  <a:pt x="526" y="81"/>
                </a:moveTo>
                <a:cubicBezTo>
                  <a:pt x="526" y="81"/>
                  <a:pt x="526" y="81"/>
                  <a:pt x="525" y="81"/>
                </a:cubicBezTo>
                <a:cubicBezTo>
                  <a:pt x="520" y="77"/>
                  <a:pt x="515" y="73"/>
                  <a:pt x="510" y="69"/>
                </a:cubicBezTo>
                <a:cubicBezTo>
                  <a:pt x="510" y="68"/>
                  <a:pt x="509" y="67"/>
                  <a:pt x="510" y="66"/>
                </a:cubicBezTo>
                <a:cubicBezTo>
                  <a:pt x="511" y="65"/>
                  <a:pt x="512" y="65"/>
                  <a:pt x="513" y="66"/>
                </a:cubicBezTo>
                <a:cubicBezTo>
                  <a:pt x="518" y="70"/>
                  <a:pt x="523" y="74"/>
                  <a:pt x="528" y="78"/>
                </a:cubicBezTo>
                <a:cubicBezTo>
                  <a:pt x="528" y="79"/>
                  <a:pt x="528" y="80"/>
                  <a:pt x="528" y="81"/>
                </a:cubicBezTo>
                <a:cubicBezTo>
                  <a:pt x="527" y="81"/>
                  <a:pt x="527" y="81"/>
                  <a:pt x="526" y="81"/>
                </a:cubicBezTo>
                <a:close/>
                <a:moveTo>
                  <a:pt x="118" y="75"/>
                </a:moveTo>
                <a:cubicBezTo>
                  <a:pt x="118" y="75"/>
                  <a:pt x="117" y="74"/>
                  <a:pt x="117" y="74"/>
                </a:cubicBezTo>
                <a:cubicBezTo>
                  <a:pt x="116" y="73"/>
                  <a:pt x="116" y="72"/>
                  <a:pt x="117" y="72"/>
                </a:cubicBezTo>
                <a:cubicBezTo>
                  <a:pt x="122" y="67"/>
                  <a:pt x="127" y="63"/>
                  <a:pt x="132" y="60"/>
                </a:cubicBezTo>
                <a:cubicBezTo>
                  <a:pt x="133" y="59"/>
                  <a:pt x="134" y="59"/>
                  <a:pt x="135" y="60"/>
                </a:cubicBezTo>
                <a:cubicBezTo>
                  <a:pt x="135" y="61"/>
                  <a:pt x="135" y="62"/>
                  <a:pt x="134" y="63"/>
                </a:cubicBezTo>
                <a:cubicBezTo>
                  <a:pt x="129" y="66"/>
                  <a:pt x="124" y="70"/>
                  <a:pt x="119" y="74"/>
                </a:cubicBezTo>
                <a:cubicBezTo>
                  <a:pt x="119" y="75"/>
                  <a:pt x="119" y="75"/>
                  <a:pt x="118" y="75"/>
                </a:cubicBezTo>
                <a:close/>
                <a:moveTo>
                  <a:pt x="496" y="58"/>
                </a:moveTo>
                <a:cubicBezTo>
                  <a:pt x="496" y="58"/>
                  <a:pt x="495" y="58"/>
                  <a:pt x="495" y="57"/>
                </a:cubicBezTo>
                <a:cubicBezTo>
                  <a:pt x="490" y="54"/>
                  <a:pt x="484" y="50"/>
                  <a:pt x="479" y="47"/>
                </a:cubicBezTo>
                <a:cubicBezTo>
                  <a:pt x="478" y="47"/>
                  <a:pt x="478" y="46"/>
                  <a:pt x="478" y="45"/>
                </a:cubicBezTo>
                <a:cubicBezTo>
                  <a:pt x="479" y="44"/>
                  <a:pt x="480" y="44"/>
                  <a:pt x="480" y="44"/>
                </a:cubicBezTo>
                <a:cubicBezTo>
                  <a:pt x="486" y="47"/>
                  <a:pt x="491" y="51"/>
                  <a:pt x="497" y="54"/>
                </a:cubicBezTo>
                <a:cubicBezTo>
                  <a:pt x="498" y="55"/>
                  <a:pt x="498" y="56"/>
                  <a:pt x="497" y="57"/>
                </a:cubicBezTo>
                <a:cubicBezTo>
                  <a:pt x="497" y="57"/>
                  <a:pt x="496" y="58"/>
                  <a:pt x="496" y="58"/>
                </a:cubicBezTo>
                <a:close/>
                <a:moveTo>
                  <a:pt x="149" y="52"/>
                </a:moveTo>
                <a:cubicBezTo>
                  <a:pt x="149" y="52"/>
                  <a:pt x="148" y="52"/>
                  <a:pt x="148" y="51"/>
                </a:cubicBezTo>
                <a:cubicBezTo>
                  <a:pt x="147" y="50"/>
                  <a:pt x="148" y="49"/>
                  <a:pt x="148" y="49"/>
                </a:cubicBezTo>
                <a:cubicBezTo>
                  <a:pt x="154" y="45"/>
                  <a:pt x="160" y="42"/>
                  <a:pt x="165" y="39"/>
                </a:cubicBezTo>
                <a:cubicBezTo>
                  <a:pt x="166" y="38"/>
                  <a:pt x="167" y="39"/>
                  <a:pt x="168" y="40"/>
                </a:cubicBezTo>
                <a:cubicBezTo>
                  <a:pt x="168" y="41"/>
                  <a:pt x="168" y="42"/>
                  <a:pt x="167" y="42"/>
                </a:cubicBezTo>
                <a:cubicBezTo>
                  <a:pt x="161" y="45"/>
                  <a:pt x="156" y="48"/>
                  <a:pt x="150" y="52"/>
                </a:cubicBezTo>
                <a:cubicBezTo>
                  <a:pt x="150" y="52"/>
                  <a:pt x="150" y="52"/>
                  <a:pt x="149" y="52"/>
                </a:cubicBezTo>
                <a:close/>
                <a:moveTo>
                  <a:pt x="463" y="38"/>
                </a:moveTo>
                <a:cubicBezTo>
                  <a:pt x="462" y="38"/>
                  <a:pt x="462" y="38"/>
                  <a:pt x="462" y="38"/>
                </a:cubicBezTo>
                <a:cubicBezTo>
                  <a:pt x="456" y="35"/>
                  <a:pt x="450" y="32"/>
                  <a:pt x="444" y="30"/>
                </a:cubicBezTo>
                <a:cubicBezTo>
                  <a:pt x="444" y="29"/>
                  <a:pt x="443" y="28"/>
                  <a:pt x="444" y="27"/>
                </a:cubicBezTo>
                <a:cubicBezTo>
                  <a:pt x="444" y="26"/>
                  <a:pt x="445" y="26"/>
                  <a:pt x="446" y="26"/>
                </a:cubicBezTo>
                <a:cubicBezTo>
                  <a:pt x="452" y="29"/>
                  <a:pt x="458" y="32"/>
                  <a:pt x="463" y="35"/>
                </a:cubicBezTo>
                <a:cubicBezTo>
                  <a:pt x="464" y="35"/>
                  <a:pt x="465" y="36"/>
                  <a:pt x="464" y="37"/>
                </a:cubicBezTo>
                <a:cubicBezTo>
                  <a:pt x="464" y="38"/>
                  <a:pt x="463" y="38"/>
                  <a:pt x="463" y="38"/>
                </a:cubicBezTo>
                <a:close/>
                <a:moveTo>
                  <a:pt x="183" y="34"/>
                </a:moveTo>
                <a:cubicBezTo>
                  <a:pt x="183" y="34"/>
                  <a:pt x="182" y="33"/>
                  <a:pt x="182" y="32"/>
                </a:cubicBezTo>
                <a:cubicBezTo>
                  <a:pt x="181" y="32"/>
                  <a:pt x="182" y="31"/>
                  <a:pt x="182" y="30"/>
                </a:cubicBezTo>
                <a:cubicBezTo>
                  <a:pt x="188" y="27"/>
                  <a:pt x="194" y="25"/>
                  <a:pt x="200" y="22"/>
                </a:cubicBezTo>
                <a:cubicBezTo>
                  <a:pt x="201" y="22"/>
                  <a:pt x="202" y="22"/>
                  <a:pt x="202" y="23"/>
                </a:cubicBezTo>
                <a:cubicBezTo>
                  <a:pt x="203" y="24"/>
                  <a:pt x="202" y="25"/>
                  <a:pt x="201" y="26"/>
                </a:cubicBezTo>
                <a:cubicBezTo>
                  <a:pt x="196" y="28"/>
                  <a:pt x="190" y="31"/>
                  <a:pt x="184" y="33"/>
                </a:cubicBezTo>
                <a:cubicBezTo>
                  <a:pt x="184" y="33"/>
                  <a:pt x="183" y="34"/>
                  <a:pt x="183" y="34"/>
                </a:cubicBezTo>
                <a:close/>
                <a:moveTo>
                  <a:pt x="427" y="23"/>
                </a:moveTo>
                <a:cubicBezTo>
                  <a:pt x="427" y="23"/>
                  <a:pt x="427" y="22"/>
                  <a:pt x="427" y="22"/>
                </a:cubicBezTo>
                <a:cubicBezTo>
                  <a:pt x="421" y="20"/>
                  <a:pt x="415" y="18"/>
                  <a:pt x="408" y="16"/>
                </a:cubicBezTo>
                <a:cubicBezTo>
                  <a:pt x="408" y="16"/>
                  <a:pt x="407" y="15"/>
                  <a:pt x="407" y="14"/>
                </a:cubicBezTo>
                <a:cubicBezTo>
                  <a:pt x="408" y="13"/>
                  <a:pt x="409" y="13"/>
                  <a:pt x="409" y="13"/>
                </a:cubicBezTo>
                <a:cubicBezTo>
                  <a:pt x="416" y="15"/>
                  <a:pt x="422" y="17"/>
                  <a:pt x="428" y="19"/>
                </a:cubicBezTo>
                <a:cubicBezTo>
                  <a:pt x="429" y="19"/>
                  <a:pt x="429" y="20"/>
                  <a:pt x="429" y="21"/>
                </a:cubicBezTo>
                <a:cubicBezTo>
                  <a:pt x="429" y="22"/>
                  <a:pt x="428" y="23"/>
                  <a:pt x="427" y="23"/>
                </a:cubicBezTo>
                <a:close/>
                <a:moveTo>
                  <a:pt x="219" y="19"/>
                </a:moveTo>
                <a:cubicBezTo>
                  <a:pt x="218" y="19"/>
                  <a:pt x="218" y="19"/>
                  <a:pt x="217" y="18"/>
                </a:cubicBezTo>
                <a:cubicBezTo>
                  <a:pt x="217" y="17"/>
                  <a:pt x="217" y="16"/>
                  <a:pt x="218" y="16"/>
                </a:cubicBezTo>
                <a:cubicBezTo>
                  <a:pt x="224" y="14"/>
                  <a:pt x="231" y="12"/>
                  <a:pt x="237" y="10"/>
                </a:cubicBezTo>
                <a:cubicBezTo>
                  <a:pt x="238" y="10"/>
                  <a:pt x="239" y="11"/>
                  <a:pt x="239" y="11"/>
                </a:cubicBezTo>
                <a:cubicBezTo>
                  <a:pt x="239" y="12"/>
                  <a:pt x="239" y="13"/>
                  <a:pt x="238" y="14"/>
                </a:cubicBezTo>
                <a:cubicBezTo>
                  <a:pt x="232" y="15"/>
                  <a:pt x="226" y="17"/>
                  <a:pt x="220" y="19"/>
                </a:cubicBezTo>
                <a:cubicBezTo>
                  <a:pt x="219" y="19"/>
                  <a:pt x="219" y="19"/>
                  <a:pt x="219" y="19"/>
                </a:cubicBezTo>
                <a:close/>
                <a:moveTo>
                  <a:pt x="390" y="11"/>
                </a:moveTo>
                <a:cubicBezTo>
                  <a:pt x="390" y="11"/>
                  <a:pt x="390" y="11"/>
                  <a:pt x="390" y="11"/>
                </a:cubicBezTo>
                <a:cubicBezTo>
                  <a:pt x="384" y="10"/>
                  <a:pt x="377" y="9"/>
                  <a:pt x="371" y="8"/>
                </a:cubicBezTo>
                <a:cubicBezTo>
                  <a:pt x="370" y="7"/>
                  <a:pt x="369" y="7"/>
                  <a:pt x="370" y="6"/>
                </a:cubicBezTo>
                <a:cubicBezTo>
                  <a:pt x="370" y="5"/>
                  <a:pt x="371" y="4"/>
                  <a:pt x="372" y="4"/>
                </a:cubicBezTo>
                <a:cubicBezTo>
                  <a:pt x="378" y="5"/>
                  <a:pt x="384" y="7"/>
                  <a:pt x="391" y="8"/>
                </a:cubicBezTo>
                <a:cubicBezTo>
                  <a:pt x="392" y="8"/>
                  <a:pt x="392" y="9"/>
                  <a:pt x="392" y="10"/>
                </a:cubicBezTo>
                <a:cubicBezTo>
                  <a:pt x="392" y="11"/>
                  <a:pt x="391" y="11"/>
                  <a:pt x="390" y="11"/>
                </a:cubicBezTo>
                <a:close/>
                <a:moveTo>
                  <a:pt x="256" y="9"/>
                </a:moveTo>
                <a:cubicBezTo>
                  <a:pt x="255" y="9"/>
                  <a:pt x="255" y="9"/>
                  <a:pt x="255" y="8"/>
                </a:cubicBezTo>
                <a:cubicBezTo>
                  <a:pt x="254" y="7"/>
                  <a:pt x="255" y="6"/>
                  <a:pt x="256" y="6"/>
                </a:cubicBezTo>
                <a:cubicBezTo>
                  <a:pt x="262" y="5"/>
                  <a:pt x="269" y="3"/>
                  <a:pt x="275" y="3"/>
                </a:cubicBezTo>
                <a:cubicBezTo>
                  <a:pt x="276" y="2"/>
                  <a:pt x="277" y="3"/>
                  <a:pt x="277" y="4"/>
                </a:cubicBezTo>
                <a:cubicBezTo>
                  <a:pt x="277" y="5"/>
                  <a:pt x="276" y="6"/>
                  <a:pt x="276" y="6"/>
                </a:cubicBezTo>
                <a:cubicBezTo>
                  <a:pt x="269" y="7"/>
                  <a:pt x="263" y="8"/>
                  <a:pt x="257" y="9"/>
                </a:cubicBezTo>
                <a:cubicBezTo>
                  <a:pt x="256" y="9"/>
                  <a:pt x="256" y="9"/>
                  <a:pt x="256" y="9"/>
                </a:cubicBezTo>
                <a:close/>
                <a:moveTo>
                  <a:pt x="352" y="5"/>
                </a:moveTo>
                <a:cubicBezTo>
                  <a:pt x="352" y="5"/>
                  <a:pt x="352" y="5"/>
                  <a:pt x="352" y="5"/>
                </a:cubicBezTo>
                <a:cubicBezTo>
                  <a:pt x="346" y="4"/>
                  <a:pt x="339" y="4"/>
                  <a:pt x="333" y="4"/>
                </a:cubicBezTo>
                <a:cubicBezTo>
                  <a:pt x="332" y="4"/>
                  <a:pt x="331" y="3"/>
                  <a:pt x="331" y="2"/>
                </a:cubicBezTo>
                <a:cubicBezTo>
                  <a:pt x="331" y="1"/>
                  <a:pt x="332" y="0"/>
                  <a:pt x="333" y="0"/>
                </a:cubicBezTo>
                <a:cubicBezTo>
                  <a:pt x="340" y="0"/>
                  <a:pt x="346" y="1"/>
                  <a:pt x="352" y="2"/>
                </a:cubicBezTo>
                <a:cubicBezTo>
                  <a:pt x="353" y="2"/>
                  <a:pt x="354" y="2"/>
                  <a:pt x="354" y="3"/>
                </a:cubicBezTo>
                <a:cubicBezTo>
                  <a:pt x="354" y="4"/>
                  <a:pt x="353" y="5"/>
                  <a:pt x="352" y="5"/>
                </a:cubicBezTo>
                <a:close/>
                <a:moveTo>
                  <a:pt x="294" y="4"/>
                </a:moveTo>
                <a:cubicBezTo>
                  <a:pt x="294" y="4"/>
                  <a:pt x="293" y="3"/>
                  <a:pt x="293" y="3"/>
                </a:cubicBezTo>
                <a:cubicBezTo>
                  <a:pt x="293" y="2"/>
                  <a:pt x="293" y="1"/>
                  <a:pt x="294" y="1"/>
                </a:cubicBezTo>
                <a:cubicBezTo>
                  <a:pt x="301" y="0"/>
                  <a:pt x="307" y="0"/>
                  <a:pt x="314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15" y="0"/>
                  <a:pt x="316" y="1"/>
                  <a:pt x="316" y="1"/>
                </a:cubicBezTo>
                <a:cubicBezTo>
                  <a:pt x="316" y="2"/>
                  <a:pt x="315" y="3"/>
                  <a:pt x="314" y="3"/>
                </a:cubicBezTo>
                <a:cubicBezTo>
                  <a:pt x="307" y="3"/>
                  <a:pt x="301" y="4"/>
                  <a:pt x="295" y="4"/>
                </a:cubicBezTo>
                <a:cubicBezTo>
                  <a:pt x="295" y="4"/>
                  <a:pt x="295" y="4"/>
                  <a:pt x="294" y="4"/>
                </a:cubicBezTo>
                <a:close/>
              </a:path>
            </a:pathLst>
          </a:custGeom>
          <a:solidFill>
            <a:srgbClr val="DBDCD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373D6C82-19CD-41F2-815C-349086DADD9B}"/>
              </a:ext>
            </a:extLst>
          </p:cNvPr>
          <p:cNvSpPr>
            <a:spLocks noEditPoints="1"/>
          </p:cNvSpPr>
          <p:nvPr/>
        </p:nvSpPr>
        <p:spPr bwMode="auto">
          <a:xfrm>
            <a:off x="4668838" y="2219643"/>
            <a:ext cx="2884488" cy="2887662"/>
          </a:xfrm>
          <a:custGeom>
            <a:gdLst>
              <a:gd fmla="*/ 578 w 1083" name="T0"/>
              <a:gd fmla="*/ 1078 h 1083" name="T1"/>
              <a:gd fmla="*/ 501 w 1083" name="T2"/>
              <a:gd fmla="*/ 1082 h 1083" name="T3"/>
              <a:gd fmla="*/ 442 w 1083" name="T4"/>
              <a:gd fmla="*/ 1072 h 1083" name="T5"/>
              <a:gd fmla="*/ 636 w 1083" name="T6"/>
              <a:gd fmla="*/ 1075 h 1083" name="T7"/>
              <a:gd fmla="*/ 692 w 1083" name="T8"/>
              <a:gd fmla="*/ 1058 h 1083" name="T9"/>
              <a:gd fmla="*/ 388 w 1083" name="T10"/>
              <a:gd fmla="*/ 1061 h 1083" name="T11"/>
              <a:gd fmla="*/ 331 w 1083" name="T12"/>
              <a:gd fmla="*/ 1039 h 1083" name="T13"/>
              <a:gd fmla="*/ 747 w 1083" name="T14"/>
              <a:gd fmla="*/ 1043 h 1083" name="T15"/>
              <a:gd fmla="*/ 798 w 1083" name="T16"/>
              <a:gd fmla="*/ 1015 h 1083" name="T17"/>
              <a:gd fmla="*/ 281 w 1083" name="T18"/>
              <a:gd fmla="*/ 1016 h 1083" name="T19"/>
              <a:gd fmla="*/ 230 w 1083" name="T20"/>
              <a:gd fmla="*/ 983 h 1083" name="T21"/>
              <a:gd fmla="*/ 848 w 1083" name="T22"/>
              <a:gd fmla="*/ 988 h 1083" name="T23"/>
              <a:gd fmla="*/ 893 w 1083" name="T24"/>
              <a:gd fmla="*/ 949 h 1083" name="T25"/>
              <a:gd fmla="*/ 186 w 1083" name="T26"/>
              <a:gd fmla="*/ 950 h 1083" name="T27"/>
              <a:gd fmla="*/ 143 w 1083" name="T28"/>
              <a:gd fmla="*/ 906 h 1083" name="T29"/>
              <a:gd fmla="*/ 936 w 1083" name="T30"/>
              <a:gd fmla="*/ 912 h 1083" name="T31"/>
              <a:gd fmla="*/ 971 w 1083" name="T32"/>
              <a:gd fmla="*/ 865 h 1083" name="T33"/>
              <a:gd fmla="*/ 108 w 1083" name="T34"/>
              <a:gd fmla="*/ 865 h 1083" name="T35"/>
              <a:gd fmla="*/ 75 w 1083" name="T36"/>
              <a:gd fmla="*/ 813 h 1083" name="T37"/>
              <a:gd fmla="*/ 1005 w 1083" name="T38"/>
              <a:gd fmla="*/ 820 h 1083" name="T39"/>
              <a:gd fmla="*/ 1031 w 1083" name="T40"/>
              <a:gd fmla="*/ 766 h 1083" name="T41"/>
              <a:gd fmla="*/ 49 w 1083" name="T42"/>
              <a:gd fmla="*/ 765 h 1083" name="T43"/>
              <a:gd fmla="*/ 28 w 1083" name="T44"/>
              <a:gd fmla="*/ 708 h 1083" name="T45"/>
              <a:gd fmla="*/ 1053 w 1083" name="T46"/>
              <a:gd fmla="*/ 714 h 1083" name="T47"/>
              <a:gd fmla="*/ 1067 w 1083" name="T48"/>
              <a:gd fmla="*/ 656 h 1083" name="T49"/>
              <a:gd fmla="*/ 13 w 1083" name="T50"/>
              <a:gd fmla="*/ 656 h 1083" name="T51"/>
              <a:gd fmla="*/ 4 w 1083" name="T52"/>
              <a:gd fmla="*/ 595 h 1083" name="T53"/>
              <a:gd fmla="*/ 1078 w 1083" name="T54"/>
              <a:gd fmla="*/ 601 h 1083" name="T55"/>
              <a:gd fmla="*/ 1079 w 1083" name="T56"/>
              <a:gd fmla="*/ 542 h 1083" name="T57"/>
              <a:gd fmla="*/ 2 w 1083" name="T58"/>
              <a:gd fmla="*/ 541 h 1083" name="T59"/>
              <a:gd fmla="*/ 3 w 1083" name="T60"/>
              <a:gd fmla="*/ 481 h 1083" name="T61"/>
              <a:gd fmla="*/ 1079 w 1083" name="T62"/>
              <a:gd fmla="*/ 491 h 1083" name="T63"/>
              <a:gd fmla="*/ 1070 w 1083" name="T64"/>
              <a:gd fmla="*/ 431 h 1083" name="T65"/>
              <a:gd fmla="*/ 15 w 1083" name="T66"/>
              <a:gd fmla="*/ 426 h 1083" name="T67"/>
              <a:gd fmla="*/ 28 w 1083" name="T68"/>
              <a:gd fmla="*/ 368 h 1083" name="T69"/>
              <a:gd fmla="*/ 1055 w 1083" name="T70"/>
              <a:gd fmla="*/ 378 h 1083" name="T71"/>
              <a:gd fmla="*/ 1034 w 1083" name="T72"/>
              <a:gd fmla="*/ 321 h 1083" name="T73"/>
              <a:gd fmla="*/ 52 w 1083" name="T74"/>
              <a:gd fmla="*/ 316 h 1083" name="T75"/>
              <a:gd fmla="*/ 77 w 1083" name="T76"/>
              <a:gd fmla="*/ 262 h 1083" name="T77"/>
              <a:gd fmla="*/ 1008 w 1083" name="T78"/>
              <a:gd fmla="*/ 273 h 1083" name="T79"/>
              <a:gd fmla="*/ 976 w 1083" name="T80"/>
              <a:gd fmla="*/ 221 h 1083" name="T81"/>
              <a:gd fmla="*/ 111 w 1083" name="T82"/>
              <a:gd fmla="*/ 217 h 1083" name="T83"/>
              <a:gd fmla="*/ 148 w 1083" name="T84"/>
              <a:gd fmla="*/ 170 h 1083" name="T85"/>
              <a:gd fmla="*/ 940 w 1083" name="T86"/>
              <a:gd fmla="*/ 180 h 1083" name="T87"/>
              <a:gd fmla="*/ 897 w 1083" name="T88"/>
              <a:gd fmla="*/ 136 h 1083" name="T89"/>
              <a:gd fmla="*/ 191 w 1083" name="T90"/>
              <a:gd fmla="*/ 133 h 1083" name="T91"/>
              <a:gd fmla="*/ 236 w 1083" name="T92"/>
              <a:gd fmla="*/ 95 h 1083" name="T93"/>
              <a:gd fmla="*/ 853 w 1083" name="T94"/>
              <a:gd fmla="*/ 103 h 1083" name="T95"/>
              <a:gd fmla="*/ 803 w 1083" name="T96"/>
              <a:gd fmla="*/ 70 h 1083" name="T97"/>
              <a:gd fmla="*/ 286 w 1083" name="T98"/>
              <a:gd fmla="*/ 68 h 1083" name="T99"/>
              <a:gd fmla="*/ 338 w 1083" name="T100"/>
              <a:gd fmla="*/ 40 h 1083" name="T101"/>
              <a:gd fmla="*/ 752 w 1083" name="T102"/>
              <a:gd fmla="*/ 47 h 1083" name="T103"/>
              <a:gd fmla="*/ 696 w 1083" name="T104"/>
              <a:gd fmla="*/ 25 h 1083" name="T105"/>
              <a:gd fmla="*/ 393 w 1083" name="T106"/>
              <a:gd fmla="*/ 24 h 1083" name="T107"/>
              <a:gd fmla="*/ 449 w 1083" name="T108"/>
              <a:gd fmla="*/ 8 h 1083" name="T109"/>
              <a:gd fmla="*/ 641 w 1083" name="T110"/>
              <a:gd fmla="*/ 13 h 1083" name="T111"/>
              <a:gd fmla="*/ 582 w 1083" name="T112"/>
              <a:gd fmla="*/ 4 h 1083" name="T113"/>
              <a:gd fmla="*/ 507 w 1083" name="T114"/>
              <a:gd fmla="*/ 5 h 1083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1083" w="1083">
                <a:moveTo>
                  <a:pt x="540" y="1083"/>
                </a:moveTo>
                <a:cubicBezTo>
                  <a:pt x="540" y="1083"/>
                  <a:pt x="540" y="1083"/>
                  <a:pt x="540" y="1083"/>
                </a:cubicBezTo>
                <a:cubicBezTo>
                  <a:pt x="533" y="1083"/>
                  <a:pt x="527" y="1083"/>
                  <a:pt x="521" y="1083"/>
                </a:cubicBezTo>
                <a:cubicBezTo>
                  <a:pt x="520" y="1083"/>
                  <a:pt x="519" y="1082"/>
                  <a:pt x="519" y="1081"/>
                </a:cubicBezTo>
                <a:cubicBezTo>
                  <a:pt x="519" y="1080"/>
                  <a:pt x="520" y="1079"/>
                  <a:pt x="521" y="1079"/>
                </a:cubicBezTo>
                <a:cubicBezTo>
                  <a:pt x="527" y="1080"/>
                  <a:pt x="533" y="1080"/>
                  <a:pt x="540" y="1080"/>
                </a:cubicBezTo>
                <a:cubicBezTo>
                  <a:pt x="541" y="1080"/>
                  <a:pt x="542" y="1080"/>
                  <a:pt x="542" y="1081"/>
                </a:cubicBezTo>
                <a:cubicBezTo>
                  <a:pt x="542" y="1082"/>
                  <a:pt x="541" y="1083"/>
                  <a:pt x="540" y="1083"/>
                </a:cubicBezTo>
                <a:close/>
                <a:moveTo>
                  <a:pt x="559" y="1083"/>
                </a:moveTo>
                <a:cubicBezTo>
                  <a:pt x="558" y="1083"/>
                  <a:pt x="557" y="1082"/>
                  <a:pt x="557" y="1081"/>
                </a:cubicBezTo>
                <a:cubicBezTo>
                  <a:pt x="557" y="1080"/>
                  <a:pt x="558" y="1079"/>
                  <a:pt x="559" y="1079"/>
                </a:cubicBezTo>
                <a:cubicBezTo>
                  <a:pt x="566" y="1079"/>
                  <a:pt x="572" y="1079"/>
                  <a:pt x="578" y="1078"/>
                </a:cubicBezTo>
                <a:cubicBezTo>
                  <a:pt x="579" y="1078"/>
                  <a:pt x="580" y="1079"/>
                  <a:pt x="580" y="1080"/>
                </a:cubicBezTo>
                <a:cubicBezTo>
                  <a:pt x="580" y="1081"/>
                  <a:pt x="580" y="1082"/>
                  <a:pt x="579" y="1082"/>
                </a:cubicBezTo>
                <a:cubicBezTo>
                  <a:pt x="572" y="1082"/>
                  <a:pt x="566" y="1083"/>
                  <a:pt x="559" y="1083"/>
                </a:cubicBezTo>
                <a:cubicBezTo>
                  <a:pt x="559" y="1083"/>
                  <a:pt x="559" y="1083"/>
                  <a:pt x="559" y="1083"/>
                </a:cubicBezTo>
                <a:close/>
                <a:moveTo>
                  <a:pt x="501" y="1082"/>
                </a:moveTo>
                <a:cubicBezTo>
                  <a:pt x="501" y="1082"/>
                  <a:pt x="501" y="1082"/>
                  <a:pt x="501" y="1082"/>
                </a:cubicBezTo>
                <a:cubicBezTo>
                  <a:pt x="495" y="1081"/>
                  <a:pt x="488" y="1081"/>
                  <a:pt x="482" y="1080"/>
                </a:cubicBezTo>
                <a:cubicBezTo>
                  <a:pt x="481" y="1080"/>
                  <a:pt x="480" y="1079"/>
                  <a:pt x="480" y="1078"/>
                </a:cubicBezTo>
                <a:cubicBezTo>
                  <a:pt x="480" y="1077"/>
                  <a:pt x="481" y="1076"/>
                  <a:pt x="482" y="1076"/>
                </a:cubicBezTo>
                <a:cubicBezTo>
                  <a:pt x="489" y="1077"/>
                  <a:pt x="495" y="1078"/>
                  <a:pt x="501" y="1078"/>
                </a:cubicBezTo>
                <a:cubicBezTo>
                  <a:pt x="502" y="1078"/>
                  <a:pt x="503" y="1079"/>
                  <a:pt x="503" y="1080"/>
                </a:cubicBezTo>
                <a:cubicBezTo>
                  <a:pt x="503" y="1081"/>
                  <a:pt x="502" y="1082"/>
                  <a:pt x="501" y="1082"/>
                </a:cubicBezTo>
                <a:close/>
                <a:moveTo>
                  <a:pt x="598" y="1080"/>
                </a:moveTo>
                <a:cubicBezTo>
                  <a:pt x="597" y="1080"/>
                  <a:pt x="596" y="1080"/>
                  <a:pt x="596" y="1079"/>
                </a:cubicBezTo>
                <a:cubicBezTo>
                  <a:pt x="596" y="1078"/>
                  <a:pt x="597" y="1077"/>
                  <a:pt x="598" y="1077"/>
                </a:cubicBezTo>
                <a:cubicBezTo>
                  <a:pt x="604" y="1076"/>
                  <a:pt x="610" y="1075"/>
                  <a:pt x="617" y="1074"/>
                </a:cubicBezTo>
                <a:cubicBezTo>
                  <a:pt x="618" y="1074"/>
                  <a:pt x="618" y="1075"/>
                  <a:pt x="619" y="1076"/>
                </a:cubicBezTo>
                <a:cubicBezTo>
                  <a:pt x="619" y="1077"/>
                  <a:pt x="618" y="1078"/>
                  <a:pt x="617" y="1078"/>
                </a:cubicBezTo>
                <a:cubicBezTo>
                  <a:pt x="611" y="1079"/>
                  <a:pt x="604" y="1080"/>
                  <a:pt x="598" y="1080"/>
                </a:cubicBezTo>
                <a:cubicBezTo>
                  <a:pt x="598" y="1080"/>
                  <a:pt x="598" y="1080"/>
                  <a:pt x="598" y="1080"/>
                </a:cubicBezTo>
                <a:close/>
                <a:moveTo>
                  <a:pt x="463" y="1078"/>
                </a:moveTo>
                <a:cubicBezTo>
                  <a:pt x="463" y="1078"/>
                  <a:pt x="463" y="1078"/>
                  <a:pt x="463" y="1078"/>
                </a:cubicBezTo>
                <a:cubicBezTo>
                  <a:pt x="456" y="1077"/>
                  <a:pt x="450" y="1076"/>
                  <a:pt x="444" y="1074"/>
                </a:cubicBezTo>
                <a:cubicBezTo>
                  <a:pt x="443" y="1074"/>
                  <a:pt x="442" y="1073"/>
                  <a:pt x="442" y="1072"/>
                </a:cubicBezTo>
                <a:cubicBezTo>
                  <a:pt x="442" y="1071"/>
                  <a:pt x="443" y="1071"/>
                  <a:pt x="444" y="1071"/>
                </a:cubicBezTo>
                <a:cubicBezTo>
                  <a:pt x="451" y="1072"/>
                  <a:pt x="457" y="1073"/>
                  <a:pt x="463" y="1074"/>
                </a:cubicBezTo>
                <a:cubicBezTo>
                  <a:pt x="464" y="1074"/>
                  <a:pt x="465" y="1075"/>
                  <a:pt x="465" y="1076"/>
                </a:cubicBezTo>
                <a:cubicBezTo>
                  <a:pt x="465" y="1077"/>
                  <a:pt x="464" y="1078"/>
                  <a:pt x="463" y="1078"/>
                </a:cubicBezTo>
                <a:close/>
                <a:moveTo>
                  <a:pt x="636" y="1075"/>
                </a:moveTo>
                <a:cubicBezTo>
                  <a:pt x="635" y="1075"/>
                  <a:pt x="634" y="1074"/>
                  <a:pt x="634" y="1073"/>
                </a:cubicBezTo>
                <a:cubicBezTo>
                  <a:pt x="634" y="1073"/>
                  <a:pt x="635" y="1072"/>
                  <a:pt x="636" y="1071"/>
                </a:cubicBezTo>
                <a:cubicBezTo>
                  <a:pt x="642" y="1070"/>
                  <a:pt x="648" y="1069"/>
                  <a:pt x="654" y="1068"/>
                </a:cubicBezTo>
                <a:cubicBezTo>
                  <a:pt x="655" y="1068"/>
                  <a:pt x="656" y="1068"/>
                  <a:pt x="657" y="1069"/>
                </a:cubicBezTo>
                <a:cubicBezTo>
                  <a:pt x="657" y="1070"/>
                  <a:pt x="656" y="1071"/>
                  <a:pt x="655" y="1071"/>
                </a:cubicBezTo>
                <a:cubicBezTo>
                  <a:pt x="649" y="1073"/>
                  <a:pt x="643" y="1074"/>
                  <a:pt x="636" y="1075"/>
                </a:cubicBezTo>
                <a:cubicBezTo>
                  <a:pt x="636" y="1075"/>
                  <a:pt x="636" y="1075"/>
                  <a:pt x="636" y="1075"/>
                </a:cubicBezTo>
                <a:close/>
                <a:moveTo>
                  <a:pt x="425" y="1071"/>
                </a:moveTo>
                <a:cubicBezTo>
                  <a:pt x="425" y="1071"/>
                  <a:pt x="425" y="1071"/>
                  <a:pt x="425" y="1071"/>
                </a:cubicBezTo>
                <a:cubicBezTo>
                  <a:pt x="418" y="1069"/>
                  <a:pt x="412" y="1068"/>
                  <a:pt x="406" y="1066"/>
                </a:cubicBezTo>
                <a:cubicBezTo>
                  <a:pt x="405" y="1066"/>
                  <a:pt x="404" y="1065"/>
                  <a:pt x="405" y="1064"/>
                </a:cubicBezTo>
                <a:cubicBezTo>
                  <a:pt x="405" y="1063"/>
                  <a:pt x="406" y="1062"/>
                  <a:pt x="407" y="1063"/>
                </a:cubicBezTo>
                <a:cubicBezTo>
                  <a:pt x="413" y="1064"/>
                  <a:pt x="419" y="1066"/>
                  <a:pt x="425" y="1067"/>
                </a:cubicBezTo>
                <a:cubicBezTo>
                  <a:pt x="426" y="1067"/>
                  <a:pt x="427" y="1068"/>
                  <a:pt x="427" y="1069"/>
                </a:cubicBezTo>
                <a:cubicBezTo>
                  <a:pt x="427" y="1070"/>
                  <a:pt x="426" y="1071"/>
                  <a:pt x="425" y="1071"/>
                </a:cubicBezTo>
                <a:close/>
                <a:moveTo>
                  <a:pt x="674" y="1067"/>
                </a:moveTo>
                <a:cubicBezTo>
                  <a:pt x="673" y="1067"/>
                  <a:pt x="672" y="1066"/>
                  <a:pt x="672" y="1066"/>
                </a:cubicBezTo>
                <a:cubicBezTo>
                  <a:pt x="672" y="1065"/>
                  <a:pt x="672" y="1064"/>
                  <a:pt x="673" y="1063"/>
                </a:cubicBezTo>
                <a:cubicBezTo>
                  <a:pt x="679" y="1062"/>
                  <a:pt x="686" y="1060"/>
                  <a:pt x="692" y="1058"/>
                </a:cubicBezTo>
                <a:cubicBezTo>
                  <a:pt x="693" y="1058"/>
                  <a:pt x="694" y="1059"/>
                  <a:pt x="694" y="1060"/>
                </a:cubicBezTo>
                <a:cubicBezTo>
                  <a:pt x="694" y="1061"/>
                  <a:pt x="694" y="1061"/>
                  <a:pt x="693" y="1062"/>
                </a:cubicBezTo>
                <a:cubicBezTo>
                  <a:pt x="687" y="1064"/>
                  <a:pt x="680" y="1065"/>
                  <a:pt x="674" y="1067"/>
                </a:cubicBezTo>
                <a:cubicBezTo>
                  <a:pt x="674" y="1067"/>
                  <a:pt x="674" y="1067"/>
                  <a:pt x="674" y="1067"/>
                </a:cubicBezTo>
                <a:close/>
                <a:moveTo>
                  <a:pt x="388" y="1061"/>
                </a:moveTo>
                <a:cubicBezTo>
                  <a:pt x="387" y="1061"/>
                  <a:pt x="387" y="1061"/>
                  <a:pt x="387" y="1061"/>
                </a:cubicBezTo>
                <a:cubicBezTo>
                  <a:pt x="381" y="1059"/>
                  <a:pt x="375" y="1057"/>
                  <a:pt x="369" y="1055"/>
                </a:cubicBezTo>
                <a:cubicBezTo>
                  <a:pt x="368" y="1055"/>
                  <a:pt x="367" y="1054"/>
                  <a:pt x="368" y="1053"/>
                </a:cubicBezTo>
                <a:cubicBezTo>
                  <a:pt x="368" y="1052"/>
                  <a:pt x="369" y="1051"/>
                  <a:pt x="370" y="1052"/>
                </a:cubicBezTo>
                <a:cubicBezTo>
                  <a:pt x="376" y="1054"/>
                  <a:pt x="382" y="1056"/>
                  <a:pt x="388" y="1058"/>
                </a:cubicBezTo>
                <a:cubicBezTo>
                  <a:pt x="389" y="1058"/>
                  <a:pt x="390" y="1059"/>
                  <a:pt x="389" y="1060"/>
                </a:cubicBezTo>
                <a:cubicBezTo>
                  <a:pt x="389" y="1061"/>
                  <a:pt x="388" y="1061"/>
                  <a:pt x="388" y="1061"/>
                </a:cubicBezTo>
                <a:close/>
                <a:moveTo>
                  <a:pt x="711" y="1056"/>
                </a:moveTo>
                <a:cubicBezTo>
                  <a:pt x="710" y="1056"/>
                  <a:pt x="709" y="1056"/>
                  <a:pt x="709" y="1055"/>
                </a:cubicBezTo>
                <a:cubicBezTo>
                  <a:pt x="709" y="1054"/>
                  <a:pt x="709" y="1053"/>
                  <a:pt x="710" y="1053"/>
                </a:cubicBezTo>
                <a:cubicBezTo>
                  <a:pt x="716" y="1051"/>
                  <a:pt x="722" y="1049"/>
                  <a:pt x="728" y="1046"/>
                </a:cubicBezTo>
                <a:cubicBezTo>
                  <a:pt x="729" y="1046"/>
                  <a:pt x="730" y="1046"/>
                  <a:pt x="731" y="1047"/>
                </a:cubicBezTo>
                <a:cubicBezTo>
                  <a:pt x="731" y="1048"/>
                  <a:pt x="730" y="1049"/>
                  <a:pt x="730" y="1050"/>
                </a:cubicBezTo>
                <a:cubicBezTo>
                  <a:pt x="723" y="1052"/>
                  <a:pt x="717" y="1054"/>
                  <a:pt x="711" y="1056"/>
                </a:cubicBezTo>
                <a:cubicBezTo>
                  <a:pt x="711" y="1056"/>
                  <a:pt x="711" y="1056"/>
                  <a:pt x="711" y="1056"/>
                </a:cubicBezTo>
                <a:close/>
                <a:moveTo>
                  <a:pt x="351" y="1049"/>
                </a:moveTo>
                <a:cubicBezTo>
                  <a:pt x="351" y="1049"/>
                  <a:pt x="351" y="1049"/>
                  <a:pt x="350" y="1049"/>
                </a:cubicBezTo>
                <a:cubicBezTo>
                  <a:pt x="344" y="1046"/>
                  <a:pt x="338" y="1044"/>
                  <a:pt x="332" y="1041"/>
                </a:cubicBezTo>
                <a:cubicBezTo>
                  <a:pt x="331" y="1041"/>
                  <a:pt x="331" y="1040"/>
                  <a:pt x="331" y="1039"/>
                </a:cubicBezTo>
                <a:cubicBezTo>
                  <a:pt x="332" y="1038"/>
                  <a:pt x="333" y="1038"/>
                  <a:pt x="334" y="1038"/>
                </a:cubicBezTo>
                <a:cubicBezTo>
                  <a:pt x="340" y="1041"/>
                  <a:pt x="346" y="1043"/>
                  <a:pt x="352" y="1045"/>
                </a:cubicBezTo>
                <a:cubicBezTo>
                  <a:pt x="353" y="1046"/>
                  <a:pt x="353" y="1047"/>
                  <a:pt x="353" y="1048"/>
                </a:cubicBezTo>
                <a:cubicBezTo>
                  <a:pt x="352" y="1048"/>
                  <a:pt x="352" y="1049"/>
                  <a:pt x="351" y="1049"/>
                </a:cubicBezTo>
                <a:close/>
                <a:moveTo>
                  <a:pt x="747" y="1043"/>
                </a:moveTo>
                <a:cubicBezTo>
                  <a:pt x="746" y="1043"/>
                  <a:pt x="746" y="1042"/>
                  <a:pt x="745" y="1042"/>
                </a:cubicBezTo>
                <a:cubicBezTo>
                  <a:pt x="745" y="1041"/>
                  <a:pt x="745" y="1040"/>
                  <a:pt x="746" y="1039"/>
                </a:cubicBezTo>
                <a:cubicBezTo>
                  <a:pt x="752" y="1037"/>
                  <a:pt x="758" y="1034"/>
                  <a:pt x="764" y="1032"/>
                </a:cubicBezTo>
                <a:cubicBezTo>
                  <a:pt x="765" y="1031"/>
                  <a:pt x="766" y="1032"/>
                  <a:pt x="766" y="1033"/>
                </a:cubicBezTo>
                <a:cubicBezTo>
                  <a:pt x="767" y="1033"/>
                  <a:pt x="766" y="1034"/>
                  <a:pt x="765" y="1035"/>
                </a:cubicBezTo>
                <a:cubicBezTo>
                  <a:pt x="759" y="1038"/>
                  <a:pt x="754" y="1040"/>
                  <a:pt x="748" y="1043"/>
                </a:cubicBezTo>
                <a:cubicBezTo>
                  <a:pt x="747" y="1043"/>
                  <a:pt x="747" y="1043"/>
                  <a:pt x="747" y="1043"/>
                </a:cubicBezTo>
                <a:close/>
                <a:moveTo>
                  <a:pt x="315" y="1034"/>
                </a:moveTo>
                <a:cubicBezTo>
                  <a:pt x="315" y="1034"/>
                  <a:pt x="315" y="1034"/>
                  <a:pt x="315" y="1034"/>
                </a:cubicBezTo>
                <a:cubicBezTo>
                  <a:pt x="309" y="1031"/>
                  <a:pt x="303" y="1028"/>
                  <a:pt x="297" y="1025"/>
                </a:cubicBezTo>
                <a:cubicBezTo>
                  <a:pt x="296" y="1025"/>
                  <a:pt x="296" y="1024"/>
                  <a:pt x="296" y="1023"/>
                </a:cubicBezTo>
                <a:cubicBezTo>
                  <a:pt x="297" y="1022"/>
                  <a:pt x="298" y="1022"/>
                  <a:pt x="299" y="1022"/>
                </a:cubicBezTo>
                <a:cubicBezTo>
                  <a:pt x="304" y="1025"/>
                  <a:pt x="310" y="1028"/>
                  <a:pt x="316" y="1030"/>
                </a:cubicBezTo>
                <a:cubicBezTo>
                  <a:pt x="317" y="1031"/>
                  <a:pt x="317" y="1032"/>
                  <a:pt x="317" y="1033"/>
                </a:cubicBezTo>
                <a:cubicBezTo>
                  <a:pt x="317" y="1033"/>
                  <a:pt x="316" y="1034"/>
                  <a:pt x="315" y="1034"/>
                </a:cubicBezTo>
                <a:close/>
                <a:moveTo>
                  <a:pt x="782" y="1027"/>
                </a:moveTo>
                <a:cubicBezTo>
                  <a:pt x="781" y="1027"/>
                  <a:pt x="781" y="1026"/>
                  <a:pt x="780" y="1026"/>
                </a:cubicBezTo>
                <a:cubicBezTo>
                  <a:pt x="780" y="1025"/>
                  <a:pt x="780" y="1024"/>
                  <a:pt x="781" y="1023"/>
                </a:cubicBezTo>
                <a:cubicBezTo>
                  <a:pt x="787" y="1021"/>
                  <a:pt x="793" y="1018"/>
                  <a:pt x="798" y="1015"/>
                </a:cubicBezTo>
                <a:cubicBezTo>
                  <a:pt x="799" y="1014"/>
                  <a:pt x="800" y="1014"/>
                  <a:pt x="801" y="1015"/>
                </a:cubicBezTo>
                <a:cubicBezTo>
                  <a:pt x="801" y="1016"/>
                  <a:pt x="801" y="1017"/>
                  <a:pt x="800" y="1018"/>
                </a:cubicBezTo>
                <a:cubicBezTo>
                  <a:pt x="794" y="1021"/>
                  <a:pt x="788" y="1024"/>
                  <a:pt x="783" y="1027"/>
                </a:cubicBezTo>
                <a:cubicBezTo>
                  <a:pt x="782" y="1027"/>
                  <a:pt x="782" y="1027"/>
                  <a:pt x="782" y="1027"/>
                </a:cubicBezTo>
                <a:close/>
                <a:moveTo>
                  <a:pt x="281" y="1016"/>
                </a:moveTo>
                <a:cubicBezTo>
                  <a:pt x="281" y="1016"/>
                  <a:pt x="280" y="1016"/>
                  <a:pt x="280" y="1016"/>
                </a:cubicBezTo>
                <a:cubicBezTo>
                  <a:pt x="274" y="1013"/>
                  <a:pt x="269" y="1010"/>
                  <a:pt x="263" y="1006"/>
                </a:cubicBezTo>
                <a:cubicBezTo>
                  <a:pt x="262" y="1006"/>
                  <a:pt x="262" y="1005"/>
                  <a:pt x="263" y="1004"/>
                </a:cubicBezTo>
                <a:cubicBezTo>
                  <a:pt x="263" y="1003"/>
                  <a:pt x="264" y="1003"/>
                  <a:pt x="265" y="1003"/>
                </a:cubicBezTo>
                <a:cubicBezTo>
                  <a:pt x="270" y="1007"/>
                  <a:pt x="276" y="1010"/>
                  <a:pt x="282" y="1013"/>
                </a:cubicBezTo>
                <a:cubicBezTo>
                  <a:pt x="283" y="1013"/>
                  <a:pt x="283" y="1015"/>
                  <a:pt x="282" y="1015"/>
                </a:cubicBezTo>
                <a:cubicBezTo>
                  <a:pt x="282" y="1016"/>
                  <a:pt x="281" y="1016"/>
                  <a:pt x="281" y="1016"/>
                </a:cubicBezTo>
                <a:close/>
                <a:moveTo>
                  <a:pt x="816" y="1008"/>
                </a:moveTo>
                <a:cubicBezTo>
                  <a:pt x="815" y="1008"/>
                  <a:pt x="815" y="1008"/>
                  <a:pt x="814" y="1007"/>
                </a:cubicBezTo>
                <a:cubicBezTo>
                  <a:pt x="814" y="1007"/>
                  <a:pt x="814" y="1006"/>
                  <a:pt x="815" y="1005"/>
                </a:cubicBezTo>
                <a:cubicBezTo>
                  <a:pt x="820" y="1002"/>
                  <a:pt x="826" y="998"/>
                  <a:pt x="831" y="995"/>
                </a:cubicBezTo>
                <a:cubicBezTo>
                  <a:pt x="832" y="994"/>
                  <a:pt x="833" y="995"/>
                  <a:pt x="834" y="996"/>
                </a:cubicBezTo>
                <a:cubicBezTo>
                  <a:pt x="834" y="996"/>
                  <a:pt x="834" y="997"/>
                  <a:pt x="833" y="998"/>
                </a:cubicBezTo>
                <a:cubicBezTo>
                  <a:pt x="828" y="1001"/>
                  <a:pt x="822" y="1005"/>
                  <a:pt x="817" y="1008"/>
                </a:cubicBezTo>
                <a:cubicBezTo>
                  <a:pt x="816" y="1008"/>
                  <a:pt x="816" y="1008"/>
                  <a:pt x="816" y="1008"/>
                </a:cubicBezTo>
                <a:close/>
                <a:moveTo>
                  <a:pt x="248" y="996"/>
                </a:moveTo>
                <a:cubicBezTo>
                  <a:pt x="247" y="996"/>
                  <a:pt x="247" y="996"/>
                  <a:pt x="247" y="996"/>
                </a:cubicBezTo>
                <a:cubicBezTo>
                  <a:pt x="241" y="993"/>
                  <a:pt x="236" y="989"/>
                  <a:pt x="231" y="985"/>
                </a:cubicBezTo>
                <a:cubicBezTo>
                  <a:pt x="230" y="985"/>
                  <a:pt x="230" y="984"/>
                  <a:pt x="230" y="983"/>
                </a:cubicBezTo>
                <a:cubicBezTo>
                  <a:pt x="231" y="982"/>
                  <a:pt x="232" y="982"/>
                  <a:pt x="233" y="982"/>
                </a:cubicBezTo>
                <a:cubicBezTo>
                  <a:pt x="238" y="986"/>
                  <a:pt x="243" y="990"/>
                  <a:pt x="249" y="993"/>
                </a:cubicBezTo>
                <a:cubicBezTo>
                  <a:pt x="249" y="994"/>
                  <a:pt x="250" y="995"/>
                  <a:pt x="249" y="996"/>
                </a:cubicBezTo>
                <a:cubicBezTo>
                  <a:pt x="249" y="996"/>
                  <a:pt x="248" y="996"/>
                  <a:pt x="248" y="996"/>
                </a:cubicBezTo>
                <a:close/>
                <a:moveTo>
                  <a:pt x="848" y="988"/>
                </a:moveTo>
                <a:cubicBezTo>
                  <a:pt x="848" y="988"/>
                  <a:pt x="847" y="987"/>
                  <a:pt x="847" y="987"/>
                </a:cubicBezTo>
                <a:cubicBezTo>
                  <a:pt x="846" y="986"/>
                  <a:pt x="846" y="985"/>
                  <a:pt x="847" y="984"/>
                </a:cubicBezTo>
                <a:cubicBezTo>
                  <a:pt x="852" y="981"/>
                  <a:pt x="858" y="977"/>
                  <a:pt x="863" y="973"/>
                </a:cubicBezTo>
                <a:cubicBezTo>
                  <a:pt x="864" y="973"/>
                  <a:pt x="865" y="973"/>
                  <a:pt x="865" y="973"/>
                </a:cubicBezTo>
                <a:cubicBezTo>
                  <a:pt x="866" y="974"/>
                  <a:pt x="866" y="975"/>
                  <a:pt x="865" y="976"/>
                </a:cubicBezTo>
                <a:cubicBezTo>
                  <a:pt x="860" y="980"/>
                  <a:pt x="854" y="984"/>
                  <a:pt x="849" y="987"/>
                </a:cubicBezTo>
                <a:cubicBezTo>
                  <a:pt x="849" y="987"/>
                  <a:pt x="849" y="988"/>
                  <a:pt x="848" y="988"/>
                </a:cubicBezTo>
                <a:close/>
                <a:moveTo>
                  <a:pt x="216" y="974"/>
                </a:moveTo>
                <a:cubicBezTo>
                  <a:pt x="216" y="974"/>
                  <a:pt x="215" y="974"/>
                  <a:pt x="215" y="974"/>
                </a:cubicBezTo>
                <a:cubicBezTo>
                  <a:pt x="210" y="970"/>
                  <a:pt x="205" y="966"/>
                  <a:pt x="200" y="962"/>
                </a:cubicBezTo>
                <a:cubicBezTo>
                  <a:pt x="199" y="961"/>
                  <a:pt x="199" y="960"/>
                  <a:pt x="199" y="959"/>
                </a:cubicBezTo>
                <a:cubicBezTo>
                  <a:pt x="200" y="959"/>
                  <a:pt x="201" y="959"/>
                  <a:pt x="202" y="959"/>
                </a:cubicBezTo>
                <a:cubicBezTo>
                  <a:pt x="207" y="963"/>
                  <a:pt x="212" y="967"/>
                  <a:pt x="217" y="971"/>
                </a:cubicBezTo>
                <a:cubicBezTo>
                  <a:pt x="218" y="972"/>
                  <a:pt x="218" y="973"/>
                  <a:pt x="217" y="974"/>
                </a:cubicBezTo>
                <a:cubicBezTo>
                  <a:pt x="217" y="974"/>
                  <a:pt x="217" y="974"/>
                  <a:pt x="216" y="974"/>
                </a:cubicBezTo>
                <a:close/>
                <a:moveTo>
                  <a:pt x="879" y="964"/>
                </a:moveTo>
                <a:cubicBezTo>
                  <a:pt x="879" y="964"/>
                  <a:pt x="878" y="964"/>
                  <a:pt x="878" y="964"/>
                </a:cubicBezTo>
                <a:cubicBezTo>
                  <a:pt x="877" y="963"/>
                  <a:pt x="877" y="962"/>
                  <a:pt x="878" y="961"/>
                </a:cubicBezTo>
                <a:cubicBezTo>
                  <a:pt x="883" y="957"/>
                  <a:pt x="888" y="953"/>
                  <a:pt x="893" y="949"/>
                </a:cubicBezTo>
                <a:cubicBezTo>
                  <a:pt x="894" y="948"/>
                  <a:pt x="895" y="948"/>
                  <a:pt x="895" y="949"/>
                </a:cubicBezTo>
                <a:cubicBezTo>
                  <a:pt x="896" y="950"/>
                  <a:pt x="896" y="951"/>
                  <a:pt x="895" y="952"/>
                </a:cubicBezTo>
                <a:cubicBezTo>
                  <a:pt x="890" y="956"/>
                  <a:pt x="885" y="960"/>
                  <a:pt x="880" y="964"/>
                </a:cubicBezTo>
                <a:cubicBezTo>
                  <a:pt x="880" y="964"/>
                  <a:pt x="880" y="964"/>
                  <a:pt x="879" y="964"/>
                </a:cubicBezTo>
                <a:close/>
                <a:moveTo>
                  <a:pt x="186" y="950"/>
                </a:moveTo>
                <a:cubicBezTo>
                  <a:pt x="186" y="950"/>
                  <a:pt x="185" y="950"/>
                  <a:pt x="185" y="949"/>
                </a:cubicBezTo>
                <a:cubicBezTo>
                  <a:pt x="180" y="945"/>
                  <a:pt x="175" y="941"/>
                  <a:pt x="171" y="936"/>
                </a:cubicBezTo>
                <a:cubicBezTo>
                  <a:pt x="170" y="936"/>
                  <a:pt x="170" y="935"/>
                  <a:pt x="171" y="934"/>
                </a:cubicBezTo>
                <a:cubicBezTo>
                  <a:pt x="171" y="933"/>
                  <a:pt x="172" y="933"/>
                  <a:pt x="173" y="934"/>
                </a:cubicBezTo>
                <a:cubicBezTo>
                  <a:pt x="178" y="938"/>
                  <a:pt x="183" y="943"/>
                  <a:pt x="187" y="947"/>
                </a:cubicBezTo>
                <a:cubicBezTo>
                  <a:pt x="188" y="947"/>
                  <a:pt x="188" y="949"/>
                  <a:pt x="187" y="949"/>
                </a:cubicBezTo>
                <a:cubicBezTo>
                  <a:pt x="187" y="950"/>
                  <a:pt x="187" y="950"/>
                  <a:pt x="186" y="950"/>
                </a:cubicBezTo>
                <a:close/>
                <a:moveTo>
                  <a:pt x="908" y="939"/>
                </a:moveTo>
                <a:cubicBezTo>
                  <a:pt x="908" y="939"/>
                  <a:pt x="907" y="939"/>
                  <a:pt x="907" y="939"/>
                </a:cubicBezTo>
                <a:cubicBezTo>
                  <a:pt x="906" y="938"/>
                  <a:pt x="906" y="937"/>
                  <a:pt x="907" y="936"/>
                </a:cubicBezTo>
                <a:cubicBezTo>
                  <a:pt x="912" y="932"/>
                  <a:pt x="916" y="927"/>
                  <a:pt x="921" y="923"/>
                </a:cubicBezTo>
                <a:cubicBezTo>
                  <a:pt x="922" y="922"/>
                  <a:pt x="923" y="922"/>
                  <a:pt x="923" y="923"/>
                </a:cubicBezTo>
                <a:cubicBezTo>
                  <a:pt x="924" y="924"/>
                  <a:pt x="924" y="925"/>
                  <a:pt x="923" y="925"/>
                </a:cubicBezTo>
                <a:cubicBezTo>
                  <a:pt x="919" y="930"/>
                  <a:pt x="914" y="934"/>
                  <a:pt x="910" y="939"/>
                </a:cubicBezTo>
                <a:cubicBezTo>
                  <a:pt x="909" y="939"/>
                  <a:pt x="909" y="939"/>
                  <a:pt x="908" y="939"/>
                </a:cubicBezTo>
                <a:close/>
                <a:moveTo>
                  <a:pt x="158" y="923"/>
                </a:moveTo>
                <a:cubicBezTo>
                  <a:pt x="158" y="923"/>
                  <a:pt x="157" y="923"/>
                  <a:pt x="157" y="923"/>
                </a:cubicBezTo>
                <a:cubicBezTo>
                  <a:pt x="152" y="918"/>
                  <a:pt x="148" y="914"/>
                  <a:pt x="143" y="909"/>
                </a:cubicBezTo>
                <a:cubicBezTo>
                  <a:pt x="143" y="908"/>
                  <a:pt x="143" y="907"/>
                  <a:pt x="143" y="906"/>
                </a:cubicBezTo>
                <a:cubicBezTo>
                  <a:pt x="144" y="906"/>
                  <a:pt x="145" y="906"/>
                  <a:pt x="146" y="906"/>
                </a:cubicBezTo>
                <a:cubicBezTo>
                  <a:pt x="150" y="911"/>
                  <a:pt x="155" y="916"/>
                  <a:pt x="159" y="920"/>
                </a:cubicBezTo>
                <a:cubicBezTo>
                  <a:pt x="160" y="921"/>
                  <a:pt x="160" y="922"/>
                  <a:pt x="159" y="923"/>
                </a:cubicBezTo>
                <a:cubicBezTo>
                  <a:pt x="159" y="923"/>
                  <a:pt x="158" y="923"/>
                  <a:pt x="158" y="923"/>
                </a:cubicBezTo>
                <a:close/>
                <a:moveTo>
                  <a:pt x="936" y="912"/>
                </a:moveTo>
                <a:cubicBezTo>
                  <a:pt x="935" y="912"/>
                  <a:pt x="935" y="912"/>
                  <a:pt x="934" y="912"/>
                </a:cubicBezTo>
                <a:cubicBezTo>
                  <a:pt x="934" y="911"/>
                  <a:pt x="934" y="910"/>
                  <a:pt x="934" y="909"/>
                </a:cubicBezTo>
                <a:cubicBezTo>
                  <a:pt x="939" y="904"/>
                  <a:pt x="943" y="900"/>
                  <a:pt x="947" y="895"/>
                </a:cubicBezTo>
                <a:cubicBezTo>
                  <a:pt x="948" y="894"/>
                  <a:pt x="949" y="894"/>
                  <a:pt x="950" y="895"/>
                </a:cubicBezTo>
                <a:cubicBezTo>
                  <a:pt x="950" y="895"/>
                  <a:pt x="951" y="896"/>
                  <a:pt x="950" y="897"/>
                </a:cubicBezTo>
                <a:cubicBezTo>
                  <a:pt x="946" y="902"/>
                  <a:pt x="941" y="907"/>
                  <a:pt x="937" y="911"/>
                </a:cubicBezTo>
                <a:cubicBezTo>
                  <a:pt x="937" y="912"/>
                  <a:pt x="936" y="912"/>
                  <a:pt x="936" y="912"/>
                </a:cubicBezTo>
                <a:close/>
                <a:moveTo>
                  <a:pt x="132" y="895"/>
                </a:moveTo>
                <a:cubicBezTo>
                  <a:pt x="131" y="895"/>
                  <a:pt x="131" y="895"/>
                  <a:pt x="130" y="894"/>
                </a:cubicBezTo>
                <a:cubicBezTo>
                  <a:pt x="126" y="890"/>
                  <a:pt x="122" y="885"/>
                  <a:pt x="118" y="880"/>
                </a:cubicBezTo>
                <a:cubicBezTo>
                  <a:pt x="117" y="879"/>
                  <a:pt x="118" y="878"/>
                  <a:pt x="118" y="877"/>
                </a:cubicBezTo>
                <a:cubicBezTo>
                  <a:pt x="119" y="876"/>
                  <a:pt x="120" y="877"/>
                  <a:pt x="121" y="877"/>
                </a:cubicBezTo>
                <a:cubicBezTo>
                  <a:pt x="125" y="882"/>
                  <a:pt x="129" y="887"/>
                  <a:pt x="133" y="892"/>
                </a:cubicBezTo>
                <a:cubicBezTo>
                  <a:pt x="134" y="893"/>
                  <a:pt x="134" y="894"/>
                  <a:pt x="133" y="895"/>
                </a:cubicBezTo>
                <a:cubicBezTo>
                  <a:pt x="133" y="895"/>
                  <a:pt x="132" y="895"/>
                  <a:pt x="132" y="895"/>
                </a:cubicBezTo>
                <a:close/>
                <a:moveTo>
                  <a:pt x="961" y="883"/>
                </a:moveTo>
                <a:cubicBezTo>
                  <a:pt x="961" y="883"/>
                  <a:pt x="960" y="883"/>
                  <a:pt x="960" y="883"/>
                </a:cubicBezTo>
                <a:cubicBezTo>
                  <a:pt x="959" y="882"/>
                  <a:pt x="959" y="881"/>
                  <a:pt x="960" y="880"/>
                </a:cubicBezTo>
                <a:cubicBezTo>
                  <a:pt x="964" y="875"/>
                  <a:pt x="968" y="870"/>
                  <a:pt x="971" y="865"/>
                </a:cubicBezTo>
                <a:cubicBezTo>
                  <a:pt x="972" y="864"/>
                  <a:pt x="973" y="864"/>
                  <a:pt x="974" y="864"/>
                </a:cubicBezTo>
                <a:cubicBezTo>
                  <a:pt x="975" y="865"/>
                  <a:pt x="975" y="866"/>
                  <a:pt x="974" y="867"/>
                </a:cubicBezTo>
                <a:cubicBezTo>
                  <a:pt x="970" y="872"/>
                  <a:pt x="966" y="877"/>
                  <a:pt x="962" y="882"/>
                </a:cubicBezTo>
                <a:cubicBezTo>
                  <a:pt x="962" y="883"/>
                  <a:pt x="962" y="883"/>
                  <a:pt x="961" y="883"/>
                </a:cubicBezTo>
                <a:close/>
                <a:moveTo>
                  <a:pt x="108" y="865"/>
                </a:moveTo>
                <a:cubicBezTo>
                  <a:pt x="107" y="865"/>
                  <a:pt x="107" y="865"/>
                  <a:pt x="106" y="864"/>
                </a:cubicBezTo>
                <a:cubicBezTo>
                  <a:pt x="102" y="859"/>
                  <a:pt x="99" y="854"/>
                  <a:pt x="95" y="849"/>
                </a:cubicBezTo>
                <a:cubicBezTo>
                  <a:pt x="94" y="848"/>
                  <a:pt x="95" y="847"/>
                  <a:pt x="96" y="846"/>
                </a:cubicBezTo>
                <a:cubicBezTo>
                  <a:pt x="96" y="845"/>
                  <a:pt x="97" y="846"/>
                  <a:pt x="98" y="846"/>
                </a:cubicBezTo>
                <a:cubicBezTo>
                  <a:pt x="102" y="852"/>
                  <a:pt x="105" y="857"/>
                  <a:pt x="109" y="862"/>
                </a:cubicBezTo>
                <a:cubicBezTo>
                  <a:pt x="110" y="863"/>
                  <a:pt x="110" y="864"/>
                  <a:pt x="109" y="865"/>
                </a:cubicBezTo>
                <a:cubicBezTo>
                  <a:pt x="108" y="865"/>
                  <a:pt x="108" y="865"/>
                  <a:pt x="108" y="865"/>
                </a:cubicBezTo>
                <a:close/>
                <a:moveTo>
                  <a:pt x="984" y="852"/>
                </a:moveTo>
                <a:cubicBezTo>
                  <a:pt x="984" y="852"/>
                  <a:pt x="984" y="852"/>
                  <a:pt x="983" y="852"/>
                </a:cubicBezTo>
                <a:cubicBezTo>
                  <a:pt x="982" y="851"/>
                  <a:pt x="982" y="850"/>
                  <a:pt x="983" y="849"/>
                </a:cubicBezTo>
                <a:cubicBezTo>
                  <a:pt x="986" y="844"/>
                  <a:pt x="990" y="839"/>
                  <a:pt x="993" y="833"/>
                </a:cubicBezTo>
                <a:cubicBezTo>
                  <a:pt x="994" y="832"/>
                  <a:pt x="995" y="832"/>
                  <a:pt x="996" y="833"/>
                </a:cubicBezTo>
                <a:cubicBezTo>
                  <a:pt x="997" y="833"/>
                  <a:pt x="997" y="834"/>
                  <a:pt x="996" y="835"/>
                </a:cubicBezTo>
                <a:cubicBezTo>
                  <a:pt x="993" y="841"/>
                  <a:pt x="989" y="846"/>
                  <a:pt x="986" y="851"/>
                </a:cubicBezTo>
                <a:cubicBezTo>
                  <a:pt x="985" y="852"/>
                  <a:pt x="985" y="852"/>
                  <a:pt x="984" y="852"/>
                </a:cubicBezTo>
                <a:close/>
                <a:moveTo>
                  <a:pt x="86" y="833"/>
                </a:moveTo>
                <a:cubicBezTo>
                  <a:pt x="85" y="833"/>
                  <a:pt x="85" y="833"/>
                  <a:pt x="84" y="832"/>
                </a:cubicBezTo>
                <a:cubicBezTo>
                  <a:pt x="81" y="827"/>
                  <a:pt x="78" y="821"/>
                  <a:pt x="74" y="816"/>
                </a:cubicBezTo>
                <a:cubicBezTo>
                  <a:pt x="74" y="815"/>
                  <a:pt x="74" y="814"/>
                  <a:pt x="75" y="813"/>
                </a:cubicBezTo>
                <a:cubicBezTo>
                  <a:pt x="76" y="813"/>
                  <a:pt x="77" y="813"/>
                  <a:pt x="77" y="814"/>
                </a:cubicBezTo>
                <a:cubicBezTo>
                  <a:pt x="81" y="820"/>
                  <a:pt x="84" y="825"/>
                  <a:pt x="87" y="830"/>
                </a:cubicBezTo>
                <a:cubicBezTo>
                  <a:pt x="88" y="831"/>
                  <a:pt x="88" y="832"/>
                  <a:pt x="87" y="833"/>
                </a:cubicBezTo>
                <a:cubicBezTo>
                  <a:pt x="87" y="833"/>
                  <a:pt x="86" y="833"/>
                  <a:pt x="86" y="833"/>
                </a:cubicBezTo>
                <a:close/>
                <a:moveTo>
                  <a:pt x="1005" y="820"/>
                </a:moveTo>
                <a:cubicBezTo>
                  <a:pt x="1005" y="820"/>
                  <a:pt x="1005" y="820"/>
                  <a:pt x="1004" y="819"/>
                </a:cubicBezTo>
                <a:cubicBezTo>
                  <a:pt x="1003" y="819"/>
                  <a:pt x="1003" y="818"/>
                  <a:pt x="1004" y="817"/>
                </a:cubicBezTo>
                <a:cubicBezTo>
                  <a:pt x="1007" y="811"/>
                  <a:pt x="1010" y="806"/>
                  <a:pt x="1013" y="800"/>
                </a:cubicBezTo>
                <a:cubicBezTo>
                  <a:pt x="1014" y="799"/>
                  <a:pt x="1015" y="799"/>
                  <a:pt x="1016" y="799"/>
                </a:cubicBezTo>
                <a:cubicBezTo>
                  <a:pt x="1016" y="800"/>
                  <a:pt x="1017" y="801"/>
                  <a:pt x="1016" y="802"/>
                </a:cubicBezTo>
                <a:cubicBezTo>
                  <a:pt x="1013" y="808"/>
                  <a:pt x="1010" y="813"/>
                  <a:pt x="1007" y="819"/>
                </a:cubicBezTo>
                <a:cubicBezTo>
                  <a:pt x="1006" y="819"/>
                  <a:pt x="1006" y="820"/>
                  <a:pt x="1005" y="820"/>
                </a:cubicBezTo>
                <a:close/>
                <a:moveTo>
                  <a:pt x="66" y="800"/>
                </a:moveTo>
                <a:cubicBezTo>
                  <a:pt x="66" y="800"/>
                  <a:pt x="65" y="800"/>
                  <a:pt x="65" y="799"/>
                </a:cubicBezTo>
                <a:cubicBezTo>
                  <a:pt x="62" y="793"/>
                  <a:pt x="59" y="788"/>
                  <a:pt x="56" y="782"/>
                </a:cubicBezTo>
                <a:cubicBezTo>
                  <a:pt x="55" y="781"/>
                  <a:pt x="56" y="780"/>
                  <a:pt x="57" y="780"/>
                </a:cubicBezTo>
                <a:cubicBezTo>
                  <a:pt x="58" y="779"/>
                  <a:pt x="59" y="779"/>
                  <a:pt x="59" y="780"/>
                </a:cubicBezTo>
                <a:cubicBezTo>
                  <a:pt x="62" y="786"/>
                  <a:pt x="65" y="792"/>
                  <a:pt x="68" y="797"/>
                </a:cubicBezTo>
                <a:cubicBezTo>
                  <a:pt x="68" y="798"/>
                  <a:pt x="68" y="799"/>
                  <a:pt x="67" y="800"/>
                </a:cubicBezTo>
                <a:cubicBezTo>
                  <a:pt x="67" y="800"/>
                  <a:pt x="67" y="800"/>
                  <a:pt x="66" y="800"/>
                </a:cubicBezTo>
                <a:close/>
                <a:moveTo>
                  <a:pt x="1024" y="786"/>
                </a:moveTo>
                <a:cubicBezTo>
                  <a:pt x="1024" y="786"/>
                  <a:pt x="1023" y="786"/>
                  <a:pt x="1023" y="786"/>
                </a:cubicBezTo>
                <a:cubicBezTo>
                  <a:pt x="1022" y="785"/>
                  <a:pt x="1022" y="784"/>
                  <a:pt x="1022" y="783"/>
                </a:cubicBezTo>
                <a:cubicBezTo>
                  <a:pt x="1025" y="777"/>
                  <a:pt x="1028" y="772"/>
                  <a:pt x="1031" y="766"/>
                </a:cubicBezTo>
                <a:cubicBezTo>
                  <a:pt x="1031" y="765"/>
                  <a:pt x="1032" y="764"/>
                  <a:pt x="1033" y="765"/>
                </a:cubicBezTo>
                <a:cubicBezTo>
                  <a:pt x="1034" y="765"/>
                  <a:pt x="1034" y="766"/>
                  <a:pt x="1034" y="767"/>
                </a:cubicBezTo>
                <a:cubicBezTo>
                  <a:pt x="1031" y="773"/>
                  <a:pt x="1028" y="779"/>
                  <a:pt x="1025" y="785"/>
                </a:cubicBezTo>
                <a:cubicBezTo>
                  <a:pt x="1025" y="785"/>
                  <a:pt x="1024" y="786"/>
                  <a:pt x="1024" y="786"/>
                </a:cubicBezTo>
                <a:close/>
                <a:moveTo>
                  <a:pt x="49" y="765"/>
                </a:moveTo>
                <a:cubicBezTo>
                  <a:pt x="49" y="765"/>
                  <a:pt x="48" y="765"/>
                  <a:pt x="48" y="764"/>
                </a:cubicBezTo>
                <a:cubicBezTo>
                  <a:pt x="45" y="759"/>
                  <a:pt x="42" y="753"/>
                  <a:pt x="40" y="747"/>
                </a:cubicBezTo>
                <a:cubicBezTo>
                  <a:pt x="40" y="746"/>
                  <a:pt x="40" y="745"/>
                  <a:pt x="41" y="744"/>
                </a:cubicBezTo>
                <a:cubicBezTo>
                  <a:pt x="42" y="744"/>
                  <a:pt x="43" y="744"/>
                  <a:pt x="43" y="745"/>
                </a:cubicBezTo>
                <a:cubicBezTo>
                  <a:pt x="46" y="751"/>
                  <a:pt x="48" y="757"/>
                  <a:pt x="51" y="763"/>
                </a:cubicBezTo>
                <a:cubicBezTo>
                  <a:pt x="51" y="764"/>
                  <a:pt x="51" y="765"/>
                  <a:pt x="50" y="765"/>
                </a:cubicBezTo>
                <a:cubicBezTo>
                  <a:pt x="50" y="765"/>
                  <a:pt x="49" y="765"/>
                  <a:pt x="49" y="765"/>
                </a:cubicBezTo>
                <a:close/>
                <a:moveTo>
                  <a:pt x="1040" y="751"/>
                </a:moveTo>
                <a:cubicBezTo>
                  <a:pt x="1040" y="751"/>
                  <a:pt x="1039" y="751"/>
                  <a:pt x="1039" y="750"/>
                </a:cubicBezTo>
                <a:cubicBezTo>
                  <a:pt x="1038" y="750"/>
                  <a:pt x="1038" y="749"/>
                  <a:pt x="1038" y="748"/>
                </a:cubicBezTo>
                <a:cubicBezTo>
                  <a:pt x="1041" y="742"/>
                  <a:pt x="1043" y="736"/>
                  <a:pt x="1045" y="730"/>
                </a:cubicBezTo>
                <a:cubicBezTo>
                  <a:pt x="1046" y="729"/>
                  <a:pt x="1047" y="729"/>
                  <a:pt x="1048" y="729"/>
                </a:cubicBezTo>
                <a:cubicBezTo>
                  <a:pt x="1049" y="729"/>
                  <a:pt x="1049" y="730"/>
                  <a:pt x="1049" y="731"/>
                </a:cubicBezTo>
                <a:cubicBezTo>
                  <a:pt x="1046" y="737"/>
                  <a:pt x="1044" y="744"/>
                  <a:pt x="1042" y="749"/>
                </a:cubicBezTo>
                <a:cubicBezTo>
                  <a:pt x="1041" y="750"/>
                  <a:pt x="1041" y="751"/>
                  <a:pt x="1040" y="751"/>
                </a:cubicBezTo>
                <a:close/>
                <a:moveTo>
                  <a:pt x="35" y="730"/>
                </a:moveTo>
                <a:cubicBezTo>
                  <a:pt x="34" y="730"/>
                  <a:pt x="33" y="729"/>
                  <a:pt x="33" y="729"/>
                </a:cubicBezTo>
                <a:cubicBezTo>
                  <a:pt x="31" y="723"/>
                  <a:pt x="29" y="717"/>
                  <a:pt x="27" y="710"/>
                </a:cubicBezTo>
                <a:cubicBezTo>
                  <a:pt x="26" y="709"/>
                  <a:pt x="27" y="708"/>
                  <a:pt x="28" y="708"/>
                </a:cubicBezTo>
                <a:cubicBezTo>
                  <a:pt x="29" y="708"/>
                  <a:pt x="30" y="708"/>
                  <a:pt x="30" y="709"/>
                </a:cubicBezTo>
                <a:cubicBezTo>
                  <a:pt x="32" y="715"/>
                  <a:pt x="34" y="721"/>
                  <a:pt x="36" y="727"/>
                </a:cubicBezTo>
                <a:cubicBezTo>
                  <a:pt x="37" y="728"/>
                  <a:pt x="36" y="729"/>
                  <a:pt x="35" y="730"/>
                </a:cubicBezTo>
                <a:cubicBezTo>
                  <a:pt x="35" y="730"/>
                  <a:pt x="35" y="730"/>
                  <a:pt x="35" y="730"/>
                </a:cubicBezTo>
                <a:close/>
                <a:moveTo>
                  <a:pt x="1053" y="714"/>
                </a:moveTo>
                <a:cubicBezTo>
                  <a:pt x="1053" y="714"/>
                  <a:pt x="1053" y="714"/>
                  <a:pt x="1053" y="714"/>
                </a:cubicBezTo>
                <a:cubicBezTo>
                  <a:pt x="1052" y="714"/>
                  <a:pt x="1051" y="713"/>
                  <a:pt x="1052" y="712"/>
                </a:cubicBezTo>
                <a:cubicBezTo>
                  <a:pt x="1054" y="706"/>
                  <a:pt x="1056" y="700"/>
                  <a:pt x="1058" y="694"/>
                </a:cubicBezTo>
                <a:cubicBezTo>
                  <a:pt x="1058" y="693"/>
                  <a:pt x="1059" y="692"/>
                  <a:pt x="1060" y="692"/>
                </a:cubicBezTo>
                <a:cubicBezTo>
                  <a:pt x="1061" y="693"/>
                  <a:pt x="1061" y="694"/>
                  <a:pt x="1061" y="695"/>
                </a:cubicBezTo>
                <a:cubicBezTo>
                  <a:pt x="1059" y="701"/>
                  <a:pt x="1057" y="707"/>
                  <a:pt x="1055" y="713"/>
                </a:cubicBezTo>
                <a:cubicBezTo>
                  <a:pt x="1055" y="714"/>
                  <a:pt x="1054" y="714"/>
                  <a:pt x="1053" y="714"/>
                </a:cubicBezTo>
                <a:close/>
                <a:moveTo>
                  <a:pt x="23" y="693"/>
                </a:moveTo>
                <a:cubicBezTo>
                  <a:pt x="22" y="693"/>
                  <a:pt x="21" y="693"/>
                  <a:pt x="21" y="692"/>
                </a:cubicBezTo>
                <a:cubicBezTo>
                  <a:pt x="19" y="686"/>
                  <a:pt x="17" y="679"/>
                  <a:pt x="16" y="673"/>
                </a:cubicBezTo>
                <a:cubicBezTo>
                  <a:pt x="16" y="672"/>
                  <a:pt x="16" y="671"/>
                  <a:pt x="17" y="671"/>
                </a:cubicBezTo>
                <a:cubicBezTo>
                  <a:pt x="18" y="671"/>
                  <a:pt x="19" y="671"/>
                  <a:pt x="19" y="672"/>
                </a:cubicBezTo>
                <a:cubicBezTo>
                  <a:pt x="21" y="679"/>
                  <a:pt x="23" y="685"/>
                  <a:pt x="24" y="691"/>
                </a:cubicBezTo>
                <a:cubicBezTo>
                  <a:pt x="25" y="692"/>
                  <a:pt x="24" y="693"/>
                  <a:pt x="23" y="693"/>
                </a:cubicBezTo>
                <a:cubicBezTo>
                  <a:pt x="23" y="693"/>
                  <a:pt x="23" y="693"/>
                  <a:pt x="23" y="693"/>
                </a:cubicBezTo>
                <a:close/>
                <a:moveTo>
                  <a:pt x="1064" y="677"/>
                </a:moveTo>
                <a:cubicBezTo>
                  <a:pt x="1064" y="677"/>
                  <a:pt x="1064" y="677"/>
                  <a:pt x="1064" y="677"/>
                </a:cubicBezTo>
                <a:cubicBezTo>
                  <a:pt x="1063" y="677"/>
                  <a:pt x="1062" y="676"/>
                  <a:pt x="1063" y="675"/>
                </a:cubicBezTo>
                <a:cubicBezTo>
                  <a:pt x="1064" y="669"/>
                  <a:pt x="1066" y="663"/>
                  <a:pt x="1067" y="656"/>
                </a:cubicBezTo>
                <a:cubicBezTo>
                  <a:pt x="1067" y="655"/>
                  <a:pt x="1068" y="655"/>
                  <a:pt x="1069" y="655"/>
                </a:cubicBezTo>
                <a:cubicBezTo>
                  <a:pt x="1070" y="655"/>
                  <a:pt x="1071" y="656"/>
                  <a:pt x="1070" y="657"/>
                </a:cubicBezTo>
                <a:cubicBezTo>
                  <a:pt x="1069" y="663"/>
                  <a:pt x="1068" y="670"/>
                  <a:pt x="1066" y="676"/>
                </a:cubicBezTo>
                <a:cubicBezTo>
                  <a:pt x="1066" y="677"/>
                  <a:pt x="1065" y="677"/>
                  <a:pt x="1064" y="677"/>
                </a:cubicBezTo>
                <a:close/>
                <a:moveTo>
                  <a:pt x="13" y="656"/>
                </a:moveTo>
                <a:cubicBezTo>
                  <a:pt x="12" y="656"/>
                  <a:pt x="12" y="655"/>
                  <a:pt x="12" y="654"/>
                </a:cubicBezTo>
                <a:cubicBezTo>
                  <a:pt x="10" y="648"/>
                  <a:pt x="9" y="642"/>
                  <a:pt x="8" y="635"/>
                </a:cubicBezTo>
                <a:cubicBezTo>
                  <a:pt x="8" y="634"/>
                  <a:pt x="8" y="633"/>
                  <a:pt x="9" y="633"/>
                </a:cubicBezTo>
                <a:cubicBezTo>
                  <a:pt x="10" y="633"/>
                  <a:pt x="11" y="634"/>
                  <a:pt x="11" y="635"/>
                </a:cubicBezTo>
                <a:cubicBezTo>
                  <a:pt x="12" y="641"/>
                  <a:pt x="14" y="647"/>
                  <a:pt x="15" y="654"/>
                </a:cubicBezTo>
                <a:cubicBezTo>
                  <a:pt x="15" y="655"/>
                  <a:pt x="15" y="655"/>
                  <a:pt x="14" y="656"/>
                </a:cubicBezTo>
                <a:cubicBezTo>
                  <a:pt x="14" y="656"/>
                  <a:pt x="13" y="656"/>
                  <a:pt x="13" y="656"/>
                </a:cubicBezTo>
                <a:close/>
                <a:moveTo>
                  <a:pt x="1073" y="640"/>
                </a:moveTo>
                <a:cubicBezTo>
                  <a:pt x="1072" y="640"/>
                  <a:pt x="1072" y="640"/>
                  <a:pt x="1072" y="640"/>
                </a:cubicBezTo>
                <a:cubicBezTo>
                  <a:pt x="1071" y="639"/>
                  <a:pt x="1071" y="638"/>
                  <a:pt x="1071" y="637"/>
                </a:cubicBezTo>
                <a:cubicBezTo>
                  <a:pt x="1072" y="631"/>
                  <a:pt x="1073" y="625"/>
                  <a:pt x="1074" y="618"/>
                </a:cubicBezTo>
                <a:cubicBezTo>
                  <a:pt x="1074" y="617"/>
                  <a:pt x="1075" y="617"/>
                  <a:pt x="1076" y="617"/>
                </a:cubicBezTo>
                <a:cubicBezTo>
                  <a:pt x="1077" y="617"/>
                  <a:pt x="1077" y="618"/>
                  <a:pt x="1077" y="619"/>
                </a:cubicBezTo>
                <a:cubicBezTo>
                  <a:pt x="1076" y="625"/>
                  <a:pt x="1075" y="632"/>
                  <a:pt x="1074" y="638"/>
                </a:cubicBezTo>
                <a:cubicBezTo>
                  <a:pt x="1074" y="639"/>
                  <a:pt x="1073" y="640"/>
                  <a:pt x="1073" y="640"/>
                </a:cubicBezTo>
                <a:close/>
                <a:moveTo>
                  <a:pt x="7" y="618"/>
                </a:moveTo>
                <a:cubicBezTo>
                  <a:pt x="6" y="618"/>
                  <a:pt x="5" y="617"/>
                  <a:pt x="5" y="616"/>
                </a:cubicBezTo>
                <a:cubicBezTo>
                  <a:pt x="4" y="610"/>
                  <a:pt x="3" y="603"/>
                  <a:pt x="3" y="597"/>
                </a:cubicBezTo>
                <a:cubicBezTo>
                  <a:pt x="3" y="596"/>
                  <a:pt x="3" y="595"/>
                  <a:pt x="4" y="595"/>
                </a:cubicBezTo>
                <a:cubicBezTo>
                  <a:pt x="5" y="595"/>
                  <a:pt x="6" y="596"/>
                  <a:pt x="6" y="597"/>
                </a:cubicBezTo>
                <a:cubicBezTo>
                  <a:pt x="7" y="603"/>
                  <a:pt x="8" y="609"/>
                  <a:pt x="8" y="616"/>
                </a:cubicBezTo>
                <a:cubicBezTo>
                  <a:pt x="9" y="617"/>
                  <a:pt x="8" y="618"/>
                  <a:pt x="7" y="618"/>
                </a:cubicBezTo>
                <a:cubicBezTo>
                  <a:pt x="7" y="618"/>
                  <a:pt x="7" y="618"/>
                  <a:pt x="7" y="618"/>
                </a:cubicBezTo>
                <a:close/>
                <a:moveTo>
                  <a:pt x="1078" y="601"/>
                </a:moveTo>
                <a:cubicBezTo>
                  <a:pt x="1078" y="601"/>
                  <a:pt x="1078" y="601"/>
                  <a:pt x="1078" y="601"/>
                </a:cubicBezTo>
                <a:cubicBezTo>
                  <a:pt x="1077" y="601"/>
                  <a:pt x="1076" y="600"/>
                  <a:pt x="1076" y="599"/>
                </a:cubicBezTo>
                <a:cubicBezTo>
                  <a:pt x="1077" y="593"/>
                  <a:pt x="1077" y="587"/>
                  <a:pt x="1078" y="580"/>
                </a:cubicBezTo>
                <a:cubicBezTo>
                  <a:pt x="1078" y="579"/>
                  <a:pt x="1079" y="578"/>
                  <a:pt x="1080" y="579"/>
                </a:cubicBezTo>
                <a:cubicBezTo>
                  <a:pt x="1081" y="579"/>
                  <a:pt x="1082" y="579"/>
                  <a:pt x="1081" y="580"/>
                </a:cubicBezTo>
                <a:cubicBezTo>
                  <a:pt x="1081" y="587"/>
                  <a:pt x="1080" y="593"/>
                  <a:pt x="1080" y="600"/>
                </a:cubicBezTo>
                <a:cubicBezTo>
                  <a:pt x="1080" y="601"/>
                  <a:pt x="1079" y="601"/>
                  <a:pt x="1078" y="601"/>
                </a:cubicBezTo>
                <a:close/>
                <a:moveTo>
                  <a:pt x="3" y="579"/>
                </a:moveTo>
                <a:cubicBezTo>
                  <a:pt x="2" y="579"/>
                  <a:pt x="1" y="579"/>
                  <a:pt x="1" y="578"/>
                </a:cubicBezTo>
                <a:cubicBezTo>
                  <a:pt x="1" y="571"/>
                  <a:pt x="0" y="565"/>
                  <a:pt x="0" y="558"/>
                </a:cubicBezTo>
                <a:cubicBezTo>
                  <a:pt x="0" y="557"/>
                  <a:pt x="1" y="556"/>
                  <a:pt x="2" y="556"/>
                </a:cubicBezTo>
                <a:cubicBezTo>
                  <a:pt x="3" y="556"/>
                  <a:pt x="4" y="557"/>
                  <a:pt x="4" y="558"/>
                </a:cubicBezTo>
                <a:cubicBezTo>
                  <a:pt x="4" y="565"/>
                  <a:pt x="4" y="571"/>
                  <a:pt x="5" y="577"/>
                </a:cubicBezTo>
                <a:cubicBezTo>
                  <a:pt x="5" y="578"/>
                  <a:pt x="4" y="579"/>
                  <a:pt x="3" y="579"/>
                </a:cubicBezTo>
                <a:cubicBezTo>
                  <a:pt x="3" y="579"/>
                  <a:pt x="3" y="579"/>
                  <a:pt x="3" y="579"/>
                </a:cubicBezTo>
                <a:close/>
                <a:moveTo>
                  <a:pt x="1081" y="563"/>
                </a:moveTo>
                <a:cubicBezTo>
                  <a:pt x="1081" y="563"/>
                  <a:pt x="1081" y="563"/>
                  <a:pt x="1081" y="563"/>
                </a:cubicBezTo>
                <a:cubicBezTo>
                  <a:pt x="1080" y="563"/>
                  <a:pt x="1079" y="562"/>
                  <a:pt x="1079" y="561"/>
                </a:cubicBezTo>
                <a:cubicBezTo>
                  <a:pt x="1079" y="555"/>
                  <a:pt x="1079" y="548"/>
                  <a:pt x="1079" y="542"/>
                </a:cubicBezTo>
                <a:cubicBezTo>
                  <a:pt x="1079" y="541"/>
                  <a:pt x="1080" y="540"/>
                  <a:pt x="1081" y="540"/>
                </a:cubicBezTo>
                <a:cubicBezTo>
                  <a:pt x="1082" y="540"/>
                  <a:pt x="1083" y="541"/>
                  <a:pt x="1083" y="542"/>
                </a:cubicBezTo>
                <a:cubicBezTo>
                  <a:pt x="1083" y="548"/>
                  <a:pt x="1083" y="555"/>
                  <a:pt x="1082" y="561"/>
                </a:cubicBezTo>
                <a:cubicBezTo>
                  <a:pt x="1082" y="562"/>
                  <a:pt x="1082" y="563"/>
                  <a:pt x="1081" y="563"/>
                </a:cubicBezTo>
                <a:close/>
                <a:moveTo>
                  <a:pt x="2" y="541"/>
                </a:moveTo>
                <a:cubicBezTo>
                  <a:pt x="2" y="541"/>
                  <a:pt x="2" y="541"/>
                  <a:pt x="2" y="541"/>
                </a:cubicBezTo>
                <a:cubicBezTo>
                  <a:pt x="1" y="541"/>
                  <a:pt x="0" y="540"/>
                  <a:pt x="0" y="539"/>
                </a:cubicBezTo>
                <a:cubicBezTo>
                  <a:pt x="0" y="532"/>
                  <a:pt x="0" y="526"/>
                  <a:pt x="0" y="520"/>
                </a:cubicBezTo>
                <a:cubicBezTo>
                  <a:pt x="0" y="519"/>
                  <a:pt x="1" y="518"/>
                  <a:pt x="2" y="518"/>
                </a:cubicBezTo>
                <a:cubicBezTo>
                  <a:pt x="3" y="518"/>
                  <a:pt x="4" y="519"/>
                  <a:pt x="4" y="520"/>
                </a:cubicBezTo>
                <a:cubicBezTo>
                  <a:pt x="4" y="526"/>
                  <a:pt x="3" y="533"/>
                  <a:pt x="3" y="539"/>
                </a:cubicBezTo>
                <a:cubicBezTo>
                  <a:pt x="3" y="540"/>
                  <a:pt x="3" y="541"/>
                  <a:pt x="2" y="541"/>
                </a:cubicBezTo>
                <a:close/>
                <a:moveTo>
                  <a:pt x="1081" y="530"/>
                </a:moveTo>
                <a:cubicBezTo>
                  <a:pt x="1080" y="530"/>
                  <a:pt x="1079" y="529"/>
                  <a:pt x="1079" y="528"/>
                </a:cubicBezTo>
                <a:cubicBezTo>
                  <a:pt x="1079" y="522"/>
                  <a:pt x="1079" y="515"/>
                  <a:pt x="1078" y="509"/>
                </a:cubicBezTo>
                <a:cubicBezTo>
                  <a:pt x="1078" y="508"/>
                  <a:pt x="1079" y="507"/>
                  <a:pt x="1080" y="507"/>
                </a:cubicBezTo>
                <a:cubicBezTo>
                  <a:pt x="1081" y="507"/>
                  <a:pt x="1082" y="508"/>
                  <a:pt x="1082" y="509"/>
                </a:cubicBezTo>
                <a:cubicBezTo>
                  <a:pt x="1082" y="515"/>
                  <a:pt x="1082" y="522"/>
                  <a:pt x="1083" y="528"/>
                </a:cubicBezTo>
                <a:cubicBezTo>
                  <a:pt x="1083" y="529"/>
                  <a:pt x="1082" y="530"/>
                  <a:pt x="1081" y="530"/>
                </a:cubicBezTo>
                <a:cubicBezTo>
                  <a:pt x="1081" y="530"/>
                  <a:pt x="1081" y="530"/>
                  <a:pt x="1081" y="530"/>
                </a:cubicBezTo>
                <a:close/>
                <a:moveTo>
                  <a:pt x="3" y="502"/>
                </a:moveTo>
                <a:cubicBezTo>
                  <a:pt x="3" y="502"/>
                  <a:pt x="3" y="502"/>
                  <a:pt x="3" y="502"/>
                </a:cubicBezTo>
                <a:cubicBezTo>
                  <a:pt x="2" y="502"/>
                  <a:pt x="1" y="501"/>
                  <a:pt x="1" y="500"/>
                </a:cubicBezTo>
                <a:cubicBezTo>
                  <a:pt x="2" y="494"/>
                  <a:pt x="3" y="487"/>
                  <a:pt x="3" y="481"/>
                </a:cubicBezTo>
                <a:cubicBezTo>
                  <a:pt x="3" y="480"/>
                  <a:pt x="4" y="479"/>
                  <a:pt x="5" y="479"/>
                </a:cubicBezTo>
                <a:cubicBezTo>
                  <a:pt x="6" y="479"/>
                  <a:pt x="7" y="480"/>
                  <a:pt x="7" y="481"/>
                </a:cubicBezTo>
                <a:cubicBezTo>
                  <a:pt x="6" y="488"/>
                  <a:pt x="5" y="494"/>
                  <a:pt x="5" y="501"/>
                </a:cubicBezTo>
                <a:cubicBezTo>
                  <a:pt x="5" y="501"/>
                  <a:pt x="4" y="502"/>
                  <a:pt x="3" y="502"/>
                </a:cubicBezTo>
                <a:close/>
                <a:moveTo>
                  <a:pt x="1079" y="491"/>
                </a:moveTo>
                <a:cubicBezTo>
                  <a:pt x="1078" y="491"/>
                  <a:pt x="1077" y="491"/>
                  <a:pt x="1077" y="490"/>
                </a:cubicBezTo>
                <a:cubicBezTo>
                  <a:pt x="1076" y="483"/>
                  <a:pt x="1075" y="477"/>
                  <a:pt x="1075" y="471"/>
                </a:cubicBezTo>
                <a:cubicBezTo>
                  <a:pt x="1074" y="470"/>
                  <a:pt x="1075" y="469"/>
                  <a:pt x="1076" y="469"/>
                </a:cubicBezTo>
                <a:cubicBezTo>
                  <a:pt x="1077" y="469"/>
                  <a:pt x="1078" y="469"/>
                  <a:pt x="1078" y="470"/>
                </a:cubicBezTo>
                <a:cubicBezTo>
                  <a:pt x="1079" y="477"/>
                  <a:pt x="1080" y="483"/>
                  <a:pt x="1080" y="489"/>
                </a:cubicBezTo>
                <a:cubicBezTo>
                  <a:pt x="1080" y="490"/>
                  <a:pt x="1080" y="491"/>
                  <a:pt x="1079" y="491"/>
                </a:cubicBezTo>
                <a:cubicBezTo>
                  <a:pt x="1079" y="491"/>
                  <a:pt x="1079" y="491"/>
                  <a:pt x="1079" y="491"/>
                </a:cubicBezTo>
                <a:close/>
                <a:moveTo>
                  <a:pt x="7" y="464"/>
                </a:moveTo>
                <a:cubicBezTo>
                  <a:pt x="7" y="464"/>
                  <a:pt x="7" y="464"/>
                  <a:pt x="7" y="464"/>
                </a:cubicBezTo>
                <a:cubicBezTo>
                  <a:pt x="6" y="464"/>
                  <a:pt x="6" y="463"/>
                  <a:pt x="6" y="462"/>
                </a:cubicBezTo>
                <a:cubicBezTo>
                  <a:pt x="7" y="455"/>
                  <a:pt x="8" y="449"/>
                  <a:pt x="9" y="443"/>
                </a:cubicBezTo>
                <a:cubicBezTo>
                  <a:pt x="9" y="442"/>
                  <a:pt x="10" y="441"/>
                  <a:pt x="11" y="441"/>
                </a:cubicBezTo>
                <a:cubicBezTo>
                  <a:pt x="12" y="441"/>
                  <a:pt x="13" y="442"/>
                  <a:pt x="12" y="443"/>
                </a:cubicBezTo>
                <a:cubicBezTo>
                  <a:pt x="11" y="450"/>
                  <a:pt x="10" y="456"/>
                  <a:pt x="9" y="462"/>
                </a:cubicBezTo>
                <a:cubicBezTo>
                  <a:pt x="9" y="463"/>
                  <a:pt x="8" y="464"/>
                  <a:pt x="7" y="464"/>
                </a:cubicBezTo>
                <a:close/>
                <a:moveTo>
                  <a:pt x="1073" y="453"/>
                </a:moveTo>
                <a:cubicBezTo>
                  <a:pt x="1073" y="453"/>
                  <a:pt x="1072" y="453"/>
                  <a:pt x="1072" y="452"/>
                </a:cubicBezTo>
                <a:cubicBezTo>
                  <a:pt x="1071" y="445"/>
                  <a:pt x="1069" y="439"/>
                  <a:pt x="1068" y="433"/>
                </a:cubicBezTo>
                <a:cubicBezTo>
                  <a:pt x="1068" y="432"/>
                  <a:pt x="1069" y="431"/>
                  <a:pt x="1070" y="431"/>
                </a:cubicBezTo>
                <a:cubicBezTo>
                  <a:pt x="1071" y="430"/>
                  <a:pt x="1071" y="431"/>
                  <a:pt x="1072" y="432"/>
                </a:cubicBezTo>
                <a:cubicBezTo>
                  <a:pt x="1073" y="438"/>
                  <a:pt x="1074" y="445"/>
                  <a:pt x="1075" y="451"/>
                </a:cubicBezTo>
                <a:cubicBezTo>
                  <a:pt x="1075" y="452"/>
                  <a:pt x="1075" y="453"/>
                  <a:pt x="1074" y="453"/>
                </a:cubicBezTo>
                <a:cubicBezTo>
                  <a:pt x="1074" y="453"/>
                  <a:pt x="1074" y="453"/>
                  <a:pt x="1073" y="453"/>
                </a:cubicBezTo>
                <a:close/>
                <a:moveTo>
                  <a:pt x="15" y="426"/>
                </a:moveTo>
                <a:cubicBezTo>
                  <a:pt x="14" y="426"/>
                  <a:pt x="14" y="426"/>
                  <a:pt x="14" y="426"/>
                </a:cubicBezTo>
                <a:cubicBezTo>
                  <a:pt x="13" y="426"/>
                  <a:pt x="13" y="425"/>
                  <a:pt x="13" y="424"/>
                </a:cubicBezTo>
                <a:cubicBezTo>
                  <a:pt x="14" y="417"/>
                  <a:pt x="16" y="411"/>
                  <a:pt x="17" y="405"/>
                </a:cubicBezTo>
                <a:cubicBezTo>
                  <a:pt x="18" y="404"/>
                  <a:pt x="19" y="403"/>
                  <a:pt x="19" y="404"/>
                </a:cubicBezTo>
                <a:cubicBezTo>
                  <a:pt x="20" y="404"/>
                  <a:pt x="21" y="405"/>
                  <a:pt x="21" y="406"/>
                </a:cubicBezTo>
                <a:cubicBezTo>
                  <a:pt x="19" y="412"/>
                  <a:pt x="18" y="418"/>
                  <a:pt x="16" y="424"/>
                </a:cubicBezTo>
                <a:cubicBezTo>
                  <a:pt x="16" y="425"/>
                  <a:pt x="15" y="426"/>
                  <a:pt x="15" y="426"/>
                </a:cubicBezTo>
                <a:close/>
                <a:moveTo>
                  <a:pt x="1066" y="415"/>
                </a:moveTo>
                <a:cubicBezTo>
                  <a:pt x="1065" y="415"/>
                  <a:pt x="1064" y="415"/>
                  <a:pt x="1064" y="414"/>
                </a:cubicBezTo>
                <a:cubicBezTo>
                  <a:pt x="1062" y="408"/>
                  <a:pt x="1061" y="402"/>
                  <a:pt x="1059" y="395"/>
                </a:cubicBezTo>
                <a:cubicBezTo>
                  <a:pt x="1059" y="394"/>
                  <a:pt x="1059" y="393"/>
                  <a:pt x="1060" y="393"/>
                </a:cubicBezTo>
                <a:cubicBezTo>
                  <a:pt x="1061" y="393"/>
                  <a:pt x="1062" y="393"/>
                  <a:pt x="1063" y="394"/>
                </a:cubicBezTo>
                <a:cubicBezTo>
                  <a:pt x="1064" y="401"/>
                  <a:pt x="1066" y="407"/>
                  <a:pt x="1067" y="413"/>
                </a:cubicBezTo>
                <a:cubicBezTo>
                  <a:pt x="1068" y="414"/>
                  <a:pt x="1067" y="415"/>
                  <a:pt x="1066" y="415"/>
                </a:cubicBezTo>
                <a:cubicBezTo>
                  <a:pt x="1066" y="415"/>
                  <a:pt x="1066" y="415"/>
                  <a:pt x="1066" y="415"/>
                </a:cubicBezTo>
                <a:close/>
                <a:moveTo>
                  <a:pt x="24" y="389"/>
                </a:moveTo>
                <a:cubicBezTo>
                  <a:pt x="24" y="389"/>
                  <a:pt x="24" y="388"/>
                  <a:pt x="24" y="388"/>
                </a:cubicBezTo>
                <a:cubicBezTo>
                  <a:pt x="23" y="388"/>
                  <a:pt x="22" y="387"/>
                  <a:pt x="23" y="386"/>
                </a:cubicBezTo>
                <a:cubicBezTo>
                  <a:pt x="24" y="380"/>
                  <a:pt x="26" y="374"/>
                  <a:pt x="28" y="368"/>
                </a:cubicBezTo>
                <a:cubicBezTo>
                  <a:pt x="29" y="367"/>
                  <a:pt x="30" y="366"/>
                  <a:pt x="31" y="367"/>
                </a:cubicBezTo>
                <a:cubicBezTo>
                  <a:pt x="32" y="367"/>
                  <a:pt x="32" y="368"/>
                  <a:pt x="32" y="369"/>
                </a:cubicBezTo>
                <a:cubicBezTo>
                  <a:pt x="30" y="375"/>
                  <a:pt x="28" y="381"/>
                  <a:pt x="26" y="387"/>
                </a:cubicBezTo>
                <a:cubicBezTo>
                  <a:pt x="26" y="388"/>
                  <a:pt x="25" y="389"/>
                  <a:pt x="24" y="389"/>
                </a:cubicBezTo>
                <a:close/>
                <a:moveTo>
                  <a:pt x="1055" y="378"/>
                </a:moveTo>
                <a:cubicBezTo>
                  <a:pt x="1054" y="378"/>
                  <a:pt x="1054" y="378"/>
                  <a:pt x="1054" y="377"/>
                </a:cubicBezTo>
                <a:cubicBezTo>
                  <a:pt x="1052" y="371"/>
                  <a:pt x="1049" y="365"/>
                  <a:pt x="1047" y="359"/>
                </a:cubicBezTo>
                <a:cubicBezTo>
                  <a:pt x="1047" y="358"/>
                  <a:pt x="1047" y="357"/>
                  <a:pt x="1048" y="356"/>
                </a:cubicBezTo>
                <a:cubicBezTo>
                  <a:pt x="1049" y="356"/>
                  <a:pt x="1050" y="357"/>
                  <a:pt x="1051" y="358"/>
                </a:cubicBezTo>
                <a:cubicBezTo>
                  <a:pt x="1053" y="364"/>
                  <a:pt x="1055" y="370"/>
                  <a:pt x="1057" y="376"/>
                </a:cubicBezTo>
                <a:cubicBezTo>
                  <a:pt x="1057" y="377"/>
                  <a:pt x="1057" y="378"/>
                  <a:pt x="1056" y="378"/>
                </a:cubicBezTo>
                <a:cubicBezTo>
                  <a:pt x="1056" y="378"/>
                  <a:pt x="1055" y="378"/>
                  <a:pt x="1055" y="378"/>
                </a:cubicBezTo>
                <a:close/>
                <a:moveTo>
                  <a:pt x="37" y="352"/>
                </a:moveTo>
                <a:cubicBezTo>
                  <a:pt x="36" y="352"/>
                  <a:pt x="36" y="352"/>
                  <a:pt x="36" y="352"/>
                </a:cubicBezTo>
                <a:cubicBezTo>
                  <a:pt x="35" y="351"/>
                  <a:pt x="35" y="350"/>
                  <a:pt x="35" y="349"/>
                </a:cubicBezTo>
                <a:cubicBezTo>
                  <a:pt x="37" y="343"/>
                  <a:pt x="40" y="337"/>
                  <a:pt x="42" y="331"/>
                </a:cubicBezTo>
                <a:cubicBezTo>
                  <a:pt x="43" y="331"/>
                  <a:pt x="44" y="330"/>
                  <a:pt x="45" y="331"/>
                </a:cubicBezTo>
                <a:cubicBezTo>
                  <a:pt x="45" y="331"/>
                  <a:pt x="46" y="332"/>
                  <a:pt x="45" y="333"/>
                </a:cubicBezTo>
                <a:cubicBezTo>
                  <a:pt x="43" y="339"/>
                  <a:pt x="41" y="345"/>
                  <a:pt x="38" y="351"/>
                </a:cubicBezTo>
                <a:cubicBezTo>
                  <a:pt x="38" y="351"/>
                  <a:pt x="37" y="352"/>
                  <a:pt x="37" y="352"/>
                </a:cubicBezTo>
                <a:close/>
                <a:moveTo>
                  <a:pt x="1042" y="342"/>
                </a:moveTo>
                <a:cubicBezTo>
                  <a:pt x="1041" y="342"/>
                  <a:pt x="1041" y="341"/>
                  <a:pt x="1040" y="341"/>
                </a:cubicBezTo>
                <a:cubicBezTo>
                  <a:pt x="1038" y="335"/>
                  <a:pt x="1036" y="329"/>
                  <a:pt x="1033" y="323"/>
                </a:cubicBezTo>
                <a:cubicBezTo>
                  <a:pt x="1033" y="322"/>
                  <a:pt x="1033" y="321"/>
                  <a:pt x="1034" y="321"/>
                </a:cubicBezTo>
                <a:cubicBezTo>
                  <a:pt x="1035" y="320"/>
                  <a:pt x="1036" y="321"/>
                  <a:pt x="1036" y="322"/>
                </a:cubicBezTo>
                <a:cubicBezTo>
                  <a:pt x="1039" y="328"/>
                  <a:pt x="1041" y="334"/>
                  <a:pt x="1044" y="339"/>
                </a:cubicBezTo>
                <a:cubicBezTo>
                  <a:pt x="1044" y="340"/>
                  <a:pt x="1044" y="341"/>
                  <a:pt x="1043" y="342"/>
                </a:cubicBezTo>
                <a:cubicBezTo>
                  <a:pt x="1043" y="342"/>
                  <a:pt x="1042" y="342"/>
                  <a:pt x="1042" y="342"/>
                </a:cubicBezTo>
                <a:close/>
                <a:moveTo>
                  <a:pt x="52" y="316"/>
                </a:moveTo>
                <a:cubicBezTo>
                  <a:pt x="51" y="316"/>
                  <a:pt x="51" y="316"/>
                  <a:pt x="51" y="316"/>
                </a:cubicBezTo>
                <a:cubicBezTo>
                  <a:pt x="50" y="316"/>
                  <a:pt x="50" y="315"/>
                  <a:pt x="50" y="314"/>
                </a:cubicBezTo>
                <a:cubicBezTo>
                  <a:pt x="53" y="308"/>
                  <a:pt x="56" y="302"/>
                  <a:pt x="59" y="296"/>
                </a:cubicBezTo>
                <a:cubicBezTo>
                  <a:pt x="59" y="295"/>
                  <a:pt x="60" y="295"/>
                  <a:pt x="61" y="296"/>
                </a:cubicBezTo>
                <a:cubicBezTo>
                  <a:pt x="62" y="296"/>
                  <a:pt x="62" y="297"/>
                  <a:pt x="62" y="298"/>
                </a:cubicBezTo>
                <a:cubicBezTo>
                  <a:pt x="59" y="304"/>
                  <a:pt x="56" y="309"/>
                  <a:pt x="53" y="315"/>
                </a:cubicBezTo>
                <a:cubicBezTo>
                  <a:pt x="53" y="316"/>
                  <a:pt x="52" y="316"/>
                  <a:pt x="52" y="316"/>
                </a:cubicBezTo>
                <a:close/>
                <a:moveTo>
                  <a:pt x="1026" y="307"/>
                </a:moveTo>
                <a:cubicBezTo>
                  <a:pt x="1026" y="307"/>
                  <a:pt x="1025" y="306"/>
                  <a:pt x="1025" y="306"/>
                </a:cubicBezTo>
                <a:cubicBezTo>
                  <a:pt x="1022" y="300"/>
                  <a:pt x="1019" y="294"/>
                  <a:pt x="1016" y="289"/>
                </a:cubicBezTo>
                <a:cubicBezTo>
                  <a:pt x="1016" y="288"/>
                  <a:pt x="1016" y="287"/>
                  <a:pt x="1017" y="286"/>
                </a:cubicBezTo>
                <a:cubicBezTo>
                  <a:pt x="1018" y="286"/>
                  <a:pt x="1019" y="286"/>
                  <a:pt x="1019" y="287"/>
                </a:cubicBezTo>
                <a:cubicBezTo>
                  <a:pt x="1022" y="293"/>
                  <a:pt x="1025" y="298"/>
                  <a:pt x="1028" y="304"/>
                </a:cubicBezTo>
                <a:cubicBezTo>
                  <a:pt x="1028" y="305"/>
                  <a:pt x="1028" y="306"/>
                  <a:pt x="1027" y="307"/>
                </a:cubicBezTo>
                <a:cubicBezTo>
                  <a:pt x="1027" y="307"/>
                  <a:pt x="1027" y="307"/>
                  <a:pt x="1026" y="307"/>
                </a:cubicBezTo>
                <a:close/>
                <a:moveTo>
                  <a:pt x="69" y="282"/>
                </a:moveTo>
                <a:cubicBezTo>
                  <a:pt x="69" y="282"/>
                  <a:pt x="69" y="282"/>
                  <a:pt x="68" y="282"/>
                </a:cubicBezTo>
                <a:cubicBezTo>
                  <a:pt x="68" y="281"/>
                  <a:pt x="67" y="280"/>
                  <a:pt x="68" y="279"/>
                </a:cubicBezTo>
                <a:cubicBezTo>
                  <a:pt x="71" y="274"/>
                  <a:pt x="74" y="268"/>
                  <a:pt x="77" y="262"/>
                </a:cubicBezTo>
                <a:cubicBezTo>
                  <a:pt x="78" y="262"/>
                  <a:pt x="79" y="261"/>
                  <a:pt x="80" y="262"/>
                </a:cubicBezTo>
                <a:cubicBezTo>
                  <a:pt x="81" y="262"/>
                  <a:pt x="81" y="263"/>
                  <a:pt x="80" y="264"/>
                </a:cubicBezTo>
                <a:cubicBezTo>
                  <a:pt x="77" y="270"/>
                  <a:pt x="74" y="275"/>
                  <a:pt x="71" y="281"/>
                </a:cubicBezTo>
                <a:cubicBezTo>
                  <a:pt x="70" y="281"/>
                  <a:pt x="70" y="282"/>
                  <a:pt x="69" y="282"/>
                </a:cubicBezTo>
                <a:close/>
                <a:moveTo>
                  <a:pt x="1008" y="273"/>
                </a:moveTo>
                <a:cubicBezTo>
                  <a:pt x="1008" y="273"/>
                  <a:pt x="1007" y="272"/>
                  <a:pt x="1007" y="272"/>
                </a:cubicBezTo>
                <a:cubicBezTo>
                  <a:pt x="1004" y="266"/>
                  <a:pt x="1000" y="261"/>
                  <a:pt x="997" y="255"/>
                </a:cubicBezTo>
                <a:cubicBezTo>
                  <a:pt x="996" y="255"/>
                  <a:pt x="997" y="254"/>
                  <a:pt x="997" y="253"/>
                </a:cubicBezTo>
                <a:cubicBezTo>
                  <a:pt x="998" y="252"/>
                  <a:pt x="999" y="253"/>
                  <a:pt x="1000" y="254"/>
                </a:cubicBezTo>
                <a:cubicBezTo>
                  <a:pt x="1003" y="259"/>
                  <a:pt x="1007" y="265"/>
                  <a:pt x="1010" y="270"/>
                </a:cubicBezTo>
                <a:cubicBezTo>
                  <a:pt x="1010" y="271"/>
                  <a:pt x="1010" y="272"/>
                  <a:pt x="1009" y="273"/>
                </a:cubicBezTo>
                <a:cubicBezTo>
                  <a:pt x="1009" y="273"/>
                  <a:pt x="1009" y="273"/>
                  <a:pt x="1008" y="273"/>
                </a:cubicBezTo>
                <a:close/>
                <a:moveTo>
                  <a:pt x="89" y="249"/>
                </a:moveTo>
                <a:cubicBezTo>
                  <a:pt x="89" y="249"/>
                  <a:pt x="89" y="249"/>
                  <a:pt x="88" y="248"/>
                </a:cubicBezTo>
                <a:cubicBezTo>
                  <a:pt x="87" y="248"/>
                  <a:pt x="87" y="247"/>
                  <a:pt x="88" y="246"/>
                </a:cubicBezTo>
                <a:cubicBezTo>
                  <a:pt x="91" y="241"/>
                  <a:pt x="95" y="235"/>
                  <a:pt x="99" y="230"/>
                </a:cubicBezTo>
                <a:cubicBezTo>
                  <a:pt x="99" y="229"/>
                  <a:pt x="100" y="229"/>
                  <a:pt x="101" y="230"/>
                </a:cubicBezTo>
                <a:cubicBezTo>
                  <a:pt x="102" y="230"/>
                  <a:pt x="102" y="231"/>
                  <a:pt x="102" y="232"/>
                </a:cubicBezTo>
                <a:cubicBezTo>
                  <a:pt x="98" y="237"/>
                  <a:pt x="94" y="243"/>
                  <a:pt x="91" y="248"/>
                </a:cubicBezTo>
                <a:cubicBezTo>
                  <a:pt x="90" y="248"/>
                  <a:pt x="90" y="249"/>
                  <a:pt x="89" y="249"/>
                </a:cubicBezTo>
                <a:close/>
                <a:moveTo>
                  <a:pt x="988" y="240"/>
                </a:moveTo>
                <a:cubicBezTo>
                  <a:pt x="987" y="240"/>
                  <a:pt x="987" y="240"/>
                  <a:pt x="986" y="239"/>
                </a:cubicBezTo>
                <a:cubicBezTo>
                  <a:pt x="983" y="234"/>
                  <a:pt x="979" y="229"/>
                  <a:pt x="975" y="224"/>
                </a:cubicBezTo>
                <a:cubicBezTo>
                  <a:pt x="975" y="223"/>
                  <a:pt x="975" y="222"/>
                  <a:pt x="976" y="221"/>
                </a:cubicBezTo>
                <a:cubicBezTo>
                  <a:pt x="976" y="221"/>
                  <a:pt x="977" y="221"/>
                  <a:pt x="978" y="222"/>
                </a:cubicBezTo>
                <a:cubicBezTo>
                  <a:pt x="982" y="227"/>
                  <a:pt x="986" y="232"/>
                  <a:pt x="989" y="237"/>
                </a:cubicBezTo>
                <a:cubicBezTo>
                  <a:pt x="990" y="238"/>
                  <a:pt x="990" y="239"/>
                  <a:pt x="989" y="240"/>
                </a:cubicBezTo>
                <a:cubicBezTo>
                  <a:pt x="988" y="240"/>
                  <a:pt x="988" y="240"/>
                  <a:pt x="988" y="240"/>
                </a:cubicBezTo>
                <a:close/>
                <a:moveTo>
                  <a:pt x="111" y="217"/>
                </a:moveTo>
                <a:cubicBezTo>
                  <a:pt x="111" y="217"/>
                  <a:pt x="111" y="217"/>
                  <a:pt x="110" y="217"/>
                </a:cubicBezTo>
                <a:cubicBezTo>
                  <a:pt x="110" y="216"/>
                  <a:pt x="109" y="215"/>
                  <a:pt x="110" y="214"/>
                </a:cubicBezTo>
                <a:cubicBezTo>
                  <a:pt x="114" y="209"/>
                  <a:pt x="118" y="204"/>
                  <a:pt x="122" y="199"/>
                </a:cubicBezTo>
                <a:cubicBezTo>
                  <a:pt x="123" y="198"/>
                  <a:pt x="124" y="198"/>
                  <a:pt x="125" y="199"/>
                </a:cubicBezTo>
                <a:cubicBezTo>
                  <a:pt x="125" y="199"/>
                  <a:pt x="125" y="201"/>
                  <a:pt x="125" y="201"/>
                </a:cubicBezTo>
                <a:cubicBezTo>
                  <a:pt x="121" y="206"/>
                  <a:pt x="117" y="211"/>
                  <a:pt x="113" y="216"/>
                </a:cubicBezTo>
                <a:cubicBezTo>
                  <a:pt x="113" y="217"/>
                  <a:pt x="112" y="217"/>
                  <a:pt x="111" y="217"/>
                </a:cubicBezTo>
                <a:close/>
                <a:moveTo>
                  <a:pt x="965" y="209"/>
                </a:moveTo>
                <a:cubicBezTo>
                  <a:pt x="964" y="209"/>
                  <a:pt x="964" y="209"/>
                  <a:pt x="964" y="208"/>
                </a:cubicBezTo>
                <a:cubicBezTo>
                  <a:pt x="960" y="203"/>
                  <a:pt x="955" y="198"/>
                  <a:pt x="951" y="194"/>
                </a:cubicBezTo>
                <a:cubicBezTo>
                  <a:pt x="951" y="193"/>
                  <a:pt x="951" y="192"/>
                  <a:pt x="952" y="191"/>
                </a:cubicBezTo>
                <a:cubicBezTo>
                  <a:pt x="952" y="190"/>
                  <a:pt x="953" y="190"/>
                  <a:pt x="954" y="191"/>
                </a:cubicBezTo>
                <a:cubicBezTo>
                  <a:pt x="958" y="196"/>
                  <a:pt x="962" y="201"/>
                  <a:pt x="966" y="206"/>
                </a:cubicBezTo>
                <a:cubicBezTo>
                  <a:pt x="967" y="207"/>
                  <a:pt x="967" y="208"/>
                  <a:pt x="966" y="209"/>
                </a:cubicBezTo>
                <a:cubicBezTo>
                  <a:pt x="966" y="209"/>
                  <a:pt x="965" y="209"/>
                  <a:pt x="965" y="209"/>
                </a:cubicBezTo>
                <a:close/>
                <a:moveTo>
                  <a:pt x="136" y="187"/>
                </a:moveTo>
                <a:cubicBezTo>
                  <a:pt x="136" y="187"/>
                  <a:pt x="135" y="187"/>
                  <a:pt x="135" y="187"/>
                </a:cubicBezTo>
                <a:cubicBezTo>
                  <a:pt x="134" y="186"/>
                  <a:pt x="134" y="185"/>
                  <a:pt x="135" y="184"/>
                </a:cubicBezTo>
                <a:cubicBezTo>
                  <a:pt x="139" y="179"/>
                  <a:pt x="143" y="175"/>
                  <a:pt x="148" y="170"/>
                </a:cubicBezTo>
                <a:cubicBezTo>
                  <a:pt x="148" y="169"/>
                  <a:pt x="149" y="169"/>
                  <a:pt x="150" y="170"/>
                </a:cubicBezTo>
                <a:cubicBezTo>
                  <a:pt x="151" y="171"/>
                  <a:pt x="151" y="172"/>
                  <a:pt x="150" y="172"/>
                </a:cubicBezTo>
                <a:cubicBezTo>
                  <a:pt x="146" y="177"/>
                  <a:pt x="142" y="182"/>
                  <a:pt x="137" y="187"/>
                </a:cubicBezTo>
                <a:cubicBezTo>
                  <a:pt x="137" y="187"/>
                  <a:pt x="136" y="187"/>
                  <a:pt x="136" y="187"/>
                </a:cubicBezTo>
                <a:close/>
                <a:moveTo>
                  <a:pt x="940" y="180"/>
                </a:moveTo>
                <a:cubicBezTo>
                  <a:pt x="939" y="180"/>
                  <a:pt x="939" y="180"/>
                  <a:pt x="939" y="179"/>
                </a:cubicBezTo>
                <a:cubicBezTo>
                  <a:pt x="934" y="174"/>
                  <a:pt x="930" y="170"/>
                  <a:pt x="925" y="165"/>
                </a:cubicBezTo>
                <a:cubicBezTo>
                  <a:pt x="925" y="164"/>
                  <a:pt x="925" y="163"/>
                  <a:pt x="925" y="163"/>
                </a:cubicBezTo>
                <a:cubicBezTo>
                  <a:pt x="926" y="162"/>
                  <a:pt x="927" y="162"/>
                  <a:pt x="928" y="163"/>
                </a:cubicBezTo>
                <a:cubicBezTo>
                  <a:pt x="932" y="167"/>
                  <a:pt x="937" y="172"/>
                  <a:pt x="941" y="177"/>
                </a:cubicBezTo>
                <a:cubicBezTo>
                  <a:pt x="942" y="177"/>
                  <a:pt x="942" y="179"/>
                  <a:pt x="941" y="179"/>
                </a:cubicBezTo>
                <a:cubicBezTo>
                  <a:pt x="941" y="180"/>
                  <a:pt x="940" y="180"/>
                  <a:pt x="940" y="180"/>
                </a:cubicBezTo>
                <a:close/>
                <a:moveTo>
                  <a:pt x="162" y="159"/>
                </a:moveTo>
                <a:cubicBezTo>
                  <a:pt x="162" y="159"/>
                  <a:pt x="162" y="159"/>
                  <a:pt x="161" y="159"/>
                </a:cubicBezTo>
                <a:cubicBezTo>
                  <a:pt x="160" y="158"/>
                  <a:pt x="160" y="157"/>
                  <a:pt x="161" y="156"/>
                </a:cubicBezTo>
                <a:cubicBezTo>
                  <a:pt x="166" y="152"/>
                  <a:pt x="170" y="147"/>
                  <a:pt x="175" y="143"/>
                </a:cubicBezTo>
                <a:cubicBezTo>
                  <a:pt x="176" y="142"/>
                  <a:pt x="177" y="142"/>
                  <a:pt x="178" y="143"/>
                </a:cubicBezTo>
                <a:cubicBezTo>
                  <a:pt x="178" y="144"/>
                  <a:pt x="178" y="145"/>
                  <a:pt x="178" y="145"/>
                </a:cubicBezTo>
                <a:cubicBezTo>
                  <a:pt x="173" y="150"/>
                  <a:pt x="168" y="154"/>
                  <a:pt x="164" y="159"/>
                </a:cubicBezTo>
                <a:cubicBezTo>
                  <a:pt x="163" y="159"/>
                  <a:pt x="163" y="159"/>
                  <a:pt x="162" y="159"/>
                </a:cubicBezTo>
                <a:close/>
                <a:moveTo>
                  <a:pt x="913" y="152"/>
                </a:moveTo>
                <a:cubicBezTo>
                  <a:pt x="912" y="152"/>
                  <a:pt x="912" y="152"/>
                  <a:pt x="912" y="152"/>
                </a:cubicBezTo>
                <a:cubicBezTo>
                  <a:pt x="907" y="147"/>
                  <a:pt x="902" y="143"/>
                  <a:pt x="898" y="139"/>
                </a:cubicBezTo>
                <a:cubicBezTo>
                  <a:pt x="897" y="138"/>
                  <a:pt x="897" y="137"/>
                  <a:pt x="897" y="136"/>
                </a:cubicBezTo>
                <a:cubicBezTo>
                  <a:pt x="898" y="135"/>
                  <a:pt x="899" y="135"/>
                  <a:pt x="900" y="136"/>
                </a:cubicBezTo>
                <a:cubicBezTo>
                  <a:pt x="905" y="140"/>
                  <a:pt x="910" y="145"/>
                  <a:pt x="914" y="149"/>
                </a:cubicBezTo>
                <a:cubicBezTo>
                  <a:pt x="915" y="150"/>
                  <a:pt x="915" y="151"/>
                  <a:pt x="914" y="152"/>
                </a:cubicBezTo>
                <a:cubicBezTo>
                  <a:pt x="914" y="152"/>
                  <a:pt x="913" y="152"/>
                  <a:pt x="913" y="152"/>
                </a:cubicBezTo>
                <a:close/>
                <a:moveTo>
                  <a:pt x="191" y="133"/>
                </a:moveTo>
                <a:cubicBezTo>
                  <a:pt x="190" y="133"/>
                  <a:pt x="190" y="133"/>
                  <a:pt x="189" y="132"/>
                </a:cubicBezTo>
                <a:cubicBezTo>
                  <a:pt x="189" y="132"/>
                  <a:pt x="189" y="131"/>
                  <a:pt x="190" y="130"/>
                </a:cubicBezTo>
                <a:cubicBezTo>
                  <a:pt x="195" y="126"/>
                  <a:pt x="200" y="122"/>
                  <a:pt x="205" y="118"/>
                </a:cubicBezTo>
                <a:cubicBezTo>
                  <a:pt x="205" y="117"/>
                  <a:pt x="207" y="117"/>
                  <a:pt x="207" y="118"/>
                </a:cubicBezTo>
                <a:cubicBezTo>
                  <a:pt x="208" y="119"/>
                  <a:pt x="208" y="120"/>
                  <a:pt x="207" y="120"/>
                </a:cubicBezTo>
                <a:cubicBezTo>
                  <a:pt x="202" y="124"/>
                  <a:pt x="197" y="129"/>
                  <a:pt x="192" y="133"/>
                </a:cubicBezTo>
                <a:cubicBezTo>
                  <a:pt x="192" y="133"/>
                  <a:pt x="191" y="133"/>
                  <a:pt x="191" y="133"/>
                </a:cubicBezTo>
                <a:close/>
                <a:moveTo>
                  <a:pt x="884" y="127"/>
                </a:moveTo>
                <a:cubicBezTo>
                  <a:pt x="884" y="127"/>
                  <a:pt x="883" y="126"/>
                  <a:pt x="883" y="126"/>
                </a:cubicBezTo>
                <a:cubicBezTo>
                  <a:pt x="878" y="122"/>
                  <a:pt x="873" y="118"/>
                  <a:pt x="868" y="114"/>
                </a:cubicBezTo>
                <a:cubicBezTo>
                  <a:pt x="867" y="114"/>
                  <a:pt x="867" y="112"/>
                  <a:pt x="867" y="112"/>
                </a:cubicBezTo>
                <a:cubicBezTo>
                  <a:pt x="868" y="111"/>
                  <a:pt x="869" y="111"/>
                  <a:pt x="870" y="111"/>
                </a:cubicBezTo>
                <a:cubicBezTo>
                  <a:pt x="875" y="115"/>
                  <a:pt x="880" y="119"/>
                  <a:pt x="885" y="123"/>
                </a:cubicBezTo>
                <a:cubicBezTo>
                  <a:pt x="886" y="124"/>
                  <a:pt x="886" y="125"/>
                  <a:pt x="885" y="126"/>
                </a:cubicBezTo>
                <a:cubicBezTo>
                  <a:pt x="885" y="126"/>
                  <a:pt x="885" y="127"/>
                  <a:pt x="884" y="127"/>
                </a:cubicBezTo>
                <a:close/>
                <a:moveTo>
                  <a:pt x="221" y="109"/>
                </a:moveTo>
                <a:cubicBezTo>
                  <a:pt x="220" y="109"/>
                  <a:pt x="220" y="109"/>
                  <a:pt x="220" y="108"/>
                </a:cubicBezTo>
                <a:cubicBezTo>
                  <a:pt x="219" y="108"/>
                  <a:pt x="219" y="106"/>
                  <a:pt x="220" y="106"/>
                </a:cubicBezTo>
                <a:cubicBezTo>
                  <a:pt x="225" y="102"/>
                  <a:pt x="230" y="98"/>
                  <a:pt x="236" y="95"/>
                </a:cubicBezTo>
                <a:cubicBezTo>
                  <a:pt x="237" y="94"/>
                  <a:pt x="238" y="94"/>
                  <a:pt x="238" y="95"/>
                </a:cubicBezTo>
                <a:cubicBezTo>
                  <a:pt x="239" y="96"/>
                  <a:pt x="239" y="97"/>
                  <a:pt x="238" y="98"/>
                </a:cubicBezTo>
                <a:cubicBezTo>
                  <a:pt x="233" y="101"/>
                  <a:pt x="227" y="105"/>
                  <a:pt x="222" y="109"/>
                </a:cubicBezTo>
                <a:cubicBezTo>
                  <a:pt x="222" y="109"/>
                  <a:pt x="221" y="109"/>
                  <a:pt x="221" y="109"/>
                </a:cubicBezTo>
                <a:close/>
                <a:moveTo>
                  <a:pt x="853" y="103"/>
                </a:moveTo>
                <a:cubicBezTo>
                  <a:pt x="853" y="103"/>
                  <a:pt x="853" y="103"/>
                  <a:pt x="852" y="103"/>
                </a:cubicBezTo>
                <a:cubicBezTo>
                  <a:pt x="847" y="99"/>
                  <a:pt x="842" y="95"/>
                  <a:pt x="836" y="92"/>
                </a:cubicBezTo>
                <a:cubicBezTo>
                  <a:pt x="836" y="91"/>
                  <a:pt x="835" y="90"/>
                  <a:pt x="836" y="89"/>
                </a:cubicBezTo>
                <a:cubicBezTo>
                  <a:pt x="836" y="89"/>
                  <a:pt x="838" y="88"/>
                  <a:pt x="838" y="89"/>
                </a:cubicBezTo>
                <a:cubicBezTo>
                  <a:pt x="844" y="92"/>
                  <a:pt x="849" y="96"/>
                  <a:pt x="854" y="100"/>
                </a:cubicBezTo>
                <a:cubicBezTo>
                  <a:pt x="855" y="100"/>
                  <a:pt x="855" y="102"/>
                  <a:pt x="855" y="102"/>
                </a:cubicBezTo>
                <a:cubicBezTo>
                  <a:pt x="854" y="103"/>
                  <a:pt x="854" y="103"/>
                  <a:pt x="853" y="103"/>
                </a:cubicBezTo>
                <a:close/>
                <a:moveTo>
                  <a:pt x="253" y="87"/>
                </a:moveTo>
                <a:cubicBezTo>
                  <a:pt x="252" y="87"/>
                  <a:pt x="252" y="87"/>
                  <a:pt x="251" y="87"/>
                </a:cubicBezTo>
                <a:cubicBezTo>
                  <a:pt x="251" y="86"/>
                  <a:pt x="251" y="85"/>
                  <a:pt x="252" y="84"/>
                </a:cubicBezTo>
                <a:cubicBezTo>
                  <a:pt x="257" y="81"/>
                  <a:pt x="263" y="77"/>
                  <a:pt x="268" y="74"/>
                </a:cubicBezTo>
                <a:cubicBezTo>
                  <a:pt x="269" y="74"/>
                  <a:pt x="270" y="74"/>
                  <a:pt x="271" y="75"/>
                </a:cubicBezTo>
                <a:cubicBezTo>
                  <a:pt x="271" y="75"/>
                  <a:pt x="271" y="77"/>
                  <a:pt x="270" y="77"/>
                </a:cubicBezTo>
                <a:cubicBezTo>
                  <a:pt x="265" y="80"/>
                  <a:pt x="259" y="84"/>
                  <a:pt x="254" y="87"/>
                </a:cubicBezTo>
                <a:cubicBezTo>
                  <a:pt x="254" y="87"/>
                  <a:pt x="253" y="87"/>
                  <a:pt x="253" y="87"/>
                </a:cubicBezTo>
                <a:close/>
                <a:moveTo>
                  <a:pt x="821" y="82"/>
                </a:moveTo>
                <a:cubicBezTo>
                  <a:pt x="821" y="82"/>
                  <a:pt x="820" y="82"/>
                  <a:pt x="820" y="82"/>
                </a:cubicBezTo>
                <a:cubicBezTo>
                  <a:pt x="815" y="78"/>
                  <a:pt x="809" y="75"/>
                  <a:pt x="803" y="72"/>
                </a:cubicBezTo>
                <a:cubicBezTo>
                  <a:pt x="803" y="71"/>
                  <a:pt x="802" y="70"/>
                  <a:pt x="803" y="70"/>
                </a:cubicBezTo>
                <a:cubicBezTo>
                  <a:pt x="803" y="69"/>
                  <a:pt x="804" y="68"/>
                  <a:pt x="805" y="69"/>
                </a:cubicBezTo>
                <a:cubicBezTo>
                  <a:pt x="811" y="72"/>
                  <a:pt x="816" y="75"/>
                  <a:pt x="822" y="79"/>
                </a:cubicBezTo>
                <a:cubicBezTo>
                  <a:pt x="823" y="79"/>
                  <a:pt x="823" y="80"/>
                  <a:pt x="823" y="81"/>
                </a:cubicBezTo>
                <a:cubicBezTo>
                  <a:pt x="822" y="82"/>
                  <a:pt x="822" y="82"/>
                  <a:pt x="821" y="82"/>
                </a:cubicBezTo>
                <a:close/>
                <a:moveTo>
                  <a:pt x="286" y="68"/>
                </a:moveTo>
                <a:cubicBezTo>
                  <a:pt x="285" y="68"/>
                  <a:pt x="285" y="68"/>
                  <a:pt x="285" y="67"/>
                </a:cubicBezTo>
                <a:cubicBezTo>
                  <a:pt x="284" y="66"/>
                  <a:pt x="284" y="65"/>
                  <a:pt x="285" y="65"/>
                </a:cubicBezTo>
                <a:cubicBezTo>
                  <a:pt x="291" y="62"/>
                  <a:pt x="297" y="59"/>
                  <a:pt x="302" y="56"/>
                </a:cubicBezTo>
                <a:cubicBezTo>
                  <a:pt x="303" y="55"/>
                  <a:pt x="304" y="56"/>
                  <a:pt x="305" y="57"/>
                </a:cubicBezTo>
                <a:cubicBezTo>
                  <a:pt x="305" y="57"/>
                  <a:pt x="305" y="58"/>
                  <a:pt x="304" y="59"/>
                </a:cubicBezTo>
                <a:cubicBezTo>
                  <a:pt x="298" y="62"/>
                  <a:pt x="293" y="65"/>
                  <a:pt x="287" y="68"/>
                </a:cubicBezTo>
                <a:cubicBezTo>
                  <a:pt x="287" y="68"/>
                  <a:pt x="286" y="68"/>
                  <a:pt x="286" y="68"/>
                </a:cubicBezTo>
                <a:close/>
                <a:moveTo>
                  <a:pt x="787" y="63"/>
                </a:moveTo>
                <a:cubicBezTo>
                  <a:pt x="787" y="63"/>
                  <a:pt x="787" y="63"/>
                  <a:pt x="786" y="63"/>
                </a:cubicBezTo>
                <a:cubicBezTo>
                  <a:pt x="781" y="60"/>
                  <a:pt x="775" y="57"/>
                  <a:pt x="769" y="54"/>
                </a:cubicBezTo>
                <a:cubicBezTo>
                  <a:pt x="768" y="54"/>
                  <a:pt x="768" y="53"/>
                  <a:pt x="768" y="52"/>
                </a:cubicBezTo>
                <a:cubicBezTo>
                  <a:pt x="769" y="51"/>
                  <a:pt x="770" y="51"/>
                  <a:pt x="771" y="51"/>
                </a:cubicBezTo>
                <a:cubicBezTo>
                  <a:pt x="776" y="54"/>
                  <a:pt x="782" y="57"/>
                  <a:pt x="788" y="60"/>
                </a:cubicBezTo>
                <a:cubicBezTo>
                  <a:pt x="789" y="60"/>
                  <a:pt x="789" y="61"/>
                  <a:pt x="789" y="62"/>
                </a:cubicBezTo>
                <a:cubicBezTo>
                  <a:pt x="789" y="63"/>
                  <a:pt x="788" y="63"/>
                  <a:pt x="787" y="63"/>
                </a:cubicBezTo>
                <a:close/>
                <a:moveTo>
                  <a:pt x="321" y="51"/>
                </a:moveTo>
                <a:cubicBezTo>
                  <a:pt x="320" y="51"/>
                  <a:pt x="319" y="50"/>
                  <a:pt x="319" y="50"/>
                </a:cubicBezTo>
                <a:cubicBezTo>
                  <a:pt x="319" y="49"/>
                  <a:pt x="319" y="48"/>
                  <a:pt x="320" y="47"/>
                </a:cubicBezTo>
                <a:cubicBezTo>
                  <a:pt x="326" y="45"/>
                  <a:pt x="332" y="42"/>
                  <a:pt x="338" y="40"/>
                </a:cubicBezTo>
                <a:cubicBezTo>
                  <a:pt x="339" y="40"/>
                  <a:pt x="340" y="40"/>
                  <a:pt x="340" y="41"/>
                </a:cubicBezTo>
                <a:cubicBezTo>
                  <a:pt x="340" y="42"/>
                  <a:pt x="340" y="43"/>
                  <a:pt x="339" y="43"/>
                </a:cubicBezTo>
                <a:cubicBezTo>
                  <a:pt x="333" y="46"/>
                  <a:pt x="327" y="48"/>
                  <a:pt x="321" y="51"/>
                </a:cubicBezTo>
                <a:cubicBezTo>
                  <a:pt x="321" y="51"/>
                  <a:pt x="321" y="51"/>
                  <a:pt x="321" y="51"/>
                </a:cubicBezTo>
                <a:close/>
                <a:moveTo>
                  <a:pt x="752" y="47"/>
                </a:moveTo>
                <a:cubicBezTo>
                  <a:pt x="752" y="47"/>
                  <a:pt x="752" y="47"/>
                  <a:pt x="752" y="46"/>
                </a:cubicBezTo>
                <a:cubicBezTo>
                  <a:pt x="746" y="44"/>
                  <a:pt x="740" y="42"/>
                  <a:pt x="734" y="39"/>
                </a:cubicBezTo>
                <a:cubicBezTo>
                  <a:pt x="733" y="39"/>
                  <a:pt x="732" y="38"/>
                  <a:pt x="733" y="37"/>
                </a:cubicBezTo>
                <a:cubicBezTo>
                  <a:pt x="733" y="36"/>
                  <a:pt x="734" y="36"/>
                  <a:pt x="735" y="36"/>
                </a:cubicBezTo>
                <a:cubicBezTo>
                  <a:pt x="741" y="38"/>
                  <a:pt x="747" y="41"/>
                  <a:pt x="753" y="43"/>
                </a:cubicBezTo>
                <a:cubicBezTo>
                  <a:pt x="754" y="44"/>
                  <a:pt x="754" y="45"/>
                  <a:pt x="754" y="46"/>
                </a:cubicBezTo>
                <a:cubicBezTo>
                  <a:pt x="754" y="46"/>
                  <a:pt x="753" y="47"/>
                  <a:pt x="752" y="47"/>
                </a:cubicBezTo>
                <a:close/>
                <a:moveTo>
                  <a:pt x="356" y="36"/>
                </a:moveTo>
                <a:cubicBezTo>
                  <a:pt x="356" y="36"/>
                  <a:pt x="355" y="36"/>
                  <a:pt x="355" y="35"/>
                </a:cubicBezTo>
                <a:cubicBezTo>
                  <a:pt x="354" y="34"/>
                  <a:pt x="355" y="33"/>
                  <a:pt x="356" y="33"/>
                </a:cubicBezTo>
                <a:cubicBezTo>
                  <a:pt x="362" y="31"/>
                  <a:pt x="368" y="29"/>
                  <a:pt x="374" y="27"/>
                </a:cubicBezTo>
                <a:cubicBezTo>
                  <a:pt x="375" y="26"/>
                  <a:pt x="376" y="27"/>
                  <a:pt x="376" y="28"/>
                </a:cubicBezTo>
                <a:cubicBezTo>
                  <a:pt x="377" y="29"/>
                  <a:pt x="376" y="30"/>
                  <a:pt x="375" y="30"/>
                </a:cubicBezTo>
                <a:cubicBezTo>
                  <a:pt x="369" y="32"/>
                  <a:pt x="363" y="34"/>
                  <a:pt x="357" y="36"/>
                </a:cubicBezTo>
                <a:cubicBezTo>
                  <a:pt x="357" y="36"/>
                  <a:pt x="357" y="36"/>
                  <a:pt x="356" y="36"/>
                </a:cubicBezTo>
                <a:close/>
                <a:moveTo>
                  <a:pt x="716" y="33"/>
                </a:moveTo>
                <a:cubicBezTo>
                  <a:pt x="716" y="33"/>
                  <a:pt x="716" y="33"/>
                  <a:pt x="716" y="33"/>
                </a:cubicBezTo>
                <a:cubicBezTo>
                  <a:pt x="709" y="31"/>
                  <a:pt x="703" y="29"/>
                  <a:pt x="697" y="27"/>
                </a:cubicBezTo>
                <a:cubicBezTo>
                  <a:pt x="696" y="26"/>
                  <a:pt x="696" y="25"/>
                  <a:pt x="696" y="25"/>
                </a:cubicBezTo>
                <a:cubicBezTo>
                  <a:pt x="696" y="24"/>
                  <a:pt x="697" y="23"/>
                  <a:pt x="698" y="23"/>
                </a:cubicBezTo>
                <a:cubicBezTo>
                  <a:pt x="704" y="25"/>
                  <a:pt x="711" y="27"/>
                  <a:pt x="717" y="29"/>
                </a:cubicBezTo>
                <a:cubicBezTo>
                  <a:pt x="718" y="30"/>
                  <a:pt x="718" y="31"/>
                  <a:pt x="718" y="32"/>
                </a:cubicBezTo>
                <a:cubicBezTo>
                  <a:pt x="718" y="32"/>
                  <a:pt x="717" y="33"/>
                  <a:pt x="716" y="33"/>
                </a:cubicBezTo>
                <a:close/>
                <a:moveTo>
                  <a:pt x="393" y="24"/>
                </a:moveTo>
                <a:cubicBezTo>
                  <a:pt x="392" y="24"/>
                  <a:pt x="392" y="24"/>
                  <a:pt x="391" y="23"/>
                </a:cubicBezTo>
                <a:cubicBezTo>
                  <a:pt x="391" y="22"/>
                  <a:pt x="392" y="21"/>
                  <a:pt x="393" y="21"/>
                </a:cubicBezTo>
                <a:cubicBezTo>
                  <a:pt x="399" y="19"/>
                  <a:pt x="405" y="18"/>
                  <a:pt x="411" y="16"/>
                </a:cubicBezTo>
                <a:cubicBezTo>
                  <a:pt x="412" y="16"/>
                  <a:pt x="413" y="16"/>
                  <a:pt x="413" y="17"/>
                </a:cubicBezTo>
                <a:cubicBezTo>
                  <a:pt x="414" y="18"/>
                  <a:pt x="413" y="19"/>
                  <a:pt x="412" y="19"/>
                </a:cubicBezTo>
                <a:cubicBezTo>
                  <a:pt x="406" y="21"/>
                  <a:pt x="400" y="23"/>
                  <a:pt x="394" y="24"/>
                </a:cubicBezTo>
                <a:cubicBezTo>
                  <a:pt x="393" y="24"/>
                  <a:pt x="393" y="24"/>
                  <a:pt x="393" y="24"/>
                </a:cubicBezTo>
                <a:close/>
                <a:moveTo>
                  <a:pt x="679" y="22"/>
                </a:moveTo>
                <a:cubicBezTo>
                  <a:pt x="679" y="22"/>
                  <a:pt x="679" y="22"/>
                  <a:pt x="679" y="22"/>
                </a:cubicBezTo>
                <a:cubicBezTo>
                  <a:pt x="672" y="20"/>
                  <a:pt x="666" y="18"/>
                  <a:pt x="660" y="17"/>
                </a:cubicBezTo>
                <a:cubicBezTo>
                  <a:pt x="659" y="17"/>
                  <a:pt x="658" y="16"/>
                  <a:pt x="659" y="15"/>
                </a:cubicBezTo>
                <a:cubicBezTo>
                  <a:pt x="659" y="14"/>
                  <a:pt x="660" y="13"/>
                  <a:pt x="661" y="14"/>
                </a:cubicBezTo>
                <a:cubicBezTo>
                  <a:pt x="667" y="15"/>
                  <a:pt x="673" y="16"/>
                  <a:pt x="680" y="18"/>
                </a:cubicBezTo>
                <a:cubicBezTo>
                  <a:pt x="681" y="18"/>
                  <a:pt x="681" y="19"/>
                  <a:pt x="681" y="20"/>
                </a:cubicBezTo>
                <a:cubicBezTo>
                  <a:pt x="681" y="21"/>
                  <a:pt x="680" y="22"/>
                  <a:pt x="679" y="22"/>
                </a:cubicBezTo>
                <a:close/>
                <a:moveTo>
                  <a:pt x="431" y="15"/>
                </a:moveTo>
                <a:cubicBezTo>
                  <a:pt x="430" y="15"/>
                  <a:pt x="429" y="15"/>
                  <a:pt x="429" y="14"/>
                </a:cubicBezTo>
                <a:cubicBezTo>
                  <a:pt x="429" y="13"/>
                  <a:pt x="429" y="12"/>
                  <a:pt x="430" y="12"/>
                </a:cubicBezTo>
                <a:cubicBezTo>
                  <a:pt x="437" y="10"/>
                  <a:pt x="443" y="9"/>
                  <a:pt x="449" y="8"/>
                </a:cubicBezTo>
                <a:cubicBezTo>
                  <a:pt x="450" y="8"/>
                  <a:pt x="451" y="9"/>
                  <a:pt x="451" y="10"/>
                </a:cubicBezTo>
                <a:cubicBezTo>
                  <a:pt x="451" y="11"/>
                  <a:pt x="451" y="11"/>
                  <a:pt x="450" y="12"/>
                </a:cubicBezTo>
                <a:cubicBezTo>
                  <a:pt x="444" y="13"/>
                  <a:pt x="437" y="14"/>
                  <a:pt x="431" y="15"/>
                </a:cubicBezTo>
                <a:cubicBezTo>
                  <a:pt x="431" y="15"/>
                  <a:pt x="431" y="15"/>
                  <a:pt x="431" y="15"/>
                </a:cubicBezTo>
                <a:close/>
                <a:moveTo>
                  <a:pt x="641" y="13"/>
                </a:moveTo>
                <a:cubicBezTo>
                  <a:pt x="641" y="13"/>
                  <a:pt x="641" y="13"/>
                  <a:pt x="641" y="13"/>
                </a:cubicBezTo>
                <a:cubicBezTo>
                  <a:pt x="635" y="12"/>
                  <a:pt x="628" y="11"/>
                  <a:pt x="622" y="10"/>
                </a:cubicBezTo>
                <a:cubicBezTo>
                  <a:pt x="621" y="10"/>
                  <a:pt x="621" y="9"/>
                  <a:pt x="621" y="8"/>
                </a:cubicBezTo>
                <a:cubicBezTo>
                  <a:pt x="621" y="7"/>
                  <a:pt x="622" y="6"/>
                  <a:pt x="623" y="6"/>
                </a:cubicBezTo>
                <a:cubicBezTo>
                  <a:pt x="629" y="7"/>
                  <a:pt x="635" y="8"/>
                  <a:pt x="642" y="10"/>
                </a:cubicBezTo>
                <a:cubicBezTo>
                  <a:pt x="643" y="10"/>
                  <a:pt x="643" y="11"/>
                  <a:pt x="643" y="12"/>
                </a:cubicBezTo>
                <a:cubicBezTo>
                  <a:pt x="643" y="13"/>
                  <a:pt x="642" y="13"/>
                  <a:pt x="641" y="13"/>
                </a:cubicBezTo>
                <a:close/>
                <a:moveTo>
                  <a:pt x="469" y="9"/>
                </a:moveTo>
                <a:cubicBezTo>
                  <a:pt x="468" y="9"/>
                  <a:pt x="467" y="8"/>
                  <a:pt x="467" y="7"/>
                </a:cubicBezTo>
                <a:cubicBezTo>
                  <a:pt x="467" y="6"/>
                  <a:pt x="467" y="5"/>
                  <a:pt x="468" y="5"/>
                </a:cubicBezTo>
                <a:cubicBezTo>
                  <a:pt x="475" y="4"/>
                  <a:pt x="481" y="4"/>
                  <a:pt x="488" y="3"/>
                </a:cubicBezTo>
                <a:cubicBezTo>
                  <a:pt x="489" y="3"/>
                  <a:pt x="489" y="4"/>
                  <a:pt x="490" y="5"/>
                </a:cubicBezTo>
                <a:cubicBezTo>
                  <a:pt x="490" y="6"/>
                  <a:pt x="489" y="6"/>
                  <a:pt x="488" y="6"/>
                </a:cubicBezTo>
                <a:cubicBezTo>
                  <a:pt x="482" y="7"/>
                  <a:pt x="475" y="8"/>
                  <a:pt x="469" y="9"/>
                </a:cubicBezTo>
                <a:cubicBezTo>
                  <a:pt x="469" y="9"/>
                  <a:pt x="469" y="9"/>
                  <a:pt x="469" y="9"/>
                </a:cubicBezTo>
                <a:close/>
                <a:moveTo>
                  <a:pt x="603" y="7"/>
                </a:moveTo>
                <a:cubicBezTo>
                  <a:pt x="603" y="7"/>
                  <a:pt x="603" y="7"/>
                  <a:pt x="603" y="7"/>
                </a:cubicBezTo>
                <a:cubicBezTo>
                  <a:pt x="597" y="7"/>
                  <a:pt x="590" y="6"/>
                  <a:pt x="584" y="6"/>
                </a:cubicBezTo>
                <a:cubicBezTo>
                  <a:pt x="583" y="5"/>
                  <a:pt x="582" y="5"/>
                  <a:pt x="582" y="4"/>
                </a:cubicBezTo>
                <a:cubicBezTo>
                  <a:pt x="582" y="3"/>
                  <a:pt x="583" y="2"/>
                  <a:pt x="584" y="2"/>
                </a:cubicBezTo>
                <a:cubicBezTo>
                  <a:pt x="591" y="2"/>
                  <a:pt x="597" y="3"/>
                  <a:pt x="604" y="4"/>
                </a:cubicBezTo>
                <a:cubicBezTo>
                  <a:pt x="605" y="4"/>
                  <a:pt x="605" y="5"/>
                  <a:pt x="605" y="6"/>
                </a:cubicBezTo>
                <a:cubicBezTo>
                  <a:pt x="605" y="7"/>
                  <a:pt x="604" y="7"/>
                  <a:pt x="603" y="7"/>
                </a:cubicBezTo>
                <a:close/>
                <a:moveTo>
                  <a:pt x="507" y="5"/>
                </a:moveTo>
                <a:cubicBezTo>
                  <a:pt x="506" y="5"/>
                  <a:pt x="505" y="4"/>
                  <a:pt x="505" y="3"/>
                </a:cubicBezTo>
                <a:cubicBezTo>
                  <a:pt x="505" y="2"/>
                  <a:pt x="506" y="1"/>
                  <a:pt x="507" y="1"/>
                </a:cubicBezTo>
                <a:cubicBezTo>
                  <a:pt x="513" y="1"/>
                  <a:pt x="520" y="1"/>
                  <a:pt x="526" y="0"/>
                </a:cubicBezTo>
                <a:cubicBezTo>
                  <a:pt x="527" y="0"/>
                  <a:pt x="528" y="1"/>
                  <a:pt x="528" y="2"/>
                </a:cubicBezTo>
                <a:cubicBezTo>
                  <a:pt x="528" y="3"/>
                  <a:pt x="527" y="4"/>
                  <a:pt x="526" y="4"/>
                </a:cubicBezTo>
                <a:cubicBezTo>
                  <a:pt x="520" y="4"/>
                  <a:pt x="513" y="5"/>
                  <a:pt x="507" y="5"/>
                </a:cubicBezTo>
                <a:cubicBezTo>
                  <a:pt x="507" y="5"/>
                  <a:pt x="507" y="5"/>
                  <a:pt x="507" y="5"/>
                </a:cubicBezTo>
                <a:close/>
                <a:moveTo>
                  <a:pt x="565" y="4"/>
                </a:moveTo>
                <a:cubicBezTo>
                  <a:pt x="565" y="4"/>
                  <a:pt x="565" y="4"/>
                  <a:pt x="565" y="4"/>
                </a:cubicBezTo>
                <a:cubicBezTo>
                  <a:pt x="558" y="4"/>
                  <a:pt x="552" y="4"/>
                  <a:pt x="546" y="4"/>
                </a:cubicBezTo>
                <a:cubicBezTo>
                  <a:pt x="545" y="4"/>
                  <a:pt x="544" y="3"/>
                  <a:pt x="544" y="2"/>
                </a:cubicBezTo>
                <a:cubicBezTo>
                  <a:pt x="544" y="1"/>
                  <a:pt x="545" y="0"/>
                  <a:pt x="546" y="0"/>
                </a:cubicBezTo>
                <a:cubicBezTo>
                  <a:pt x="546" y="0"/>
                  <a:pt x="546" y="0"/>
                  <a:pt x="546" y="0"/>
                </a:cubicBezTo>
                <a:cubicBezTo>
                  <a:pt x="552" y="0"/>
                  <a:pt x="558" y="1"/>
                  <a:pt x="565" y="1"/>
                </a:cubicBezTo>
                <a:cubicBezTo>
                  <a:pt x="566" y="1"/>
                  <a:pt x="567" y="2"/>
                  <a:pt x="567" y="3"/>
                </a:cubicBezTo>
                <a:cubicBezTo>
                  <a:pt x="567" y="4"/>
                  <a:pt x="566" y="4"/>
                  <a:pt x="565" y="4"/>
                </a:cubicBezTo>
                <a:close/>
              </a:path>
            </a:pathLst>
          </a:custGeom>
          <a:solidFill>
            <a:srgbClr val="DBDCD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7D794B67-B2FA-4EB1-AF8F-6B2F5891CB7F}"/>
              </a:ext>
            </a:extLst>
          </p:cNvPr>
          <p:cNvSpPr>
            <a:spLocks noEditPoints="1"/>
          </p:cNvSpPr>
          <p:nvPr/>
        </p:nvSpPr>
        <p:spPr bwMode="auto">
          <a:xfrm>
            <a:off x="3995738" y="1517968"/>
            <a:ext cx="4232275" cy="4240212"/>
          </a:xfrm>
          <a:custGeom>
            <a:gdLst>
              <a:gd fmla="*/ 768 w 1589" name="T0"/>
              <a:gd fmla="*/ 1588 h 1590" name="T1"/>
              <a:gd fmla="*/ 728 w 1589" name="T2"/>
              <a:gd fmla="*/ 1587 h 1590" name="T3"/>
              <a:gd fmla="*/ 901 w 1589" name="T4"/>
              <a:gd fmla="*/ 1583 h 1590" name="T5"/>
              <a:gd fmla="*/ 937 w 1589" name="T6"/>
              <a:gd fmla="*/ 1575 h 1590" name="T7"/>
              <a:gd fmla="*/ 976 w 1589" name="T8"/>
              <a:gd fmla="*/ 1565 h 1590" name="T9"/>
              <a:gd fmla="*/ 1032 w 1589" name="T10"/>
              <a:gd fmla="*/ 1550 h 1590" name="T11"/>
              <a:gd fmla="*/ 1071 w 1589" name="T12"/>
              <a:gd fmla="*/ 1538 h 1590" name="T13"/>
              <a:gd fmla="*/ 1106 w 1589" name="T14"/>
              <a:gd fmla="*/ 1526 h 1590" name="T15"/>
              <a:gd fmla="*/ 1123 w 1589" name="T16"/>
              <a:gd fmla="*/ 1519 h 1590" name="T17"/>
              <a:gd fmla="*/ 1157 w 1589" name="T18"/>
              <a:gd fmla="*/ 1502 h 1590" name="T19"/>
              <a:gd fmla="*/ 365 w 1589" name="T20"/>
              <a:gd fmla="*/ 1464 h 1590" name="T21"/>
              <a:gd fmla="*/ 332 w 1589" name="T22"/>
              <a:gd fmla="*/ 1442 h 1590" name="T23"/>
              <a:gd fmla="*/ 286 w 1589" name="T24"/>
              <a:gd fmla="*/ 1406 h 1590" name="T25"/>
              <a:gd fmla="*/ 257 w 1589" name="T26"/>
              <a:gd fmla="*/ 1378 h 1590" name="T27"/>
              <a:gd fmla="*/ 232 w 1589" name="T28"/>
              <a:gd fmla="*/ 1351 h 1590" name="T29"/>
              <a:gd fmla="*/ 219 w 1589" name="T30"/>
              <a:gd fmla="*/ 1338 h 1590" name="T31"/>
              <a:gd fmla="*/ 193 w 1589" name="T32"/>
              <a:gd fmla="*/ 1311 h 1590" name="T33"/>
              <a:gd fmla="*/ 167 w 1589" name="T34"/>
              <a:gd fmla="*/ 1282 h 1590" name="T35"/>
              <a:gd fmla="*/ 1445 w 1589" name="T36"/>
              <a:gd fmla="*/ 1250 h 1590" name="T37"/>
              <a:gd fmla="*/ 1465 w 1589" name="T38"/>
              <a:gd fmla="*/ 1218 h 1590" name="T39"/>
              <a:gd fmla="*/ 1484 w 1589" name="T40"/>
              <a:gd fmla="*/ 1182 h 1590" name="T41"/>
              <a:gd fmla="*/ 1511 w 1589" name="T42"/>
              <a:gd fmla="*/ 1131 h 1590" name="T43"/>
              <a:gd fmla="*/ 1529 w 1589" name="T44"/>
              <a:gd fmla="*/ 1095 h 1590" name="T45"/>
              <a:gd fmla="*/ 1544 w 1589" name="T46"/>
              <a:gd fmla="*/ 1061 h 1590" name="T47"/>
              <a:gd fmla="*/ 1550 w 1589" name="T48"/>
              <a:gd fmla="*/ 1042 h 1590" name="T49"/>
              <a:gd fmla="*/ 1559 w 1589" name="T50"/>
              <a:gd fmla="*/ 1007 h 1590" name="T51"/>
              <a:gd fmla="*/ 13 w 1589" name="T52"/>
              <a:gd fmla="*/ 933 h 1590" name="T53"/>
              <a:gd fmla="*/ 6 w 1589" name="T54"/>
              <a:gd fmla="*/ 893 h 1590" name="T55"/>
              <a:gd fmla="*/ 1 w 1589" name="T56"/>
              <a:gd fmla="*/ 835 h 1590" name="T57"/>
              <a:gd fmla="*/ 1 w 1589" name="T58"/>
              <a:gd fmla="*/ 795 h 1590" name="T59"/>
              <a:gd fmla="*/ 1 w 1589" name="T60"/>
              <a:gd fmla="*/ 779 h 1590" name="T61"/>
              <a:gd fmla="*/ 1 w 1589" name="T62"/>
              <a:gd fmla="*/ 739 h 1590" name="T63"/>
              <a:gd fmla="*/ 8 w 1589" name="T64"/>
              <a:gd fmla="*/ 681 h 1590" name="T65"/>
              <a:gd fmla="*/ 16 w 1589" name="T66"/>
              <a:gd fmla="*/ 641 h 1590" name="T67"/>
              <a:gd fmla="*/ 26 w 1589" name="T68"/>
              <a:gd fmla="*/ 606 h 1590" name="T69"/>
              <a:gd fmla="*/ 31 w 1589" name="T70"/>
              <a:gd fmla="*/ 587 h 1590" name="T71"/>
              <a:gd fmla="*/ 40 w 1589" name="T72"/>
              <a:gd fmla="*/ 551 h 1590" name="T73"/>
              <a:gd fmla="*/ 1534 w 1589" name="T74"/>
              <a:gd fmla="*/ 510 h 1590" name="T75"/>
              <a:gd fmla="*/ 1518 w 1589" name="T76"/>
              <a:gd fmla="*/ 474 h 1590" name="T77"/>
              <a:gd fmla="*/ 1492 w 1589" name="T78"/>
              <a:gd fmla="*/ 422 h 1590" name="T79"/>
              <a:gd fmla="*/ 1474 w 1589" name="T80"/>
              <a:gd fmla="*/ 386 h 1590" name="T81"/>
              <a:gd fmla="*/ 1456 w 1589" name="T82"/>
              <a:gd fmla="*/ 354 h 1590" name="T83"/>
              <a:gd fmla="*/ 1445 w 1589" name="T84"/>
              <a:gd fmla="*/ 338 h 1590" name="T85"/>
              <a:gd fmla="*/ 1422 w 1589" name="T86"/>
              <a:gd fmla="*/ 310 h 1590" name="T87"/>
              <a:gd fmla="*/ 1396 w 1589" name="T88"/>
              <a:gd fmla="*/ 280 h 1590" name="T89"/>
              <a:gd fmla="*/ 243 w 1589" name="T90"/>
              <a:gd fmla="*/ 227 h 1590" name="T91"/>
              <a:gd fmla="*/ 270 w 1589" name="T92"/>
              <a:gd fmla="*/ 200 h 1590" name="T93"/>
              <a:gd fmla="*/ 300 w 1589" name="T94"/>
              <a:gd fmla="*/ 173 h 1590" name="T95"/>
              <a:gd fmla="*/ 346 w 1589" name="T96"/>
              <a:gd fmla="*/ 138 h 1590" name="T97"/>
              <a:gd fmla="*/ 381 w 1589" name="T98"/>
              <a:gd fmla="*/ 118 h 1590" name="T99"/>
              <a:gd fmla="*/ 414 w 1589" name="T100"/>
              <a:gd fmla="*/ 101 h 1590" name="T101"/>
              <a:gd fmla="*/ 431 w 1589" name="T102"/>
              <a:gd fmla="*/ 92 h 1590" name="T103"/>
              <a:gd fmla="*/ 465 w 1589" name="T104"/>
              <a:gd fmla="*/ 75 h 1590" name="T105"/>
              <a:gd fmla="*/ 1084 w 1589" name="T106"/>
              <a:gd fmla="*/ 58 h 1590" name="T107"/>
              <a:gd fmla="*/ 1047 w 1589" name="T108"/>
              <a:gd fmla="*/ 45 h 1590" name="T109"/>
              <a:gd fmla="*/ 992 w 1589" name="T110"/>
              <a:gd fmla="*/ 29 h 1590" name="T111"/>
              <a:gd fmla="*/ 953 w 1589" name="T112"/>
              <a:gd fmla="*/ 18 h 1590" name="T113"/>
              <a:gd fmla="*/ 917 w 1589" name="T114"/>
              <a:gd fmla="*/ 10 h 1590" name="T115"/>
              <a:gd fmla="*/ 898 w 1589" name="T116"/>
              <a:gd fmla="*/ 7 h 1590" name="T117"/>
              <a:gd fmla="*/ 861 w 1589" name="T118"/>
              <a:gd fmla="*/ 5 h 1590" name="T119"/>
              <a:gd fmla="*/ 821 w 1589" name="T120"/>
              <a:gd fmla="*/ 1 h 1590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1590" w="1589">
                <a:moveTo>
                  <a:pt x="795" y="1590"/>
                </a:moveTo>
                <a:cubicBezTo>
                  <a:pt x="792" y="1590"/>
                  <a:pt x="789" y="1590"/>
                  <a:pt x="785" y="1590"/>
                </a:cubicBezTo>
                <a:cubicBezTo>
                  <a:pt x="785" y="1590"/>
                  <a:pt x="784" y="1589"/>
                  <a:pt x="784" y="1588"/>
                </a:cubicBezTo>
                <a:cubicBezTo>
                  <a:pt x="784" y="1587"/>
                  <a:pt x="785" y="1586"/>
                  <a:pt x="786" y="1586"/>
                </a:cubicBezTo>
                <a:cubicBezTo>
                  <a:pt x="786" y="1586"/>
                  <a:pt x="786" y="1586"/>
                  <a:pt x="786" y="1586"/>
                </a:cubicBezTo>
                <a:cubicBezTo>
                  <a:pt x="789" y="1586"/>
                  <a:pt x="792" y="1586"/>
                  <a:pt x="795" y="1586"/>
                </a:cubicBezTo>
                <a:cubicBezTo>
                  <a:pt x="798" y="1586"/>
                  <a:pt x="802" y="1586"/>
                  <a:pt x="805" y="1586"/>
                </a:cubicBezTo>
                <a:cubicBezTo>
                  <a:pt x="806" y="1586"/>
                  <a:pt x="807" y="1587"/>
                  <a:pt x="807" y="1588"/>
                </a:cubicBezTo>
                <a:cubicBezTo>
                  <a:pt x="807" y="1589"/>
                  <a:pt x="806" y="1590"/>
                  <a:pt x="805" y="1590"/>
                </a:cubicBezTo>
                <a:cubicBezTo>
                  <a:pt x="802" y="1590"/>
                  <a:pt x="798" y="1590"/>
                  <a:pt x="795" y="1590"/>
                </a:cubicBezTo>
                <a:close/>
                <a:moveTo>
                  <a:pt x="766" y="1589"/>
                </a:moveTo>
                <a:cubicBezTo>
                  <a:pt x="766" y="1589"/>
                  <a:pt x="766" y="1589"/>
                  <a:pt x="766" y="1589"/>
                </a:cubicBezTo>
                <a:cubicBezTo>
                  <a:pt x="760" y="1589"/>
                  <a:pt x="753" y="1589"/>
                  <a:pt x="747" y="1588"/>
                </a:cubicBezTo>
                <a:cubicBezTo>
                  <a:pt x="746" y="1588"/>
                  <a:pt x="745" y="1587"/>
                  <a:pt x="745" y="1586"/>
                </a:cubicBezTo>
                <a:cubicBezTo>
                  <a:pt x="745" y="1585"/>
                  <a:pt x="746" y="1585"/>
                  <a:pt x="747" y="1585"/>
                </a:cubicBezTo>
                <a:cubicBezTo>
                  <a:pt x="753" y="1585"/>
                  <a:pt x="760" y="1585"/>
                  <a:pt x="766" y="1586"/>
                </a:cubicBezTo>
                <a:cubicBezTo>
                  <a:pt x="767" y="1586"/>
                  <a:pt x="768" y="1587"/>
                  <a:pt x="768" y="1588"/>
                </a:cubicBezTo>
                <a:cubicBezTo>
                  <a:pt x="768" y="1588"/>
                  <a:pt x="767" y="1589"/>
                  <a:pt x="766" y="1589"/>
                </a:cubicBezTo>
                <a:close/>
                <a:moveTo>
                  <a:pt x="824" y="1589"/>
                </a:moveTo>
                <a:cubicBezTo>
                  <a:pt x="823" y="1589"/>
                  <a:pt x="822" y="1588"/>
                  <a:pt x="822" y="1587"/>
                </a:cubicBezTo>
                <a:cubicBezTo>
                  <a:pt x="822" y="1586"/>
                  <a:pt x="823" y="1586"/>
                  <a:pt x="824" y="1586"/>
                </a:cubicBezTo>
                <a:cubicBezTo>
                  <a:pt x="830" y="1585"/>
                  <a:pt x="837" y="1585"/>
                  <a:pt x="843" y="1585"/>
                </a:cubicBezTo>
                <a:cubicBezTo>
                  <a:pt x="844" y="1585"/>
                  <a:pt x="845" y="1585"/>
                  <a:pt x="845" y="1586"/>
                </a:cubicBezTo>
                <a:cubicBezTo>
                  <a:pt x="845" y="1587"/>
                  <a:pt x="844" y="1588"/>
                  <a:pt x="843" y="1588"/>
                </a:cubicBezTo>
                <a:cubicBezTo>
                  <a:pt x="837" y="1589"/>
                  <a:pt x="831" y="1589"/>
                  <a:pt x="824" y="1589"/>
                </a:cubicBezTo>
                <a:cubicBezTo>
                  <a:pt x="824" y="1589"/>
                  <a:pt x="824" y="1589"/>
                  <a:pt x="824" y="1589"/>
                </a:cubicBezTo>
                <a:close/>
                <a:moveTo>
                  <a:pt x="728" y="1587"/>
                </a:moveTo>
                <a:cubicBezTo>
                  <a:pt x="728" y="1587"/>
                  <a:pt x="728" y="1587"/>
                  <a:pt x="728" y="1587"/>
                </a:cubicBezTo>
                <a:cubicBezTo>
                  <a:pt x="721" y="1586"/>
                  <a:pt x="715" y="1586"/>
                  <a:pt x="708" y="1585"/>
                </a:cubicBezTo>
                <a:cubicBezTo>
                  <a:pt x="707" y="1585"/>
                  <a:pt x="707" y="1584"/>
                  <a:pt x="707" y="1583"/>
                </a:cubicBezTo>
                <a:cubicBezTo>
                  <a:pt x="707" y="1582"/>
                  <a:pt x="708" y="1581"/>
                  <a:pt x="709" y="1582"/>
                </a:cubicBezTo>
                <a:cubicBezTo>
                  <a:pt x="715" y="1582"/>
                  <a:pt x="721" y="1583"/>
                  <a:pt x="728" y="1583"/>
                </a:cubicBezTo>
                <a:cubicBezTo>
                  <a:pt x="729" y="1584"/>
                  <a:pt x="730" y="1584"/>
                  <a:pt x="729" y="1585"/>
                </a:cubicBezTo>
                <a:cubicBezTo>
                  <a:pt x="729" y="1586"/>
                  <a:pt x="729" y="1587"/>
                  <a:pt x="728" y="1587"/>
                </a:cubicBezTo>
                <a:close/>
                <a:moveTo>
                  <a:pt x="863" y="1587"/>
                </a:moveTo>
                <a:cubicBezTo>
                  <a:pt x="862" y="1587"/>
                  <a:pt x="861" y="1586"/>
                  <a:pt x="861" y="1585"/>
                </a:cubicBezTo>
                <a:cubicBezTo>
                  <a:pt x="861" y="1584"/>
                  <a:pt x="861" y="1583"/>
                  <a:pt x="862" y="1583"/>
                </a:cubicBezTo>
                <a:cubicBezTo>
                  <a:pt x="869" y="1583"/>
                  <a:pt x="875" y="1582"/>
                  <a:pt x="882" y="1581"/>
                </a:cubicBezTo>
                <a:cubicBezTo>
                  <a:pt x="883" y="1581"/>
                  <a:pt x="883" y="1582"/>
                  <a:pt x="884" y="1583"/>
                </a:cubicBezTo>
                <a:cubicBezTo>
                  <a:pt x="884" y="1584"/>
                  <a:pt x="883" y="1585"/>
                  <a:pt x="882" y="1585"/>
                </a:cubicBezTo>
                <a:cubicBezTo>
                  <a:pt x="876" y="1586"/>
                  <a:pt x="869" y="1586"/>
                  <a:pt x="863" y="1587"/>
                </a:cubicBezTo>
                <a:cubicBezTo>
                  <a:pt x="863" y="1587"/>
                  <a:pt x="863" y="1587"/>
                  <a:pt x="863" y="1587"/>
                </a:cubicBezTo>
                <a:close/>
                <a:moveTo>
                  <a:pt x="689" y="1583"/>
                </a:moveTo>
                <a:cubicBezTo>
                  <a:pt x="689" y="1583"/>
                  <a:pt x="689" y="1583"/>
                  <a:pt x="689" y="1583"/>
                </a:cubicBezTo>
                <a:cubicBezTo>
                  <a:pt x="683" y="1582"/>
                  <a:pt x="676" y="1581"/>
                  <a:pt x="670" y="1580"/>
                </a:cubicBezTo>
                <a:cubicBezTo>
                  <a:pt x="669" y="1580"/>
                  <a:pt x="668" y="1579"/>
                  <a:pt x="668" y="1578"/>
                </a:cubicBezTo>
                <a:cubicBezTo>
                  <a:pt x="669" y="1577"/>
                  <a:pt x="670" y="1576"/>
                  <a:pt x="670" y="1577"/>
                </a:cubicBezTo>
                <a:cubicBezTo>
                  <a:pt x="677" y="1578"/>
                  <a:pt x="683" y="1578"/>
                  <a:pt x="690" y="1579"/>
                </a:cubicBezTo>
                <a:cubicBezTo>
                  <a:pt x="691" y="1579"/>
                  <a:pt x="691" y="1580"/>
                  <a:pt x="691" y="1581"/>
                </a:cubicBezTo>
                <a:cubicBezTo>
                  <a:pt x="691" y="1582"/>
                  <a:pt x="690" y="1583"/>
                  <a:pt x="689" y="1583"/>
                </a:cubicBezTo>
                <a:close/>
                <a:moveTo>
                  <a:pt x="901" y="1583"/>
                </a:moveTo>
                <a:cubicBezTo>
                  <a:pt x="900" y="1583"/>
                  <a:pt x="899" y="1582"/>
                  <a:pt x="899" y="1581"/>
                </a:cubicBezTo>
                <a:cubicBezTo>
                  <a:pt x="899" y="1580"/>
                  <a:pt x="900" y="1579"/>
                  <a:pt x="901" y="1579"/>
                </a:cubicBezTo>
                <a:cubicBezTo>
                  <a:pt x="907" y="1578"/>
                  <a:pt x="913" y="1577"/>
                  <a:pt x="920" y="1576"/>
                </a:cubicBezTo>
                <a:cubicBezTo>
                  <a:pt x="921" y="1576"/>
                  <a:pt x="922" y="1577"/>
                  <a:pt x="922" y="1578"/>
                </a:cubicBezTo>
                <a:cubicBezTo>
                  <a:pt x="922" y="1579"/>
                  <a:pt x="921" y="1580"/>
                  <a:pt x="920" y="1580"/>
                </a:cubicBezTo>
                <a:cubicBezTo>
                  <a:pt x="914" y="1581"/>
                  <a:pt x="908" y="1582"/>
                  <a:pt x="901" y="1583"/>
                </a:cubicBezTo>
                <a:cubicBezTo>
                  <a:pt x="901" y="1583"/>
                  <a:pt x="901" y="1583"/>
                  <a:pt x="901" y="1583"/>
                </a:cubicBezTo>
                <a:close/>
                <a:moveTo>
                  <a:pt x="651" y="1577"/>
                </a:moveTo>
                <a:cubicBezTo>
                  <a:pt x="651" y="1577"/>
                  <a:pt x="651" y="1577"/>
                  <a:pt x="651" y="1577"/>
                </a:cubicBezTo>
                <a:cubicBezTo>
                  <a:pt x="644" y="1576"/>
                  <a:pt x="638" y="1574"/>
                  <a:pt x="632" y="1573"/>
                </a:cubicBezTo>
                <a:cubicBezTo>
                  <a:pt x="631" y="1573"/>
                  <a:pt x="630" y="1572"/>
                  <a:pt x="630" y="1571"/>
                </a:cubicBezTo>
                <a:cubicBezTo>
                  <a:pt x="631" y="1570"/>
                  <a:pt x="632" y="1569"/>
                  <a:pt x="633" y="1570"/>
                </a:cubicBezTo>
                <a:cubicBezTo>
                  <a:pt x="639" y="1571"/>
                  <a:pt x="645" y="1572"/>
                  <a:pt x="651" y="1573"/>
                </a:cubicBezTo>
                <a:cubicBezTo>
                  <a:pt x="652" y="1573"/>
                  <a:pt x="653" y="1574"/>
                  <a:pt x="653" y="1575"/>
                </a:cubicBezTo>
                <a:cubicBezTo>
                  <a:pt x="653" y="1576"/>
                  <a:pt x="652" y="1577"/>
                  <a:pt x="651" y="1577"/>
                </a:cubicBezTo>
                <a:close/>
                <a:moveTo>
                  <a:pt x="939" y="1577"/>
                </a:moveTo>
                <a:cubicBezTo>
                  <a:pt x="938" y="1577"/>
                  <a:pt x="937" y="1576"/>
                  <a:pt x="937" y="1575"/>
                </a:cubicBezTo>
                <a:cubicBezTo>
                  <a:pt x="937" y="1574"/>
                  <a:pt x="938" y="1573"/>
                  <a:pt x="939" y="1573"/>
                </a:cubicBezTo>
                <a:cubicBezTo>
                  <a:pt x="945" y="1572"/>
                  <a:pt x="951" y="1571"/>
                  <a:pt x="958" y="1569"/>
                </a:cubicBezTo>
                <a:cubicBezTo>
                  <a:pt x="959" y="1569"/>
                  <a:pt x="960" y="1570"/>
                  <a:pt x="960" y="1571"/>
                </a:cubicBezTo>
                <a:cubicBezTo>
                  <a:pt x="960" y="1572"/>
                  <a:pt x="959" y="1573"/>
                  <a:pt x="958" y="1573"/>
                </a:cubicBezTo>
                <a:cubicBezTo>
                  <a:pt x="952" y="1574"/>
                  <a:pt x="946" y="1575"/>
                  <a:pt x="939" y="1577"/>
                </a:cubicBezTo>
                <a:cubicBezTo>
                  <a:pt x="939" y="1577"/>
                  <a:pt x="939" y="1577"/>
                  <a:pt x="939" y="1577"/>
                </a:cubicBezTo>
                <a:close/>
                <a:moveTo>
                  <a:pt x="613" y="1569"/>
                </a:moveTo>
                <a:cubicBezTo>
                  <a:pt x="613" y="1569"/>
                  <a:pt x="613" y="1569"/>
                  <a:pt x="613" y="1569"/>
                </a:cubicBezTo>
                <a:cubicBezTo>
                  <a:pt x="607" y="1567"/>
                  <a:pt x="600" y="1566"/>
                  <a:pt x="594" y="1564"/>
                </a:cubicBezTo>
                <a:cubicBezTo>
                  <a:pt x="593" y="1564"/>
                  <a:pt x="593" y="1563"/>
                  <a:pt x="593" y="1562"/>
                </a:cubicBezTo>
                <a:cubicBezTo>
                  <a:pt x="593" y="1561"/>
                  <a:pt x="594" y="1561"/>
                  <a:pt x="595" y="1561"/>
                </a:cubicBezTo>
                <a:cubicBezTo>
                  <a:pt x="601" y="1562"/>
                  <a:pt x="608" y="1564"/>
                  <a:pt x="614" y="1565"/>
                </a:cubicBezTo>
                <a:cubicBezTo>
                  <a:pt x="615" y="1566"/>
                  <a:pt x="615" y="1567"/>
                  <a:pt x="615" y="1568"/>
                </a:cubicBezTo>
                <a:cubicBezTo>
                  <a:pt x="615" y="1568"/>
                  <a:pt x="614" y="1569"/>
                  <a:pt x="613" y="1569"/>
                </a:cubicBezTo>
                <a:close/>
                <a:moveTo>
                  <a:pt x="977" y="1569"/>
                </a:moveTo>
                <a:cubicBezTo>
                  <a:pt x="976" y="1569"/>
                  <a:pt x="975" y="1568"/>
                  <a:pt x="975" y="1567"/>
                </a:cubicBezTo>
                <a:cubicBezTo>
                  <a:pt x="975" y="1566"/>
                  <a:pt x="976" y="1565"/>
                  <a:pt x="976" y="1565"/>
                </a:cubicBezTo>
                <a:cubicBezTo>
                  <a:pt x="983" y="1564"/>
                  <a:pt x="989" y="1562"/>
                  <a:pt x="995" y="1560"/>
                </a:cubicBezTo>
                <a:cubicBezTo>
                  <a:pt x="996" y="1560"/>
                  <a:pt x="997" y="1561"/>
                  <a:pt x="997" y="1562"/>
                </a:cubicBezTo>
                <a:cubicBezTo>
                  <a:pt x="998" y="1563"/>
                  <a:pt x="997" y="1564"/>
                  <a:pt x="996" y="1564"/>
                </a:cubicBezTo>
                <a:cubicBezTo>
                  <a:pt x="990" y="1566"/>
                  <a:pt x="984" y="1567"/>
                  <a:pt x="977" y="1569"/>
                </a:cubicBezTo>
                <a:cubicBezTo>
                  <a:pt x="977" y="1569"/>
                  <a:pt x="977" y="1569"/>
                  <a:pt x="977" y="1569"/>
                </a:cubicBezTo>
                <a:close/>
                <a:moveTo>
                  <a:pt x="576" y="1559"/>
                </a:moveTo>
                <a:cubicBezTo>
                  <a:pt x="576" y="1559"/>
                  <a:pt x="576" y="1559"/>
                  <a:pt x="576" y="1559"/>
                </a:cubicBezTo>
                <a:cubicBezTo>
                  <a:pt x="569" y="1557"/>
                  <a:pt x="563" y="1556"/>
                  <a:pt x="557" y="1554"/>
                </a:cubicBezTo>
                <a:cubicBezTo>
                  <a:pt x="556" y="1553"/>
                  <a:pt x="556" y="1552"/>
                  <a:pt x="556" y="1551"/>
                </a:cubicBezTo>
                <a:cubicBezTo>
                  <a:pt x="556" y="1551"/>
                  <a:pt x="557" y="1550"/>
                  <a:pt x="558" y="1550"/>
                </a:cubicBezTo>
                <a:cubicBezTo>
                  <a:pt x="564" y="1552"/>
                  <a:pt x="570" y="1554"/>
                  <a:pt x="577" y="1556"/>
                </a:cubicBezTo>
                <a:cubicBezTo>
                  <a:pt x="577" y="1556"/>
                  <a:pt x="578" y="1557"/>
                  <a:pt x="578" y="1558"/>
                </a:cubicBezTo>
                <a:cubicBezTo>
                  <a:pt x="578" y="1559"/>
                  <a:pt x="577" y="1559"/>
                  <a:pt x="576" y="1559"/>
                </a:cubicBezTo>
                <a:close/>
                <a:moveTo>
                  <a:pt x="1014" y="1559"/>
                </a:moveTo>
                <a:cubicBezTo>
                  <a:pt x="1013" y="1559"/>
                  <a:pt x="1013" y="1558"/>
                  <a:pt x="1012" y="1558"/>
                </a:cubicBezTo>
                <a:cubicBezTo>
                  <a:pt x="1012" y="1557"/>
                  <a:pt x="1013" y="1556"/>
                  <a:pt x="1014" y="1555"/>
                </a:cubicBezTo>
                <a:cubicBezTo>
                  <a:pt x="1020" y="1554"/>
                  <a:pt x="1026" y="1552"/>
                  <a:pt x="1032" y="1550"/>
                </a:cubicBezTo>
                <a:cubicBezTo>
                  <a:pt x="1033" y="1550"/>
                  <a:pt x="1034" y="1550"/>
                  <a:pt x="1034" y="1551"/>
                </a:cubicBezTo>
                <a:cubicBezTo>
                  <a:pt x="1035" y="1552"/>
                  <a:pt x="1034" y="1553"/>
                  <a:pt x="1033" y="1553"/>
                </a:cubicBezTo>
                <a:cubicBezTo>
                  <a:pt x="1027" y="1555"/>
                  <a:pt x="1021" y="1557"/>
                  <a:pt x="1015" y="1559"/>
                </a:cubicBezTo>
                <a:cubicBezTo>
                  <a:pt x="1015" y="1559"/>
                  <a:pt x="1014" y="1559"/>
                  <a:pt x="1014" y="1559"/>
                </a:cubicBezTo>
                <a:close/>
                <a:moveTo>
                  <a:pt x="539" y="1548"/>
                </a:moveTo>
                <a:cubicBezTo>
                  <a:pt x="539" y="1548"/>
                  <a:pt x="539" y="1548"/>
                  <a:pt x="539" y="1548"/>
                </a:cubicBezTo>
                <a:cubicBezTo>
                  <a:pt x="532" y="1546"/>
                  <a:pt x="526" y="1543"/>
                  <a:pt x="520" y="1541"/>
                </a:cubicBezTo>
                <a:cubicBezTo>
                  <a:pt x="519" y="1541"/>
                  <a:pt x="519" y="1540"/>
                  <a:pt x="519" y="1539"/>
                </a:cubicBezTo>
                <a:cubicBezTo>
                  <a:pt x="520" y="1538"/>
                  <a:pt x="521" y="1538"/>
                  <a:pt x="521" y="1538"/>
                </a:cubicBezTo>
                <a:cubicBezTo>
                  <a:pt x="528" y="1540"/>
                  <a:pt x="534" y="1542"/>
                  <a:pt x="540" y="1544"/>
                </a:cubicBezTo>
                <a:cubicBezTo>
                  <a:pt x="541" y="1545"/>
                  <a:pt x="541" y="1546"/>
                  <a:pt x="541" y="1547"/>
                </a:cubicBezTo>
                <a:cubicBezTo>
                  <a:pt x="541" y="1547"/>
                  <a:pt x="540" y="1548"/>
                  <a:pt x="539" y="1548"/>
                </a:cubicBezTo>
                <a:close/>
                <a:moveTo>
                  <a:pt x="1051" y="1547"/>
                </a:moveTo>
                <a:cubicBezTo>
                  <a:pt x="1050" y="1547"/>
                  <a:pt x="1050" y="1547"/>
                  <a:pt x="1049" y="1546"/>
                </a:cubicBezTo>
                <a:cubicBezTo>
                  <a:pt x="1049" y="1545"/>
                  <a:pt x="1050" y="1544"/>
                  <a:pt x="1050" y="1544"/>
                </a:cubicBezTo>
                <a:cubicBezTo>
                  <a:pt x="1057" y="1542"/>
                  <a:pt x="1063" y="1540"/>
                  <a:pt x="1069" y="1537"/>
                </a:cubicBezTo>
                <a:cubicBezTo>
                  <a:pt x="1070" y="1537"/>
                  <a:pt x="1071" y="1537"/>
                  <a:pt x="1071" y="1538"/>
                </a:cubicBezTo>
                <a:cubicBezTo>
                  <a:pt x="1071" y="1539"/>
                  <a:pt x="1071" y="1540"/>
                  <a:pt x="1070" y="1541"/>
                </a:cubicBezTo>
                <a:cubicBezTo>
                  <a:pt x="1064" y="1543"/>
                  <a:pt x="1058" y="1545"/>
                  <a:pt x="1052" y="1547"/>
                </a:cubicBezTo>
                <a:cubicBezTo>
                  <a:pt x="1051" y="1547"/>
                  <a:pt x="1051" y="1547"/>
                  <a:pt x="1051" y="1547"/>
                </a:cubicBezTo>
                <a:close/>
                <a:moveTo>
                  <a:pt x="503" y="1534"/>
                </a:moveTo>
                <a:cubicBezTo>
                  <a:pt x="503" y="1534"/>
                  <a:pt x="502" y="1534"/>
                  <a:pt x="502" y="1534"/>
                </a:cubicBezTo>
                <a:cubicBezTo>
                  <a:pt x="496" y="1532"/>
                  <a:pt x="490" y="1529"/>
                  <a:pt x="484" y="1527"/>
                </a:cubicBezTo>
                <a:cubicBezTo>
                  <a:pt x="483" y="1527"/>
                  <a:pt x="483" y="1526"/>
                  <a:pt x="483" y="1525"/>
                </a:cubicBezTo>
                <a:cubicBezTo>
                  <a:pt x="484" y="1524"/>
                  <a:pt x="485" y="1523"/>
                  <a:pt x="486" y="1524"/>
                </a:cubicBezTo>
                <a:cubicBezTo>
                  <a:pt x="491" y="1526"/>
                  <a:pt x="497" y="1529"/>
                  <a:pt x="503" y="1531"/>
                </a:cubicBezTo>
                <a:cubicBezTo>
                  <a:pt x="504" y="1531"/>
                  <a:pt x="505" y="1532"/>
                  <a:pt x="504" y="1533"/>
                </a:cubicBezTo>
                <a:cubicBezTo>
                  <a:pt x="504" y="1534"/>
                  <a:pt x="503" y="1534"/>
                  <a:pt x="503" y="1534"/>
                </a:cubicBezTo>
                <a:close/>
                <a:moveTo>
                  <a:pt x="1087" y="1534"/>
                </a:moveTo>
                <a:cubicBezTo>
                  <a:pt x="1087" y="1534"/>
                  <a:pt x="1086" y="1533"/>
                  <a:pt x="1086" y="1533"/>
                </a:cubicBezTo>
                <a:cubicBezTo>
                  <a:pt x="1085" y="1532"/>
                  <a:pt x="1086" y="1531"/>
                  <a:pt x="1087" y="1530"/>
                </a:cubicBezTo>
                <a:cubicBezTo>
                  <a:pt x="1093" y="1528"/>
                  <a:pt x="1098" y="1526"/>
                  <a:pt x="1104" y="1523"/>
                </a:cubicBezTo>
                <a:cubicBezTo>
                  <a:pt x="1105" y="1523"/>
                  <a:pt x="1106" y="1523"/>
                  <a:pt x="1107" y="1524"/>
                </a:cubicBezTo>
                <a:cubicBezTo>
                  <a:pt x="1107" y="1525"/>
                  <a:pt x="1107" y="1526"/>
                  <a:pt x="1106" y="1526"/>
                </a:cubicBezTo>
                <a:cubicBezTo>
                  <a:pt x="1100" y="1529"/>
                  <a:pt x="1094" y="1531"/>
                  <a:pt x="1088" y="1534"/>
                </a:cubicBezTo>
                <a:cubicBezTo>
                  <a:pt x="1088" y="1534"/>
                  <a:pt x="1087" y="1534"/>
                  <a:pt x="1087" y="1534"/>
                </a:cubicBezTo>
                <a:close/>
                <a:moveTo>
                  <a:pt x="467" y="1519"/>
                </a:moveTo>
                <a:cubicBezTo>
                  <a:pt x="467" y="1519"/>
                  <a:pt x="467" y="1519"/>
                  <a:pt x="466" y="1519"/>
                </a:cubicBezTo>
                <a:cubicBezTo>
                  <a:pt x="460" y="1516"/>
                  <a:pt x="455" y="1514"/>
                  <a:pt x="449" y="1511"/>
                </a:cubicBezTo>
                <a:cubicBezTo>
                  <a:pt x="448" y="1510"/>
                  <a:pt x="448" y="1509"/>
                  <a:pt x="448" y="1509"/>
                </a:cubicBezTo>
                <a:cubicBezTo>
                  <a:pt x="448" y="1508"/>
                  <a:pt x="449" y="1507"/>
                  <a:pt x="450" y="1508"/>
                </a:cubicBezTo>
                <a:cubicBezTo>
                  <a:pt x="456" y="1511"/>
                  <a:pt x="462" y="1513"/>
                  <a:pt x="468" y="1516"/>
                </a:cubicBezTo>
                <a:cubicBezTo>
                  <a:pt x="469" y="1516"/>
                  <a:pt x="469" y="1517"/>
                  <a:pt x="469" y="1518"/>
                </a:cubicBezTo>
                <a:cubicBezTo>
                  <a:pt x="468" y="1519"/>
                  <a:pt x="468" y="1519"/>
                  <a:pt x="467" y="1519"/>
                </a:cubicBezTo>
                <a:close/>
                <a:moveTo>
                  <a:pt x="1123" y="1519"/>
                </a:moveTo>
                <a:cubicBezTo>
                  <a:pt x="1122" y="1519"/>
                  <a:pt x="1121" y="1518"/>
                  <a:pt x="1121" y="1518"/>
                </a:cubicBezTo>
                <a:cubicBezTo>
                  <a:pt x="1121" y="1517"/>
                  <a:pt x="1121" y="1516"/>
                  <a:pt x="1122" y="1515"/>
                </a:cubicBezTo>
                <a:cubicBezTo>
                  <a:pt x="1128" y="1513"/>
                  <a:pt x="1134" y="1510"/>
                  <a:pt x="1139" y="1507"/>
                </a:cubicBezTo>
                <a:cubicBezTo>
                  <a:pt x="1140" y="1507"/>
                  <a:pt x="1141" y="1507"/>
                  <a:pt x="1142" y="1508"/>
                </a:cubicBezTo>
                <a:cubicBezTo>
                  <a:pt x="1142" y="1509"/>
                  <a:pt x="1142" y="1510"/>
                  <a:pt x="1141" y="1510"/>
                </a:cubicBezTo>
                <a:cubicBezTo>
                  <a:pt x="1135" y="1513"/>
                  <a:pt x="1129" y="1516"/>
                  <a:pt x="1123" y="1519"/>
                </a:cubicBezTo>
                <a:cubicBezTo>
                  <a:pt x="1123" y="1519"/>
                  <a:pt x="1123" y="1519"/>
                  <a:pt x="1123" y="1519"/>
                </a:cubicBezTo>
                <a:close/>
                <a:moveTo>
                  <a:pt x="432" y="1502"/>
                </a:moveTo>
                <a:cubicBezTo>
                  <a:pt x="432" y="1502"/>
                  <a:pt x="432" y="1502"/>
                  <a:pt x="431" y="1502"/>
                </a:cubicBezTo>
                <a:cubicBezTo>
                  <a:pt x="426" y="1499"/>
                  <a:pt x="420" y="1496"/>
                  <a:pt x="414" y="1493"/>
                </a:cubicBezTo>
                <a:cubicBezTo>
                  <a:pt x="413" y="1493"/>
                  <a:pt x="413" y="1492"/>
                  <a:pt x="414" y="1491"/>
                </a:cubicBezTo>
                <a:cubicBezTo>
                  <a:pt x="414" y="1490"/>
                  <a:pt x="415" y="1490"/>
                  <a:pt x="416" y="1490"/>
                </a:cubicBezTo>
                <a:cubicBezTo>
                  <a:pt x="422" y="1493"/>
                  <a:pt x="427" y="1496"/>
                  <a:pt x="433" y="1499"/>
                </a:cubicBezTo>
                <a:cubicBezTo>
                  <a:pt x="434" y="1500"/>
                  <a:pt x="434" y="1501"/>
                  <a:pt x="434" y="1501"/>
                </a:cubicBezTo>
                <a:cubicBezTo>
                  <a:pt x="434" y="1502"/>
                  <a:pt x="433" y="1502"/>
                  <a:pt x="432" y="1502"/>
                </a:cubicBezTo>
                <a:close/>
                <a:moveTo>
                  <a:pt x="1157" y="1502"/>
                </a:moveTo>
                <a:cubicBezTo>
                  <a:pt x="1157" y="1502"/>
                  <a:pt x="1156" y="1502"/>
                  <a:pt x="1156" y="1501"/>
                </a:cubicBezTo>
                <a:cubicBezTo>
                  <a:pt x="1155" y="1500"/>
                  <a:pt x="1156" y="1499"/>
                  <a:pt x="1156" y="1499"/>
                </a:cubicBezTo>
                <a:cubicBezTo>
                  <a:pt x="1162" y="1496"/>
                  <a:pt x="1168" y="1493"/>
                  <a:pt x="1173" y="1490"/>
                </a:cubicBezTo>
                <a:cubicBezTo>
                  <a:pt x="1174" y="1489"/>
                  <a:pt x="1175" y="1489"/>
                  <a:pt x="1176" y="1490"/>
                </a:cubicBezTo>
                <a:cubicBezTo>
                  <a:pt x="1176" y="1491"/>
                  <a:pt x="1176" y="1492"/>
                  <a:pt x="1175" y="1493"/>
                </a:cubicBezTo>
                <a:cubicBezTo>
                  <a:pt x="1169" y="1496"/>
                  <a:pt x="1164" y="1499"/>
                  <a:pt x="1158" y="1502"/>
                </a:cubicBezTo>
                <a:cubicBezTo>
                  <a:pt x="1158" y="1502"/>
                  <a:pt x="1158" y="1502"/>
                  <a:pt x="1157" y="1502"/>
                </a:cubicBezTo>
                <a:close/>
                <a:moveTo>
                  <a:pt x="398" y="1484"/>
                </a:moveTo>
                <a:cubicBezTo>
                  <a:pt x="398" y="1484"/>
                  <a:pt x="398" y="1484"/>
                  <a:pt x="397" y="1484"/>
                </a:cubicBezTo>
                <a:cubicBezTo>
                  <a:pt x="392" y="1480"/>
                  <a:pt x="386" y="1477"/>
                  <a:pt x="381" y="1474"/>
                </a:cubicBezTo>
                <a:cubicBezTo>
                  <a:pt x="380" y="1473"/>
                  <a:pt x="380" y="1472"/>
                  <a:pt x="380" y="1471"/>
                </a:cubicBezTo>
                <a:cubicBezTo>
                  <a:pt x="381" y="1471"/>
                  <a:pt x="382" y="1470"/>
                  <a:pt x="383" y="1471"/>
                </a:cubicBezTo>
                <a:cubicBezTo>
                  <a:pt x="388" y="1474"/>
                  <a:pt x="394" y="1477"/>
                  <a:pt x="399" y="1481"/>
                </a:cubicBezTo>
                <a:cubicBezTo>
                  <a:pt x="400" y="1481"/>
                  <a:pt x="400" y="1482"/>
                  <a:pt x="400" y="1483"/>
                </a:cubicBezTo>
                <a:cubicBezTo>
                  <a:pt x="400" y="1484"/>
                  <a:pt x="399" y="1484"/>
                  <a:pt x="398" y="1484"/>
                </a:cubicBezTo>
                <a:close/>
                <a:moveTo>
                  <a:pt x="1191" y="1484"/>
                </a:moveTo>
                <a:cubicBezTo>
                  <a:pt x="1190" y="1484"/>
                  <a:pt x="1190" y="1483"/>
                  <a:pt x="1190" y="1483"/>
                </a:cubicBezTo>
                <a:cubicBezTo>
                  <a:pt x="1189" y="1482"/>
                  <a:pt x="1189" y="1481"/>
                  <a:pt x="1190" y="1480"/>
                </a:cubicBezTo>
                <a:cubicBezTo>
                  <a:pt x="1196" y="1477"/>
                  <a:pt x="1201" y="1474"/>
                  <a:pt x="1207" y="1470"/>
                </a:cubicBezTo>
                <a:cubicBezTo>
                  <a:pt x="1207" y="1470"/>
                  <a:pt x="1209" y="1470"/>
                  <a:pt x="1209" y="1471"/>
                </a:cubicBezTo>
                <a:cubicBezTo>
                  <a:pt x="1210" y="1472"/>
                  <a:pt x="1209" y="1473"/>
                  <a:pt x="1209" y="1473"/>
                </a:cubicBezTo>
                <a:cubicBezTo>
                  <a:pt x="1203" y="1477"/>
                  <a:pt x="1198" y="1480"/>
                  <a:pt x="1192" y="1483"/>
                </a:cubicBezTo>
                <a:cubicBezTo>
                  <a:pt x="1192" y="1483"/>
                  <a:pt x="1191" y="1484"/>
                  <a:pt x="1191" y="1484"/>
                </a:cubicBezTo>
                <a:close/>
                <a:moveTo>
                  <a:pt x="365" y="1464"/>
                </a:moveTo>
                <a:cubicBezTo>
                  <a:pt x="365" y="1464"/>
                  <a:pt x="365" y="1464"/>
                  <a:pt x="364" y="1464"/>
                </a:cubicBezTo>
                <a:cubicBezTo>
                  <a:pt x="359" y="1460"/>
                  <a:pt x="354" y="1456"/>
                  <a:pt x="348" y="1453"/>
                </a:cubicBezTo>
                <a:cubicBezTo>
                  <a:pt x="347" y="1452"/>
                  <a:pt x="347" y="1451"/>
                  <a:pt x="348" y="1450"/>
                </a:cubicBezTo>
                <a:cubicBezTo>
                  <a:pt x="348" y="1450"/>
                  <a:pt x="349" y="1449"/>
                  <a:pt x="350" y="1450"/>
                </a:cubicBezTo>
                <a:cubicBezTo>
                  <a:pt x="356" y="1453"/>
                  <a:pt x="361" y="1457"/>
                  <a:pt x="366" y="1461"/>
                </a:cubicBezTo>
                <a:cubicBezTo>
                  <a:pt x="367" y="1461"/>
                  <a:pt x="367" y="1462"/>
                  <a:pt x="367" y="1463"/>
                </a:cubicBezTo>
                <a:cubicBezTo>
                  <a:pt x="366" y="1464"/>
                  <a:pt x="366" y="1464"/>
                  <a:pt x="365" y="1464"/>
                </a:cubicBezTo>
                <a:close/>
                <a:moveTo>
                  <a:pt x="1224" y="1463"/>
                </a:moveTo>
                <a:cubicBezTo>
                  <a:pt x="1223" y="1463"/>
                  <a:pt x="1223" y="1463"/>
                  <a:pt x="1222" y="1463"/>
                </a:cubicBezTo>
                <a:cubicBezTo>
                  <a:pt x="1222" y="1462"/>
                  <a:pt x="1222" y="1461"/>
                  <a:pt x="1223" y="1460"/>
                </a:cubicBezTo>
                <a:cubicBezTo>
                  <a:pt x="1228" y="1457"/>
                  <a:pt x="1234" y="1453"/>
                  <a:pt x="1239" y="1450"/>
                </a:cubicBezTo>
                <a:cubicBezTo>
                  <a:pt x="1240" y="1449"/>
                  <a:pt x="1241" y="1449"/>
                  <a:pt x="1241" y="1450"/>
                </a:cubicBezTo>
                <a:cubicBezTo>
                  <a:pt x="1242" y="1451"/>
                  <a:pt x="1242" y="1452"/>
                  <a:pt x="1241" y="1452"/>
                </a:cubicBezTo>
                <a:cubicBezTo>
                  <a:pt x="1236" y="1456"/>
                  <a:pt x="1230" y="1460"/>
                  <a:pt x="1225" y="1463"/>
                </a:cubicBezTo>
                <a:cubicBezTo>
                  <a:pt x="1225" y="1463"/>
                  <a:pt x="1224" y="1463"/>
                  <a:pt x="1224" y="1463"/>
                </a:cubicBezTo>
                <a:close/>
                <a:moveTo>
                  <a:pt x="333" y="1442"/>
                </a:moveTo>
                <a:cubicBezTo>
                  <a:pt x="333" y="1442"/>
                  <a:pt x="333" y="1442"/>
                  <a:pt x="332" y="1442"/>
                </a:cubicBezTo>
                <a:cubicBezTo>
                  <a:pt x="327" y="1438"/>
                  <a:pt x="322" y="1434"/>
                  <a:pt x="317" y="1430"/>
                </a:cubicBezTo>
                <a:cubicBezTo>
                  <a:pt x="316" y="1430"/>
                  <a:pt x="316" y="1429"/>
                  <a:pt x="316" y="1428"/>
                </a:cubicBezTo>
                <a:cubicBezTo>
                  <a:pt x="317" y="1427"/>
                  <a:pt x="318" y="1427"/>
                  <a:pt x="319" y="1427"/>
                </a:cubicBezTo>
                <a:cubicBezTo>
                  <a:pt x="324" y="1431"/>
                  <a:pt x="329" y="1435"/>
                  <a:pt x="334" y="1439"/>
                </a:cubicBezTo>
                <a:cubicBezTo>
                  <a:pt x="335" y="1439"/>
                  <a:pt x="335" y="1441"/>
                  <a:pt x="335" y="1441"/>
                </a:cubicBezTo>
                <a:cubicBezTo>
                  <a:pt x="334" y="1442"/>
                  <a:pt x="334" y="1442"/>
                  <a:pt x="333" y="1442"/>
                </a:cubicBezTo>
                <a:close/>
                <a:moveTo>
                  <a:pt x="1256" y="1442"/>
                </a:moveTo>
                <a:cubicBezTo>
                  <a:pt x="1255" y="1442"/>
                  <a:pt x="1255" y="1441"/>
                  <a:pt x="1254" y="1441"/>
                </a:cubicBezTo>
                <a:cubicBezTo>
                  <a:pt x="1254" y="1440"/>
                  <a:pt x="1254" y="1439"/>
                  <a:pt x="1255" y="1439"/>
                </a:cubicBezTo>
                <a:cubicBezTo>
                  <a:pt x="1260" y="1435"/>
                  <a:pt x="1265" y="1431"/>
                  <a:pt x="1270" y="1427"/>
                </a:cubicBezTo>
                <a:cubicBezTo>
                  <a:pt x="1271" y="1427"/>
                  <a:pt x="1272" y="1427"/>
                  <a:pt x="1273" y="1427"/>
                </a:cubicBezTo>
                <a:cubicBezTo>
                  <a:pt x="1273" y="1428"/>
                  <a:pt x="1273" y="1429"/>
                  <a:pt x="1272" y="1430"/>
                </a:cubicBezTo>
                <a:cubicBezTo>
                  <a:pt x="1267" y="1434"/>
                  <a:pt x="1262" y="1438"/>
                  <a:pt x="1257" y="1441"/>
                </a:cubicBezTo>
                <a:cubicBezTo>
                  <a:pt x="1256" y="1442"/>
                  <a:pt x="1256" y="1442"/>
                  <a:pt x="1256" y="1442"/>
                </a:cubicBezTo>
                <a:close/>
                <a:moveTo>
                  <a:pt x="303" y="1419"/>
                </a:moveTo>
                <a:cubicBezTo>
                  <a:pt x="302" y="1419"/>
                  <a:pt x="302" y="1419"/>
                  <a:pt x="301" y="1418"/>
                </a:cubicBezTo>
                <a:cubicBezTo>
                  <a:pt x="296" y="1414"/>
                  <a:pt x="291" y="1410"/>
                  <a:pt x="286" y="1406"/>
                </a:cubicBezTo>
                <a:cubicBezTo>
                  <a:pt x="286" y="1406"/>
                  <a:pt x="286" y="1405"/>
                  <a:pt x="286" y="1404"/>
                </a:cubicBezTo>
                <a:cubicBezTo>
                  <a:pt x="287" y="1403"/>
                  <a:pt x="288" y="1403"/>
                  <a:pt x="289" y="1404"/>
                </a:cubicBezTo>
                <a:cubicBezTo>
                  <a:pt x="294" y="1408"/>
                  <a:pt x="299" y="1412"/>
                  <a:pt x="304" y="1416"/>
                </a:cubicBezTo>
                <a:cubicBezTo>
                  <a:pt x="304" y="1416"/>
                  <a:pt x="305" y="1417"/>
                  <a:pt x="304" y="1418"/>
                </a:cubicBezTo>
                <a:cubicBezTo>
                  <a:pt x="304" y="1419"/>
                  <a:pt x="303" y="1419"/>
                  <a:pt x="303" y="1419"/>
                </a:cubicBezTo>
                <a:close/>
                <a:moveTo>
                  <a:pt x="1287" y="1419"/>
                </a:moveTo>
                <a:cubicBezTo>
                  <a:pt x="1286" y="1419"/>
                  <a:pt x="1286" y="1418"/>
                  <a:pt x="1285" y="1418"/>
                </a:cubicBezTo>
                <a:cubicBezTo>
                  <a:pt x="1285" y="1417"/>
                  <a:pt x="1285" y="1416"/>
                  <a:pt x="1285" y="1415"/>
                </a:cubicBezTo>
                <a:cubicBezTo>
                  <a:pt x="1290" y="1411"/>
                  <a:pt x="1295" y="1407"/>
                  <a:pt x="1300" y="1403"/>
                </a:cubicBezTo>
                <a:cubicBezTo>
                  <a:pt x="1301" y="1403"/>
                  <a:pt x="1302" y="1403"/>
                  <a:pt x="1303" y="1403"/>
                </a:cubicBezTo>
                <a:cubicBezTo>
                  <a:pt x="1304" y="1404"/>
                  <a:pt x="1303" y="1405"/>
                  <a:pt x="1303" y="1406"/>
                </a:cubicBezTo>
                <a:cubicBezTo>
                  <a:pt x="1298" y="1410"/>
                  <a:pt x="1293" y="1414"/>
                  <a:pt x="1288" y="1418"/>
                </a:cubicBezTo>
                <a:cubicBezTo>
                  <a:pt x="1287" y="1418"/>
                  <a:pt x="1287" y="1419"/>
                  <a:pt x="1287" y="1419"/>
                </a:cubicBezTo>
                <a:close/>
                <a:moveTo>
                  <a:pt x="273" y="1394"/>
                </a:moveTo>
                <a:cubicBezTo>
                  <a:pt x="272" y="1394"/>
                  <a:pt x="272" y="1394"/>
                  <a:pt x="272" y="1394"/>
                </a:cubicBezTo>
                <a:cubicBezTo>
                  <a:pt x="267" y="1389"/>
                  <a:pt x="262" y="1385"/>
                  <a:pt x="257" y="1381"/>
                </a:cubicBezTo>
                <a:cubicBezTo>
                  <a:pt x="257" y="1380"/>
                  <a:pt x="256" y="1379"/>
                  <a:pt x="257" y="1378"/>
                </a:cubicBezTo>
                <a:cubicBezTo>
                  <a:pt x="258" y="1378"/>
                  <a:pt x="259" y="1378"/>
                  <a:pt x="260" y="1378"/>
                </a:cubicBezTo>
                <a:cubicBezTo>
                  <a:pt x="264" y="1383"/>
                  <a:pt x="269" y="1387"/>
                  <a:pt x="274" y="1391"/>
                </a:cubicBezTo>
                <a:cubicBezTo>
                  <a:pt x="275" y="1392"/>
                  <a:pt x="275" y="1393"/>
                  <a:pt x="274" y="1394"/>
                </a:cubicBezTo>
                <a:cubicBezTo>
                  <a:pt x="274" y="1394"/>
                  <a:pt x="273" y="1394"/>
                  <a:pt x="273" y="1394"/>
                </a:cubicBezTo>
                <a:close/>
                <a:moveTo>
                  <a:pt x="1316" y="1394"/>
                </a:moveTo>
                <a:cubicBezTo>
                  <a:pt x="1316" y="1394"/>
                  <a:pt x="1315" y="1394"/>
                  <a:pt x="1315" y="1393"/>
                </a:cubicBezTo>
                <a:cubicBezTo>
                  <a:pt x="1314" y="1393"/>
                  <a:pt x="1314" y="1391"/>
                  <a:pt x="1315" y="1391"/>
                </a:cubicBezTo>
                <a:cubicBezTo>
                  <a:pt x="1320" y="1387"/>
                  <a:pt x="1325" y="1382"/>
                  <a:pt x="1329" y="1378"/>
                </a:cubicBezTo>
                <a:cubicBezTo>
                  <a:pt x="1330" y="1377"/>
                  <a:pt x="1331" y="1377"/>
                  <a:pt x="1332" y="1378"/>
                </a:cubicBezTo>
                <a:cubicBezTo>
                  <a:pt x="1333" y="1379"/>
                  <a:pt x="1332" y="1380"/>
                  <a:pt x="1332" y="1381"/>
                </a:cubicBezTo>
                <a:cubicBezTo>
                  <a:pt x="1327" y="1385"/>
                  <a:pt x="1322" y="1389"/>
                  <a:pt x="1317" y="1393"/>
                </a:cubicBezTo>
                <a:cubicBezTo>
                  <a:pt x="1317" y="1394"/>
                  <a:pt x="1317" y="1394"/>
                  <a:pt x="1316" y="1394"/>
                </a:cubicBezTo>
                <a:close/>
                <a:moveTo>
                  <a:pt x="244" y="1368"/>
                </a:moveTo>
                <a:cubicBezTo>
                  <a:pt x="244" y="1368"/>
                  <a:pt x="243" y="1368"/>
                  <a:pt x="243" y="1368"/>
                </a:cubicBezTo>
                <a:cubicBezTo>
                  <a:pt x="238" y="1363"/>
                  <a:pt x="234" y="1359"/>
                  <a:pt x="229" y="1354"/>
                </a:cubicBezTo>
                <a:cubicBezTo>
                  <a:pt x="229" y="1353"/>
                  <a:pt x="229" y="1352"/>
                  <a:pt x="229" y="1351"/>
                </a:cubicBezTo>
                <a:cubicBezTo>
                  <a:pt x="230" y="1351"/>
                  <a:pt x="231" y="1351"/>
                  <a:pt x="232" y="1351"/>
                </a:cubicBezTo>
                <a:cubicBezTo>
                  <a:pt x="236" y="1356"/>
                  <a:pt x="241" y="1361"/>
                  <a:pt x="246" y="1365"/>
                </a:cubicBezTo>
                <a:cubicBezTo>
                  <a:pt x="246" y="1366"/>
                  <a:pt x="246" y="1367"/>
                  <a:pt x="246" y="1368"/>
                </a:cubicBezTo>
                <a:cubicBezTo>
                  <a:pt x="245" y="1368"/>
                  <a:pt x="245" y="1368"/>
                  <a:pt x="244" y="1368"/>
                </a:cubicBezTo>
                <a:close/>
                <a:moveTo>
                  <a:pt x="1345" y="1368"/>
                </a:moveTo>
                <a:cubicBezTo>
                  <a:pt x="1344" y="1368"/>
                  <a:pt x="1344" y="1368"/>
                  <a:pt x="1343" y="1367"/>
                </a:cubicBezTo>
                <a:cubicBezTo>
                  <a:pt x="1343" y="1367"/>
                  <a:pt x="1343" y="1365"/>
                  <a:pt x="1343" y="1365"/>
                </a:cubicBezTo>
                <a:cubicBezTo>
                  <a:pt x="1348" y="1360"/>
                  <a:pt x="1353" y="1356"/>
                  <a:pt x="1357" y="1351"/>
                </a:cubicBezTo>
                <a:cubicBezTo>
                  <a:pt x="1358" y="1350"/>
                  <a:pt x="1359" y="1350"/>
                  <a:pt x="1360" y="1351"/>
                </a:cubicBezTo>
                <a:cubicBezTo>
                  <a:pt x="1360" y="1352"/>
                  <a:pt x="1360" y="1353"/>
                  <a:pt x="1360" y="1354"/>
                </a:cubicBezTo>
                <a:cubicBezTo>
                  <a:pt x="1355" y="1358"/>
                  <a:pt x="1350" y="1363"/>
                  <a:pt x="1346" y="1367"/>
                </a:cubicBezTo>
                <a:cubicBezTo>
                  <a:pt x="1346" y="1368"/>
                  <a:pt x="1345" y="1368"/>
                  <a:pt x="1345" y="1368"/>
                </a:cubicBezTo>
                <a:close/>
                <a:moveTo>
                  <a:pt x="217" y="1341"/>
                </a:moveTo>
                <a:cubicBezTo>
                  <a:pt x="217" y="1341"/>
                  <a:pt x="216" y="1340"/>
                  <a:pt x="216" y="1340"/>
                </a:cubicBezTo>
                <a:cubicBezTo>
                  <a:pt x="212" y="1335"/>
                  <a:pt x="207" y="1331"/>
                  <a:pt x="203" y="1326"/>
                </a:cubicBezTo>
                <a:cubicBezTo>
                  <a:pt x="202" y="1325"/>
                  <a:pt x="202" y="1324"/>
                  <a:pt x="203" y="1323"/>
                </a:cubicBezTo>
                <a:cubicBezTo>
                  <a:pt x="204" y="1323"/>
                  <a:pt x="205" y="1323"/>
                  <a:pt x="205" y="1323"/>
                </a:cubicBezTo>
                <a:cubicBezTo>
                  <a:pt x="210" y="1328"/>
                  <a:pt x="214" y="1333"/>
                  <a:pt x="219" y="1338"/>
                </a:cubicBezTo>
                <a:cubicBezTo>
                  <a:pt x="219" y="1338"/>
                  <a:pt x="219" y="1339"/>
                  <a:pt x="218" y="1340"/>
                </a:cubicBezTo>
                <a:cubicBezTo>
                  <a:pt x="218" y="1340"/>
                  <a:pt x="218" y="1341"/>
                  <a:pt x="217" y="1341"/>
                </a:cubicBezTo>
                <a:close/>
                <a:moveTo>
                  <a:pt x="1372" y="1340"/>
                </a:moveTo>
                <a:cubicBezTo>
                  <a:pt x="1371" y="1340"/>
                  <a:pt x="1371" y="1340"/>
                  <a:pt x="1371" y="1340"/>
                </a:cubicBezTo>
                <a:cubicBezTo>
                  <a:pt x="1370" y="1339"/>
                  <a:pt x="1370" y="1338"/>
                  <a:pt x="1370" y="1337"/>
                </a:cubicBezTo>
                <a:cubicBezTo>
                  <a:pt x="1375" y="1333"/>
                  <a:pt x="1379" y="1328"/>
                  <a:pt x="1383" y="1323"/>
                </a:cubicBezTo>
                <a:cubicBezTo>
                  <a:pt x="1384" y="1322"/>
                  <a:pt x="1385" y="1322"/>
                  <a:pt x="1386" y="1323"/>
                </a:cubicBezTo>
                <a:cubicBezTo>
                  <a:pt x="1387" y="1324"/>
                  <a:pt x="1387" y="1325"/>
                  <a:pt x="1386" y="1326"/>
                </a:cubicBezTo>
                <a:cubicBezTo>
                  <a:pt x="1382" y="1330"/>
                  <a:pt x="1377" y="1335"/>
                  <a:pt x="1373" y="1340"/>
                </a:cubicBezTo>
                <a:cubicBezTo>
                  <a:pt x="1373" y="1340"/>
                  <a:pt x="1372" y="1340"/>
                  <a:pt x="1372" y="1340"/>
                </a:cubicBezTo>
                <a:close/>
                <a:moveTo>
                  <a:pt x="191" y="1312"/>
                </a:moveTo>
                <a:cubicBezTo>
                  <a:pt x="191" y="1312"/>
                  <a:pt x="190" y="1312"/>
                  <a:pt x="190" y="1311"/>
                </a:cubicBezTo>
                <a:cubicBezTo>
                  <a:pt x="186" y="1306"/>
                  <a:pt x="182" y="1301"/>
                  <a:pt x="178" y="1296"/>
                </a:cubicBezTo>
                <a:cubicBezTo>
                  <a:pt x="177" y="1296"/>
                  <a:pt x="177" y="1295"/>
                  <a:pt x="178" y="1294"/>
                </a:cubicBezTo>
                <a:cubicBezTo>
                  <a:pt x="179" y="1293"/>
                  <a:pt x="180" y="1293"/>
                  <a:pt x="180" y="1294"/>
                </a:cubicBezTo>
                <a:cubicBezTo>
                  <a:pt x="185" y="1299"/>
                  <a:pt x="189" y="1304"/>
                  <a:pt x="193" y="1309"/>
                </a:cubicBezTo>
                <a:cubicBezTo>
                  <a:pt x="193" y="1310"/>
                  <a:pt x="193" y="1311"/>
                  <a:pt x="193" y="1311"/>
                </a:cubicBezTo>
                <a:cubicBezTo>
                  <a:pt x="192" y="1312"/>
                  <a:pt x="192" y="1312"/>
                  <a:pt x="191" y="1312"/>
                </a:cubicBezTo>
                <a:close/>
                <a:moveTo>
                  <a:pt x="1398" y="1312"/>
                </a:moveTo>
                <a:cubicBezTo>
                  <a:pt x="1397" y="1312"/>
                  <a:pt x="1397" y="1311"/>
                  <a:pt x="1396" y="1311"/>
                </a:cubicBezTo>
                <a:cubicBezTo>
                  <a:pt x="1396" y="1311"/>
                  <a:pt x="1396" y="1309"/>
                  <a:pt x="1396" y="1309"/>
                </a:cubicBezTo>
                <a:cubicBezTo>
                  <a:pt x="1400" y="1304"/>
                  <a:pt x="1404" y="1299"/>
                  <a:pt x="1409" y="1294"/>
                </a:cubicBezTo>
                <a:cubicBezTo>
                  <a:pt x="1409" y="1293"/>
                  <a:pt x="1410" y="1293"/>
                  <a:pt x="1411" y="1294"/>
                </a:cubicBezTo>
                <a:cubicBezTo>
                  <a:pt x="1412" y="1294"/>
                  <a:pt x="1412" y="1295"/>
                  <a:pt x="1411" y="1296"/>
                </a:cubicBezTo>
                <a:cubicBezTo>
                  <a:pt x="1407" y="1301"/>
                  <a:pt x="1403" y="1306"/>
                  <a:pt x="1399" y="1311"/>
                </a:cubicBezTo>
                <a:cubicBezTo>
                  <a:pt x="1399" y="1311"/>
                  <a:pt x="1398" y="1312"/>
                  <a:pt x="1398" y="1312"/>
                </a:cubicBezTo>
                <a:close/>
                <a:moveTo>
                  <a:pt x="167" y="1282"/>
                </a:moveTo>
                <a:cubicBezTo>
                  <a:pt x="167" y="1282"/>
                  <a:pt x="166" y="1282"/>
                  <a:pt x="166" y="1281"/>
                </a:cubicBezTo>
                <a:cubicBezTo>
                  <a:pt x="162" y="1276"/>
                  <a:pt x="158" y="1271"/>
                  <a:pt x="154" y="1266"/>
                </a:cubicBezTo>
                <a:cubicBezTo>
                  <a:pt x="153" y="1265"/>
                  <a:pt x="154" y="1264"/>
                  <a:pt x="154" y="1263"/>
                </a:cubicBezTo>
                <a:cubicBezTo>
                  <a:pt x="155" y="1263"/>
                  <a:pt x="156" y="1263"/>
                  <a:pt x="157" y="1264"/>
                </a:cubicBezTo>
                <a:cubicBezTo>
                  <a:pt x="161" y="1269"/>
                  <a:pt x="165" y="1274"/>
                  <a:pt x="168" y="1279"/>
                </a:cubicBezTo>
                <a:cubicBezTo>
                  <a:pt x="169" y="1280"/>
                  <a:pt x="169" y="1281"/>
                  <a:pt x="168" y="1282"/>
                </a:cubicBezTo>
                <a:cubicBezTo>
                  <a:pt x="168" y="1282"/>
                  <a:pt x="167" y="1282"/>
                  <a:pt x="167" y="1282"/>
                </a:cubicBezTo>
                <a:close/>
                <a:moveTo>
                  <a:pt x="1422" y="1282"/>
                </a:moveTo>
                <a:cubicBezTo>
                  <a:pt x="1422" y="1282"/>
                  <a:pt x="1421" y="1281"/>
                  <a:pt x="1421" y="1281"/>
                </a:cubicBezTo>
                <a:cubicBezTo>
                  <a:pt x="1420" y="1281"/>
                  <a:pt x="1420" y="1280"/>
                  <a:pt x="1420" y="1279"/>
                </a:cubicBezTo>
                <a:cubicBezTo>
                  <a:pt x="1424" y="1274"/>
                  <a:pt x="1428" y="1269"/>
                  <a:pt x="1432" y="1263"/>
                </a:cubicBezTo>
                <a:cubicBezTo>
                  <a:pt x="1433" y="1263"/>
                  <a:pt x="1434" y="1262"/>
                  <a:pt x="1435" y="1263"/>
                </a:cubicBezTo>
                <a:cubicBezTo>
                  <a:pt x="1435" y="1264"/>
                  <a:pt x="1436" y="1265"/>
                  <a:pt x="1435" y="1265"/>
                </a:cubicBezTo>
                <a:cubicBezTo>
                  <a:pt x="1431" y="1271"/>
                  <a:pt x="1427" y="1276"/>
                  <a:pt x="1423" y="1281"/>
                </a:cubicBezTo>
                <a:cubicBezTo>
                  <a:pt x="1423" y="1281"/>
                  <a:pt x="1422" y="1282"/>
                  <a:pt x="1422" y="1282"/>
                </a:cubicBezTo>
                <a:close/>
                <a:moveTo>
                  <a:pt x="144" y="1251"/>
                </a:moveTo>
                <a:cubicBezTo>
                  <a:pt x="144" y="1251"/>
                  <a:pt x="143" y="1251"/>
                  <a:pt x="143" y="1250"/>
                </a:cubicBezTo>
                <a:cubicBezTo>
                  <a:pt x="139" y="1245"/>
                  <a:pt x="135" y="1240"/>
                  <a:pt x="132" y="1234"/>
                </a:cubicBezTo>
                <a:cubicBezTo>
                  <a:pt x="131" y="1233"/>
                  <a:pt x="132" y="1232"/>
                  <a:pt x="132" y="1232"/>
                </a:cubicBezTo>
                <a:cubicBezTo>
                  <a:pt x="133" y="1231"/>
                  <a:pt x="134" y="1231"/>
                  <a:pt x="135" y="1232"/>
                </a:cubicBezTo>
                <a:cubicBezTo>
                  <a:pt x="138" y="1238"/>
                  <a:pt x="142" y="1243"/>
                  <a:pt x="146" y="1248"/>
                </a:cubicBezTo>
                <a:cubicBezTo>
                  <a:pt x="146" y="1249"/>
                  <a:pt x="146" y="1250"/>
                  <a:pt x="145" y="1251"/>
                </a:cubicBezTo>
                <a:cubicBezTo>
                  <a:pt x="145" y="1251"/>
                  <a:pt x="145" y="1251"/>
                  <a:pt x="144" y="1251"/>
                </a:cubicBezTo>
                <a:close/>
                <a:moveTo>
                  <a:pt x="1445" y="1250"/>
                </a:moveTo>
                <a:cubicBezTo>
                  <a:pt x="1444" y="1250"/>
                  <a:pt x="1444" y="1250"/>
                  <a:pt x="1444" y="1250"/>
                </a:cubicBezTo>
                <a:cubicBezTo>
                  <a:pt x="1443" y="1250"/>
                  <a:pt x="1443" y="1248"/>
                  <a:pt x="1443" y="1248"/>
                </a:cubicBezTo>
                <a:cubicBezTo>
                  <a:pt x="1447" y="1242"/>
                  <a:pt x="1451" y="1237"/>
                  <a:pt x="1454" y="1232"/>
                </a:cubicBezTo>
                <a:cubicBezTo>
                  <a:pt x="1455" y="1231"/>
                  <a:pt x="1456" y="1231"/>
                  <a:pt x="1457" y="1231"/>
                </a:cubicBezTo>
                <a:cubicBezTo>
                  <a:pt x="1457" y="1232"/>
                  <a:pt x="1458" y="1233"/>
                  <a:pt x="1457" y="1234"/>
                </a:cubicBezTo>
                <a:cubicBezTo>
                  <a:pt x="1454" y="1239"/>
                  <a:pt x="1450" y="1244"/>
                  <a:pt x="1446" y="1250"/>
                </a:cubicBezTo>
                <a:cubicBezTo>
                  <a:pt x="1446" y="1250"/>
                  <a:pt x="1445" y="1250"/>
                  <a:pt x="1445" y="1250"/>
                </a:cubicBezTo>
                <a:close/>
                <a:moveTo>
                  <a:pt x="123" y="1219"/>
                </a:moveTo>
                <a:cubicBezTo>
                  <a:pt x="122" y="1219"/>
                  <a:pt x="122" y="1219"/>
                  <a:pt x="121" y="1218"/>
                </a:cubicBezTo>
                <a:cubicBezTo>
                  <a:pt x="118" y="1213"/>
                  <a:pt x="115" y="1207"/>
                  <a:pt x="111" y="1202"/>
                </a:cubicBezTo>
                <a:cubicBezTo>
                  <a:pt x="111" y="1201"/>
                  <a:pt x="111" y="1200"/>
                  <a:pt x="112" y="1199"/>
                </a:cubicBezTo>
                <a:cubicBezTo>
                  <a:pt x="113" y="1199"/>
                  <a:pt x="114" y="1199"/>
                  <a:pt x="114" y="1200"/>
                </a:cubicBezTo>
                <a:cubicBezTo>
                  <a:pt x="118" y="1205"/>
                  <a:pt x="121" y="1211"/>
                  <a:pt x="124" y="1216"/>
                </a:cubicBezTo>
                <a:cubicBezTo>
                  <a:pt x="125" y="1217"/>
                  <a:pt x="125" y="1218"/>
                  <a:pt x="124" y="1219"/>
                </a:cubicBezTo>
                <a:cubicBezTo>
                  <a:pt x="124" y="1219"/>
                  <a:pt x="123" y="1219"/>
                  <a:pt x="123" y="1219"/>
                </a:cubicBezTo>
                <a:close/>
                <a:moveTo>
                  <a:pt x="1466" y="1218"/>
                </a:moveTo>
                <a:cubicBezTo>
                  <a:pt x="1466" y="1218"/>
                  <a:pt x="1466" y="1218"/>
                  <a:pt x="1465" y="1218"/>
                </a:cubicBezTo>
                <a:cubicBezTo>
                  <a:pt x="1464" y="1217"/>
                  <a:pt x="1464" y="1216"/>
                  <a:pt x="1465" y="1216"/>
                </a:cubicBezTo>
                <a:cubicBezTo>
                  <a:pt x="1468" y="1210"/>
                  <a:pt x="1471" y="1205"/>
                  <a:pt x="1475" y="1199"/>
                </a:cubicBezTo>
                <a:cubicBezTo>
                  <a:pt x="1475" y="1198"/>
                  <a:pt x="1476" y="1198"/>
                  <a:pt x="1477" y="1198"/>
                </a:cubicBezTo>
                <a:cubicBezTo>
                  <a:pt x="1478" y="1199"/>
                  <a:pt x="1478" y="1200"/>
                  <a:pt x="1478" y="1201"/>
                </a:cubicBezTo>
                <a:cubicBezTo>
                  <a:pt x="1474" y="1206"/>
                  <a:pt x="1471" y="1212"/>
                  <a:pt x="1468" y="1217"/>
                </a:cubicBezTo>
                <a:cubicBezTo>
                  <a:pt x="1467" y="1218"/>
                  <a:pt x="1467" y="1218"/>
                  <a:pt x="1466" y="1218"/>
                </a:cubicBezTo>
                <a:close/>
                <a:moveTo>
                  <a:pt x="103" y="1186"/>
                </a:moveTo>
                <a:cubicBezTo>
                  <a:pt x="103" y="1186"/>
                  <a:pt x="102" y="1185"/>
                  <a:pt x="102" y="1185"/>
                </a:cubicBezTo>
                <a:cubicBezTo>
                  <a:pt x="98" y="1179"/>
                  <a:pt x="95" y="1174"/>
                  <a:pt x="92" y="1168"/>
                </a:cubicBezTo>
                <a:cubicBezTo>
                  <a:pt x="92" y="1167"/>
                  <a:pt x="92" y="1166"/>
                  <a:pt x="93" y="1166"/>
                </a:cubicBezTo>
                <a:cubicBezTo>
                  <a:pt x="94" y="1165"/>
                  <a:pt x="95" y="1165"/>
                  <a:pt x="95" y="1166"/>
                </a:cubicBezTo>
                <a:cubicBezTo>
                  <a:pt x="98" y="1172"/>
                  <a:pt x="102" y="1178"/>
                  <a:pt x="105" y="1183"/>
                </a:cubicBezTo>
                <a:cubicBezTo>
                  <a:pt x="105" y="1184"/>
                  <a:pt x="105" y="1185"/>
                  <a:pt x="104" y="1186"/>
                </a:cubicBezTo>
                <a:cubicBezTo>
                  <a:pt x="104" y="1186"/>
                  <a:pt x="103" y="1186"/>
                  <a:pt x="103" y="1186"/>
                </a:cubicBezTo>
                <a:close/>
                <a:moveTo>
                  <a:pt x="1486" y="1185"/>
                </a:moveTo>
                <a:cubicBezTo>
                  <a:pt x="1486" y="1185"/>
                  <a:pt x="1485" y="1185"/>
                  <a:pt x="1485" y="1185"/>
                </a:cubicBezTo>
                <a:cubicBezTo>
                  <a:pt x="1484" y="1184"/>
                  <a:pt x="1484" y="1183"/>
                  <a:pt x="1484" y="1182"/>
                </a:cubicBezTo>
                <a:cubicBezTo>
                  <a:pt x="1488" y="1177"/>
                  <a:pt x="1491" y="1171"/>
                  <a:pt x="1494" y="1165"/>
                </a:cubicBezTo>
                <a:cubicBezTo>
                  <a:pt x="1494" y="1165"/>
                  <a:pt x="1495" y="1164"/>
                  <a:pt x="1496" y="1165"/>
                </a:cubicBezTo>
                <a:cubicBezTo>
                  <a:pt x="1497" y="1165"/>
                  <a:pt x="1497" y="1166"/>
                  <a:pt x="1497" y="1167"/>
                </a:cubicBezTo>
                <a:cubicBezTo>
                  <a:pt x="1494" y="1173"/>
                  <a:pt x="1491" y="1179"/>
                  <a:pt x="1487" y="1184"/>
                </a:cubicBezTo>
                <a:cubicBezTo>
                  <a:pt x="1487" y="1185"/>
                  <a:pt x="1487" y="1185"/>
                  <a:pt x="1486" y="1185"/>
                </a:cubicBezTo>
                <a:close/>
                <a:moveTo>
                  <a:pt x="85" y="1152"/>
                </a:moveTo>
                <a:cubicBezTo>
                  <a:pt x="84" y="1152"/>
                  <a:pt x="84" y="1151"/>
                  <a:pt x="83" y="1151"/>
                </a:cubicBezTo>
                <a:cubicBezTo>
                  <a:pt x="81" y="1145"/>
                  <a:pt x="78" y="1139"/>
                  <a:pt x="75" y="1133"/>
                </a:cubicBezTo>
                <a:cubicBezTo>
                  <a:pt x="75" y="1133"/>
                  <a:pt x="75" y="1132"/>
                  <a:pt x="76" y="1131"/>
                </a:cubicBezTo>
                <a:cubicBezTo>
                  <a:pt x="77" y="1131"/>
                  <a:pt x="78" y="1131"/>
                  <a:pt x="78" y="1132"/>
                </a:cubicBezTo>
                <a:cubicBezTo>
                  <a:pt x="81" y="1138"/>
                  <a:pt x="84" y="1144"/>
                  <a:pt x="87" y="1149"/>
                </a:cubicBezTo>
                <a:cubicBezTo>
                  <a:pt x="87" y="1150"/>
                  <a:pt x="87" y="1151"/>
                  <a:pt x="86" y="1152"/>
                </a:cubicBezTo>
                <a:cubicBezTo>
                  <a:pt x="86" y="1152"/>
                  <a:pt x="85" y="1152"/>
                  <a:pt x="85" y="1152"/>
                </a:cubicBezTo>
                <a:close/>
                <a:moveTo>
                  <a:pt x="1504" y="1151"/>
                </a:moveTo>
                <a:cubicBezTo>
                  <a:pt x="1504" y="1151"/>
                  <a:pt x="1504" y="1151"/>
                  <a:pt x="1503" y="1151"/>
                </a:cubicBezTo>
                <a:cubicBezTo>
                  <a:pt x="1502" y="1150"/>
                  <a:pt x="1502" y="1149"/>
                  <a:pt x="1502" y="1148"/>
                </a:cubicBezTo>
                <a:cubicBezTo>
                  <a:pt x="1505" y="1143"/>
                  <a:pt x="1508" y="1137"/>
                  <a:pt x="1511" y="1131"/>
                </a:cubicBezTo>
                <a:cubicBezTo>
                  <a:pt x="1511" y="1130"/>
                  <a:pt x="1512" y="1130"/>
                  <a:pt x="1513" y="1130"/>
                </a:cubicBezTo>
                <a:cubicBezTo>
                  <a:pt x="1514" y="1131"/>
                  <a:pt x="1515" y="1132"/>
                  <a:pt x="1514" y="1132"/>
                </a:cubicBezTo>
                <a:cubicBezTo>
                  <a:pt x="1511" y="1138"/>
                  <a:pt x="1509" y="1144"/>
                  <a:pt x="1506" y="1150"/>
                </a:cubicBezTo>
                <a:cubicBezTo>
                  <a:pt x="1505" y="1151"/>
                  <a:pt x="1505" y="1151"/>
                  <a:pt x="1504" y="1151"/>
                </a:cubicBezTo>
                <a:close/>
                <a:moveTo>
                  <a:pt x="69" y="1117"/>
                </a:moveTo>
                <a:cubicBezTo>
                  <a:pt x="68" y="1117"/>
                  <a:pt x="67" y="1117"/>
                  <a:pt x="67" y="1116"/>
                </a:cubicBezTo>
                <a:cubicBezTo>
                  <a:pt x="64" y="1110"/>
                  <a:pt x="62" y="1104"/>
                  <a:pt x="59" y="1098"/>
                </a:cubicBezTo>
                <a:cubicBezTo>
                  <a:pt x="59" y="1097"/>
                  <a:pt x="59" y="1096"/>
                  <a:pt x="60" y="1096"/>
                </a:cubicBezTo>
                <a:cubicBezTo>
                  <a:pt x="61" y="1096"/>
                  <a:pt x="62" y="1096"/>
                  <a:pt x="63" y="1097"/>
                </a:cubicBezTo>
                <a:cubicBezTo>
                  <a:pt x="65" y="1103"/>
                  <a:pt x="68" y="1109"/>
                  <a:pt x="70" y="1115"/>
                </a:cubicBezTo>
                <a:cubicBezTo>
                  <a:pt x="71" y="1115"/>
                  <a:pt x="70" y="1116"/>
                  <a:pt x="69" y="1117"/>
                </a:cubicBezTo>
                <a:cubicBezTo>
                  <a:pt x="69" y="1117"/>
                  <a:pt x="69" y="1117"/>
                  <a:pt x="69" y="1117"/>
                </a:cubicBezTo>
                <a:close/>
                <a:moveTo>
                  <a:pt x="1521" y="1116"/>
                </a:moveTo>
                <a:cubicBezTo>
                  <a:pt x="1520" y="1116"/>
                  <a:pt x="1520" y="1116"/>
                  <a:pt x="1520" y="1116"/>
                </a:cubicBezTo>
                <a:cubicBezTo>
                  <a:pt x="1519" y="1115"/>
                  <a:pt x="1518" y="1114"/>
                  <a:pt x="1519" y="1113"/>
                </a:cubicBezTo>
                <a:cubicBezTo>
                  <a:pt x="1521" y="1107"/>
                  <a:pt x="1524" y="1102"/>
                  <a:pt x="1526" y="1096"/>
                </a:cubicBezTo>
                <a:cubicBezTo>
                  <a:pt x="1527" y="1095"/>
                  <a:pt x="1528" y="1094"/>
                  <a:pt x="1529" y="1095"/>
                </a:cubicBezTo>
                <a:cubicBezTo>
                  <a:pt x="1530" y="1095"/>
                  <a:pt x="1530" y="1096"/>
                  <a:pt x="1530" y="1097"/>
                </a:cubicBezTo>
                <a:cubicBezTo>
                  <a:pt x="1527" y="1103"/>
                  <a:pt x="1525" y="1109"/>
                  <a:pt x="1522" y="1115"/>
                </a:cubicBezTo>
                <a:cubicBezTo>
                  <a:pt x="1522" y="1115"/>
                  <a:pt x="1521" y="1116"/>
                  <a:pt x="1521" y="1116"/>
                </a:cubicBezTo>
                <a:close/>
                <a:moveTo>
                  <a:pt x="54" y="1081"/>
                </a:moveTo>
                <a:cubicBezTo>
                  <a:pt x="53" y="1081"/>
                  <a:pt x="53" y="1081"/>
                  <a:pt x="52" y="1080"/>
                </a:cubicBezTo>
                <a:cubicBezTo>
                  <a:pt x="50" y="1074"/>
                  <a:pt x="48" y="1068"/>
                  <a:pt x="46" y="1062"/>
                </a:cubicBezTo>
                <a:cubicBezTo>
                  <a:pt x="45" y="1061"/>
                  <a:pt x="46" y="1060"/>
                  <a:pt x="47" y="1060"/>
                </a:cubicBezTo>
                <a:cubicBezTo>
                  <a:pt x="48" y="1060"/>
                  <a:pt x="49" y="1060"/>
                  <a:pt x="49" y="1061"/>
                </a:cubicBezTo>
                <a:cubicBezTo>
                  <a:pt x="51" y="1067"/>
                  <a:pt x="53" y="1073"/>
                  <a:pt x="56" y="1079"/>
                </a:cubicBezTo>
                <a:cubicBezTo>
                  <a:pt x="56" y="1080"/>
                  <a:pt x="55" y="1081"/>
                  <a:pt x="55" y="1081"/>
                </a:cubicBezTo>
                <a:cubicBezTo>
                  <a:pt x="54" y="1081"/>
                  <a:pt x="54" y="1081"/>
                  <a:pt x="54" y="1081"/>
                </a:cubicBezTo>
                <a:close/>
                <a:moveTo>
                  <a:pt x="1535" y="1080"/>
                </a:moveTo>
                <a:cubicBezTo>
                  <a:pt x="1535" y="1080"/>
                  <a:pt x="1535" y="1080"/>
                  <a:pt x="1535" y="1080"/>
                </a:cubicBezTo>
                <a:cubicBezTo>
                  <a:pt x="1534" y="1080"/>
                  <a:pt x="1533" y="1079"/>
                  <a:pt x="1534" y="1078"/>
                </a:cubicBezTo>
                <a:cubicBezTo>
                  <a:pt x="1536" y="1072"/>
                  <a:pt x="1538" y="1066"/>
                  <a:pt x="1540" y="1060"/>
                </a:cubicBezTo>
                <a:cubicBezTo>
                  <a:pt x="1541" y="1059"/>
                  <a:pt x="1542" y="1058"/>
                  <a:pt x="1543" y="1058"/>
                </a:cubicBezTo>
                <a:cubicBezTo>
                  <a:pt x="1543" y="1059"/>
                  <a:pt x="1544" y="1060"/>
                  <a:pt x="1544" y="1061"/>
                </a:cubicBezTo>
                <a:cubicBezTo>
                  <a:pt x="1541" y="1067"/>
                  <a:pt x="1539" y="1073"/>
                  <a:pt x="1537" y="1079"/>
                </a:cubicBezTo>
                <a:cubicBezTo>
                  <a:pt x="1537" y="1080"/>
                  <a:pt x="1536" y="1080"/>
                  <a:pt x="1535" y="1080"/>
                </a:cubicBezTo>
                <a:close/>
                <a:moveTo>
                  <a:pt x="41" y="1045"/>
                </a:moveTo>
                <a:cubicBezTo>
                  <a:pt x="40" y="1045"/>
                  <a:pt x="40" y="1045"/>
                  <a:pt x="39" y="1044"/>
                </a:cubicBezTo>
                <a:cubicBezTo>
                  <a:pt x="37" y="1038"/>
                  <a:pt x="35" y="1032"/>
                  <a:pt x="33" y="1025"/>
                </a:cubicBezTo>
                <a:cubicBezTo>
                  <a:pt x="33" y="1024"/>
                  <a:pt x="34" y="1023"/>
                  <a:pt x="35" y="1023"/>
                </a:cubicBezTo>
                <a:cubicBezTo>
                  <a:pt x="36" y="1023"/>
                  <a:pt x="37" y="1023"/>
                  <a:pt x="37" y="1024"/>
                </a:cubicBezTo>
                <a:cubicBezTo>
                  <a:pt x="39" y="1030"/>
                  <a:pt x="41" y="1037"/>
                  <a:pt x="43" y="1043"/>
                </a:cubicBezTo>
                <a:cubicBezTo>
                  <a:pt x="43" y="1044"/>
                  <a:pt x="42" y="1045"/>
                  <a:pt x="42" y="1045"/>
                </a:cubicBezTo>
                <a:cubicBezTo>
                  <a:pt x="41" y="1045"/>
                  <a:pt x="41" y="1045"/>
                  <a:pt x="41" y="1045"/>
                </a:cubicBezTo>
                <a:close/>
                <a:moveTo>
                  <a:pt x="1548" y="1044"/>
                </a:moveTo>
                <a:cubicBezTo>
                  <a:pt x="1548" y="1044"/>
                  <a:pt x="1548" y="1044"/>
                  <a:pt x="1548" y="1043"/>
                </a:cubicBezTo>
                <a:cubicBezTo>
                  <a:pt x="1547" y="1043"/>
                  <a:pt x="1546" y="1042"/>
                  <a:pt x="1546" y="1041"/>
                </a:cubicBezTo>
                <a:cubicBezTo>
                  <a:pt x="1548" y="1035"/>
                  <a:pt x="1550" y="1029"/>
                  <a:pt x="1552" y="1023"/>
                </a:cubicBezTo>
                <a:cubicBezTo>
                  <a:pt x="1553" y="1022"/>
                  <a:pt x="1554" y="1021"/>
                  <a:pt x="1554" y="1022"/>
                </a:cubicBezTo>
                <a:cubicBezTo>
                  <a:pt x="1555" y="1022"/>
                  <a:pt x="1556" y="1023"/>
                  <a:pt x="1556" y="1024"/>
                </a:cubicBezTo>
                <a:cubicBezTo>
                  <a:pt x="1554" y="1030"/>
                  <a:pt x="1552" y="1036"/>
                  <a:pt x="1550" y="1042"/>
                </a:cubicBezTo>
                <a:cubicBezTo>
                  <a:pt x="1550" y="1043"/>
                  <a:pt x="1549" y="1044"/>
                  <a:pt x="1548" y="1044"/>
                </a:cubicBezTo>
                <a:close/>
                <a:moveTo>
                  <a:pt x="30" y="1008"/>
                </a:moveTo>
                <a:cubicBezTo>
                  <a:pt x="29" y="1008"/>
                  <a:pt x="28" y="1008"/>
                  <a:pt x="28" y="1007"/>
                </a:cubicBezTo>
                <a:cubicBezTo>
                  <a:pt x="26" y="1001"/>
                  <a:pt x="25" y="994"/>
                  <a:pt x="23" y="988"/>
                </a:cubicBezTo>
                <a:cubicBezTo>
                  <a:pt x="23" y="987"/>
                  <a:pt x="23" y="986"/>
                  <a:pt x="24" y="986"/>
                </a:cubicBezTo>
                <a:cubicBezTo>
                  <a:pt x="25" y="986"/>
                  <a:pt x="26" y="986"/>
                  <a:pt x="27" y="987"/>
                </a:cubicBezTo>
                <a:cubicBezTo>
                  <a:pt x="28" y="993"/>
                  <a:pt x="30" y="1000"/>
                  <a:pt x="32" y="1006"/>
                </a:cubicBezTo>
                <a:cubicBezTo>
                  <a:pt x="32" y="1007"/>
                  <a:pt x="31" y="1008"/>
                  <a:pt x="30" y="1008"/>
                </a:cubicBezTo>
                <a:cubicBezTo>
                  <a:pt x="30" y="1008"/>
                  <a:pt x="30" y="1008"/>
                  <a:pt x="30" y="1008"/>
                </a:cubicBezTo>
                <a:close/>
                <a:moveTo>
                  <a:pt x="1559" y="1007"/>
                </a:moveTo>
                <a:cubicBezTo>
                  <a:pt x="1559" y="1007"/>
                  <a:pt x="1559" y="1007"/>
                  <a:pt x="1559" y="1006"/>
                </a:cubicBezTo>
                <a:cubicBezTo>
                  <a:pt x="1558" y="1006"/>
                  <a:pt x="1557" y="1005"/>
                  <a:pt x="1558" y="1004"/>
                </a:cubicBezTo>
                <a:cubicBezTo>
                  <a:pt x="1559" y="998"/>
                  <a:pt x="1561" y="992"/>
                  <a:pt x="1562" y="986"/>
                </a:cubicBezTo>
                <a:cubicBezTo>
                  <a:pt x="1563" y="985"/>
                  <a:pt x="1564" y="984"/>
                  <a:pt x="1565" y="984"/>
                </a:cubicBezTo>
                <a:cubicBezTo>
                  <a:pt x="1566" y="985"/>
                  <a:pt x="1566" y="986"/>
                  <a:pt x="1566" y="987"/>
                </a:cubicBezTo>
                <a:cubicBezTo>
                  <a:pt x="1564" y="993"/>
                  <a:pt x="1563" y="999"/>
                  <a:pt x="1561" y="1005"/>
                </a:cubicBezTo>
                <a:cubicBezTo>
                  <a:pt x="1561" y="1006"/>
                  <a:pt x="1560" y="1007"/>
                  <a:pt x="1559" y="1007"/>
                </a:cubicBezTo>
                <a:close/>
                <a:moveTo>
                  <a:pt x="20" y="971"/>
                </a:moveTo>
                <a:cubicBezTo>
                  <a:pt x="20" y="971"/>
                  <a:pt x="19" y="970"/>
                  <a:pt x="19" y="969"/>
                </a:cubicBezTo>
                <a:cubicBezTo>
                  <a:pt x="17" y="963"/>
                  <a:pt x="16" y="957"/>
                  <a:pt x="15" y="950"/>
                </a:cubicBezTo>
                <a:cubicBezTo>
                  <a:pt x="15" y="949"/>
                  <a:pt x="15" y="948"/>
                  <a:pt x="16" y="948"/>
                </a:cubicBezTo>
                <a:cubicBezTo>
                  <a:pt x="17" y="948"/>
                  <a:pt x="18" y="949"/>
                  <a:pt x="18" y="950"/>
                </a:cubicBezTo>
                <a:cubicBezTo>
                  <a:pt x="19" y="956"/>
                  <a:pt x="21" y="962"/>
                  <a:pt x="22" y="968"/>
                </a:cubicBezTo>
                <a:cubicBezTo>
                  <a:pt x="22" y="969"/>
                  <a:pt x="22" y="970"/>
                  <a:pt x="21" y="971"/>
                </a:cubicBezTo>
                <a:cubicBezTo>
                  <a:pt x="21" y="971"/>
                  <a:pt x="21" y="971"/>
                  <a:pt x="20" y="971"/>
                </a:cubicBezTo>
                <a:close/>
                <a:moveTo>
                  <a:pt x="1569" y="969"/>
                </a:moveTo>
                <a:cubicBezTo>
                  <a:pt x="1568" y="969"/>
                  <a:pt x="1568" y="969"/>
                  <a:pt x="1568" y="969"/>
                </a:cubicBezTo>
                <a:cubicBezTo>
                  <a:pt x="1567" y="969"/>
                  <a:pt x="1567" y="968"/>
                  <a:pt x="1567" y="967"/>
                </a:cubicBezTo>
                <a:cubicBezTo>
                  <a:pt x="1568" y="961"/>
                  <a:pt x="1570" y="954"/>
                  <a:pt x="1571" y="948"/>
                </a:cubicBezTo>
                <a:cubicBezTo>
                  <a:pt x="1571" y="947"/>
                  <a:pt x="1572" y="946"/>
                  <a:pt x="1573" y="947"/>
                </a:cubicBezTo>
                <a:cubicBezTo>
                  <a:pt x="1574" y="947"/>
                  <a:pt x="1574" y="948"/>
                  <a:pt x="1574" y="949"/>
                </a:cubicBezTo>
                <a:cubicBezTo>
                  <a:pt x="1573" y="955"/>
                  <a:pt x="1572" y="961"/>
                  <a:pt x="1570" y="968"/>
                </a:cubicBezTo>
                <a:cubicBezTo>
                  <a:pt x="1570" y="969"/>
                  <a:pt x="1569" y="969"/>
                  <a:pt x="1569" y="969"/>
                </a:cubicBezTo>
                <a:close/>
                <a:moveTo>
                  <a:pt x="13" y="933"/>
                </a:moveTo>
                <a:cubicBezTo>
                  <a:pt x="12" y="933"/>
                  <a:pt x="11" y="932"/>
                  <a:pt x="11" y="931"/>
                </a:cubicBezTo>
                <a:cubicBezTo>
                  <a:pt x="10" y="925"/>
                  <a:pt x="9" y="919"/>
                  <a:pt x="8" y="912"/>
                </a:cubicBezTo>
                <a:cubicBezTo>
                  <a:pt x="8" y="911"/>
                  <a:pt x="9" y="910"/>
                  <a:pt x="10" y="910"/>
                </a:cubicBezTo>
                <a:cubicBezTo>
                  <a:pt x="11" y="910"/>
                  <a:pt x="11" y="911"/>
                  <a:pt x="12" y="912"/>
                </a:cubicBezTo>
                <a:cubicBezTo>
                  <a:pt x="13" y="918"/>
                  <a:pt x="14" y="924"/>
                  <a:pt x="15" y="931"/>
                </a:cubicBezTo>
                <a:cubicBezTo>
                  <a:pt x="15" y="932"/>
                  <a:pt x="14" y="933"/>
                  <a:pt x="13" y="933"/>
                </a:cubicBezTo>
                <a:cubicBezTo>
                  <a:pt x="13" y="933"/>
                  <a:pt x="13" y="933"/>
                  <a:pt x="13" y="933"/>
                </a:cubicBezTo>
                <a:close/>
                <a:moveTo>
                  <a:pt x="1576" y="931"/>
                </a:moveTo>
                <a:cubicBezTo>
                  <a:pt x="1576" y="931"/>
                  <a:pt x="1576" y="931"/>
                  <a:pt x="1576" y="931"/>
                </a:cubicBezTo>
                <a:cubicBezTo>
                  <a:pt x="1575" y="931"/>
                  <a:pt x="1574" y="930"/>
                  <a:pt x="1574" y="929"/>
                </a:cubicBezTo>
                <a:cubicBezTo>
                  <a:pt x="1575" y="923"/>
                  <a:pt x="1576" y="916"/>
                  <a:pt x="1577" y="910"/>
                </a:cubicBezTo>
                <a:cubicBezTo>
                  <a:pt x="1577" y="909"/>
                  <a:pt x="1578" y="908"/>
                  <a:pt x="1579" y="909"/>
                </a:cubicBezTo>
                <a:cubicBezTo>
                  <a:pt x="1580" y="909"/>
                  <a:pt x="1581" y="910"/>
                  <a:pt x="1581" y="911"/>
                </a:cubicBezTo>
                <a:cubicBezTo>
                  <a:pt x="1580" y="917"/>
                  <a:pt x="1579" y="923"/>
                  <a:pt x="1578" y="930"/>
                </a:cubicBezTo>
                <a:cubicBezTo>
                  <a:pt x="1578" y="931"/>
                  <a:pt x="1577" y="931"/>
                  <a:pt x="1576" y="931"/>
                </a:cubicBezTo>
                <a:close/>
                <a:moveTo>
                  <a:pt x="7" y="895"/>
                </a:moveTo>
                <a:cubicBezTo>
                  <a:pt x="6" y="895"/>
                  <a:pt x="6" y="894"/>
                  <a:pt x="6" y="893"/>
                </a:cubicBezTo>
                <a:cubicBezTo>
                  <a:pt x="5" y="887"/>
                  <a:pt x="4" y="880"/>
                  <a:pt x="3" y="874"/>
                </a:cubicBezTo>
                <a:cubicBezTo>
                  <a:pt x="3" y="873"/>
                  <a:pt x="4" y="872"/>
                  <a:pt x="5" y="872"/>
                </a:cubicBezTo>
                <a:cubicBezTo>
                  <a:pt x="6" y="872"/>
                  <a:pt x="7" y="872"/>
                  <a:pt x="7" y="873"/>
                </a:cubicBezTo>
                <a:cubicBezTo>
                  <a:pt x="8" y="880"/>
                  <a:pt x="8" y="886"/>
                  <a:pt x="9" y="893"/>
                </a:cubicBezTo>
                <a:cubicBezTo>
                  <a:pt x="9" y="894"/>
                  <a:pt x="8" y="894"/>
                  <a:pt x="8" y="895"/>
                </a:cubicBezTo>
                <a:cubicBezTo>
                  <a:pt x="7" y="895"/>
                  <a:pt x="7" y="895"/>
                  <a:pt x="7" y="895"/>
                </a:cubicBezTo>
                <a:close/>
                <a:moveTo>
                  <a:pt x="1582" y="893"/>
                </a:moveTo>
                <a:cubicBezTo>
                  <a:pt x="1582" y="893"/>
                  <a:pt x="1581" y="893"/>
                  <a:pt x="1581" y="893"/>
                </a:cubicBezTo>
                <a:cubicBezTo>
                  <a:pt x="1580" y="893"/>
                  <a:pt x="1580" y="892"/>
                  <a:pt x="1580" y="891"/>
                </a:cubicBezTo>
                <a:cubicBezTo>
                  <a:pt x="1581" y="885"/>
                  <a:pt x="1581" y="878"/>
                  <a:pt x="1582" y="872"/>
                </a:cubicBezTo>
                <a:cubicBezTo>
                  <a:pt x="1582" y="871"/>
                  <a:pt x="1583" y="870"/>
                  <a:pt x="1584" y="870"/>
                </a:cubicBezTo>
                <a:cubicBezTo>
                  <a:pt x="1585" y="870"/>
                  <a:pt x="1586" y="871"/>
                  <a:pt x="1585" y="872"/>
                </a:cubicBezTo>
                <a:cubicBezTo>
                  <a:pt x="1585" y="879"/>
                  <a:pt x="1584" y="885"/>
                  <a:pt x="1583" y="891"/>
                </a:cubicBezTo>
                <a:cubicBezTo>
                  <a:pt x="1583" y="892"/>
                  <a:pt x="1582" y="893"/>
                  <a:pt x="1582" y="893"/>
                </a:cubicBezTo>
                <a:close/>
                <a:moveTo>
                  <a:pt x="3" y="856"/>
                </a:moveTo>
                <a:cubicBezTo>
                  <a:pt x="3" y="856"/>
                  <a:pt x="2" y="855"/>
                  <a:pt x="2" y="855"/>
                </a:cubicBezTo>
                <a:cubicBezTo>
                  <a:pt x="1" y="848"/>
                  <a:pt x="1" y="842"/>
                  <a:pt x="1" y="835"/>
                </a:cubicBezTo>
                <a:cubicBezTo>
                  <a:pt x="0" y="834"/>
                  <a:pt x="1" y="833"/>
                  <a:pt x="2" y="833"/>
                </a:cubicBezTo>
                <a:cubicBezTo>
                  <a:pt x="3" y="833"/>
                  <a:pt x="4" y="834"/>
                  <a:pt x="4" y="835"/>
                </a:cubicBezTo>
                <a:cubicBezTo>
                  <a:pt x="4" y="841"/>
                  <a:pt x="5" y="848"/>
                  <a:pt x="5" y="854"/>
                </a:cubicBezTo>
                <a:cubicBezTo>
                  <a:pt x="5" y="855"/>
                  <a:pt x="5" y="856"/>
                  <a:pt x="4" y="856"/>
                </a:cubicBezTo>
                <a:cubicBezTo>
                  <a:pt x="4" y="856"/>
                  <a:pt x="4" y="856"/>
                  <a:pt x="3" y="856"/>
                </a:cubicBezTo>
                <a:close/>
                <a:moveTo>
                  <a:pt x="1585" y="855"/>
                </a:moveTo>
                <a:cubicBezTo>
                  <a:pt x="1585" y="855"/>
                  <a:pt x="1585" y="855"/>
                  <a:pt x="1585" y="855"/>
                </a:cubicBezTo>
                <a:cubicBezTo>
                  <a:pt x="1584" y="854"/>
                  <a:pt x="1583" y="854"/>
                  <a:pt x="1584" y="853"/>
                </a:cubicBezTo>
                <a:cubicBezTo>
                  <a:pt x="1584" y="846"/>
                  <a:pt x="1584" y="840"/>
                  <a:pt x="1585" y="833"/>
                </a:cubicBezTo>
                <a:cubicBezTo>
                  <a:pt x="1585" y="832"/>
                  <a:pt x="1585" y="832"/>
                  <a:pt x="1587" y="832"/>
                </a:cubicBezTo>
                <a:cubicBezTo>
                  <a:pt x="1588" y="832"/>
                  <a:pt x="1588" y="833"/>
                  <a:pt x="1588" y="834"/>
                </a:cubicBezTo>
                <a:cubicBezTo>
                  <a:pt x="1588" y="840"/>
                  <a:pt x="1588" y="847"/>
                  <a:pt x="1587" y="853"/>
                </a:cubicBezTo>
                <a:cubicBezTo>
                  <a:pt x="1587" y="854"/>
                  <a:pt x="1586" y="855"/>
                  <a:pt x="1585" y="855"/>
                </a:cubicBezTo>
                <a:close/>
                <a:moveTo>
                  <a:pt x="2" y="818"/>
                </a:moveTo>
                <a:cubicBezTo>
                  <a:pt x="1" y="818"/>
                  <a:pt x="0" y="817"/>
                  <a:pt x="0" y="816"/>
                </a:cubicBezTo>
                <a:cubicBezTo>
                  <a:pt x="0" y="809"/>
                  <a:pt x="0" y="803"/>
                  <a:pt x="0" y="797"/>
                </a:cubicBezTo>
                <a:cubicBezTo>
                  <a:pt x="0" y="796"/>
                  <a:pt x="0" y="795"/>
                  <a:pt x="1" y="795"/>
                </a:cubicBezTo>
                <a:cubicBezTo>
                  <a:pt x="1" y="795"/>
                  <a:pt x="1" y="795"/>
                  <a:pt x="1" y="795"/>
                </a:cubicBezTo>
                <a:cubicBezTo>
                  <a:pt x="2" y="795"/>
                  <a:pt x="3" y="796"/>
                  <a:pt x="3" y="797"/>
                </a:cubicBezTo>
                <a:cubicBezTo>
                  <a:pt x="3" y="803"/>
                  <a:pt x="3" y="809"/>
                  <a:pt x="3" y="816"/>
                </a:cubicBezTo>
                <a:cubicBezTo>
                  <a:pt x="3" y="817"/>
                  <a:pt x="3" y="818"/>
                  <a:pt x="2" y="818"/>
                </a:cubicBezTo>
                <a:cubicBezTo>
                  <a:pt x="2" y="818"/>
                  <a:pt x="2" y="818"/>
                  <a:pt x="2" y="818"/>
                </a:cubicBezTo>
                <a:close/>
                <a:moveTo>
                  <a:pt x="1587" y="816"/>
                </a:moveTo>
                <a:cubicBezTo>
                  <a:pt x="1587" y="816"/>
                  <a:pt x="1587" y="816"/>
                  <a:pt x="1587" y="816"/>
                </a:cubicBezTo>
                <a:cubicBezTo>
                  <a:pt x="1586" y="816"/>
                  <a:pt x="1585" y="815"/>
                  <a:pt x="1585" y="814"/>
                </a:cubicBezTo>
                <a:cubicBezTo>
                  <a:pt x="1586" y="808"/>
                  <a:pt x="1586" y="801"/>
                  <a:pt x="1586" y="795"/>
                </a:cubicBezTo>
                <a:cubicBezTo>
                  <a:pt x="1586" y="792"/>
                  <a:pt x="1586" y="792"/>
                  <a:pt x="1586" y="792"/>
                </a:cubicBezTo>
                <a:cubicBezTo>
                  <a:pt x="1586" y="791"/>
                  <a:pt x="1586" y="790"/>
                  <a:pt x="1587" y="790"/>
                </a:cubicBezTo>
                <a:cubicBezTo>
                  <a:pt x="1588" y="790"/>
                  <a:pt x="1589" y="791"/>
                  <a:pt x="1589" y="792"/>
                </a:cubicBezTo>
                <a:cubicBezTo>
                  <a:pt x="1589" y="795"/>
                  <a:pt x="1589" y="795"/>
                  <a:pt x="1589" y="795"/>
                </a:cubicBezTo>
                <a:cubicBezTo>
                  <a:pt x="1589" y="801"/>
                  <a:pt x="1589" y="808"/>
                  <a:pt x="1589" y="814"/>
                </a:cubicBezTo>
                <a:cubicBezTo>
                  <a:pt x="1589" y="815"/>
                  <a:pt x="1588" y="816"/>
                  <a:pt x="1587" y="816"/>
                </a:cubicBezTo>
                <a:close/>
                <a:moveTo>
                  <a:pt x="1" y="779"/>
                </a:moveTo>
                <a:cubicBezTo>
                  <a:pt x="1" y="779"/>
                  <a:pt x="1" y="779"/>
                  <a:pt x="1" y="779"/>
                </a:cubicBezTo>
                <a:cubicBezTo>
                  <a:pt x="0" y="779"/>
                  <a:pt x="0" y="778"/>
                  <a:pt x="0" y="777"/>
                </a:cubicBezTo>
                <a:cubicBezTo>
                  <a:pt x="0" y="771"/>
                  <a:pt x="0" y="764"/>
                  <a:pt x="0" y="758"/>
                </a:cubicBezTo>
                <a:cubicBezTo>
                  <a:pt x="0" y="757"/>
                  <a:pt x="1" y="756"/>
                  <a:pt x="2" y="756"/>
                </a:cubicBezTo>
                <a:cubicBezTo>
                  <a:pt x="3" y="756"/>
                  <a:pt x="4" y="757"/>
                  <a:pt x="4" y="758"/>
                </a:cubicBezTo>
                <a:cubicBezTo>
                  <a:pt x="4" y="764"/>
                  <a:pt x="3" y="771"/>
                  <a:pt x="3" y="777"/>
                </a:cubicBezTo>
                <a:cubicBezTo>
                  <a:pt x="3" y="778"/>
                  <a:pt x="2" y="779"/>
                  <a:pt x="1" y="779"/>
                </a:cubicBezTo>
                <a:close/>
                <a:moveTo>
                  <a:pt x="1587" y="774"/>
                </a:moveTo>
                <a:cubicBezTo>
                  <a:pt x="1586" y="774"/>
                  <a:pt x="1585" y="773"/>
                  <a:pt x="1585" y="772"/>
                </a:cubicBezTo>
                <a:cubicBezTo>
                  <a:pt x="1585" y="766"/>
                  <a:pt x="1585" y="759"/>
                  <a:pt x="1584" y="753"/>
                </a:cubicBezTo>
                <a:cubicBezTo>
                  <a:pt x="1584" y="752"/>
                  <a:pt x="1585" y="751"/>
                  <a:pt x="1586" y="751"/>
                </a:cubicBezTo>
                <a:cubicBezTo>
                  <a:pt x="1587" y="751"/>
                  <a:pt x="1588" y="752"/>
                  <a:pt x="1588" y="753"/>
                </a:cubicBezTo>
                <a:cubicBezTo>
                  <a:pt x="1588" y="759"/>
                  <a:pt x="1589" y="766"/>
                  <a:pt x="1589" y="772"/>
                </a:cubicBezTo>
                <a:cubicBezTo>
                  <a:pt x="1589" y="773"/>
                  <a:pt x="1588" y="774"/>
                  <a:pt x="1587" y="774"/>
                </a:cubicBezTo>
                <a:cubicBezTo>
                  <a:pt x="1587" y="774"/>
                  <a:pt x="1587" y="774"/>
                  <a:pt x="1587" y="774"/>
                </a:cubicBezTo>
                <a:close/>
                <a:moveTo>
                  <a:pt x="3" y="740"/>
                </a:moveTo>
                <a:cubicBezTo>
                  <a:pt x="3" y="740"/>
                  <a:pt x="3" y="740"/>
                  <a:pt x="3" y="740"/>
                </a:cubicBezTo>
                <a:cubicBezTo>
                  <a:pt x="2" y="740"/>
                  <a:pt x="1" y="740"/>
                  <a:pt x="1" y="739"/>
                </a:cubicBezTo>
                <a:cubicBezTo>
                  <a:pt x="2" y="732"/>
                  <a:pt x="2" y="726"/>
                  <a:pt x="3" y="719"/>
                </a:cubicBezTo>
                <a:cubicBezTo>
                  <a:pt x="3" y="718"/>
                  <a:pt x="4" y="718"/>
                  <a:pt x="5" y="718"/>
                </a:cubicBezTo>
                <a:cubicBezTo>
                  <a:pt x="6" y="718"/>
                  <a:pt x="7" y="719"/>
                  <a:pt x="7" y="720"/>
                </a:cubicBezTo>
                <a:cubicBezTo>
                  <a:pt x="6" y="726"/>
                  <a:pt x="5" y="732"/>
                  <a:pt x="5" y="739"/>
                </a:cubicBezTo>
                <a:cubicBezTo>
                  <a:pt x="5" y="740"/>
                  <a:pt x="4" y="740"/>
                  <a:pt x="3" y="740"/>
                </a:cubicBezTo>
                <a:close/>
                <a:moveTo>
                  <a:pt x="1585" y="735"/>
                </a:moveTo>
                <a:cubicBezTo>
                  <a:pt x="1584" y="735"/>
                  <a:pt x="1583" y="735"/>
                  <a:pt x="1583" y="734"/>
                </a:cubicBezTo>
                <a:cubicBezTo>
                  <a:pt x="1583" y="727"/>
                  <a:pt x="1582" y="721"/>
                  <a:pt x="1582" y="715"/>
                </a:cubicBezTo>
                <a:cubicBezTo>
                  <a:pt x="1581" y="714"/>
                  <a:pt x="1582" y="713"/>
                  <a:pt x="1583" y="713"/>
                </a:cubicBezTo>
                <a:cubicBezTo>
                  <a:pt x="1584" y="713"/>
                  <a:pt x="1585" y="713"/>
                  <a:pt x="1585" y="714"/>
                </a:cubicBezTo>
                <a:cubicBezTo>
                  <a:pt x="1586" y="721"/>
                  <a:pt x="1586" y="727"/>
                  <a:pt x="1587" y="734"/>
                </a:cubicBezTo>
                <a:cubicBezTo>
                  <a:pt x="1587" y="735"/>
                  <a:pt x="1586" y="735"/>
                  <a:pt x="1585" y="735"/>
                </a:cubicBezTo>
                <a:cubicBezTo>
                  <a:pt x="1585" y="735"/>
                  <a:pt x="1585" y="735"/>
                  <a:pt x="1585" y="735"/>
                </a:cubicBezTo>
                <a:close/>
                <a:moveTo>
                  <a:pt x="7" y="702"/>
                </a:moveTo>
                <a:cubicBezTo>
                  <a:pt x="7" y="702"/>
                  <a:pt x="7" y="702"/>
                  <a:pt x="7" y="702"/>
                </a:cubicBezTo>
                <a:cubicBezTo>
                  <a:pt x="6" y="702"/>
                  <a:pt x="5" y="701"/>
                  <a:pt x="5" y="700"/>
                </a:cubicBezTo>
                <a:cubicBezTo>
                  <a:pt x="6" y="694"/>
                  <a:pt x="7" y="687"/>
                  <a:pt x="8" y="681"/>
                </a:cubicBezTo>
                <a:cubicBezTo>
                  <a:pt x="8" y="680"/>
                  <a:pt x="9" y="679"/>
                  <a:pt x="10" y="679"/>
                </a:cubicBezTo>
                <a:cubicBezTo>
                  <a:pt x="11" y="680"/>
                  <a:pt x="11" y="680"/>
                  <a:pt x="11" y="681"/>
                </a:cubicBezTo>
                <a:cubicBezTo>
                  <a:pt x="10" y="688"/>
                  <a:pt x="9" y="694"/>
                  <a:pt x="9" y="700"/>
                </a:cubicBezTo>
                <a:cubicBezTo>
                  <a:pt x="9" y="701"/>
                  <a:pt x="8" y="702"/>
                  <a:pt x="7" y="702"/>
                </a:cubicBezTo>
                <a:close/>
                <a:moveTo>
                  <a:pt x="1581" y="697"/>
                </a:moveTo>
                <a:cubicBezTo>
                  <a:pt x="1580" y="697"/>
                  <a:pt x="1580" y="696"/>
                  <a:pt x="1579" y="696"/>
                </a:cubicBezTo>
                <a:cubicBezTo>
                  <a:pt x="1579" y="689"/>
                  <a:pt x="1578" y="683"/>
                  <a:pt x="1577" y="676"/>
                </a:cubicBezTo>
                <a:cubicBezTo>
                  <a:pt x="1577" y="675"/>
                  <a:pt x="1577" y="675"/>
                  <a:pt x="1578" y="674"/>
                </a:cubicBezTo>
                <a:cubicBezTo>
                  <a:pt x="1579" y="674"/>
                  <a:pt x="1580" y="675"/>
                  <a:pt x="1580" y="676"/>
                </a:cubicBezTo>
                <a:cubicBezTo>
                  <a:pt x="1581" y="682"/>
                  <a:pt x="1582" y="689"/>
                  <a:pt x="1583" y="695"/>
                </a:cubicBezTo>
                <a:cubicBezTo>
                  <a:pt x="1583" y="696"/>
                  <a:pt x="1582" y="697"/>
                  <a:pt x="1581" y="697"/>
                </a:cubicBezTo>
                <a:cubicBezTo>
                  <a:pt x="1581" y="697"/>
                  <a:pt x="1581" y="697"/>
                  <a:pt x="1581" y="697"/>
                </a:cubicBezTo>
                <a:close/>
                <a:moveTo>
                  <a:pt x="12" y="664"/>
                </a:moveTo>
                <a:cubicBezTo>
                  <a:pt x="12" y="664"/>
                  <a:pt x="12" y="664"/>
                  <a:pt x="12" y="664"/>
                </a:cubicBezTo>
                <a:cubicBezTo>
                  <a:pt x="11" y="664"/>
                  <a:pt x="10" y="663"/>
                  <a:pt x="11" y="662"/>
                </a:cubicBezTo>
                <a:cubicBezTo>
                  <a:pt x="12" y="655"/>
                  <a:pt x="13" y="649"/>
                  <a:pt x="14" y="643"/>
                </a:cubicBezTo>
                <a:cubicBezTo>
                  <a:pt x="14" y="642"/>
                  <a:pt x="15" y="641"/>
                  <a:pt x="16" y="641"/>
                </a:cubicBezTo>
                <a:cubicBezTo>
                  <a:pt x="17" y="642"/>
                  <a:pt x="18" y="642"/>
                  <a:pt x="18" y="643"/>
                </a:cubicBezTo>
                <a:cubicBezTo>
                  <a:pt x="16" y="650"/>
                  <a:pt x="15" y="656"/>
                  <a:pt x="14" y="662"/>
                </a:cubicBezTo>
                <a:cubicBezTo>
                  <a:pt x="14" y="663"/>
                  <a:pt x="13" y="664"/>
                  <a:pt x="12" y="664"/>
                </a:cubicBezTo>
                <a:close/>
                <a:moveTo>
                  <a:pt x="1575" y="659"/>
                </a:moveTo>
                <a:cubicBezTo>
                  <a:pt x="1575" y="659"/>
                  <a:pt x="1574" y="658"/>
                  <a:pt x="1574" y="657"/>
                </a:cubicBezTo>
                <a:cubicBezTo>
                  <a:pt x="1573" y="651"/>
                  <a:pt x="1571" y="645"/>
                  <a:pt x="1570" y="639"/>
                </a:cubicBezTo>
                <a:cubicBezTo>
                  <a:pt x="1570" y="638"/>
                  <a:pt x="1571" y="637"/>
                  <a:pt x="1572" y="636"/>
                </a:cubicBezTo>
                <a:cubicBezTo>
                  <a:pt x="1573" y="636"/>
                  <a:pt x="1573" y="637"/>
                  <a:pt x="1574" y="638"/>
                </a:cubicBezTo>
                <a:cubicBezTo>
                  <a:pt x="1575" y="644"/>
                  <a:pt x="1576" y="650"/>
                  <a:pt x="1577" y="657"/>
                </a:cubicBezTo>
                <a:cubicBezTo>
                  <a:pt x="1577" y="658"/>
                  <a:pt x="1577" y="659"/>
                  <a:pt x="1576" y="659"/>
                </a:cubicBezTo>
                <a:cubicBezTo>
                  <a:pt x="1576" y="659"/>
                  <a:pt x="1576" y="659"/>
                  <a:pt x="1575" y="659"/>
                </a:cubicBezTo>
                <a:close/>
                <a:moveTo>
                  <a:pt x="20" y="626"/>
                </a:moveTo>
                <a:cubicBezTo>
                  <a:pt x="20" y="626"/>
                  <a:pt x="19" y="626"/>
                  <a:pt x="19" y="626"/>
                </a:cubicBezTo>
                <a:cubicBezTo>
                  <a:pt x="18" y="626"/>
                  <a:pt x="18" y="625"/>
                  <a:pt x="18" y="624"/>
                </a:cubicBezTo>
                <a:cubicBezTo>
                  <a:pt x="19" y="617"/>
                  <a:pt x="21" y="611"/>
                  <a:pt x="22" y="605"/>
                </a:cubicBezTo>
                <a:cubicBezTo>
                  <a:pt x="23" y="604"/>
                  <a:pt x="24" y="603"/>
                  <a:pt x="25" y="604"/>
                </a:cubicBezTo>
                <a:cubicBezTo>
                  <a:pt x="25" y="604"/>
                  <a:pt x="26" y="605"/>
                  <a:pt x="26" y="606"/>
                </a:cubicBezTo>
                <a:cubicBezTo>
                  <a:pt x="24" y="612"/>
                  <a:pt x="23" y="618"/>
                  <a:pt x="21" y="625"/>
                </a:cubicBezTo>
                <a:cubicBezTo>
                  <a:pt x="21" y="625"/>
                  <a:pt x="21" y="626"/>
                  <a:pt x="20" y="626"/>
                </a:cubicBezTo>
                <a:close/>
                <a:moveTo>
                  <a:pt x="1568" y="621"/>
                </a:moveTo>
                <a:cubicBezTo>
                  <a:pt x="1567" y="621"/>
                  <a:pt x="1566" y="621"/>
                  <a:pt x="1566" y="620"/>
                </a:cubicBezTo>
                <a:cubicBezTo>
                  <a:pt x="1565" y="613"/>
                  <a:pt x="1563" y="607"/>
                  <a:pt x="1562" y="601"/>
                </a:cubicBezTo>
                <a:cubicBezTo>
                  <a:pt x="1561" y="600"/>
                  <a:pt x="1562" y="599"/>
                  <a:pt x="1563" y="599"/>
                </a:cubicBezTo>
                <a:cubicBezTo>
                  <a:pt x="1564" y="599"/>
                  <a:pt x="1565" y="599"/>
                  <a:pt x="1565" y="600"/>
                </a:cubicBezTo>
                <a:cubicBezTo>
                  <a:pt x="1567" y="606"/>
                  <a:pt x="1568" y="613"/>
                  <a:pt x="1570" y="619"/>
                </a:cubicBezTo>
                <a:cubicBezTo>
                  <a:pt x="1570" y="620"/>
                  <a:pt x="1569" y="621"/>
                  <a:pt x="1568" y="621"/>
                </a:cubicBezTo>
                <a:cubicBezTo>
                  <a:pt x="1568" y="621"/>
                  <a:pt x="1568" y="621"/>
                  <a:pt x="1568" y="621"/>
                </a:cubicBezTo>
                <a:close/>
                <a:moveTo>
                  <a:pt x="29" y="588"/>
                </a:moveTo>
                <a:cubicBezTo>
                  <a:pt x="29" y="588"/>
                  <a:pt x="29" y="588"/>
                  <a:pt x="28" y="588"/>
                </a:cubicBezTo>
                <a:cubicBezTo>
                  <a:pt x="28" y="588"/>
                  <a:pt x="27" y="587"/>
                  <a:pt x="27" y="586"/>
                </a:cubicBezTo>
                <a:cubicBezTo>
                  <a:pt x="29" y="580"/>
                  <a:pt x="31" y="574"/>
                  <a:pt x="33" y="568"/>
                </a:cubicBezTo>
                <a:cubicBezTo>
                  <a:pt x="33" y="567"/>
                  <a:pt x="34" y="566"/>
                  <a:pt x="35" y="566"/>
                </a:cubicBezTo>
                <a:cubicBezTo>
                  <a:pt x="36" y="567"/>
                  <a:pt x="36" y="568"/>
                  <a:pt x="36" y="569"/>
                </a:cubicBezTo>
                <a:cubicBezTo>
                  <a:pt x="34" y="575"/>
                  <a:pt x="32" y="581"/>
                  <a:pt x="31" y="587"/>
                </a:cubicBezTo>
                <a:cubicBezTo>
                  <a:pt x="30" y="588"/>
                  <a:pt x="30" y="588"/>
                  <a:pt x="29" y="588"/>
                </a:cubicBezTo>
                <a:close/>
                <a:moveTo>
                  <a:pt x="1558" y="584"/>
                </a:moveTo>
                <a:cubicBezTo>
                  <a:pt x="1558" y="584"/>
                  <a:pt x="1557" y="583"/>
                  <a:pt x="1557" y="582"/>
                </a:cubicBezTo>
                <a:cubicBezTo>
                  <a:pt x="1555" y="576"/>
                  <a:pt x="1553" y="570"/>
                  <a:pt x="1551" y="564"/>
                </a:cubicBezTo>
                <a:cubicBezTo>
                  <a:pt x="1551" y="563"/>
                  <a:pt x="1552" y="562"/>
                  <a:pt x="1552" y="562"/>
                </a:cubicBezTo>
                <a:cubicBezTo>
                  <a:pt x="1553" y="561"/>
                  <a:pt x="1554" y="562"/>
                  <a:pt x="1555" y="563"/>
                </a:cubicBezTo>
                <a:cubicBezTo>
                  <a:pt x="1557" y="569"/>
                  <a:pt x="1558" y="575"/>
                  <a:pt x="1560" y="581"/>
                </a:cubicBezTo>
                <a:cubicBezTo>
                  <a:pt x="1560" y="582"/>
                  <a:pt x="1560" y="583"/>
                  <a:pt x="1559" y="584"/>
                </a:cubicBezTo>
                <a:cubicBezTo>
                  <a:pt x="1559" y="584"/>
                  <a:pt x="1559" y="584"/>
                  <a:pt x="1558" y="584"/>
                </a:cubicBezTo>
                <a:close/>
                <a:moveTo>
                  <a:pt x="40" y="551"/>
                </a:moveTo>
                <a:cubicBezTo>
                  <a:pt x="40" y="551"/>
                  <a:pt x="40" y="551"/>
                  <a:pt x="39" y="551"/>
                </a:cubicBezTo>
                <a:cubicBezTo>
                  <a:pt x="38" y="551"/>
                  <a:pt x="38" y="550"/>
                  <a:pt x="38" y="549"/>
                </a:cubicBezTo>
                <a:cubicBezTo>
                  <a:pt x="40" y="543"/>
                  <a:pt x="42" y="537"/>
                  <a:pt x="44" y="531"/>
                </a:cubicBezTo>
                <a:cubicBezTo>
                  <a:pt x="45" y="530"/>
                  <a:pt x="46" y="529"/>
                  <a:pt x="47" y="530"/>
                </a:cubicBezTo>
                <a:cubicBezTo>
                  <a:pt x="48" y="530"/>
                  <a:pt x="48" y="531"/>
                  <a:pt x="48" y="532"/>
                </a:cubicBezTo>
                <a:cubicBezTo>
                  <a:pt x="46" y="538"/>
                  <a:pt x="44" y="544"/>
                  <a:pt x="42" y="550"/>
                </a:cubicBezTo>
                <a:cubicBezTo>
                  <a:pt x="41" y="551"/>
                  <a:pt x="41" y="551"/>
                  <a:pt x="40" y="551"/>
                </a:cubicBezTo>
                <a:close/>
                <a:moveTo>
                  <a:pt x="1547" y="547"/>
                </a:moveTo>
                <a:cubicBezTo>
                  <a:pt x="1546" y="547"/>
                  <a:pt x="1546" y="546"/>
                  <a:pt x="1545" y="545"/>
                </a:cubicBezTo>
                <a:cubicBezTo>
                  <a:pt x="1543" y="539"/>
                  <a:pt x="1541" y="533"/>
                  <a:pt x="1539" y="527"/>
                </a:cubicBezTo>
                <a:cubicBezTo>
                  <a:pt x="1539" y="526"/>
                  <a:pt x="1539" y="525"/>
                  <a:pt x="1540" y="525"/>
                </a:cubicBezTo>
                <a:cubicBezTo>
                  <a:pt x="1541" y="525"/>
                  <a:pt x="1542" y="525"/>
                  <a:pt x="1543" y="526"/>
                </a:cubicBezTo>
                <a:cubicBezTo>
                  <a:pt x="1545" y="532"/>
                  <a:pt x="1547" y="538"/>
                  <a:pt x="1549" y="544"/>
                </a:cubicBezTo>
                <a:cubicBezTo>
                  <a:pt x="1549" y="545"/>
                  <a:pt x="1549" y="546"/>
                  <a:pt x="1548" y="547"/>
                </a:cubicBezTo>
                <a:cubicBezTo>
                  <a:pt x="1548" y="547"/>
                  <a:pt x="1547" y="547"/>
                  <a:pt x="1547" y="547"/>
                </a:cubicBezTo>
                <a:close/>
                <a:moveTo>
                  <a:pt x="53" y="515"/>
                </a:moveTo>
                <a:cubicBezTo>
                  <a:pt x="53" y="515"/>
                  <a:pt x="52" y="515"/>
                  <a:pt x="52" y="515"/>
                </a:cubicBezTo>
                <a:cubicBezTo>
                  <a:pt x="51" y="514"/>
                  <a:pt x="51" y="513"/>
                  <a:pt x="51" y="513"/>
                </a:cubicBezTo>
                <a:cubicBezTo>
                  <a:pt x="53" y="506"/>
                  <a:pt x="56" y="500"/>
                  <a:pt x="58" y="494"/>
                </a:cubicBezTo>
                <a:cubicBezTo>
                  <a:pt x="59" y="494"/>
                  <a:pt x="60" y="493"/>
                  <a:pt x="61" y="493"/>
                </a:cubicBezTo>
                <a:cubicBezTo>
                  <a:pt x="62" y="494"/>
                  <a:pt x="62" y="495"/>
                  <a:pt x="62" y="496"/>
                </a:cubicBezTo>
                <a:cubicBezTo>
                  <a:pt x="59" y="502"/>
                  <a:pt x="57" y="508"/>
                  <a:pt x="54" y="514"/>
                </a:cubicBezTo>
                <a:cubicBezTo>
                  <a:pt x="54" y="515"/>
                  <a:pt x="54" y="515"/>
                  <a:pt x="53" y="515"/>
                </a:cubicBezTo>
                <a:close/>
                <a:moveTo>
                  <a:pt x="1534" y="510"/>
                </a:moveTo>
                <a:cubicBezTo>
                  <a:pt x="1533" y="510"/>
                  <a:pt x="1533" y="510"/>
                  <a:pt x="1532" y="509"/>
                </a:cubicBezTo>
                <a:cubicBezTo>
                  <a:pt x="1530" y="503"/>
                  <a:pt x="1528" y="497"/>
                  <a:pt x="1525" y="491"/>
                </a:cubicBezTo>
                <a:cubicBezTo>
                  <a:pt x="1525" y="491"/>
                  <a:pt x="1525" y="490"/>
                  <a:pt x="1526" y="489"/>
                </a:cubicBezTo>
                <a:cubicBezTo>
                  <a:pt x="1527" y="489"/>
                  <a:pt x="1528" y="489"/>
                  <a:pt x="1529" y="490"/>
                </a:cubicBezTo>
                <a:cubicBezTo>
                  <a:pt x="1531" y="496"/>
                  <a:pt x="1533" y="502"/>
                  <a:pt x="1536" y="508"/>
                </a:cubicBezTo>
                <a:cubicBezTo>
                  <a:pt x="1536" y="509"/>
                  <a:pt x="1536" y="510"/>
                  <a:pt x="1535" y="510"/>
                </a:cubicBezTo>
                <a:cubicBezTo>
                  <a:pt x="1535" y="510"/>
                  <a:pt x="1534" y="510"/>
                  <a:pt x="1534" y="510"/>
                </a:cubicBezTo>
                <a:close/>
                <a:moveTo>
                  <a:pt x="67" y="479"/>
                </a:moveTo>
                <a:cubicBezTo>
                  <a:pt x="67" y="479"/>
                  <a:pt x="67" y="479"/>
                  <a:pt x="67" y="479"/>
                </a:cubicBezTo>
                <a:cubicBezTo>
                  <a:pt x="66" y="479"/>
                  <a:pt x="65" y="478"/>
                  <a:pt x="66" y="477"/>
                </a:cubicBezTo>
                <a:cubicBezTo>
                  <a:pt x="68" y="471"/>
                  <a:pt x="71" y="465"/>
                  <a:pt x="74" y="459"/>
                </a:cubicBezTo>
                <a:cubicBezTo>
                  <a:pt x="74" y="458"/>
                  <a:pt x="75" y="458"/>
                  <a:pt x="76" y="458"/>
                </a:cubicBezTo>
                <a:cubicBezTo>
                  <a:pt x="77" y="458"/>
                  <a:pt x="77" y="460"/>
                  <a:pt x="77" y="460"/>
                </a:cubicBezTo>
                <a:cubicBezTo>
                  <a:pt x="74" y="466"/>
                  <a:pt x="72" y="472"/>
                  <a:pt x="69" y="478"/>
                </a:cubicBezTo>
                <a:cubicBezTo>
                  <a:pt x="69" y="479"/>
                  <a:pt x="68" y="479"/>
                  <a:pt x="67" y="479"/>
                </a:cubicBezTo>
                <a:close/>
                <a:moveTo>
                  <a:pt x="1519" y="475"/>
                </a:moveTo>
                <a:cubicBezTo>
                  <a:pt x="1519" y="475"/>
                  <a:pt x="1518" y="474"/>
                  <a:pt x="1518" y="474"/>
                </a:cubicBezTo>
                <a:cubicBezTo>
                  <a:pt x="1515" y="468"/>
                  <a:pt x="1512" y="462"/>
                  <a:pt x="1510" y="456"/>
                </a:cubicBezTo>
                <a:cubicBezTo>
                  <a:pt x="1509" y="455"/>
                  <a:pt x="1510" y="454"/>
                  <a:pt x="1511" y="454"/>
                </a:cubicBezTo>
                <a:cubicBezTo>
                  <a:pt x="1511" y="454"/>
                  <a:pt x="1512" y="454"/>
                  <a:pt x="1513" y="455"/>
                </a:cubicBezTo>
                <a:cubicBezTo>
                  <a:pt x="1516" y="461"/>
                  <a:pt x="1518" y="466"/>
                  <a:pt x="1521" y="472"/>
                </a:cubicBezTo>
                <a:cubicBezTo>
                  <a:pt x="1521" y="473"/>
                  <a:pt x="1521" y="474"/>
                  <a:pt x="1520" y="475"/>
                </a:cubicBezTo>
                <a:cubicBezTo>
                  <a:pt x="1520" y="475"/>
                  <a:pt x="1520" y="475"/>
                  <a:pt x="1519" y="475"/>
                </a:cubicBezTo>
                <a:close/>
                <a:moveTo>
                  <a:pt x="84" y="444"/>
                </a:moveTo>
                <a:cubicBezTo>
                  <a:pt x="84" y="444"/>
                  <a:pt x="83" y="444"/>
                  <a:pt x="83" y="444"/>
                </a:cubicBezTo>
                <a:cubicBezTo>
                  <a:pt x="82" y="443"/>
                  <a:pt x="82" y="442"/>
                  <a:pt x="82" y="441"/>
                </a:cubicBezTo>
                <a:cubicBezTo>
                  <a:pt x="85" y="436"/>
                  <a:pt x="88" y="430"/>
                  <a:pt x="91" y="424"/>
                </a:cubicBezTo>
                <a:cubicBezTo>
                  <a:pt x="92" y="423"/>
                  <a:pt x="93" y="423"/>
                  <a:pt x="93" y="423"/>
                </a:cubicBezTo>
                <a:cubicBezTo>
                  <a:pt x="94" y="424"/>
                  <a:pt x="95" y="425"/>
                  <a:pt x="94" y="426"/>
                </a:cubicBezTo>
                <a:cubicBezTo>
                  <a:pt x="91" y="432"/>
                  <a:pt x="88" y="437"/>
                  <a:pt x="85" y="443"/>
                </a:cubicBezTo>
                <a:cubicBezTo>
                  <a:pt x="85" y="444"/>
                  <a:pt x="84" y="444"/>
                  <a:pt x="84" y="444"/>
                </a:cubicBezTo>
                <a:close/>
                <a:moveTo>
                  <a:pt x="1503" y="440"/>
                </a:moveTo>
                <a:cubicBezTo>
                  <a:pt x="1502" y="440"/>
                  <a:pt x="1502" y="440"/>
                  <a:pt x="1501" y="439"/>
                </a:cubicBezTo>
                <a:cubicBezTo>
                  <a:pt x="1498" y="433"/>
                  <a:pt x="1495" y="428"/>
                  <a:pt x="1492" y="422"/>
                </a:cubicBezTo>
                <a:cubicBezTo>
                  <a:pt x="1492" y="421"/>
                  <a:pt x="1492" y="420"/>
                  <a:pt x="1493" y="420"/>
                </a:cubicBezTo>
                <a:cubicBezTo>
                  <a:pt x="1494" y="419"/>
                  <a:pt x="1495" y="420"/>
                  <a:pt x="1496" y="420"/>
                </a:cubicBezTo>
                <a:cubicBezTo>
                  <a:pt x="1499" y="426"/>
                  <a:pt x="1502" y="432"/>
                  <a:pt x="1504" y="438"/>
                </a:cubicBezTo>
                <a:cubicBezTo>
                  <a:pt x="1505" y="438"/>
                  <a:pt x="1505" y="439"/>
                  <a:pt x="1504" y="440"/>
                </a:cubicBezTo>
                <a:cubicBezTo>
                  <a:pt x="1503" y="440"/>
                  <a:pt x="1503" y="440"/>
                  <a:pt x="1503" y="440"/>
                </a:cubicBezTo>
                <a:close/>
                <a:moveTo>
                  <a:pt x="102" y="410"/>
                </a:moveTo>
                <a:cubicBezTo>
                  <a:pt x="102" y="410"/>
                  <a:pt x="101" y="410"/>
                  <a:pt x="101" y="410"/>
                </a:cubicBezTo>
                <a:cubicBezTo>
                  <a:pt x="100" y="409"/>
                  <a:pt x="100" y="408"/>
                  <a:pt x="100" y="407"/>
                </a:cubicBezTo>
                <a:cubicBezTo>
                  <a:pt x="104" y="402"/>
                  <a:pt x="107" y="396"/>
                  <a:pt x="110" y="390"/>
                </a:cubicBezTo>
                <a:cubicBezTo>
                  <a:pt x="111" y="390"/>
                  <a:pt x="112" y="389"/>
                  <a:pt x="112" y="390"/>
                </a:cubicBezTo>
                <a:cubicBezTo>
                  <a:pt x="113" y="390"/>
                  <a:pt x="114" y="391"/>
                  <a:pt x="113" y="392"/>
                </a:cubicBezTo>
                <a:cubicBezTo>
                  <a:pt x="110" y="398"/>
                  <a:pt x="107" y="403"/>
                  <a:pt x="103" y="409"/>
                </a:cubicBezTo>
                <a:cubicBezTo>
                  <a:pt x="103" y="410"/>
                  <a:pt x="103" y="410"/>
                  <a:pt x="102" y="410"/>
                </a:cubicBezTo>
                <a:close/>
                <a:moveTo>
                  <a:pt x="1485" y="406"/>
                </a:moveTo>
                <a:cubicBezTo>
                  <a:pt x="1484" y="406"/>
                  <a:pt x="1483" y="406"/>
                  <a:pt x="1483" y="405"/>
                </a:cubicBezTo>
                <a:cubicBezTo>
                  <a:pt x="1480" y="400"/>
                  <a:pt x="1477" y="394"/>
                  <a:pt x="1473" y="389"/>
                </a:cubicBezTo>
                <a:cubicBezTo>
                  <a:pt x="1473" y="388"/>
                  <a:pt x="1473" y="387"/>
                  <a:pt x="1474" y="386"/>
                </a:cubicBezTo>
                <a:cubicBezTo>
                  <a:pt x="1475" y="386"/>
                  <a:pt x="1476" y="386"/>
                  <a:pt x="1477" y="387"/>
                </a:cubicBezTo>
                <a:cubicBezTo>
                  <a:pt x="1480" y="392"/>
                  <a:pt x="1483" y="398"/>
                  <a:pt x="1486" y="403"/>
                </a:cubicBezTo>
                <a:cubicBezTo>
                  <a:pt x="1487" y="404"/>
                  <a:pt x="1486" y="405"/>
                  <a:pt x="1486" y="406"/>
                </a:cubicBezTo>
                <a:cubicBezTo>
                  <a:pt x="1485" y="406"/>
                  <a:pt x="1485" y="406"/>
                  <a:pt x="1485" y="406"/>
                </a:cubicBezTo>
                <a:close/>
                <a:moveTo>
                  <a:pt x="122" y="377"/>
                </a:moveTo>
                <a:cubicBezTo>
                  <a:pt x="121" y="377"/>
                  <a:pt x="121" y="376"/>
                  <a:pt x="121" y="376"/>
                </a:cubicBezTo>
                <a:cubicBezTo>
                  <a:pt x="120" y="376"/>
                  <a:pt x="120" y="375"/>
                  <a:pt x="120" y="374"/>
                </a:cubicBezTo>
                <a:cubicBezTo>
                  <a:pt x="124" y="368"/>
                  <a:pt x="127" y="363"/>
                  <a:pt x="131" y="358"/>
                </a:cubicBezTo>
                <a:cubicBezTo>
                  <a:pt x="131" y="357"/>
                  <a:pt x="132" y="357"/>
                  <a:pt x="133" y="357"/>
                </a:cubicBezTo>
                <a:cubicBezTo>
                  <a:pt x="134" y="358"/>
                  <a:pt x="134" y="359"/>
                  <a:pt x="134" y="360"/>
                </a:cubicBezTo>
                <a:cubicBezTo>
                  <a:pt x="130" y="365"/>
                  <a:pt x="127" y="370"/>
                  <a:pt x="123" y="376"/>
                </a:cubicBezTo>
                <a:cubicBezTo>
                  <a:pt x="123" y="376"/>
                  <a:pt x="122" y="377"/>
                  <a:pt x="122" y="377"/>
                </a:cubicBezTo>
                <a:close/>
                <a:moveTo>
                  <a:pt x="1465" y="373"/>
                </a:moveTo>
                <a:cubicBezTo>
                  <a:pt x="1464" y="373"/>
                  <a:pt x="1464" y="373"/>
                  <a:pt x="1463" y="372"/>
                </a:cubicBezTo>
                <a:cubicBezTo>
                  <a:pt x="1460" y="367"/>
                  <a:pt x="1456" y="361"/>
                  <a:pt x="1453" y="356"/>
                </a:cubicBezTo>
                <a:cubicBezTo>
                  <a:pt x="1452" y="355"/>
                  <a:pt x="1453" y="354"/>
                  <a:pt x="1453" y="354"/>
                </a:cubicBezTo>
                <a:cubicBezTo>
                  <a:pt x="1454" y="353"/>
                  <a:pt x="1455" y="353"/>
                  <a:pt x="1456" y="354"/>
                </a:cubicBezTo>
                <a:cubicBezTo>
                  <a:pt x="1459" y="360"/>
                  <a:pt x="1463" y="365"/>
                  <a:pt x="1466" y="370"/>
                </a:cubicBezTo>
                <a:cubicBezTo>
                  <a:pt x="1467" y="371"/>
                  <a:pt x="1467" y="372"/>
                  <a:pt x="1466" y="373"/>
                </a:cubicBezTo>
                <a:cubicBezTo>
                  <a:pt x="1466" y="373"/>
                  <a:pt x="1465" y="373"/>
                  <a:pt x="1465" y="373"/>
                </a:cubicBezTo>
                <a:close/>
                <a:moveTo>
                  <a:pt x="143" y="344"/>
                </a:moveTo>
                <a:cubicBezTo>
                  <a:pt x="143" y="344"/>
                  <a:pt x="142" y="344"/>
                  <a:pt x="142" y="344"/>
                </a:cubicBezTo>
                <a:cubicBezTo>
                  <a:pt x="141" y="343"/>
                  <a:pt x="141" y="342"/>
                  <a:pt x="141" y="342"/>
                </a:cubicBezTo>
                <a:cubicBezTo>
                  <a:pt x="145" y="336"/>
                  <a:pt x="149" y="331"/>
                  <a:pt x="153" y="326"/>
                </a:cubicBezTo>
                <a:cubicBezTo>
                  <a:pt x="153" y="325"/>
                  <a:pt x="154" y="325"/>
                  <a:pt x="155" y="325"/>
                </a:cubicBezTo>
                <a:cubicBezTo>
                  <a:pt x="156" y="326"/>
                  <a:pt x="156" y="327"/>
                  <a:pt x="156" y="328"/>
                </a:cubicBezTo>
                <a:cubicBezTo>
                  <a:pt x="152" y="333"/>
                  <a:pt x="148" y="338"/>
                  <a:pt x="144" y="344"/>
                </a:cubicBezTo>
                <a:cubicBezTo>
                  <a:pt x="144" y="344"/>
                  <a:pt x="143" y="344"/>
                  <a:pt x="143" y="344"/>
                </a:cubicBezTo>
                <a:close/>
                <a:moveTo>
                  <a:pt x="1443" y="341"/>
                </a:moveTo>
                <a:cubicBezTo>
                  <a:pt x="1443" y="341"/>
                  <a:pt x="1442" y="341"/>
                  <a:pt x="1442" y="340"/>
                </a:cubicBezTo>
                <a:cubicBezTo>
                  <a:pt x="1438" y="335"/>
                  <a:pt x="1435" y="330"/>
                  <a:pt x="1431" y="325"/>
                </a:cubicBezTo>
                <a:cubicBezTo>
                  <a:pt x="1430" y="324"/>
                  <a:pt x="1430" y="323"/>
                  <a:pt x="1431" y="322"/>
                </a:cubicBezTo>
                <a:cubicBezTo>
                  <a:pt x="1432" y="322"/>
                  <a:pt x="1433" y="322"/>
                  <a:pt x="1434" y="323"/>
                </a:cubicBezTo>
                <a:cubicBezTo>
                  <a:pt x="1437" y="328"/>
                  <a:pt x="1441" y="333"/>
                  <a:pt x="1445" y="338"/>
                </a:cubicBezTo>
                <a:cubicBezTo>
                  <a:pt x="1445" y="339"/>
                  <a:pt x="1445" y="340"/>
                  <a:pt x="1444" y="341"/>
                </a:cubicBezTo>
                <a:cubicBezTo>
                  <a:pt x="1444" y="341"/>
                  <a:pt x="1444" y="341"/>
                  <a:pt x="1443" y="341"/>
                </a:cubicBezTo>
                <a:close/>
                <a:moveTo>
                  <a:pt x="166" y="313"/>
                </a:moveTo>
                <a:cubicBezTo>
                  <a:pt x="165" y="313"/>
                  <a:pt x="165" y="313"/>
                  <a:pt x="165" y="313"/>
                </a:cubicBezTo>
                <a:cubicBezTo>
                  <a:pt x="164" y="312"/>
                  <a:pt x="164" y="311"/>
                  <a:pt x="164" y="310"/>
                </a:cubicBezTo>
                <a:cubicBezTo>
                  <a:pt x="168" y="305"/>
                  <a:pt x="172" y="300"/>
                  <a:pt x="176" y="295"/>
                </a:cubicBezTo>
                <a:cubicBezTo>
                  <a:pt x="177" y="294"/>
                  <a:pt x="178" y="294"/>
                  <a:pt x="179" y="295"/>
                </a:cubicBezTo>
                <a:cubicBezTo>
                  <a:pt x="180" y="295"/>
                  <a:pt x="180" y="297"/>
                  <a:pt x="179" y="297"/>
                </a:cubicBezTo>
                <a:cubicBezTo>
                  <a:pt x="175" y="302"/>
                  <a:pt x="171" y="307"/>
                  <a:pt x="167" y="312"/>
                </a:cubicBezTo>
                <a:cubicBezTo>
                  <a:pt x="167" y="313"/>
                  <a:pt x="166" y="313"/>
                  <a:pt x="166" y="313"/>
                </a:cubicBezTo>
                <a:close/>
                <a:moveTo>
                  <a:pt x="1421" y="310"/>
                </a:moveTo>
                <a:cubicBezTo>
                  <a:pt x="1420" y="310"/>
                  <a:pt x="1419" y="310"/>
                  <a:pt x="1419" y="309"/>
                </a:cubicBezTo>
                <a:cubicBezTo>
                  <a:pt x="1415" y="304"/>
                  <a:pt x="1411" y="299"/>
                  <a:pt x="1407" y="294"/>
                </a:cubicBezTo>
                <a:cubicBezTo>
                  <a:pt x="1407" y="294"/>
                  <a:pt x="1407" y="292"/>
                  <a:pt x="1407" y="292"/>
                </a:cubicBezTo>
                <a:cubicBezTo>
                  <a:pt x="1408" y="291"/>
                  <a:pt x="1409" y="291"/>
                  <a:pt x="1410" y="292"/>
                </a:cubicBezTo>
                <a:cubicBezTo>
                  <a:pt x="1414" y="297"/>
                  <a:pt x="1418" y="302"/>
                  <a:pt x="1422" y="307"/>
                </a:cubicBezTo>
                <a:cubicBezTo>
                  <a:pt x="1423" y="308"/>
                  <a:pt x="1422" y="309"/>
                  <a:pt x="1422" y="310"/>
                </a:cubicBezTo>
                <a:cubicBezTo>
                  <a:pt x="1421" y="310"/>
                  <a:pt x="1421" y="310"/>
                  <a:pt x="1421" y="310"/>
                </a:cubicBezTo>
                <a:close/>
                <a:moveTo>
                  <a:pt x="190" y="283"/>
                </a:moveTo>
                <a:cubicBezTo>
                  <a:pt x="190" y="283"/>
                  <a:pt x="189" y="283"/>
                  <a:pt x="189" y="283"/>
                </a:cubicBezTo>
                <a:cubicBezTo>
                  <a:pt x="188" y="282"/>
                  <a:pt x="188" y="281"/>
                  <a:pt x="189" y="280"/>
                </a:cubicBezTo>
                <a:cubicBezTo>
                  <a:pt x="193" y="275"/>
                  <a:pt x="197" y="270"/>
                  <a:pt x="201" y="266"/>
                </a:cubicBezTo>
                <a:cubicBezTo>
                  <a:pt x="202" y="265"/>
                  <a:pt x="203" y="265"/>
                  <a:pt x="204" y="265"/>
                </a:cubicBezTo>
                <a:cubicBezTo>
                  <a:pt x="205" y="266"/>
                  <a:pt x="205" y="267"/>
                  <a:pt x="204" y="268"/>
                </a:cubicBezTo>
                <a:cubicBezTo>
                  <a:pt x="200" y="273"/>
                  <a:pt x="196" y="278"/>
                  <a:pt x="191" y="283"/>
                </a:cubicBezTo>
                <a:cubicBezTo>
                  <a:pt x="191" y="283"/>
                  <a:pt x="191" y="283"/>
                  <a:pt x="190" y="283"/>
                </a:cubicBezTo>
                <a:close/>
                <a:moveTo>
                  <a:pt x="1396" y="280"/>
                </a:moveTo>
                <a:cubicBezTo>
                  <a:pt x="1396" y="280"/>
                  <a:pt x="1395" y="280"/>
                  <a:pt x="1395" y="280"/>
                </a:cubicBezTo>
                <a:cubicBezTo>
                  <a:pt x="1391" y="275"/>
                  <a:pt x="1386" y="270"/>
                  <a:pt x="1382" y="265"/>
                </a:cubicBezTo>
                <a:cubicBezTo>
                  <a:pt x="1381" y="264"/>
                  <a:pt x="1381" y="263"/>
                  <a:pt x="1382" y="263"/>
                </a:cubicBezTo>
                <a:cubicBezTo>
                  <a:pt x="1383" y="262"/>
                  <a:pt x="1384" y="262"/>
                  <a:pt x="1385" y="263"/>
                </a:cubicBezTo>
                <a:cubicBezTo>
                  <a:pt x="1389" y="268"/>
                  <a:pt x="1393" y="272"/>
                  <a:pt x="1397" y="277"/>
                </a:cubicBezTo>
                <a:cubicBezTo>
                  <a:pt x="1398" y="278"/>
                  <a:pt x="1398" y="279"/>
                  <a:pt x="1397" y="280"/>
                </a:cubicBezTo>
                <a:cubicBezTo>
                  <a:pt x="1397" y="280"/>
                  <a:pt x="1397" y="280"/>
                  <a:pt x="1396" y="280"/>
                </a:cubicBezTo>
                <a:close/>
                <a:moveTo>
                  <a:pt x="216" y="254"/>
                </a:moveTo>
                <a:cubicBezTo>
                  <a:pt x="215" y="254"/>
                  <a:pt x="215" y="254"/>
                  <a:pt x="215" y="254"/>
                </a:cubicBezTo>
                <a:cubicBezTo>
                  <a:pt x="214" y="253"/>
                  <a:pt x="214" y="252"/>
                  <a:pt x="214" y="251"/>
                </a:cubicBezTo>
                <a:cubicBezTo>
                  <a:pt x="219" y="247"/>
                  <a:pt x="223" y="242"/>
                  <a:pt x="228" y="237"/>
                </a:cubicBezTo>
                <a:cubicBezTo>
                  <a:pt x="229" y="237"/>
                  <a:pt x="230" y="237"/>
                  <a:pt x="230" y="237"/>
                </a:cubicBezTo>
                <a:cubicBezTo>
                  <a:pt x="231" y="238"/>
                  <a:pt x="231" y="239"/>
                  <a:pt x="230" y="240"/>
                </a:cubicBezTo>
                <a:cubicBezTo>
                  <a:pt x="226" y="244"/>
                  <a:pt x="221" y="249"/>
                  <a:pt x="217" y="254"/>
                </a:cubicBezTo>
                <a:cubicBezTo>
                  <a:pt x="217" y="254"/>
                  <a:pt x="216" y="254"/>
                  <a:pt x="216" y="254"/>
                </a:cubicBezTo>
                <a:close/>
                <a:moveTo>
                  <a:pt x="1370" y="252"/>
                </a:moveTo>
                <a:cubicBezTo>
                  <a:pt x="1370" y="252"/>
                  <a:pt x="1369" y="251"/>
                  <a:pt x="1369" y="251"/>
                </a:cubicBezTo>
                <a:cubicBezTo>
                  <a:pt x="1365" y="246"/>
                  <a:pt x="1360" y="242"/>
                  <a:pt x="1356" y="237"/>
                </a:cubicBezTo>
                <a:cubicBezTo>
                  <a:pt x="1355" y="236"/>
                  <a:pt x="1355" y="235"/>
                  <a:pt x="1356" y="235"/>
                </a:cubicBezTo>
                <a:cubicBezTo>
                  <a:pt x="1356" y="234"/>
                  <a:pt x="1357" y="234"/>
                  <a:pt x="1358" y="235"/>
                </a:cubicBezTo>
                <a:cubicBezTo>
                  <a:pt x="1363" y="239"/>
                  <a:pt x="1367" y="244"/>
                  <a:pt x="1372" y="249"/>
                </a:cubicBezTo>
                <a:cubicBezTo>
                  <a:pt x="1372" y="249"/>
                  <a:pt x="1372" y="250"/>
                  <a:pt x="1372" y="251"/>
                </a:cubicBezTo>
                <a:cubicBezTo>
                  <a:pt x="1371" y="251"/>
                  <a:pt x="1371" y="252"/>
                  <a:pt x="1370" y="252"/>
                </a:cubicBezTo>
                <a:close/>
                <a:moveTo>
                  <a:pt x="243" y="227"/>
                </a:moveTo>
                <a:cubicBezTo>
                  <a:pt x="242" y="227"/>
                  <a:pt x="242" y="227"/>
                  <a:pt x="242" y="226"/>
                </a:cubicBezTo>
                <a:cubicBezTo>
                  <a:pt x="241" y="226"/>
                  <a:pt x="241" y="224"/>
                  <a:pt x="242" y="224"/>
                </a:cubicBezTo>
                <a:cubicBezTo>
                  <a:pt x="246" y="219"/>
                  <a:pt x="251" y="215"/>
                  <a:pt x="256" y="211"/>
                </a:cubicBezTo>
                <a:cubicBezTo>
                  <a:pt x="256" y="210"/>
                  <a:pt x="258" y="210"/>
                  <a:pt x="258" y="211"/>
                </a:cubicBezTo>
                <a:cubicBezTo>
                  <a:pt x="259" y="211"/>
                  <a:pt x="259" y="212"/>
                  <a:pt x="258" y="213"/>
                </a:cubicBezTo>
                <a:cubicBezTo>
                  <a:pt x="253" y="217"/>
                  <a:pt x="249" y="222"/>
                  <a:pt x="244" y="226"/>
                </a:cubicBezTo>
                <a:cubicBezTo>
                  <a:pt x="244" y="227"/>
                  <a:pt x="243" y="227"/>
                  <a:pt x="243" y="227"/>
                </a:cubicBezTo>
                <a:close/>
                <a:moveTo>
                  <a:pt x="1343" y="224"/>
                </a:moveTo>
                <a:cubicBezTo>
                  <a:pt x="1343" y="224"/>
                  <a:pt x="1342" y="224"/>
                  <a:pt x="1342" y="224"/>
                </a:cubicBezTo>
                <a:cubicBezTo>
                  <a:pt x="1337" y="219"/>
                  <a:pt x="1333" y="215"/>
                  <a:pt x="1328" y="211"/>
                </a:cubicBezTo>
                <a:cubicBezTo>
                  <a:pt x="1327" y="210"/>
                  <a:pt x="1327" y="209"/>
                  <a:pt x="1328" y="208"/>
                </a:cubicBezTo>
                <a:cubicBezTo>
                  <a:pt x="1328" y="207"/>
                  <a:pt x="1329" y="207"/>
                  <a:pt x="1330" y="208"/>
                </a:cubicBezTo>
                <a:cubicBezTo>
                  <a:pt x="1335" y="212"/>
                  <a:pt x="1340" y="217"/>
                  <a:pt x="1344" y="221"/>
                </a:cubicBezTo>
                <a:cubicBezTo>
                  <a:pt x="1345" y="222"/>
                  <a:pt x="1345" y="223"/>
                  <a:pt x="1344" y="224"/>
                </a:cubicBezTo>
                <a:cubicBezTo>
                  <a:pt x="1344" y="224"/>
                  <a:pt x="1344" y="224"/>
                  <a:pt x="1343" y="224"/>
                </a:cubicBezTo>
                <a:close/>
                <a:moveTo>
                  <a:pt x="271" y="201"/>
                </a:moveTo>
                <a:cubicBezTo>
                  <a:pt x="271" y="201"/>
                  <a:pt x="270" y="200"/>
                  <a:pt x="270" y="200"/>
                </a:cubicBezTo>
                <a:cubicBezTo>
                  <a:pt x="269" y="199"/>
                  <a:pt x="269" y="198"/>
                  <a:pt x="270" y="198"/>
                </a:cubicBezTo>
                <a:cubicBezTo>
                  <a:pt x="275" y="193"/>
                  <a:pt x="280" y="189"/>
                  <a:pt x="285" y="185"/>
                </a:cubicBezTo>
                <a:cubicBezTo>
                  <a:pt x="285" y="184"/>
                  <a:pt x="287" y="184"/>
                  <a:pt x="287" y="185"/>
                </a:cubicBezTo>
                <a:cubicBezTo>
                  <a:pt x="288" y="186"/>
                  <a:pt x="288" y="187"/>
                  <a:pt x="287" y="188"/>
                </a:cubicBezTo>
                <a:cubicBezTo>
                  <a:pt x="282" y="192"/>
                  <a:pt x="277" y="196"/>
                  <a:pt x="272" y="200"/>
                </a:cubicBezTo>
                <a:cubicBezTo>
                  <a:pt x="272" y="201"/>
                  <a:pt x="272" y="201"/>
                  <a:pt x="271" y="201"/>
                </a:cubicBezTo>
                <a:close/>
                <a:moveTo>
                  <a:pt x="1315" y="198"/>
                </a:moveTo>
                <a:cubicBezTo>
                  <a:pt x="1314" y="198"/>
                  <a:pt x="1314" y="198"/>
                  <a:pt x="1313" y="198"/>
                </a:cubicBezTo>
                <a:cubicBezTo>
                  <a:pt x="1309" y="193"/>
                  <a:pt x="1304" y="189"/>
                  <a:pt x="1299" y="185"/>
                </a:cubicBezTo>
                <a:cubicBezTo>
                  <a:pt x="1298" y="185"/>
                  <a:pt x="1298" y="183"/>
                  <a:pt x="1298" y="183"/>
                </a:cubicBezTo>
                <a:cubicBezTo>
                  <a:pt x="1299" y="182"/>
                  <a:pt x="1300" y="182"/>
                  <a:pt x="1301" y="183"/>
                </a:cubicBezTo>
                <a:cubicBezTo>
                  <a:pt x="1306" y="187"/>
                  <a:pt x="1311" y="191"/>
                  <a:pt x="1316" y="195"/>
                </a:cubicBezTo>
                <a:cubicBezTo>
                  <a:pt x="1316" y="196"/>
                  <a:pt x="1317" y="197"/>
                  <a:pt x="1316" y="198"/>
                </a:cubicBezTo>
                <a:cubicBezTo>
                  <a:pt x="1316" y="198"/>
                  <a:pt x="1315" y="198"/>
                  <a:pt x="1315" y="198"/>
                </a:cubicBezTo>
                <a:close/>
                <a:moveTo>
                  <a:pt x="301" y="176"/>
                </a:moveTo>
                <a:cubicBezTo>
                  <a:pt x="300" y="176"/>
                  <a:pt x="300" y="176"/>
                  <a:pt x="299" y="175"/>
                </a:cubicBezTo>
                <a:cubicBezTo>
                  <a:pt x="299" y="175"/>
                  <a:pt x="299" y="173"/>
                  <a:pt x="300" y="173"/>
                </a:cubicBezTo>
                <a:cubicBezTo>
                  <a:pt x="305" y="169"/>
                  <a:pt x="310" y="165"/>
                  <a:pt x="315" y="161"/>
                </a:cubicBezTo>
                <a:cubicBezTo>
                  <a:pt x="316" y="160"/>
                  <a:pt x="317" y="160"/>
                  <a:pt x="317" y="161"/>
                </a:cubicBezTo>
                <a:cubicBezTo>
                  <a:pt x="318" y="162"/>
                  <a:pt x="318" y="163"/>
                  <a:pt x="317" y="164"/>
                </a:cubicBezTo>
                <a:cubicBezTo>
                  <a:pt x="312" y="168"/>
                  <a:pt x="307" y="172"/>
                  <a:pt x="302" y="176"/>
                </a:cubicBezTo>
                <a:cubicBezTo>
                  <a:pt x="302" y="176"/>
                  <a:pt x="301" y="176"/>
                  <a:pt x="301" y="176"/>
                </a:cubicBezTo>
                <a:close/>
                <a:moveTo>
                  <a:pt x="1285" y="174"/>
                </a:moveTo>
                <a:cubicBezTo>
                  <a:pt x="1284" y="174"/>
                  <a:pt x="1284" y="173"/>
                  <a:pt x="1284" y="173"/>
                </a:cubicBezTo>
                <a:cubicBezTo>
                  <a:pt x="1279" y="169"/>
                  <a:pt x="1274" y="165"/>
                  <a:pt x="1268" y="161"/>
                </a:cubicBezTo>
                <a:cubicBezTo>
                  <a:pt x="1268" y="161"/>
                  <a:pt x="1268" y="160"/>
                  <a:pt x="1268" y="159"/>
                </a:cubicBezTo>
                <a:cubicBezTo>
                  <a:pt x="1269" y="158"/>
                  <a:pt x="1270" y="158"/>
                  <a:pt x="1271" y="159"/>
                </a:cubicBezTo>
                <a:cubicBezTo>
                  <a:pt x="1276" y="162"/>
                  <a:pt x="1281" y="166"/>
                  <a:pt x="1286" y="170"/>
                </a:cubicBezTo>
                <a:cubicBezTo>
                  <a:pt x="1287" y="171"/>
                  <a:pt x="1287" y="172"/>
                  <a:pt x="1286" y="173"/>
                </a:cubicBezTo>
                <a:cubicBezTo>
                  <a:pt x="1286" y="173"/>
                  <a:pt x="1285" y="174"/>
                  <a:pt x="1285" y="174"/>
                </a:cubicBezTo>
                <a:close/>
                <a:moveTo>
                  <a:pt x="332" y="153"/>
                </a:moveTo>
                <a:cubicBezTo>
                  <a:pt x="331" y="153"/>
                  <a:pt x="330" y="152"/>
                  <a:pt x="330" y="152"/>
                </a:cubicBezTo>
                <a:cubicBezTo>
                  <a:pt x="330" y="151"/>
                  <a:pt x="330" y="150"/>
                  <a:pt x="330" y="149"/>
                </a:cubicBezTo>
                <a:cubicBezTo>
                  <a:pt x="336" y="146"/>
                  <a:pt x="341" y="142"/>
                  <a:pt x="346" y="138"/>
                </a:cubicBezTo>
                <a:cubicBezTo>
                  <a:pt x="347" y="138"/>
                  <a:pt x="348" y="138"/>
                  <a:pt x="349" y="139"/>
                </a:cubicBezTo>
                <a:cubicBezTo>
                  <a:pt x="349" y="140"/>
                  <a:pt x="349" y="141"/>
                  <a:pt x="348" y="141"/>
                </a:cubicBezTo>
                <a:cubicBezTo>
                  <a:pt x="343" y="145"/>
                  <a:pt x="338" y="149"/>
                  <a:pt x="333" y="152"/>
                </a:cubicBezTo>
                <a:cubicBezTo>
                  <a:pt x="332" y="153"/>
                  <a:pt x="332" y="153"/>
                  <a:pt x="332" y="153"/>
                </a:cubicBezTo>
                <a:close/>
                <a:moveTo>
                  <a:pt x="1254" y="150"/>
                </a:moveTo>
                <a:cubicBezTo>
                  <a:pt x="1254" y="150"/>
                  <a:pt x="1253" y="150"/>
                  <a:pt x="1253" y="150"/>
                </a:cubicBezTo>
                <a:cubicBezTo>
                  <a:pt x="1248" y="146"/>
                  <a:pt x="1242" y="143"/>
                  <a:pt x="1237" y="139"/>
                </a:cubicBezTo>
                <a:cubicBezTo>
                  <a:pt x="1236" y="138"/>
                  <a:pt x="1236" y="137"/>
                  <a:pt x="1237" y="137"/>
                </a:cubicBezTo>
                <a:cubicBezTo>
                  <a:pt x="1237" y="136"/>
                  <a:pt x="1238" y="136"/>
                  <a:pt x="1239" y="136"/>
                </a:cubicBezTo>
                <a:cubicBezTo>
                  <a:pt x="1244" y="140"/>
                  <a:pt x="1250" y="143"/>
                  <a:pt x="1255" y="147"/>
                </a:cubicBezTo>
                <a:cubicBezTo>
                  <a:pt x="1256" y="148"/>
                  <a:pt x="1256" y="149"/>
                  <a:pt x="1255" y="150"/>
                </a:cubicBezTo>
                <a:cubicBezTo>
                  <a:pt x="1255" y="150"/>
                  <a:pt x="1254" y="150"/>
                  <a:pt x="1254" y="150"/>
                </a:cubicBezTo>
                <a:close/>
                <a:moveTo>
                  <a:pt x="363" y="131"/>
                </a:moveTo>
                <a:cubicBezTo>
                  <a:pt x="363" y="131"/>
                  <a:pt x="362" y="131"/>
                  <a:pt x="362" y="130"/>
                </a:cubicBezTo>
                <a:cubicBezTo>
                  <a:pt x="361" y="129"/>
                  <a:pt x="362" y="128"/>
                  <a:pt x="362" y="128"/>
                </a:cubicBezTo>
                <a:cubicBezTo>
                  <a:pt x="368" y="124"/>
                  <a:pt x="373" y="121"/>
                  <a:pt x="379" y="117"/>
                </a:cubicBezTo>
                <a:cubicBezTo>
                  <a:pt x="380" y="117"/>
                  <a:pt x="381" y="117"/>
                  <a:pt x="381" y="118"/>
                </a:cubicBezTo>
                <a:cubicBezTo>
                  <a:pt x="382" y="119"/>
                  <a:pt x="381" y="120"/>
                  <a:pt x="381" y="120"/>
                </a:cubicBezTo>
                <a:cubicBezTo>
                  <a:pt x="375" y="124"/>
                  <a:pt x="370" y="127"/>
                  <a:pt x="364" y="131"/>
                </a:cubicBezTo>
                <a:cubicBezTo>
                  <a:pt x="364" y="131"/>
                  <a:pt x="364" y="131"/>
                  <a:pt x="363" y="131"/>
                </a:cubicBezTo>
                <a:close/>
                <a:moveTo>
                  <a:pt x="1222" y="129"/>
                </a:moveTo>
                <a:cubicBezTo>
                  <a:pt x="1222" y="129"/>
                  <a:pt x="1221" y="129"/>
                  <a:pt x="1221" y="128"/>
                </a:cubicBezTo>
                <a:cubicBezTo>
                  <a:pt x="1216" y="125"/>
                  <a:pt x="1210" y="122"/>
                  <a:pt x="1205" y="118"/>
                </a:cubicBezTo>
                <a:cubicBezTo>
                  <a:pt x="1204" y="118"/>
                  <a:pt x="1203" y="117"/>
                  <a:pt x="1204" y="116"/>
                </a:cubicBezTo>
                <a:cubicBezTo>
                  <a:pt x="1204" y="115"/>
                  <a:pt x="1206" y="115"/>
                  <a:pt x="1206" y="115"/>
                </a:cubicBezTo>
                <a:cubicBezTo>
                  <a:pt x="1212" y="119"/>
                  <a:pt x="1217" y="122"/>
                  <a:pt x="1223" y="125"/>
                </a:cubicBezTo>
                <a:cubicBezTo>
                  <a:pt x="1224" y="126"/>
                  <a:pt x="1224" y="127"/>
                  <a:pt x="1223" y="128"/>
                </a:cubicBezTo>
                <a:cubicBezTo>
                  <a:pt x="1223" y="128"/>
                  <a:pt x="1222" y="129"/>
                  <a:pt x="1222" y="129"/>
                </a:cubicBezTo>
                <a:close/>
                <a:moveTo>
                  <a:pt x="396" y="111"/>
                </a:moveTo>
                <a:cubicBezTo>
                  <a:pt x="396" y="111"/>
                  <a:pt x="395" y="110"/>
                  <a:pt x="395" y="110"/>
                </a:cubicBezTo>
                <a:cubicBezTo>
                  <a:pt x="394" y="109"/>
                  <a:pt x="394" y="108"/>
                  <a:pt x="395" y="107"/>
                </a:cubicBezTo>
                <a:cubicBezTo>
                  <a:pt x="401" y="104"/>
                  <a:pt x="406" y="101"/>
                  <a:pt x="412" y="98"/>
                </a:cubicBezTo>
                <a:cubicBezTo>
                  <a:pt x="413" y="97"/>
                  <a:pt x="414" y="98"/>
                  <a:pt x="414" y="99"/>
                </a:cubicBezTo>
                <a:cubicBezTo>
                  <a:pt x="415" y="99"/>
                  <a:pt x="415" y="101"/>
                  <a:pt x="414" y="101"/>
                </a:cubicBezTo>
                <a:cubicBezTo>
                  <a:pt x="408" y="104"/>
                  <a:pt x="403" y="107"/>
                  <a:pt x="397" y="110"/>
                </a:cubicBezTo>
                <a:cubicBezTo>
                  <a:pt x="397" y="111"/>
                  <a:pt x="396" y="111"/>
                  <a:pt x="396" y="111"/>
                </a:cubicBezTo>
                <a:close/>
                <a:moveTo>
                  <a:pt x="1189" y="109"/>
                </a:moveTo>
                <a:cubicBezTo>
                  <a:pt x="1189" y="109"/>
                  <a:pt x="1188" y="109"/>
                  <a:pt x="1188" y="108"/>
                </a:cubicBezTo>
                <a:cubicBezTo>
                  <a:pt x="1182" y="105"/>
                  <a:pt x="1177" y="102"/>
                  <a:pt x="1171" y="99"/>
                </a:cubicBezTo>
                <a:cubicBezTo>
                  <a:pt x="1170" y="99"/>
                  <a:pt x="1170" y="97"/>
                  <a:pt x="1170" y="97"/>
                </a:cubicBezTo>
                <a:cubicBezTo>
                  <a:pt x="1171" y="96"/>
                  <a:pt x="1172" y="95"/>
                  <a:pt x="1173" y="96"/>
                </a:cubicBezTo>
                <a:cubicBezTo>
                  <a:pt x="1179" y="99"/>
                  <a:pt x="1184" y="102"/>
                  <a:pt x="1190" y="105"/>
                </a:cubicBezTo>
                <a:cubicBezTo>
                  <a:pt x="1191" y="106"/>
                  <a:pt x="1191" y="107"/>
                  <a:pt x="1190" y="108"/>
                </a:cubicBezTo>
                <a:cubicBezTo>
                  <a:pt x="1190" y="108"/>
                  <a:pt x="1189" y="109"/>
                  <a:pt x="1189" y="109"/>
                </a:cubicBezTo>
                <a:close/>
                <a:moveTo>
                  <a:pt x="430" y="92"/>
                </a:moveTo>
                <a:cubicBezTo>
                  <a:pt x="429" y="92"/>
                  <a:pt x="429" y="92"/>
                  <a:pt x="428" y="91"/>
                </a:cubicBezTo>
                <a:cubicBezTo>
                  <a:pt x="428" y="90"/>
                  <a:pt x="428" y="89"/>
                  <a:pt x="429" y="89"/>
                </a:cubicBezTo>
                <a:cubicBezTo>
                  <a:pt x="435" y="86"/>
                  <a:pt x="441" y="83"/>
                  <a:pt x="446" y="80"/>
                </a:cubicBezTo>
                <a:cubicBezTo>
                  <a:pt x="447" y="80"/>
                  <a:pt x="448" y="80"/>
                  <a:pt x="449" y="81"/>
                </a:cubicBezTo>
                <a:cubicBezTo>
                  <a:pt x="449" y="82"/>
                  <a:pt x="449" y="83"/>
                  <a:pt x="448" y="83"/>
                </a:cubicBezTo>
                <a:cubicBezTo>
                  <a:pt x="442" y="86"/>
                  <a:pt x="436" y="89"/>
                  <a:pt x="431" y="92"/>
                </a:cubicBezTo>
                <a:cubicBezTo>
                  <a:pt x="430" y="92"/>
                  <a:pt x="430" y="92"/>
                  <a:pt x="430" y="92"/>
                </a:cubicBezTo>
                <a:close/>
                <a:moveTo>
                  <a:pt x="1155" y="90"/>
                </a:moveTo>
                <a:cubicBezTo>
                  <a:pt x="1155" y="90"/>
                  <a:pt x="1154" y="90"/>
                  <a:pt x="1154" y="90"/>
                </a:cubicBezTo>
                <a:cubicBezTo>
                  <a:pt x="1148" y="87"/>
                  <a:pt x="1143" y="84"/>
                  <a:pt x="1137" y="81"/>
                </a:cubicBezTo>
                <a:cubicBezTo>
                  <a:pt x="1136" y="81"/>
                  <a:pt x="1136" y="80"/>
                  <a:pt x="1136" y="79"/>
                </a:cubicBezTo>
                <a:cubicBezTo>
                  <a:pt x="1136" y="78"/>
                  <a:pt x="1137" y="78"/>
                  <a:pt x="1138" y="78"/>
                </a:cubicBezTo>
                <a:cubicBezTo>
                  <a:pt x="1144" y="81"/>
                  <a:pt x="1150" y="84"/>
                  <a:pt x="1156" y="87"/>
                </a:cubicBezTo>
                <a:cubicBezTo>
                  <a:pt x="1157" y="87"/>
                  <a:pt x="1157" y="88"/>
                  <a:pt x="1156" y="89"/>
                </a:cubicBezTo>
                <a:cubicBezTo>
                  <a:pt x="1156" y="90"/>
                  <a:pt x="1156" y="90"/>
                  <a:pt x="1155" y="90"/>
                </a:cubicBezTo>
                <a:close/>
                <a:moveTo>
                  <a:pt x="465" y="75"/>
                </a:moveTo>
                <a:cubicBezTo>
                  <a:pt x="464" y="75"/>
                  <a:pt x="463" y="75"/>
                  <a:pt x="463" y="74"/>
                </a:cubicBezTo>
                <a:cubicBezTo>
                  <a:pt x="462" y="73"/>
                  <a:pt x="463" y="72"/>
                  <a:pt x="464" y="72"/>
                </a:cubicBezTo>
                <a:cubicBezTo>
                  <a:pt x="470" y="69"/>
                  <a:pt x="475" y="67"/>
                  <a:pt x="481" y="64"/>
                </a:cubicBezTo>
                <a:cubicBezTo>
                  <a:pt x="482" y="64"/>
                  <a:pt x="483" y="64"/>
                  <a:pt x="484" y="65"/>
                </a:cubicBezTo>
                <a:cubicBezTo>
                  <a:pt x="484" y="66"/>
                  <a:pt x="484" y="67"/>
                  <a:pt x="483" y="67"/>
                </a:cubicBezTo>
                <a:cubicBezTo>
                  <a:pt x="477" y="70"/>
                  <a:pt x="471" y="72"/>
                  <a:pt x="465" y="75"/>
                </a:cubicBezTo>
                <a:cubicBezTo>
                  <a:pt x="465" y="75"/>
                  <a:pt x="465" y="75"/>
                  <a:pt x="465" y="75"/>
                </a:cubicBezTo>
                <a:close/>
                <a:moveTo>
                  <a:pt x="1120" y="73"/>
                </a:moveTo>
                <a:cubicBezTo>
                  <a:pt x="1120" y="73"/>
                  <a:pt x="1120" y="73"/>
                  <a:pt x="1119" y="73"/>
                </a:cubicBezTo>
                <a:cubicBezTo>
                  <a:pt x="1113" y="71"/>
                  <a:pt x="1108" y="68"/>
                  <a:pt x="1102" y="66"/>
                </a:cubicBezTo>
                <a:cubicBezTo>
                  <a:pt x="1101" y="65"/>
                  <a:pt x="1100" y="64"/>
                  <a:pt x="1101" y="63"/>
                </a:cubicBezTo>
                <a:cubicBezTo>
                  <a:pt x="1101" y="62"/>
                  <a:pt x="1102" y="62"/>
                  <a:pt x="1103" y="62"/>
                </a:cubicBezTo>
                <a:cubicBezTo>
                  <a:pt x="1109" y="65"/>
                  <a:pt x="1115" y="67"/>
                  <a:pt x="1121" y="70"/>
                </a:cubicBezTo>
                <a:cubicBezTo>
                  <a:pt x="1122" y="70"/>
                  <a:pt x="1122" y="71"/>
                  <a:pt x="1122" y="72"/>
                </a:cubicBezTo>
                <a:cubicBezTo>
                  <a:pt x="1121" y="73"/>
                  <a:pt x="1121" y="73"/>
                  <a:pt x="1120" y="73"/>
                </a:cubicBezTo>
                <a:close/>
                <a:moveTo>
                  <a:pt x="500" y="60"/>
                </a:moveTo>
                <a:cubicBezTo>
                  <a:pt x="499" y="60"/>
                  <a:pt x="498" y="60"/>
                  <a:pt x="498" y="59"/>
                </a:cubicBezTo>
                <a:cubicBezTo>
                  <a:pt x="498" y="58"/>
                  <a:pt x="498" y="57"/>
                  <a:pt x="499" y="57"/>
                </a:cubicBezTo>
                <a:cubicBezTo>
                  <a:pt x="505" y="54"/>
                  <a:pt x="511" y="52"/>
                  <a:pt x="517" y="50"/>
                </a:cubicBezTo>
                <a:cubicBezTo>
                  <a:pt x="518" y="49"/>
                  <a:pt x="519" y="50"/>
                  <a:pt x="520" y="51"/>
                </a:cubicBezTo>
                <a:cubicBezTo>
                  <a:pt x="520" y="52"/>
                  <a:pt x="519" y="53"/>
                  <a:pt x="518" y="53"/>
                </a:cubicBezTo>
                <a:cubicBezTo>
                  <a:pt x="512" y="55"/>
                  <a:pt x="506" y="58"/>
                  <a:pt x="501" y="60"/>
                </a:cubicBezTo>
                <a:cubicBezTo>
                  <a:pt x="500" y="60"/>
                  <a:pt x="500" y="60"/>
                  <a:pt x="500" y="60"/>
                </a:cubicBezTo>
                <a:close/>
                <a:moveTo>
                  <a:pt x="1084" y="58"/>
                </a:moveTo>
                <a:cubicBezTo>
                  <a:pt x="1084" y="58"/>
                  <a:pt x="1084" y="58"/>
                  <a:pt x="1084" y="58"/>
                </a:cubicBezTo>
                <a:cubicBezTo>
                  <a:pt x="1078" y="56"/>
                  <a:pt x="1072" y="54"/>
                  <a:pt x="1066" y="51"/>
                </a:cubicBezTo>
                <a:cubicBezTo>
                  <a:pt x="1065" y="51"/>
                  <a:pt x="1064" y="50"/>
                  <a:pt x="1065" y="49"/>
                </a:cubicBezTo>
                <a:cubicBezTo>
                  <a:pt x="1065" y="48"/>
                  <a:pt x="1066" y="48"/>
                  <a:pt x="1067" y="48"/>
                </a:cubicBezTo>
                <a:cubicBezTo>
                  <a:pt x="1073" y="50"/>
                  <a:pt x="1079" y="53"/>
                  <a:pt x="1085" y="55"/>
                </a:cubicBezTo>
                <a:cubicBezTo>
                  <a:pt x="1086" y="55"/>
                  <a:pt x="1086" y="56"/>
                  <a:pt x="1086" y="57"/>
                </a:cubicBezTo>
                <a:cubicBezTo>
                  <a:pt x="1086" y="58"/>
                  <a:pt x="1085" y="58"/>
                  <a:pt x="1084" y="58"/>
                </a:cubicBezTo>
                <a:close/>
                <a:moveTo>
                  <a:pt x="536" y="47"/>
                </a:moveTo>
                <a:cubicBezTo>
                  <a:pt x="535" y="47"/>
                  <a:pt x="535" y="46"/>
                  <a:pt x="534" y="45"/>
                </a:cubicBezTo>
                <a:cubicBezTo>
                  <a:pt x="534" y="45"/>
                  <a:pt x="535" y="44"/>
                  <a:pt x="535" y="43"/>
                </a:cubicBezTo>
                <a:cubicBezTo>
                  <a:pt x="542" y="41"/>
                  <a:pt x="548" y="39"/>
                  <a:pt x="554" y="37"/>
                </a:cubicBezTo>
                <a:cubicBezTo>
                  <a:pt x="555" y="37"/>
                  <a:pt x="556" y="37"/>
                  <a:pt x="556" y="38"/>
                </a:cubicBezTo>
                <a:cubicBezTo>
                  <a:pt x="556" y="39"/>
                  <a:pt x="556" y="40"/>
                  <a:pt x="555" y="41"/>
                </a:cubicBezTo>
                <a:cubicBezTo>
                  <a:pt x="549" y="42"/>
                  <a:pt x="543" y="45"/>
                  <a:pt x="537" y="47"/>
                </a:cubicBezTo>
                <a:cubicBezTo>
                  <a:pt x="536" y="47"/>
                  <a:pt x="536" y="47"/>
                  <a:pt x="536" y="47"/>
                </a:cubicBezTo>
                <a:close/>
                <a:moveTo>
                  <a:pt x="1048" y="45"/>
                </a:moveTo>
                <a:cubicBezTo>
                  <a:pt x="1048" y="45"/>
                  <a:pt x="1048" y="45"/>
                  <a:pt x="1047" y="45"/>
                </a:cubicBezTo>
                <a:cubicBezTo>
                  <a:pt x="1041" y="43"/>
                  <a:pt x="1035" y="41"/>
                  <a:pt x="1029" y="39"/>
                </a:cubicBezTo>
                <a:cubicBezTo>
                  <a:pt x="1028" y="39"/>
                  <a:pt x="1028" y="38"/>
                  <a:pt x="1028" y="37"/>
                </a:cubicBezTo>
                <a:cubicBezTo>
                  <a:pt x="1028" y="36"/>
                  <a:pt x="1029" y="35"/>
                  <a:pt x="1030" y="36"/>
                </a:cubicBezTo>
                <a:cubicBezTo>
                  <a:pt x="1036" y="38"/>
                  <a:pt x="1042" y="40"/>
                  <a:pt x="1049" y="42"/>
                </a:cubicBezTo>
                <a:cubicBezTo>
                  <a:pt x="1049" y="42"/>
                  <a:pt x="1050" y="43"/>
                  <a:pt x="1050" y="44"/>
                </a:cubicBezTo>
                <a:cubicBezTo>
                  <a:pt x="1049" y="45"/>
                  <a:pt x="1049" y="45"/>
                  <a:pt x="1048" y="45"/>
                </a:cubicBezTo>
                <a:close/>
                <a:moveTo>
                  <a:pt x="573" y="35"/>
                </a:moveTo>
                <a:cubicBezTo>
                  <a:pt x="572" y="35"/>
                  <a:pt x="571" y="35"/>
                  <a:pt x="571" y="34"/>
                </a:cubicBezTo>
                <a:cubicBezTo>
                  <a:pt x="571" y="33"/>
                  <a:pt x="571" y="32"/>
                  <a:pt x="572" y="32"/>
                </a:cubicBezTo>
                <a:cubicBezTo>
                  <a:pt x="579" y="30"/>
                  <a:pt x="585" y="28"/>
                  <a:pt x="591" y="26"/>
                </a:cubicBezTo>
                <a:cubicBezTo>
                  <a:pt x="592" y="26"/>
                  <a:pt x="593" y="27"/>
                  <a:pt x="593" y="28"/>
                </a:cubicBezTo>
                <a:cubicBezTo>
                  <a:pt x="593" y="29"/>
                  <a:pt x="593" y="30"/>
                  <a:pt x="592" y="30"/>
                </a:cubicBezTo>
                <a:cubicBezTo>
                  <a:pt x="586" y="31"/>
                  <a:pt x="579" y="33"/>
                  <a:pt x="573" y="35"/>
                </a:cubicBezTo>
                <a:cubicBezTo>
                  <a:pt x="573" y="35"/>
                  <a:pt x="573" y="35"/>
                  <a:pt x="573" y="35"/>
                </a:cubicBezTo>
                <a:close/>
                <a:moveTo>
                  <a:pt x="1011" y="34"/>
                </a:moveTo>
                <a:cubicBezTo>
                  <a:pt x="1011" y="34"/>
                  <a:pt x="1011" y="34"/>
                  <a:pt x="1011" y="34"/>
                </a:cubicBezTo>
                <a:cubicBezTo>
                  <a:pt x="1004" y="32"/>
                  <a:pt x="998" y="30"/>
                  <a:pt x="992" y="29"/>
                </a:cubicBezTo>
                <a:cubicBezTo>
                  <a:pt x="991" y="28"/>
                  <a:pt x="990" y="27"/>
                  <a:pt x="991" y="26"/>
                </a:cubicBezTo>
                <a:cubicBezTo>
                  <a:pt x="991" y="25"/>
                  <a:pt x="992" y="25"/>
                  <a:pt x="993" y="25"/>
                </a:cubicBezTo>
                <a:cubicBezTo>
                  <a:pt x="999" y="27"/>
                  <a:pt x="1005" y="28"/>
                  <a:pt x="1012" y="30"/>
                </a:cubicBezTo>
                <a:cubicBezTo>
                  <a:pt x="1012" y="30"/>
                  <a:pt x="1013" y="31"/>
                  <a:pt x="1013" y="32"/>
                </a:cubicBezTo>
                <a:cubicBezTo>
                  <a:pt x="1013" y="33"/>
                  <a:pt x="1012" y="34"/>
                  <a:pt x="1011" y="34"/>
                </a:cubicBezTo>
                <a:close/>
                <a:moveTo>
                  <a:pt x="610" y="25"/>
                </a:moveTo>
                <a:cubicBezTo>
                  <a:pt x="609" y="25"/>
                  <a:pt x="609" y="25"/>
                  <a:pt x="608" y="24"/>
                </a:cubicBezTo>
                <a:cubicBezTo>
                  <a:pt x="608" y="23"/>
                  <a:pt x="609" y="22"/>
                  <a:pt x="610" y="22"/>
                </a:cubicBezTo>
                <a:cubicBezTo>
                  <a:pt x="616" y="20"/>
                  <a:pt x="622" y="19"/>
                  <a:pt x="629" y="17"/>
                </a:cubicBezTo>
                <a:cubicBezTo>
                  <a:pt x="630" y="17"/>
                  <a:pt x="631" y="18"/>
                  <a:pt x="631" y="19"/>
                </a:cubicBezTo>
                <a:cubicBezTo>
                  <a:pt x="631" y="20"/>
                  <a:pt x="630" y="21"/>
                  <a:pt x="629" y="21"/>
                </a:cubicBezTo>
                <a:cubicBezTo>
                  <a:pt x="623" y="22"/>
                  <a:pt x="617" y="24"/>
                  <a:pt x="611" y="25"/>
                </a:cubicBezTo>
                <a:cubicBezTo>
                  <a:pt x="610" y="25"/>
                  <a:pt x="610" y="25"/>
                  <a:pt x="610" y="25"/>
                </a:cubicBezTo>
                <a:close/>
                <a:moveTo>
                  <a:pt x="974" y="24"/>
                </a:moveTo>
                <a:cubicBezTo>
                  <a:pt x="974" y="24"/>
                  <a:pt x="973" y="24"/>
                  <a:pt x="973" y="24"/>
                </a:cubicBezTo>
                <a:cubicBezTo>
                  <a:pt x="967" y="23"/>
                  <a:pt x="961" y="21"/>
                  <a:pt x="954" y="20"/>
                </a:cubicBezTo>
                <a:cubicBezTo>
                  <a:pt x="953" y="20"/>
                  <a:pt x="953" y="19"/>
                  <a:pt x="953" y="18"/>
                </a:cubicBezTo>
                <a:cubicBezTo>
                  <a:pt x="953" y="17"/>
                  <a:pt x="954" y="16"/>
                  <a:pt x="955" y="16"/>
                </a:cubicBezTo>
                <a:cubicBezTo>
                  <a:pt x="961" y="18"/>
                  <a:pt x="968" y="19"/>
                  <a:pt x="974" y="21"/>
                </a:cubicBezTo>
                <a:cubicBezTo>
                  <a:pt x="975" y="21"/>
                  <a:pt x="976" y="22"/>
                  <a:pt x="975" y="23"/>
                </a:cubicBezTo>
                <a:cubicBezTo>
                  <a:pt x="975" y="23"/>
                  <a:pt x="974" y="24"/>
                  <a:pt x="974" y="24"/>
                </a:cubicBezTo>
                <a:close/>
                <a:moveTo>
                  <a:pt x="648" y="17"/>
                </a:moveTo>
                <a:cubicBezTo>
                  <a:pt x="647" y="17"/>
                  <a:pt x="646" y="17"/>
                  <a:pt x="646" y="16"/>
                </a:cubicBezTo>
                <a:cubicBezTo>
                  <a:pt x="646" y="15"/>
                  <a:pt x="647" y="14"/>
                  <a:pt x="648" y="14"/>
                </a:cubicBezTo>
                <a:cubicBezTo>
                  <a:pt x="654" y="12"/>
                  <a:pt x="660" y="11"/>
                  <a:pt x="667" y="10"/>
                </a:cubicBezTo>
                <a:cubicBezTo>
                  <a:pt x="668" y="10"/>
                  <a:pt x="669" y="11"/>
                  <a:pt x="669" y="12"/>
                </a:cubicBezTo>
                <a:cubicBezTo>
                  <a:pt x="669" y="13"/>
                  <a:pt x="668" y="14"/>
                  <a:pt x="667" y="14"/>
                </a:cubicBezTo>
                <a:cubicBezTo>
                  <a:pt x="661" y="15"/>
                  <a:pt x="655" y="16"/>
                  <a:pt x="648" y="17"/>
                </a:cubicBezTo>
                <a:cubicBezTo>
                  <a:pt x="648" y="17"/>
                  <a:pt x="648" y="17"/>
                  <a:pt x="648" y="17"/>
                </a:cubicBezTo>
                <a:close/>
                <a:moveTo>
                  <a:pt x="936" y="16"/>
                </a:moveTo>
                <a:cubicBezTo>
                  <a:pt x="936" y="16"/>
                  <a:pt x="936" y="16"/>
                  <a:pt x="936" y="16"/>
                </a:cubicBezTo>
                <a:cubicBezTo>
                  <a:pt x="929" y="15"/>
                  <a:pt x="923" y="14"/>
                  <a:pt x="917" y="13"/>
                </a:cubicBezTo>
                <a:cubicBezTo>
                  <a:pt x="916" y="13"/>
                  <a:pt x="915" y="12"/>
                  <a:pt x="915" y="11"/>
                </a:cubicBezTo>
                <a:cubicBezTo>
                  <a:pt x="915" y="10"/>
                  <a:pt x="916" y="9"/>
                  <a:pt x="917" y="10"/>
                </a:cubicBezTo>
                <a:cubicBezTo>
                  <a:pt x="923" y="11"/>
                  <a:pt x="930" y="12"/>
                  <a:pt x="936" y="13"/>
                </a:cubicBezTo>
                <a:cubicBezTo>
                  <a:pt x="937" y="13"/>
                  <a:pt x="938" y="14"/>
                  <a:pt x="938" y="15"/>
                </a:cubicBezTo>
                <a:cubicBezTo>
                  <a:pt x="937" y="16"/>
                  <a:pt x="937" y="16"/>
                  <a:pt x="936" y="16"/>
                </a:cubicBezTo>
                <a:close/>
                <a:moveTo>
                  <a:pt x="686" y="11"/>
                </a:moveTo>
                <a:cubicBezTo>
                  <a:pt x="685" y="11"/>
                  <a:pt x="684" y="10"/>
                  <a:pt x="684" y="9"/>
                </a:cubicBezTo>
                <a:cubicBezTo>
                  <a:pt x="684" y="9"/>
                  <a:pt x="685" y="8"/>
                  <a:pt x="686" y="7"/>
                </a:cubicBezTo>
                <a:cubicBezTo>
                  <a:pt x="692" y="7"/>
                  <a:pt x="699" y="6"/>
                  <a:pt x="705" y="5"/>
                </a:cubicBezTo>
                <a:cubicBezTo>
                  <a:pt x="706" y="5"/>
                  <a:pt x="707" y="6"/>
                  <a:pt x="707" y="7"/>
                </a:cubicBezTo>
                <a:cubicBezTo>
                  <a:pt x="707" y="8"/>
                  <a:pt x="706" y="9"/>
                  <a:pt x="705" y="9"/>
                </a:cubicBezTo>
                <a:cubicBezTo>
                  <a:pt x="699" y="9"/>
                  <a:pt x="693" y="10"/>
                  <a:pt x="686" y="11"/>
                </a:cubicBezTo>
                <a:cubicBezTo>
                  <a:pt x="686" y="11"/>
                  <a:pt x="686" y="11"/>
                  <a:pt x="686" y="11"/>
                </a:cubicBezTo>
                <a:close/>
                <a:moveTo>
                  <a:pt x="898" y="10"/>
                </a:moveTo>
                <a:cubicBezTo>
                  <a:pt x="898" y="10"/>
                  <a:pt x="898" y="10"/>
                  <a:pt x="897" y="10"/>
                </a:cubicBezTo>
                <a:cubicBezTo>
                  <a:pt x="891" y="10"/>
                  <a:pt x="885" y="9"/>
                  <a:pt x="878" y="8"/>
                </a:cubicBezTo>
                <a:cubicBezTo>
                  <a:pt x="877" y="8"/>
                  <a:pt x="877" y="7"/>
                  <a:pt x="877" y="6"/>
                </a:cubicBezTo>
                <a:cubicBezTo>
                  <a:pt x="877" y="5"/>
                  <a:pt x="878" y="4"/>
                  <a:pt x="879" y="5"/>
                </a:cubicBezTo>
                <a:cubicBezTo>
                  <a:pt x="885" y="5"/>
                  <a:pt x="892" y="6"/>
                  <a:pt x="898" y="7"/>
                </a:cubicBezTo>
                <a:cubicBezTo>
                  <a:pt x="899" y="7"/>
                  <a:pt x="900" y="8"/>
                  <a:pt x="899" y="9"/>
                </a:cubicBezTo>
                <a:cubicBezTo>
                  <a:pt x="899" y="10"/>
                  <a:pt x="899" y="10"/>
                  <a:pt x="898" y="10"/>
                </a:cubicBezTo>
                <a:close/>
                <a:moveTo>
                  <a:pt x="724" y="7"/>
                </a:moveTo>
                <a:cubicBezTo>
                  <a:pt x="723" y="7"/>
                  <a:pt x="723" y="6"/>
                  <a:pt x="723" y="5"/>
                </a:cubicBezTo>
                <a:cubicBezTo>
                  <a:pt x="723" y="4"/>
                  <a:pt x="723" y="3"/>
                  <a:pt x="724" y="3"/>
                </a:cubicBezTo>
                <a:cubicBezTo>
                  <a:pt x="731" y="3"/>
                  <a:pt x="737" y="2"/>
                  <a:pt x="744" y="2"/>
                </a:cubicBezTo>
                <a:cubicBezTo>
                  <a:pt x="745" y="2"/>
                  <a:pt x="745" y="2"/>
                  <a:pt x="745" y="3"/>
                </a:cubicBezTo>
                <a:cubicBezTo>
                  <a:pt x="745" y="4"/>
                  <a:pt x="745" y="5"/>
                  <a:pt x="744" y="5"/>
                </a:cubicBezTo>
                <a:cubicBezTo>
                  <a:pt x="737" y="6"/>
                  <a:pt x="731" y="6"/>
                  <a:pt x="725" y="7"/>
                </a:cubicBezTo>
                <a:cubicBezTo>
                  <a:pt x="724" y="7"/>
                  <a:pt x="724" y="7"/>
                  <a:pt x="724" y="7"/>
                </a:cubicBezTo>
                <a:close/>
                <a:moveTo>
                  <a:pt x="859" y="6"/>
                </a:moveTo>
                <a:cubicBezTo>
                  <a:pt x="859" y="6"/>
                  <a:pt x="859" y="6"/>
                  <a:pt x="859" y="6"/>
                </a:cubicBezTo>
                <a:cubicBezTo>
                  <a:pt x="853" y="6"/>
                  <a:pt x="846" y="5"/>
                  <a:pt x="840" y="5"/>
                </a:cubicBezTo>
                <a:cubicBezTo>
                  <a:pt x="839" y="5"/>
                  <a:pt x="838" y="4"/>
                  <a:pt x="838" y="3"/>
                </a:cubicBezTo>
                <a:cubicBezTo>
                  <a:pt x="838" y="2"/>
                  <a:pt x="839" y="1"/>
                  <a:pt x="840" y="1"/>
                </a:cubicBezTo>
                <a:cubicBezTo>
                  <a:pt x="847" y="2"/>
                  <a:pt x="853" y="2"/>
                  <a:pt x="859" y="3"/>
                </a:cubicBezTo>
                <a:cubicBezTo>
                  <a:pt x="860" y="3"/>
                  <a:pt x="861" y="4"/>
                  <a:pt x="861" y="5"/>
                </a:cubicBezTo>
                <a:cubicBezTo>
                  <a:pt x="861" y="6"/>
                  <a:pt x="860" y="6"/>
                  <a:pt x="859" y="6"/>
                </a:cubicBezTo>
                <a:close/>
                <a:moveTo>
                  <a:pt x="763" y="4"/>
                </a:moveTo>
                <a:cubicBezTo>
                  <a:pt x="762" y="4"/>
                  <a:pt x="761" y="4"/>
                  <a:pt x="761" y="3"/>
                </a:cubicBezTo>
                <a:cubicBezTo>
                  <a:pt x="761" y="2"/>
                  <a:pt x="762" y="1"/>
                  <a:pt x="763" y="1"/>
                </a:cubicBezTo>
                <a:cubicBezTo>
                  <a:pt x="769" y="0"/>
                  <a:pt x="776" y="0"/>
                  <a:pt x="782" y="0"/>
                </a:cubicBezTo>
                <a:cubicBezTo>
                  <a:pt x="782" y="0"/>
                  <a:pt x="782" y="0"/>
                  <a:pt x="782" y="0"/>
                </a:cubicBezTo>
                <a:cubicBezTo>
                  <a:pt x="783" y="0"/>
                  <a:pt x="784" y="1"/>
                  <a:pt x="784" y="2"/>
                </a:cubicBezTo>
                <a:cubicBezTo>
                  <a:pt x="784" y="3"/>
                  <a:pt x="783" y="4"/>
                  <a:pt x="782" y="4"/>
                </a:cubicBezTo>
                <a:cubicBezTo>
                  <a:pt x="776" y="4"/>
                  <a:pt x="769" y="4"/>
                  <a:pt x="763" y="4"/>
                </a:cubicBezTo>
                <a:cubicBezTo>
                  <a:pt x="763" y="4"/>
                  <a:pt x="763" y="4"/>
                  <a:pt x="763" y="4"/>
                </a:cubicBezTo>
                <a:close/>
                <a:moveTo>
                  <a:pt x="821" y="4"/>
                </a:moveTo>
                <a:cubicBezTo>
                  <a:pt x="821" y="4"/>
                  <a:pt x="821" y="4"/>
                  <a:pt x="821" y="4"/>
                </a:cubicBezTo>
                <a:cubicBezTo>
                  <a:pt x="814" y="4"/>
                  <a:pt x="808" y="4"/>
                  <a:pt x="801" y="4"/>
                </a:cubicBezTo>
                <a:cubicBezTo>
                  <a:pt x="800" y="4"/>
                  <a:pt x="800" y="3"/>
                  <a:pt x="800" y="2"/>
                </a:cubicBezTo>
                <a:cubicBezTo>
                  <a:pt x="800" y="1"/>
                  <a:pt x="800" y="0"/>
                  <a:pt x="801" y="0"/>
                </a:cubicBezTo>
                <a:cubicBezTo>
                  <a:pt x="801" y="0"/>
                  <a:pt x="801" y="0"/>
                  <a:pt x="801" y="0"/>
                </a:cubicBezTo>
                <a:cubicBezTo>
                  <a:pt x="808" y="0"/>
                  <a:pt x="814" y="0"/>
                  <a:pt x="821" y="1"/>
                </a:cubicBezTo>
                <a:cubicBezTo>
                  <a:pt x="822" y="1"/>
                  <a:pt x="823" y="1"/>
                  <a:pt x="823" y="2"/>
                </a:cubicBezTo>
                <a:cubicBezTo>
                  <a:pt x="823" y="3"/>
                  <a:pt x="822" y="4"/>
                  <a:pt x="821" y="4"/>
                </a:cubicBezTo>
                <a:close/>
              </a:path>
            </a:pathLst>
          </a:custGeom>
          <a:solidFill>
            <a:srgbClr val="DBDCD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" name="Freeform 336">
            <a:extLst>
              <a:ext uri="{FF2B5EF4-FFF2-40B4-BE49-F238E27FC236}">
                <a16:creationId xmlns:a16="http://schemas.microsoft.com/office/drawing/2014/main" id="{7C8FC880-4F38-456D-AEAA-2965F581B200}"/>
              </a:ext>
            </a:extLst>
          </p:cNvPr>
          <p:cNvSpPr>
            <a:spLocks noEditPoints="1"/>
          </p:cNvSpPr>
          <p:nvPr/>
        </p:nvSpPr>
        <p:spPr bwMode="auto">
          <a:xfrm>
            <a:off x="5675828" y="3231198"/>
            <a:ext cx="921042" cy="925512"/>
          </a:xfrm>
          <a:custGeom>
            <a:gdLst>
              <a:gd fmla="*/ 74 w 123" name="T0"/>
              <a:gd fmla="*/ 20 h 123" name="T1"/>
              <a:gd fmla="*/ 99 w 123" name="T2"/>
              <a:gd fmla="*/ 16 h 123" name="T3"/>
              <a:gd fmla="*/ 107 w 123" name="T4"/>
              <a:gd fmla="*/ 24 h 123" name="T5"/>
              <a:gd fmla="*/ 103 w 123" name="T6"/>
              <a:gd fmla="*/ 47 h 123" name="T7"/>
              <a:gd fmla="*/ 120 w 123" name="T8"/>
              <a:gd fmla="*/ 60 h 123" name="T9"/>
              <a:gd fmla="*/ 104 w 123" name="T10"/>
              <a:gd fmla="*/ 73 h 123" name="T11"/>
              <a:gd fmla="*/ 107 w 123" name="T12"/>
              <a:gd fmla="*/ 99 h 123" name="T13"/>
              <a:gd fmla="*/ 99 w 123" name="T14"/>
              <a:gd fmla="*/ 107 h 123" name="T15"/>
              <a:gd fmla="*/ 74 w 123" name="T16"/>
              <a:gd fmla="*/ 104 h 123" name="T17"/>
              <a:gd fmla="*/ 61 w 123" name="T18"/>
              <a:gd fmla="*/ 120 h 123" name="T19"/>
              <a:gd fmla="*/ 48 w 123" name="T20"/>
              <a:gd fmla="*/ 104 h 123" name="T21"/>
              <a:gd fmla="*/ 24 w 123" name="T22"/>
              <a:gd fmla="*/ 107 h 123" name="T23"/>
              <a:gd fmla="*/ 16 w 123" name="T24"/>
              <a:gd fmla="*/ 99 h 123" name="T25"/>
              <a:gd fmla="*/ 19 w 123" name="T26"/>
              <a:gd fmla="*/ 73 h 123" name="T27"/>
              <a:gd fmla="*/ 3 w 123" name="T28"/>
              <a:gd fmla="*/ 60 h 123" name="T29"/>
              <a:gd fmla="*/ 20 w 123" name="T30"/>
              <a:gd fmla="*/ 47 h 123" name="T31"/>
              <a:gd fmla="*/ 16 w 123" name="T32"/>
              <a:gd fmla="*/ 24 h 123" name="T33"/>
              <a:gd fmla="*/ 24 w 123" name="T34"/>
              <a:gd fmla="*/ 16 h 123" name="T35"/>
              <a:gd fmla="*/ 48 w 123" name="T36"/>
              <a:gd fmla="*/ 20 h 123" name="T37"/>
              <a:gd fmla="*/ 61 w 123" name="T38"/>
              <a:gd fmla="*/ 3 h 123" name="T39"/>
              <a:gd fmla="*/ 61 w 123" name="T40"/>
              <a:gd fmla="*/ 88 h 123" name="T41"/>
              <a:gd fmla="*/ 61 w 123" name="T42"/>
              <a:gd fmla="*/ 35 h 123" name="T43"/>
              <a:gd fmla="*/ 61 w 123" name="T44"/>
              <a:gd fmla="*/ 88 h 123" name="T45"/>
              <a:gd fmla="*/ 61 w 123" name="T46"/>
              <a:gd fmla="*/ 0 h 123" name="T47"/>
              <a:gd fmla="*/ 53 w 123" name="T48"/>
              <a:gd fmla="*/ 2 h 123" name="T49"/>
              <a:gd fmla="*/ 41 w 123" name="T50"/>
              <a:gd fmla="*/ 20 h 123" name="T51"/>
              <a:gd fmla="*/ 24 w 123" name="T52"/>
              <a:gd fmla="*/ 14 h 123" name="T53"/>
              <a:gd fmla="*/ 18 w 123" name="T54"/>
              <a:gd fmla="*/ 18 h 123" name="T55"/>
              <a:gd fmla="*/ 13 w 123" name="T56"/>
              <a:gd fmla="*/ 25 h 123" name="T57"/>
              <a:gd fmla="*/ 18 w 123" name="T58"/>
              <a:gd fmla="*/ 45 h 123" name="T59"/>
              <a:gd fmla="*/ 0 w 123" name="T60"/>
              <a:gd fmla="*/ 55 h 123" name="T61"/>
              <a:gd fmla="*/ 0 w 123" name="T62"/>
              <a:gd fmla="*/ 66 h 123" name="T63"/>
              <a:gd fmla="*/ 16 w 123" name="T64"/>
              <a:gd fmla="*/ 75 h 123" name="T65"/>
              <a:gd fmla="*/ 13 w 123" name="T66"/>
              <a:gd fmla="*/ 98 h 123" name="T67"/>
              <a:gd fmla="*/ 18 w 123" name="T68"/>
              <a:gd fmla="*/ 105 h 123" name="T69"/>
              <a:gd fmla="*/ 24 w 123" name="T70"/>
              <a:gd fmla="*/ 110 h 123" name="T71"/>
              <a:gd fmla="*/ 41 w 123" name="T72"/>
              <a:gd fmla="*/ 104 h 123" name="T73"/>
              <a:gd fmla="*/ 53 w 123" name="T74"/>
              <a:gd fmla="*/ 121 h 123" name="T75"/>
              <a:gd fmla="*/ 61 w 123" name="T76"/>
              <a:gd fmla="*/ 123 h 123" name="T77"/>
              <a:gd fmla="*/ 69 w 123" name="T78"/>
              <a:gd fmla="*/ 121 h 123" name="T79"/>
              <a:gd fmla="*/ 82 w 123" name="T80"/>
              <a:gd fmla="*/ 104 h 123" name="T81"/>
              <a:gd fmla="*/ 99 w 123" name="T82"/>
              <a:gd fmla="*/ 110 h 123" name="T83"/>
              <a:gd fmla="*/ 105 w 123" name="T84"/>
              <a:gd fmla="*/ 105 h 123" name="T85"/>
              <a:gd fmla="*/ 109 w 123" name="T86"/>
              <a:gd fmla="*/ 98 h 123" name="T87"/>
              <a:gd fmla="*/ 106 w 123" name="T88"/>
              <a:gd fmla="*/ 75 h 123" name="T89"/>
              <a:gd fmla="*/ 123 w 123" name="T90"/>
              <a:gd fmla="*/ 66 h 123" name="T91"/>
              <a:gd fmla="*/ 123 w 123" name="T92"/>
              <a:gd fmla="*/ 55 h 123" name="T93"/>
              <a:gd fmla="*/ 105 w 123" name="T94"/>
              <a:gd fmla="*/ 45 h 123" name="T95"/>
              <a:gd fmla="*/ 109 w 123" name="T96"/>
              <a:gd fmla="*/ 25 h 123" name="T97"/>
              <a:gd fmla="*/ 105 w 123" name="T98"/>
              <a:gd fmla="*/ 18 h 123" name="T99"/>
              <a:gd fmla="*/ 99 w 123" name="T100"/>
              <a:gd fmla="*/ 14 h 123" name="T101"/>
              <a:gd fmla="*/ 82 w 123" name="T102"/>
              <a:gd fmla="*/ 20 h 123" name="T103"/>
              <a:gd fmla="*/ 69 w 123" name="T104"/>
              <a:gd fmla="*/ 2 h 123" name="T105"/>
              <a:gd fmla="*/ 61 w 123" name="T106"/>
              <a:gd fmla="*/ 86 h 123" name="T107"/>
              <a:gd fmla="*/ 61 w 123" name="T108"/>
              <a:gd fmla="*/ 38 h 123" name="T109"/>
              <a:gd fmla="*/ 61 w 123" name="T110"/>
              <a:gd fmla="*/ 86 h 123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123" w="123">
                <a:moveTo>
                  <a:pt x="67" y="3"/>
                </a:moveTo>
                <a:cubicBezTo>
                  <a:pt x="74" y="20"/>
                  <a:pt x="74" y="20"/>
                  <a:pt x="74" y="20"/>
                </a:cubicBezTo>
                <a:cubicBezTo>
                  <a:pt x="77" y="20"/>
                  <a:pt x="80" y="22"/>
                  <a:pt x="82" y="23"/>
                </a:cubicBezTo>
                <a:cubicBezTo>
                  <a:pt x="99" y="16"/>
                  <a:pt x="99" y="16"/>
                  <a:pt x="99" y="16"/>
                </a:cubicBezTo>
                <a:cubicBezTo>
                  <a:pt x="103" y="20"/>
                  <a:pt x="103" y="20"/>
                  <a:pt x="103" y="20"/>
                </a:cubicBezTo>
                <a:cubicBezTo>
                  <a:pt x="107" y="24"/>
                  <a:pt x="107" y="24"/>
                  <a:pt x="107" y="24"/>
                </a:cubicBezTo>
                <a:cubicBezTo>
                  <a:pt x="100" y="41"/>
                  <a:pt x="100" y="41"/>
                  <a:pt x="100" y="41"/>
                </a:cubicBezTo>
                <a:cubicBezTo>
                  <a:pt x="101" y="43"/>
                  <a:pt x="102" y="45"/>
                  <a:pt x="103" y="47"/>
                </a:cubicBezTo>
                <a:cubicBezTo>
                  <a:pt x="120" y="55"/>
                  <a:pt x="120" y="55"/>
                  <a:pt x="120" y="55"/>
                </a:cubicBezTo>
                <a:cubicBezTo>
                  <a:pt x="120" y="60"/>
                  <a:pt x="120" y="60"/>
                  <a:pt x="120" y="60"/>
                </a:cubicBezTo>
                <a:cubicBezTo>
                  <a:pt x="120" y="66"/>
                  <a:pt x="120" y="66"/>
                  <a:pt x="120" y="66"/>
                </a:cubicBezTo>
                <a:cubicBezTo>
                  <a:pt x="104" y="73"/>
                  <a:pt x="104" y="73"/>
                  <a:pt x="104" y="73"/>
                </a:cubicBezTo>
                <a:cubicBezTo>
                  <a:pt x="103" y="76"/>
                  <a:pt x="102" y="79"/>
                  <a:pt x="100" y="82"/>
                </a:cubicBezTo>
                <a:cubicBezTo>
                  <a:pt x="107" y="99"/>
                  <a:pt x="107" y="99"/>
                  <a:pt x="107" y="99"/>
                </a:cubicBezTo>
                <a:cubicBezTo>
                  <a:pt x="103" y="103"/>
                  <a:pt x="103" y="103"/>
                  <a:pt x="103" y="103"/>
                </a:cubicBezTo>
                <a:cubicBezTo>
                  <a:pt x="99" y="107"/>
                  <a:pt x="99" y="107"/>
                  <a:pt x="99" y="107"/>
                </a:cubicBezTo>
                <a:cubicBezTo>
                  <a:pt x="82" y="101"/>
                  <a:pt x="82" y="101"/>
                  <a:pt x="82" y="101"/>
                </a:cubicBezTo>
                <a:cubicBezTo>
                  <a:pt x="80" y="102"/>
                  <a:pt x="77" y="103"/>
                  <a:pt x="74" y="104"/>
                </a:cubicBezTo>
                <a:cubicBezTo>
                  <a:pt x="67" y="120"/>
                  <a:pt x="67" y="120"/>
                  <a:pt x="67" y="120"/>
                </a:cubicBezTo>
                <a:cubicBezTo>
                  <a:pt x="61" y="120"/>
                  <a:pt x="61" y="120"/>
                  <a:pt x="61" y="120"/>
                </a:cubicBezTo>
                <a:cubicBezTo>
                  <a:pt x="56" y="120"/>
                  <a:pt x="56" y="120"/>
                  <a:pt x="56" y="120"/>
                </a:cubicBezTo>
                <a:cubicBezTo>
                  <a:pt x="48" y="104"/>
                  <a:pt x="48" y="104"/>
                  <a:pt x="48" y="104"/>
                </a:cubicBezTo>
                <a:cubicBezTo>
                  <a:pt x="46" y="103"/>
                  <a:pt x="43" y="102"/>
                  <a:pt x="41" y="101"/>
                </a:cubicBezTo>
                <a:cubicBezTo>
                  <a:pt x="24" y="107"/>
                  <a:pt x="24" y="107"/>
                  <a:pt x="24" y="107"/>
                </a:cubicBezTo>
                <a:cubicBezTo>
                  <a:pt x="20" y="103"/>
                  <a:pt x="20" y="103"/>
                  <a:pt x="20" y="103"/>
                </a:cubicBezTo>
                <a:cubicBezTo>
                  <a:pt x="16" y="99"/>
                  <a:pt x="16" y="99"/>
                  <a:pt x="16" y="99"/>
                </a:cubicBezTo>
                <a:cubicBezTo>
                  <a:pt x="22" y="82"/>
                  <a:pt x="22" y="82"/>
                  <a:pt x="22" y="82"/>
                </a:cubicBezTo>
                <a:cubicBezTo>
                  <a:pt x="21" y="79"/>
                  <a:pt x="20" y="76"/>
                  <a:pt x="19" y="73"/>
                </a:cubicBezTo>
                <a:cubicBezTo>
                  <a:pt x="3" y="66"/>
                  <a:pt x="3" y="66"/>
                  <a:pt x="3" y="66"/>
                </a:cubicBezTo>
                <a:cubicBezTo>
                  <a:pt x="3" y="60"/>
                  <a:pt x="3" y="60"/>
                  <a:pt x="3" y="60"/>
                </a:cubicBezTo>
                <a:cubicBezTo>
                  <a:pt x="3" y="55"/>
                  <a:pt x="3" y="55"/>
                  <a:pt x="3" y="55"/>
                </a:cubicBezTo>
                <a:cubicBezTo>
                  <a:pt x="20" y="47"/>
                  <a:pt x="20" y="47"/>
                  <a:pt x="20" y="47"/>
                </a:cubicBezTo>
                <a:cubicBezTo>
                  <a:pt x="21" y="45"/>
                  <a:pt x="21" y="43"/>
                  <a:pt x="22" y="41"/>
                </a:cubicBezTo>
                <a:cubicBezTo>
                  <a:pt x="16" y="24"/>
                  <a:pt x="16" y="24"/>
                  <a:pt x="16" y="24"/>
                </a:cubicBezTo>
                <a:cubicBezTo>
                  <a:pt x="20" y="20"/>
                  <a:pt x="20" y="20"/>
                  <a:pt x="20" y="20"/>
                </a:cubicBezTo>
                <a:cubicBezTo>
                  <a:pt x="24" y="16"/>
                  <a:pt x="24" y="16"/>
                  <a:pt x="24" y="16"/>
                </a:cubicBezTo>
                <a:cubicBezTo>
                  <a:pt x="41" y="23"/>
                  <a:pt x="41" y="23"/>
                  <a:pt x="41" y="23"/>
                </a:cubicBezTo>
                <a:cubicBezTo>
                  <a:pt x="43" y="22"/>
                  <a:pt x="46" y="20"/>
                  <a:pt x="48" y="20"/>
                </a:cubicBezTo>
                <a:cubicBezTo>
                  <a:pt x="56" y="3"/>
                  <a:pt x="56" y="3"/>
                  <a:pt x="56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67" y="3"/>
                  <a:pt x="67" y="3"/>
                  <a:pt x="67" y="3"/>
                </a:cubicBezTo>
                <a:moveTo>
                  <a:pt x="61" y="88"/>
                </a:moveTo>
                <a:cubicBezTo>
                  <a:pt x="76" y="88"/>
                  <a:pt x="88" y="76"/>
                  <a:pt x="88" y="62"/>
                </a:cubicBezTo>
                <a:cubicBezTo>
                  <a:pt x="88" y="47"/>
                  <a:pt x="76" y="35"/>
                  <a:pt x="61" y="35"/>
                </a:cubicBezTo>
                <a:cubicBezTo>
                  <a:pt x="47" y="35"/>
                  <a:pt x="34" y="47"/>
                  <a:pt x="34" y="62"/>
                </a:cubicBezTo>
                <a:cubicBezTo>
                  <a:pt x="34" y="76"/>
                  <a:pt x="47" y="88"/>
                  <a:pt x="61" y="88"/>
                </a:cubicBezTo>
                <a:moveTo>
                  <a:pt x="67" y="0"/>
                </a:moveTo>
                <a:cubicBezTo>
                  <a:pt x="61" y="0"/>
                  <a:pt x="61" y="0"/>
                  <a:pt x="61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5" y="0"/>
                  <a:pt x="54" y="1"/>
                  <a:pt x="53" y="2"/>
                </a:cubicBezTo>
                <a:cubicBezTo>
                  <a:pt x="46" y="17"/>
                  <a:pt x="46" y="17"/>
                  <a:pt x="46" y="17"/>
                </a:cubicBezTo>
                <a:cubicBezTo>
                  <a:pt x="44" y="18"/>
                  <a:pt x="42" y="19"/>
                  <a:pt x="41" y="20"/>
                </a:cubicBezTo>
                <a:cubicBezTo>
                  <a:pt x="25" y="14"/>
                  <a:pt x="25" y="14"/>
                  <a:pt x="25" y="14"/>
                </a:cubicBezTo>
                <a:cubicBezTo>
                  <a:pt x="24" y="14"/>
                  <a:pt x="24" y="14"/>
                  <a:pt x="24" y="14"/>
                </a:cubicBezTo>
                <a:cubicBezTo>
                  <a:pt x="23" y="14"/>
                  <a:pt x="22" y="14"/>
                  <a:pt x="22" y="14"/>
                </a:cubicBezTo>
                <a:cubicBezTo>
                  <a:pt x="18" y="18"/>
                  <a:pt x="18" y="18"/>
                  <a:pt x="18" y="18"/>
                </a:cubicBezTo>
                <a:cubicBezTo>
                  <a:pt x="14" y="22"/>
                  <a:pt x="14" y="22"/>
                  <a:pt x="14" y="22"/>
                </a:cubicBezTo>
                <a:cubicBezTo>
                  <a:pt x="13" y="23"/>
                  <a:pt x="13" y="24"/>
                  <a:pt x="13" y="25"/>
                </a:cubicBezTo>
                <a:cubicBezTo>
                  <a:pt x="19" y="41"/>
                  <a:pt x="19" y="41"/>
                  <a:pt x="19" y="41"/>
                </a:cubicBezTo>
                <a:cubicBezTo>
                  <a:pt x="19" y="42"/>
                  <a:pt x="18" y="44"/>
                  <a:pt x="18" y="45"/>
                </a:cubicBezTo>
                <a:cubicBezTo>
                  <a:pt x="2" y="52"/>
                  <a:pt x="2" y="52"/>
                  <a:pt x="2" y="52"/>
                </a:cubicBezTo>
                <a:cubicBezTo>
                  <a:pt x="0" y="53"/>
                  <a:pt x="0" y="54"/>
                  <a:pt x="0" y="55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8"/>
                  <a:pt x="2" y="68"/>
                </a:cubicBezTo>
                <a:cubicBezTo>
                  <a:pt x="16" y="75"/>
                  <a:pt x="16" y="75"/>
                  <a:pt x="16" y="75"/>
                </a:cubicBezTo>
                <a:cubicBezTo>
                  <a:pt x="17" y="78"/>
                  <a:pt x="18" y="80"/>
                  <a:pt x="19" y="83"/>
                </a:cubicBezTo>
                <a:cubicBezTo>
                  <a:pt x="13" y="98"/>
                  <a:pt x="13" y="98"/>
                  <a:pt x="13" y="98"/>
                </a:cubicBezTo>
                <a:cubicBezTo>
                  <a:pt x="13" y="99"/>
                  <a:pt x="13" y="101"/>
                  <a:pt x="14" y="101"/>
                </a:cubicBezTo>
                <a:cubicBezTo>
                  <a:pt x="18" y="105"/>
                  <a:pt x="18" y="105"/>
                  <a:pt x="18" y="105"/>
                </a:cubicBezTo>
                <a:cubicBezTo>
                  <a:pt x="22" y="109"/>
                  <a:pt x="22" y="109"/>
                  <a:pt x="22" y="109"/>
                </a:cubicBezTo>
                <a:cubicBezTo>
                  <a:pt x="22" y="110"/>
                  <a:pt x="23" y="110"/>
                  <a:pt x="24" y="110"/>
                </a:cubicBezTo>
                <a:cubicBezTo>
                  <a:pt x="24" y="110"/>
                  <a:pt x="24" y="110"/>
                  <a:pt x="25" y="110"/>
                </a:cubicBezTo>
                <a:cubicBezTo>
                  <a:pt x="41" y="104"/>
                  <a:pt x="41" y="104"/>
                  <a:pt x="41" y="104"/>
                </a:cubicBezTo>
                <a:cubicBezTo>
                  <a:pt x="42" y="105"/>
                  <a:pt x="44" y="106"/>
                  <a:pt x="46" y="106"/>
                </a:cubicBezTo>
                <a:cubicBezTo>
                  <a:pt x="53" y="121"/>
                  <a:pt x="53" y="121"/>
                  <a:pt x="53" y="121"/>
                </a:cubicBezTo>
                <a:cubicBezTo>
                  <a:pt x="54" y="122"/>
                  <a:pt x="55" y="123"/>
                  <a:pt x="56" y="123"/>
                </a:cubicBezTo>
                <a:cubicBezTo>
                  <a:pt x="61" y="123"/>
                  <a:pt x="61" y="123"/>
                  <a:pt x="61" y="123"/>
                </a:cubicBezTo>
                <a:cubicBezTo>
                  <a:pt x="67" y="123"/>
                  <a:pt x="67" y="123"/>
                  <a:pt x="67" y="123"/>
                </a:cubicBezTo>
                <a:cubicBezTo>
                  <a:pt x="68" y="123"/>
                  <a:pt x="69" y="122"/>
                  <a:pt x="69" y="121"/>
                </a:cubicBezTo>
                <a:cubicBezTo>
                  <a:pt x="76" y="106"/>
                  <a:pt x="76" y="106"/>
                  <a:pt x="76" y="106"/>
                </a:cubicBezTo>
                <a:cubicBezTo>
                  <a:pt x="78" y="106"/>
                  <a:pt x="80" y="105"/>
                  <a:pt x="82" y="104"/>
                </a:cubicBezTo>
                <a:cubicBezTo>
                  <a:pt x="98" y="110"/>
                  <a:pt x="98" y="110"/>
                  <a:pt x="98" y="110"/>
                </a:cubicBezTo>
                <a:cubicBezTo>
                  <a:pt x="98" y="110"/>
                  <a:pt x="99" y="110"/>
                  <a:pt x="99" y="110"/>
                </a:cubicBezTo>
                <a:cubicBezTo>
                  <a:pt x="100" y="110"/>
                  <a:pt x="100" y="110"/>
                  <a:pt x="101" y="109"/>
                </a:cubicBezTo>
                <a:cubicBezTo>
                  <a:pt x="105" y="105"/>
                  <a:pt x="105" y="105"/>
                  <a:pt x="105" y="105"/>
                </a:cubicBezTo>
                <a:cubicBezTo>
                  <a:pt x="109" y="101"/>
                  <a:pt x="109" y="101"/>
                  <a:pt x="109" y="101"/>
                </a:cubicBezTo>
                <a:cubicBezTo>
                  <a:pt x="110" y="101"/>
                  <a:pt x="110" y="99"/>
                  <a:pt x="109" y="98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05" y="80"/>
                  <a:pt x="106" y="78"/>
                  <a:pt x="106" y="75"/>
                </a:cubicBezTo>
                <a:cubicBezTo>
                  <a:pt x="121" y="68"/>
                  <a:pt x="121" y="68"/>
                  <a:pt x="121" y="68"/>
                </a:cubicBezTo>
                <a:cubicBezTo>
                  <a:pt x="122" y="68"/>
                  <a:pt x="123" y="67"/>
                  <a:pt x="123" y="66"/>
                </a:cubicBezTo>
                <a:cubicBezTo>
                  <a:pt x="123" y="60"/>
                  <a:pt x="123" y="60"/>
                  <a:pt x="123" y="60"/>
                </a:cubicBezTo>
                <a:cubicBezTo>
                  <a:pt x="123" y="55"/>
                  <a:pt x="123" y="55"/>
                  <a:pt x="123" y="55"/>
                </a:cubicBezTo>
                <a:cubicBezTo>
                  <a:pt x="123" y="54"/>
                  <a:pt x="122" y="53"/>
                  <a:pt x="121" y="52"/>
                </a:cubicBezTo>
                <a:cubicBezTo>
                  <a:pt x="105" y="45"/>
                  <a:pt x="105" y="45"/>
                  <a:pt x="105" y="45"/>
                </a:cubicBezTo>
                <a:cubicBezTo>
                  <a:pt x="105" y="44"/>
                  <a:pt x="104" y="42"/>
                  <a:pt x="103" y="41"/>
                </a:cubicBezTo>
                <a:cubicBezTo>
                  <a:pt x="109" y="25"/>
                  <a:pt x="109" y="25"/>
                  <a:pt x="109" y="25"/>
                </a:cubicBezTo>
                <a:cubicBezTo>
                  <a:pt x="110" y="24"/>
                  <a:pt x="110" y="23"/>
                  <a:pt x="109" y="22"/>
                </a:cubicBezTo>
                <a:cubicBezTo>
                  <a:pt x="105" y="18"/>
                  <a:pt x="105" y="18"/>
                  <a:pt x="105" y="1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0" y="14"/>
                  <a:pt x="100" y="14"/>
                  <a:pt x="99" y="14"/>
                </a:cubicBezTo>
                <a:cubicBezTo>
                  <a:pt x="99" y="14"/>
                  <a:pt x="98" y="14"/>
                  <a:pt x="98" y="14"/>
                </a:cubicBezTo>
                <a:cubicBezTo>
                  <a:pt x="82" y="20"/>
                  <a:pt x="82" y="20"/>
                  <a:pt x="82" y="20"/>
                </a:cubicBezTo>
                <a:cubicBezTo>
                  <a:pt x="80" y="19"/>
                  <a:pt x="78" y="18"/>
                  <a:pt x="76" y="17"/>
                </a:cubicBezTo>
                <a:cubicBezTo>
                  <a:pt x="69" y="2"/>
                  <a:pt x="69" y="2"/>
                  <a:pt x="69" y="2"/>
                </a:cubicBezTo>
                <a:cubicBezTo>
                  <a:pt x="69" y="1"/>
                  <a:pt x="68" y="0"/>
                  <a:pt x="67" y="0"/>
                </a:cubicBezTo>
                <a:close/>
                <a:moveTo>
                  <a:pt x="61" y="86"/>
                </a:moveTo>
                <a:cubicBezTo>
                  <a:pt x="48" y="86"/>
                  <a:pt x="37" y="75"/>
                  <a:pt x="37" y="62"/>
                </a:cubicBezTo>
                <a:cubicBezTo>
                  <a:pt x="37" y="48"/>
                  <a:pt x="48" y="38"/>
                  <a:pt x="61" y="38"/>
                </a:cubicBezTo>
                <a:cubicBezTo>
                  <a:pt x="75" y="38"/>
                  <a:pt x="85" y="48"/>
                  <a:pt x="85" y="62"/>
                </a:cubicBezTo>
                <a:cubicBezTo>
                  <a:pt x="85" y="75"/>
                  <a:pt x="75" y="86"/>
                  <a:pt x="61" y="86"/>
                </a:cubicBezTo>
                <a:close/>
              </a:path>
            </a:pathLst>
          </a:custGeom>
          <a:solidFill>
            <a:srgbClr val="86878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bg1"/>
              </a:solidFill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9AFEA8A6-383F-46B0-A23F-C67E02722204}"/>
              </a:ext>
            </a:extLst>
          </p:cNvPr>
          <p:cNvGrpSpPr/>
          <p:nvPr/>
        </p:nvGrpSpPr>
        <p:grpSpPr>
          <a:xfrm>
            <a:off x="3486150" y="1691005"/>
            <a:ext cx="2133600" cy="1906587"/>
            <a:chOff x="3457575" y="2272030"/>
            <a:chExt cx="2133600" cy="1906587"/>
          </a:xfrm>
        </p:grpSpPr>
        <p:sp>
          <p:nvSpPr>
            <p:cNvPr id="7" name="Freeform 337">
              <a:extLst>
                <a:ext uri="{FF2B5EF4-FFF2-40B4-BE49-F238E27FC236}">
                  <a16:creationId xmlns:a16="http://schemas.microsoft.com/office/drawing/2014/main" id="{38F5F373-C943-4CC2-942F-806BB7FB666C}"/>
                </a:ext>
              </a:extLst>
            </p:cNvPr>
            <p:cNvSpPr/>
            <p:nvPr/>
          </p:nvSpPr>
          <p:spPr bwMode="auto">
            <a:xfrm>
              <a:off x="3457575" y="2272030"/>
              <a:ext cx="2133600" cy="1906587"/>
            </a:xfrm>
            <a:custGeom>
              <a:gdLst>
                <a:gd fmla="*/ 727 w 801" name="T0"/>
                <a:gd fmla="*/ 429 h 715" name="T1"/>
                <a:gd fmla="*/ 727 w 801" name="T2"/>
                <a:gd fmla="*/ 301 h 715" name="T3"/>
                <a:gd fmla="*/ 642 w 801" name="T4"/>
                <a:gd fmla="*/ 68 h 715" name="T5"/>
                <a:gd fmla="*/ 478 w 801" name="T6"/>
                <a:gd fmla="*/ 0 h 715" name="T7"/>
                <a:gd fmla="*/ 0 w 801" name="T8"/>
                <a:gd fmla="*/ 0 h 715" name="T9"/>
                <a:gd fmla="*/ 0 w 801" name="T10"/>
                <a:gd fmla="*/ 211 h 715" name="T11"/>
                <a:gd fmla="*/ 478 w 801" name="T12"/>
                <a:gd fmla="*/ 211 h 715" name="T13"/>
                <a:gd fmla="*/ 516 w 801" name="T14"/>
                <a:gd fmla="*/ 301 h 715" name="T15"/>
                <a:gd fmla="*/ 516 w 801" name="T16"/>
                <a:gd fmla="*/ 429 h 715" name="T17"/>
                <a:gd fmla="*/ 442 w 801" name="T18"/>
                <a:gd fmla="*/ 429 h 715" name="T19"/>
                <a:gd fmla="*/ 631 w 801" name="T20"/>
                <a:gd fmla="*/ 715 h 715" name="T21"/>
                <a:gd fmla="*/ 801 w 801" name="T22"/>
                <a:gd fmla="*/ 429 h 715" name="T23"/>
                <a:gd fmla="*/ 727 w 801" name="T24"/>
                <a:gd fmla="*/ 429 h 71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15" w="801">
                  <a:moveTo>
                    <a:pt x="727" y="429"/>
                  </a:moveTo>
                  <a:cubicBezTo>
                    <a:pt x="727" y="301"/>
                    <a:pt x="727" y="301"/>
                    <a:pt x="727" y="301"/>
                  </a:cubicBezTo>
                  <a:cubicBezTo>
                    <a:pt x="727" y="201"/>
                    <a:pt x="699" y="122"/>
                    <a:pt x="642" y="68"/>
                  </a:cubicBezTo>
                  <a:cubicBezTo>
                    <a:pt x="576" y="3"/>
                    <a:pt x="498" y="0"/>
                    <a:pt x="47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478" y="211"/>
                    <a:pt x="478" y="211"/>
                    <a:pt x="478" y="211"/>
                  </a:cubicBezTo>
                  <a:cubicBezTo>
                    <a:pt x="512" y="214"/>
                    <a:pt x="516" y="275"/>
                    <a:pt x="516" y="301"/>
                  </a:cubicBezTo>
                  <a:cubicBezTo>
                    <a:pt x="516" y="429"/>
                    <a:pt x="516" y="429"/>
                    <a:pt x="516" y="429"/>
                  </a:cubicBezTo>
                  <a:cubicBezTo>
                    <a:pt x="442" y="429"/>
                    <a:pt x="442" y="429"/>
                    <a:pt x="442" y="429"/>
                  </a:cubicBezTo>
                  <a:cubicBezTo>
                    <a:pt x="631" y="715"/>
                    <a:pt x="631" y="715"/>
                    <a:pt x="631" y="715"/>
                  </a:cubicBezTo>
                  <a:cubicBezTo>
                    <a:pt x="801" y="429"/>
                    <a:pt x="801" y="429"/>
                    <a:pt x="801" y="429"/>
                  </a:cubicBezTo>
                  <a:lnTo>
                    <a:pt x="727" y="429"/>
                  </a:ln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341">
              <a:extLst>
                <a:ext uri="{FF2B5EF4-FFF2-40B4-BE49-F238E27FC236}">
                  <a16:creationId xmlns:a16="http://schemas.microsoft.com/office/drawing/2014/main" id="{E4819581-9AD4-45E0-ADF0-9BEDB77882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4900" y="2453005"/>
              <a:ext cx="182563" cy="190500"/>
            </a:xfrm>
            <a:custGeom>
              <a:gdLst>
                <a:gd fmla="*/ 68 w 69" name="T0"/>
                <a:gd fmla="*/ 36 h 71" name="T1"/>
                <a:gd fmla="*/ 34 w 69" name="T2"/>
                <a:gd fmla="*/ 71 h 71" name="T3"/>
                <a:gd fmla="*/ 0 w 69" name="T4"/>
                <a:gd fmla="*/ 36 h 71" name="T5"/>
                <a:gd fmla="*/ 34 w 69" name="T6"/>
                <a:gd fmla="*/ 0 h 71" name="T7"/>
                <a:gd fmla="*/ 68 w 69" name="T8"/>
                <a:gd fmla="*/ 36 h 71" name="T9"/>
                <a:gd fmla="*/ 12 w 69" name="T10"/>
                <a:gd fmla="*/ 36 h 71" name="T11"/>
                <a:gd fmla="*/ 34 w 69" name="T12"/>
                <a:gd fmla="*/ 59 h 71" name="T13"/>
                <a:gd fmla="*/ 56 w 69" name="T14"/>
                <a:gd fmla="*/ 36 h 71" name="T15"/>
                <a:gd fmla="*/ 34 w 69" name="T16"/>
                <a:gd fmla="*/ 12 h 71" name="T17"/>
                <a:gd fmla="*/ 12 w 69" name="T18"/>
                <a:gd fmla="*/ 36 h 7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1" w="69">
                  <a:moveTo>
                    <a:pt x="68" y="36"/>
                  </a:moveTo>
                  <a:cubicBezTo>
                    <a:pt x="68" y="53"/>
                    <a:pt x="58" y="71"/>
                    <a:pt x="34" y="71"/>
                  </a:cubicBezTo>
                  <a:cubicBezTo>
                    <a:pt x="11" y="71"/>
                    <a:pt x="0" y="53"/>
                    <a:pt x="0" y="36"/>
                  </a:cubicBezTo>
                  <a:cubicBezTo>
                    <a:pt x="0" y="18"/>
                    <a:pt x="11" y="0"/>
                    <a:pt x="34" y="0"/>
                  </a:cubicBezTo>
                  <a:cubicBezTo>
                    <a:pt x="57" y="0"/>
                    <a:pt x="69" y="18"/>
                    <a:pt x="68" y="36"/>
                  </a:cubicBezTo>
                  <a:close/>
                  <a:moveTo>
                    <a:pt x="12" y="36"/>
                  </a:moveTo>
                  <a:cubicBezTo>
                    <a:pt x="13" y="47"/>
                    <a:pt x="19" y="59"/>
                    <a:pt x="34" y="59"/>
                  </a:cubicBezTo>
                  <a:cubicBezTo>
                    <a:pt x="50" y="59"/>
                    <a:pt x="56" y="47"/>
                    <a:pt x="56" y="36"/>
                  </a:cubicBezTo>
                  <a:cubicBezTo>
                    <a:pt x="56" y="25"/>
                    <a:pt x="50" y="12"/>
                    <a:pt x="34" y="12"/>
                  </a:cubicBezTo>
                  <a:cubicBezTo>
                    <a:pt x="19" y="12"/>
                    <a:pt x="12" y="25"/>
                    <a:pt x="1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342">
              <a:extLst>
                <a:ext uri="{FF2B5EF4-FFF2-40B4-BE49-F238E27FC236}">
                  <a16:creationId xmlns:a16="http://schemas.microsoft.com/office/drawing/2014/main" id="{4457F491-621B-425A-A1D7-C5DA324080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62388" y="2459355"/>
              <a:ext cx="171450" cy="177800"/>
            </a:xfrm>
            <a:custGeom>
              <a:gdLst>
                <a:gd fmla="*/ 32 w 64" name="T0"/>
                <a:gd fmla="*/ 47 h 67" name="T1"/>
                <a:gd fmla="*/ 13 w 64" name="T2"/>
                <a:gd fmla="*/ 47 h 67" name="T3"/>
                <a:gd fmla="*/ 13 w 64" name="T4"/>
                <a:gd fmla="*/ 67 h 67" name="T5"/>
                <a:gd fmla="*/ 0 w 64" name="T6"/>
                <a:gd fmla="*/ 67 h 67" name="T7"/>
                <a:gd fmla="*/ 0 w 64" name="T8"/>
                <a:gd fmla="*/ 0 h 67" name="T9"/>
                <a:gd fmla="*/ 32 w 64" name="T10"/>
                <a:gd fmla="*/ 0 h 67" name="T11"/>
                <a:gd fmla="*/ 32 w 64" name="T12"/>
                <a:gd fmla="*/ 47 h 67" name="T13"/>
                <a:gd fmla="*/ 13 w 64" name="T14"/>
                <a:gd fmla="*/ 36 h 67" name="T15"/>
                <a:gd fmla="*/ 32 w 64" name="T16"/>
                <a:gd fmla="*/ 36 h 67" name="T17"/>
                <a:gd fmla="*/ 32 w 64" name="T18"/>
                <a:gd fmla="*/ 12 h 67" name="T19"/>
                <a:gd fmla="*/ 13 w 64" name="T20"/>
                <a:gd fmla="*/ 12 h 67" name="T21"/>
                <a:gd fmla="*/ 13 w 64" name="T22"/>
                <a:gd fmla="*/ 36 h 6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7" w="64">
                  <a:moveTo>
                    <a:pt x="32" y="47"/>
                  </a:moveTo>
                  <a:cubicBezTo>
                    <a:pt x="13" y="47"/>
                    <a:pt x="13" y="47"/>
                    <a:pt x="13" y="47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21" y="0"/>
                    <a:pt x="32" y="0"/>
                  </a:cubicBezTo>
                  <a:cubicBezTo>
                    <a:pt x="64" y="0"/>
                    <a:pt x="64" y="47"/>
                    <a:pt x="32" y="47"/>
                  </a:cubicBezTo>
                  <a:close/>
                  <a:moveTo>
                    <a:pt x="13" y="36"/>
                  </a:moveTo>
                  <a:cubicBezTo>
                    <a:pt x="32" y="36"/>
                    <a:pt x="32" y="36"/>
                    <a:pt x="32" y="36"/>
                  </a:cubicBezTo>
                  <a:cubicBezTo>
                    <a:pt x="48" y="36"/>
                    <a:pt x="48" y="12"/>
                    <a:pt x="32" y="12"/>
                  </a:cubicBezTo>
                  <a:cubicBezTo>
                    <a:pt x="13" y="12"/>
                    <a:pt x="13" y="12"/>
                    <a:pt x="13" y="12"/>
                  </a:cubicBezTo>
                  <a:lnTo>
                    <a:pt x="13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343">
              <a:extLst>
                <a:ext uri="{FF2B5EF4-FFF2-40B4-BE49-F238E27FC236}">
                  <a16:creationId xmlns:a16="http://schemas.microsoft.com/office/drawing/2014/main" id="{A46957FC-558F-4108-91EE-F4559AD01036}"/>
                </a:ext>
              </a:extLst>
            </p:cNvPr>
            <p:cNvSpPr/>
            <p:nvPr/>
          </p:nvSpPr>
          <p:spPr bwMode="auto">
            <a:xfrm>
              <a:off x="4035425" y="2459355"/>
              <a:ext cx="147638" cy="177800"/>
            </a:xfrm>
            <a:custGeom>
              <a:gdLst>
                <a:gd fmla="*/ 22 w 55" name="T0"/>
                <a:gd fmla="*/ 11 h 67" name="T1"/>
                <a:gd fmla="*/ 0 w 55" name="T2"/>
                <a:gd fmla="*/ 11 h 67" name="T3"/>
                <a:gd fmla="*/ 0 w 55" name="T4"/>
                <a:gd fmla="*/ 0 h 67" name="T5"/>
                <a:gd fmla="*/ 55 w 55" name="T6"/>
                <a:gd fmla="*/ 0 h 67" name="T7"/>
                <a:gd fmla="*/ 55 w 55" name="T8"/>
                <a:gd fmla="*/ 11 h 67" name="T9"/>
                <a:gd fmla="*/ 34 w 55" name="T10"/>
                <a:gd fmla="*/ 11 h 67" name="T11"/>
                <a:gd fmla="*/ 34 w 55" name="T12"/>
                <a:gd fmla="*/ 67 h 67" name="T13"/>
                <a:gd fmla="*/ 22 w 55" name="T14"/>
                <a:gd fmla="*/ 67 h 67" name="T15"/>
                <a:gd fmla="*/ 22 w 55" name="T16"/>
                <a:gd fmla="*/ 11 h 6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7" w="55">
                  <a:moveTo>
                    <a:pt x="22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0" y="0"/>
                    <a:pt x="36" y="0"/>
                    <a:pt x="55" y="0"/>
                  </a:cubicBezTo>
                  <a:cubicBezTo>
                    <a:pt x="55" y="11"/>
                    <a:pt x="55" y="11"/>
                    <a:pt x="55" y="11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4" y="67"/>
                    <a:pt x="34" y="67"/>
                    <a:pt x="34" y="67"/>
                  </a:cubicBezTo>
                  <a:cubicBezTo>
                    <a:pt x="22" y="67"/>
                    <a:pt x="22" y="67"/>
                    <a:pt x="22" y="67"/>
                  </a:cubicBezTo>
                  <a:lnTo>
                    <a:pt x="22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Rectangle 344">
              <a:extLst>
                <a:ext uri="{FF2B5EF4-FFF2-40B4-BE49-F238E27FC236}">
                  <a16:creationId xmlns:a16="http://schemas.microsoft.com/office/drawing/2014/main" id="{F0D7169A-1822-4ABD-AB22-04EEAA636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400" y="2459355"/>
              <a:ext cx="33338" cy="177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345">
              <a:extLst>
                <a:ext uri="{FF2B5EF4-FFF2-40B4-BE49-F238E27FC236}">
                  <a16:creationId xmlns:a16="http://schemas.microsoft.com/office/drawing/2014/main" id="{61CBDEF4-CE6D-4F9E-8139-E378102463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91013" y="2453005"/>
              <a:ext cx="182563" cy="190500"/>
            </a:xfrm>
            <a:custGeom>
              <a:gdLst>
                <a:gd fmla="*/ 68 w 68" name="T0"/>
                <a:gd fmla="*/ 36 h 71" name="T1"/>
                <a:gd fmla="*/ 34 w 68" name="T2"/>
                <a:gd fmla="*/ 71 h 71" name="T3"/>
                <a:gd fmla="*/ 0 w 68" name="T4"/>
                <a:gd fmla="*/ 36 h 71" name="T5"/>
                <a:gd fmla="*/ 34 w 68" name="T6"/>
                <a:gd fmla="*/ 0 h 71" name="T7"/>
                <a:gd fmla="*/ 68 w 68" name="T8"/>
                <a:gd fmla="*/ 36 h 71" name="T9"/>
                <a:gd fmla="*/ 12 w 68" name="T10"/>
                <a:gd fmla="*/ 36 h 71" name="T11"/>
                <a:gd fmla="*/ 34 w 68" name="T12"/>
                <a:gd fmla="*/ 59 h 71" name="T13"/>
                <a:gd fmla="*/ 56 w 68" name="T14"/>
                <a:gd fmla="*/ 36 h 71" name="T15"/>
                <a:gd fmla="*/ 34 w 68" name="T16"/>
                <a:gd fmla="*/ 12 h 71" name="T17"/>
                <a:gd fmla="*/ 12 w 68" name="T18"/>
                <a:gd fmla="*/ 36 h 7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1" w="68">
                  <a:moveTo>
                    <a:pt x="68" y="36"/>
                  </a:moveTo>
                  <a:cubicBezTo>
                    <a:pt x="68" y="53"/>
                    <a:pt x="57" y="71"/>
                    <a:pt x="34" y="71"/>
                  </a:cubicBezTo>
                  <a:cubicBezTo>
                    <a:pt x="10" y="71"/>
                    <a:pt x="0" y="53"/>
                    <a:pt x="0" y="36"/>
                  </a:cubicBezTo>
                  <a:cubicBezTo>
                    <a:pt x="0" y="18"/>
                    <a:pt x="11" y="0"/>
                    <a:pt x="34" y="0"/>
                  </a:cubicBezTo>
                  <a:cubicBezTo>
                    <a:pt x="57" y="0"/>
                    <a:pt x="68" y="18"/>
                    <a:pt x="68" y="36"/>
                  </a:cubicBezTo>
                  <a:close/>
                  <a:moveTo>
                    <a:pt x="12" y="36"/>
                  </a:moveTo>
                  <a:cubicBezTo>
                    <a:pt x="12" y="47"/>
                    <a:pt x="18" y="59"/>
                    <a:pt x="34" y="59"/>
                  </a:cubicBezTo>
                  <a:cubicBezTo>
                    <a:pt x="50" y="59"/>
                    <a:pt x="55" y="47"/>
                    <a:pt x="56" y="36"/>
                  </a:cubicBezTo>
                  <a:cubicBezTo>
                    <a:pt x="56" y="25"/>
                    <a:pt x="50" y="12"/>
                    <a:pt x="34" y="12"/>
                  </a:cubicBezTo>
                  <a:cubicBezTo>
                    <a:pt x="18" y="12"/>
                    <a:pt x="12" y="25"/>
                    <a:pt x="1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346">
              <a:extLst>
                <a:ext uri="{FF2B5EF4-FFF2-40B4-BE49-F238E27FC236}">
                  <a16:creationId xmlns:a16="http://schemas.microsoft.com/office/drawing/2014/main" id="{FA41A4E9-414C-4E9D-B2BD-2299A3053430}"/>
                </a:ext>
              </a:extLst>
            </p:cNvPr>
            <p:cNvSpPr/>
            <p:nvPr/>
          </p:nvSpPr>
          <p:spPr bwMode="auto">
            <a:xfrm>
              <a:off x="4513263" y="2459355"/>
              <a:ext cx="146050" cy="177800"/>
            </a:xfrm>
            <a:custGeom>
              <a:gdLst>
                <a:gd fmla="*/ 72 w 92" name="T0"/>
                <a:gd fmla="*/ 0 h 112" name="T1"/>
                <a:gd fmla="*/ 92 w 92" name="T2"/>
                <a:gd fmla="*/ 0 h 112" name="T3"/>
                <a:gd fmla="*/ 92 w 92" name="T4"/>
                <a:gd fmla="*/ 112 h 112" name="T5"/>
                <a:gd fmla="*/ 79 w 92" name="T6"/>
                <a:gd fmla="*/ 112 h 112" name="T7"/>
                <a:gd fmla="*/ 79 w 92" name="T8"/>
                <a:gd fmla="*/ 112 h 112" name="T9"/>
                <a:gd fmla="*/ 20 w 92" name="T10"/>
                <a:gd fmla="*/ 37 h 112" name="T11"/>
                <a:gd fmla="*/ 20 w 92" name="T12"/>
                <a:gd fmla="*/ 112 h 112" name="T13"/>
                <a:gd fmla="*/ 0 w 92" name="T14"/>
                <a:gd fmla="*/ 112 h 112" name="T15"/>
                <a:gd fmla="*/ 0 w 92" name="T16"/>
                <a:gd fmla="*/ 0 h 112" name="T17"/>
                <a:gd fmla="*/ 16 w 92" name="T18"/>
                <a:gd fmla="*/ 0 h 112" name="T19"/>
                <a:gd fmla="*/ 72 w 92" name="T20"/>
                <a:gd fmla="*/ 69 h 112" name="T21"/>
                <a:gd fmla="*/ 72 w 92" name="T22"/>
                <a:gd fmla="*/ 0 h 11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12" w="92">
                  <a:moveTo>
                    <a:pt x="72" y="0"/>
                  </a:moveTo>
                  <a:lnTo>
                    <a:pt x="92" y="0"/>
                  </a:lnTo>
                  <a:lnTo>
                    <a:pt x="92" y="112"/>
                  </a:lnTo>
                  <a:lnTo>
                    <a:pt x="79" y="112"/>
                  </a:lnTo>
                  <a:lnTo>
                    <a:pt x="79" y="112"/>
                  </a:lnTo>
                  <a:lnTo>
                    <a:pt x="20" y="37"/>
                  </a:lnTo>
                  <a:lnTo>
                    <a:pt x="20" y="112"/>
                  </a:lnTo>
                  <a:lnTo>
                    <a:pt x="0" y="112"/>
                  </a:lnTo>
                  <a:lnTo>
                    <a:pt x="0" y="0"/>
                  </a:lnTo>
                  <a:lnTo>
                    <a:pt x="16" y="0"/>
                  </a:lnTo>
                  <a:lnTo>
                    <a:pt x="72" y="69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347">
              <a:extLst>
                <a:ext uri="{FF2B5EF4-FFF2-40B4-BE49-F238E27FC236}">
                  <a16:creationId xmlns:a16="http://schemas.microsoft.com/office/drawing/2014/main" id="{3686EF7F-82C9-4180-98E2-DE1F51F9BAC0}"/>
                </a:ext>
              </a:extLst>
            </p:cNvPr>
            <p:cNvSpPr/>
            <p:nvPr/>
          </p:nvSpPr>
          <p:spPr bwMode="auto">
            <a:xfrm>
              <a:off x="4754563" y="2459355"/>
              <a:ext cx="85725" cy="177800"/>
            </a:xfrm>
            <a:custGeom>
              <a:gdLst>
                <a:gd fmla="*/ 2 w 54" name="T0"/>
                <a:gd fmla="*/ 94 h 112" name="T1"/>
                <a:gd fmla="*/ 19 w 54" name="T2"/>
                <a:gd fmla="*/ 94 h 112" name="T3"/>
                <a:gd fmla="*/ 19 w 54" name="T4"/>
                <a:gd fmla="*/ 18 h 112" name="T5"/>
                <a:gd fmla="*/ 0 w 54" name="T6"/>
                <a:gd fmla="*/ 18 h 112" name="T7"/>
                <a:gd fmla="*/ 0 w 54" name="T8"/>
                <a:gd fmla="*/ 0 h 112" name="T9"/>
                <a:gd fmla="*/ 39 w 54" name="T10"/>
                <a:gd fmla="*/ 0 h 112" name="T11"/>
                <a:gd fmla="*/ 39 w 54" name="T12"/>
                <a:gd fmla="*/ 94 h 112" name="T13"/>
                <a:gd fmla="*/ 54 w 54" name="T14"/>
                <a:gd fmla="*/ 94 h 112" name="T15"/>
                <a:gd fmla="*/ 54 w 54" name="T16"/>
                <a:gd fmla="*/ 112 h 112" name="T17"/>
                <a:gd fmla="*/ 2 w 54" name="T18"/>
                <a:gd fmla="*/ 112 h 112" name="T19"/>
                <a:gd fmla="*/ 2 w 54" name="T20"/>
                <a:gd fmla="*/ 94 h 11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12" w="54">
                  <a:moveTo>
                    <a:pt x="2" y="94"/>
                  </a:moveTo>
                  <a:lnTo>
                    <a:pt x="19" y="94"/>
                  </a:lnTo>
                  <a:lnTo>
                    <a:pt x="19" y="1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94"/>
                  </a:lnTo>
                  <a:lnTo>
                    <a:pt x="54" y="94"/>
                  </a:lnTo>
                  <a:lnTo>
                    <a:pt x="54" y="112"/>
                  </a:lnTo>
                  <a:lnTo>
                    <a:pt x="2" y="112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B82CB0ED-C39B-4BE3-8C3D-DC04E427EF6D}"/>
              </a:ext>
            </a:extLst>
          </p:cNvPr>
          <p:cNvGrpSpPr/>
          <p:nvPr/>
        </p:nvGrpSpPr>
        <p:grpSpPr>
          <a:xfrm>
            <a:off x="3486150" y="3776980"/>
            <a:ext cx="2133600" cy="1906587"/>
            <a:chOff x="3457575" y="4358005"/>
            <a:chExt cx="2133600" cy="1906587"/>
          </a:xfrm>
          <a:solidFill>
            <a:srgbClr val="46B3B0"/>
          </a:solidFill>
        </p:grpSpPr>
        <p:sp>
          <p:nvSpPr>
            <p:cNvPr id="16" name="Freeform 340">
              <a:extLst>
                <a:ext uri="{FF2B5EF4-FFF2-40B4-BE49-F238E27FC236}">
                  <a16:creationId xmlns:a16="http://schemas.microsoft.com/office/drawing/2014/main" id="{8CFE1C0F-B436-4058-9415-B65EEA19DFF1}"/>
                </a:ext>
              </a:extLst>
            </p:cNvPr>
            <p:cNvSpPr/>
            <p:nvPr/>
          </p:nvSpPr>
          <p:spPr bwMode="auto">
            <a:xfrm>
              <a:off x="3457575" y="4358005"/>
              <a:ext cx="2133600" cy="1906587"/>
            </a:xfrm>
            <a:custGeom>
              <a:gdLst>
                <a:gd fmla="*/ 727 w 801" name="T0"/>
                <a:gd fmla="*/ 286 h 715" name="T1"/>
                <a:gd fmla="*/ 727 w 801" name="T2"/>
                <a:gd fmla="*/ 414 h 715" name="T3"/>
                <a:gd fmla="*/ 642 w 801" name="T4"/>
                <a:gd fmla="*/ 648 h 715" name="T5"/>
                <a:gd fmla="*/ 478 w 801" name="T6"/>
                <a:gd fmla="*/ 715 h 715" name="T7"/>
                <a:gd fmla="*/ 0 w 801" name="T8"/>
                <a:gd fmla="*/ 715 h 715" name="T9"/>
                <a:gd fmla="*/ 0 w 801" name="T10"/>
                <a:gd fmla="*/ 504 h 715" name="T11"/>
                <a:gd fmla="*/ 478 w 801" name="T12"/>
                <a:gd fmla="*/ 504 h 715" name="T13"/>
                <a:gd fmla="*/ 516 w 801" name="T14"/>
                <a:gd fmla="*/ 414 h 715" name="T15"/>
                <a:gd fmla="*/ 516 w 801" name="T16"/>
                <a:gd fmla="*/ 286 h 715" name="T17"/>
                <a:gd fmla="*/ 442 w 801" name="T18"/>
                <a:gd fmla="*/ 286 h 715" name="T19"/>
                <a:gd fmla="*/ 631 w 801" name="T20"/>
                <a:gd fmla="*/ 0 h 715" name="T21"/>
                <a:gd fmla="*/ 801 w 801" name="T22"/>
                <a:gd fmla="*/ 286 h 715" name="T23"/>
                <a:gd fmla="*/ 727 w 801" name="T24"/>
                <a:gd fmla="*/ 286 h 71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15" w="801">
                  <a:moveTo>
                    <a:pt x="727" y="286"/>
                  </a:moveTo>
                  <a:cubicBezTo>
                    <a:pt x="727" y="414"/>
                    <a:pt x="727" y="414"/>
                    <a:pt x="727" y="414"/>
                  </a:cubicBezTo>
                  <a:cubicBezTo>
                    <a:pt x="727" y="514"/>
                    <a:pt x="699" y="593"/>
                    <a:pt x="642" y="648"/>
                  </a:cubicBezTo>
                  <a:cubicBezTo>
                    <a:pt x="576" y="712"/>
                    <a:pt x="498" y="715"/>
                    <a:pt x="478" y="715"/>
                  </a:cubicBezTo>
                  <a:cubicBezTo>
                    <a:pt x="0" y="715"/>
                    <a:pt x="0" y="715"/>
                    <a:pt x="0" y="71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478" y="504"/>
                    <a:pt x="478" y="504"/>
                    <a:pt x="478" y="504"/>
                  </a:cubicBezTo>
                  <a:cubicBezTo>
                    <a:pt x="512" y="501"/>
                    <a:pt x="516" y="440"/>
                    <a:pt x="516" y="414"/>
                  </a:cubicBezTo>
                  <a:cubicBezTo>
                    <a:pt x="516" y="286"/>
                    <a:pt x="516" y="286"/>
                    <a:pt x="516" y="286"/>
                  </a:cubicBezTo>
                  <a:cubicBezTo>
                    <a:pt x="442" y="286"/>
                    <a:pt x="442" y="286"/>
                    <a:pt x="442" y="286"/>
                  </a:cubicBezTo>
                  <a:cubicBezTo>
                    <a:pt x="631" y="0"/>
                    <a:pt x="631" y="0"/>
                    <a:pt x="631" y="0"/>
                  </a:cubicBezTo>
                  <a:cubicBezTo>
                    <a:pt x="801" y="286"/>
                    <a:pt x="801" y="286"/>
                    <a:pt x="801" y="286"/>
                  </a:cubicBezTo>
                  <a:lnTo>
                    <a:pt x="727" y="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7" name="Freeform 348">
              <a:extLst>
                <a:ext uri="{FF2B5EF4-FFF2-40B4-BE49-F238E27FC236}">
                  <a16:creationId xmlns:a16="http://schemas.microsoft.com/office/drawing/2014/main" id="{CB53CE6B-61F0-4A74-BE7A-8E2018F12C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4900" y="5926455"/>
              <a:ext cx="182563" cy="185737"/>
            </a:xfrm>
            <a:custGeom>
              <a:gdLst>
                <a:gd fmla="*/ 68 w 69" name="T0"/>
                <a:gd fmla="*/ 35 h 70" name="T1"/>
                <a:gd fmla="*/ 34 w 69" name="T2"/>
                <a:gd fmla="*/ 70 h 70" name="T3"/>
                <a:gd fmla="*/ 0 w 69" name="T4"/>
                <a:gd fmla="*/ 35 h 70" name="T5"/>
                <a:gd fmla="*/ 34 w 69" name="T6"/>
                <a:gd fmla="*/ 0 h 70" name="T7"/>
                <a:gd fmla="*/ 68 w 69" name="T8"/>
                <a:gd fmla="*/ 35 h 70" name="T9"/>
                <a:gd fmla="*/ 12 w 69" name="T10"/>
                <a:gd fmla="*/ 35 h 70" name="T11"/>
                <a:gd fmla="*/ 34 w 69" name="T12"/>
                <a:gd fmla="*/ 58 h 70" name="T13"/>
                <a:gd fmla="*/ 56 w 69" name="T14"/>
                <a:gd fmla="*/ 35 h 70" name="T15"/>
                <a:gd fmla="*/ 34 w 69" name="T16"/>
                <a:gd fmla="*/ 11 h 70" name="T17"/>
                <a:gd fmla="*/ 12 w 69" name="T18"/>
                <a:gd fmla="*/ 35 h 7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0" w="69">
                  <a:moveTo>
                    <a:pt x="68" y="35"/>
                  </a:moveTo>
                  <a:cubicBezTo>
                    <a:pt x="68" y="52"/>
                    <a:pt x="58" y="70"/>
                    <a:pt x="34" y="70"/>
                  </a:cubicBezTo>
                  <a:cubicBezTo>
                    <a:pt x="11" y="70"/>
                    <a:pt x="0" y="53"/>
                    <a:pt x="0" y="35"/>
                  </a:cubicBezTo>
                  <a:cubicBezTo>
                    <a:pt x="0" y="17"/>
                    <a:pt x="11" y="0"/>
                    <a:pt x="34" y="0"/>
                  </a:cubicBezTo>
                  <a:cubicBezTo>
                    <a:pt x="57" y="0"/>
                    <a:pt x="69" y="17"/>
                    <a:pt x="68" y="35"/>
                  </a:cubicBezTo>
                  <a:close/>
                  <a:moveTo>
                    <a:pt x="12" y="35"/>
                  </a:moveTo>
                  <a:cubicBezTo>
                    <a:pt x="13" y="46"/>
                    <a:pt x="19" y="58"/>
                    <a:pt x="34" y="58"/>
                  </a:cubicBezTo>
                  <a:cubicBezTo>
                    <a:pt x="50" y="58"/>
                    <a:pt x="56" y="46"/>
                    <a:pt x="56" y="35"/>
                  </a:cubicBezTo>
                  <a:cubicBezTo>
                    <a:pt x="56" y="24"/>
                    <a:pt x="50" y="11"/>
                    <a:pt x="34" y="11"/>
                  </a:cubicBezTo>
                  <a:cubicBezTo>
                    <a:pt x="19" y="11"/>
                    <a:pt x="12" y="24"/>
                    <a:pt x="1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8" name="Freeform 349">
              <a:extLst>
                <a:ext uri="{FF2B5EF4-FFF2-40B4-BE49-F238E27FC236}">
                  <a16:creationId xmlns:a16="http://schemas.microsoft.com/office/drawing/2014/main" id="{AA55AF87-A1AC-4767-A64B-91B05804FB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62388" y="5928043"/>
              <a:ext cx="171450" cy="179387"/>
            </a:xfrm>
            <a:custGeom>
              <a:gdLst>
                <a:gd fmla="*/ 32 w 64" name="T0"/>
                <a:gd fmla="*/ 47 h 67" name="T1"/>
                <a:gd fmla="*/ 13 w 64" name="T2"/>
                <a:gd fmla="*/ 47 h 67" name="T3"/>
                <a:gd fmla="*/ 13 w 64" name="T4"/>
                <a:gd fmla="*/ 67 h 67" name="T5"/>
                <a:gd fmla="*/ 0 w 64" name="T6"/>
                <a:gd fmla="*/ 67 h 67" name="T7"/>
                <a:gd fmla="*/ 0 w 64" name="T8"/>
                <a:gd fmla="*/ 0 h 67" name="T9"/>
                <a:gd fmla="*/ 32 w 64" name="T10"/>
                <a:gd fmla="*/ 0 h 67" name="T11"/>
                <a:gd fmla="*/ 32 w 64" name="T12"/>
                <a:gd fmla="*/ 47 h 67" name="T13"/>
                <a:gd fmla="*/ 13 w 64" name="T14"/>
                <a:gd fmla="*/ 36 h 67" name="T15"/>
                <a:gd fmla="*/ 32 w 64" name="T16"/>
                <a:gd fmla="*/ 36 h 67" name="T17"/>
                <a:gd fmla="*/ 32 w 64" name="T18"/>
                <a:gd fmla="*/ 12 h 67" name="T19"/>
                <a:gd fmla="*/ 13 w 64" name="T20"/>
                <a:gd fmla="*/ 12 h 67" name="T21"/>
                <a:gd fmla="*/ 13 w 64" name="T22"/>
                <a:gd fmla="*/ 36 h 6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7" w="64">
                  <a:moveTo>
                    <a:pt x="32" y="47"/>
                  </a:moveTo>
                  <a:cubicBezTo>
                    <a:pt x="13" y="47"/>
                    <a:pt x="13" y="47"/>
                    <a:pt x="13" y="47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21" y="0"/>
                    <a:pt x="32" y="0"/>
                  </a:cubicBezTo>
                  <a:cubicBezTo>
                    <a:pt x="64" y="0"/>
                    <a:pt x="64" y="47"/>
                    <a:pt x="32" y="47"/>
                  </a:cubicBezTo>
                  <a:close/>
                  <a:moveTo>
                    <a:pt x="13" y="36"/>
                  </a:moveTo>
                  <a:cubicBezTo>
                    <a:pt x="32" y="36"/>
                    <a:pt x="32" y="36"/>
                    <a:pt x="32" y="36"/>
                  </a:cubicBezTo>
                  <a:cubicBezTo>
                    <a:pt x="48" y="36"/>
                    <a:pt x="48" y="12"/>
                    <a:pt x="32" y="12"/>
                  </a:cubicBezTo>
                  <a:cubicBezTo>
                    <a:pt x="13" y="12"/>
                    <a:pt x="13" y="12"/>
                    <a:pt x="13" y="12"/>
                  </a:cubicBezTo>
                  <a:lnTo>
                    <a:pt x="13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19" name="Freeform 350">
              <a:extLst>
                <a:ext uri="{FF2B5EF4-FFF2-40B4-BE49-F238E27FC236}">
                  <a16:creationId xmlns:a16="http://schemas.microsoft.com/office/drawing/2014/main" id="{153B85DF-E1C7-4D84-9606-FB00B6873C8D}"/>
                </a:ext>
              </a:extLst>
            </p:cNvPr>
            <p:cNvSpPr/>
            <p:nvPr/>
          </p:nvSpPr>
          <p:spPr bwMode="auto">
            <a:xfrm>
              <a:off x="4035425" y="5928043"/>
              <a:ext cx="147638" cy="179387"/>
            </a:xfrm>
            <a:custGeom>
              <a:gdLst>
                <a:gd fmla="*/ 22 w 55" name="T0"/>
                <a:gd fmla="*/ 12 h 67" name="T1"/>
                <a:gd fmla="*/ 0 w 55" name="T2"/>
                <a:gd fmla="*/ 12 h 67" name="T3"/>
                <a:gd fmla="*/ 0 w 55" name="T4"/>
                <a:gd fmla="*/ 0 h 67" name="T5"/>
                <a:gd fmla="*/ 55 w 55" name="T6"/>
                <a:gd fmla="*/ 0 h 67" name="T7"/>
                <a:gd fmla="*/ 55 w 55" name="T8"/>
                <a:gd fmla="*/ 12 h 67" name="T9"/>
                <a:gd fmla="*/ 34 w 55" name="T10"/>
                <a:gd fmla="*/ 12 h 67" name="T11"/>
                <a:gd fmla="*/ 34 w 55" name="T12"/>
                <a:gd fmla="*/ 67 h 67" name="T13"/>
                <a:gd fmla="*/ 22 w 55" name="T14"/>
                <a:gd fmla="*/ 67 h 67" name="T15"/>
                <a:gd fmla="*/ 22 w 55" name="T16"/>
                <a:gd fmla="*/ 12 h 6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7" w="55">
                  <a:moveTo>
                    <a:pt x="22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0" y="0"/>
                    <a:pt x="36" y="0"/>
                    <a:pt x="55" y="0"/>
                  </a:cubicBezTo>
                  <a:cubicBezTo>
                    <a:pt x="55" y="12"/>
                    <a:pt x="55" y="12"/>
                    <a:pt x="55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4" y="67"/>
                    <a:pt x="34" y="67"/>
                    <a:pt x="34" y="67"/>
                  </a:cubicBezTo>
                  <a:cubicBezTo>
                    <a:pt x="22" y="67"/>
                    <a:pt x="22" y="67"/>
                    <a:pt x="22" y="67"/>
                  </a:cubicBezTo>
                  <a:lnTo>
                    <a:pt x="2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0" name="Rectangle 351">
              <a:extLst>
                <a:ext uri="{FF2B5EF4-FFF2-40B4-BE49-F238E27FC236}">
                  <a16:creationId xmlns:a16="http://schemas.microsoft.com/office/drawing/2014/main" id="{3946036D-7B26-4020-A159-9C2765BC3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400" y="5928043"/>
              <a:ext cx="33338" cy="17938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1" name="Freeform 352">
              <a:extLst>
                <a:ext uri="{FF2B5EF4-FFF2-40B4-BE49-F238E27FC236}">
                  <a16:creationId xmlns:a16="http://schemas.microsoft.com/office/drawing/2014/main" id="{505FB8B4-72E8-4572-AA55-D02E702EFA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91013" y="5926455"/>
              <a:ext cx="182563" cy="185737"/>
            </a:xfrm>
            <a:custGeom>
              <a:gdLst>
                <a:gd fmla="*/ 68 w 68" name="T0"/>
                <a:gd fmla="*/ 35 h 70" name="T1"/>
                <a:gd fmla="*/ 34 w 68" name="T2"/>
                <a:gd fmla="*/ 70 h 70" name="T3"/>
                <a:gd fmla="*/ 0 w 68" name="T4"/>
                <a:gd fmla="*/ 35 h 70" name="T5"/>
                <a:gd fmla="*/ 34 w 68" name="T6"/>
                <a:gd fmla="*/ 0 h 70" name="T7"/>
                <a:gd fmla="*/ 68 w 68" name="T8"/>
                <a:gd fmla="*/ 35 h 70" name="T9"/>
                <a:gd fmla="*/ 12 w 68" name="T10"/>
                <a:gd fmla="*/ 35 h 70" name="T11"/>
                <a:gd fmla="*/ 34 w 68" name="T12"/>
                <a:gd fmla="*/ 58 h 70" name="T13"/>
                <a:gd fmla="*/ 56 w 68" name="T14"/>
                <a:gd fmla="*/ 35 h 70" name="T15"/>
                <a:gd fmla="*/ 34 w 68" name="T16"/>
                <a:gd fmla="*/ 11 h 70" name="T17"/>
                <a:gd fmla="*/ 12 w 68" name="T18"/>
                <a:gd fmla="*/ 35 h 7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0" w="68">
                  <a:moveTo>
                    <a:pt x="68" y="35"/>
                  </a:moveTo>
                  <a:cubicBezTo>
                    <a:pt x="68" y="52"/>
                    <a:pt x="57" y="70"/>
                    <a:pt x="34" y="70"/>
                  </a:cubicBezTo>
                  <a:cubicBezTo>
                    <a:pt x="10" y="70"/>
                    <a:pt x="0" y="53"/>
                    <a:pt x="0" y="35"/>
                  </a:cubicBezTo>
                  <a:cubicBezTo>
                    <a:pt x="0" y="17"/>
                    <a:pt x="11" y="0"/>
                    <a:pt x="34" y="0"/>
                  </a:cubicBezTo>
                  <a:cubicBezTo>
                    <a:pt x="57" y="0"/>
                    <a:pt x="68" y="17"/>
                    <a:pt x="68" y="35"/>
                  </a:cubicBezTo>
                  <a:close/>
                  <a:moveTo>
                    <a:pt x="12" y="35"/>
                  </a:moveTo>
                  <a:cubicBezTo>
                    <a:pt x="12" y="46"/>
                    <a:pt x="18" y="58"/>
                    <a:pt x="34" y="58"/>
                  </a:cubicBezTo>
                  <a:cubicBezTo>
                    <a:pt x="50" y="58"/>
                    <a:pt x="55" y="46"/>
                    <a:pt x="56" y="35"/>
                  </a:cubicBezTo>
                  <a:cubicBezTo>
                    <a:pt x="56" y="24"/>
                    <a:pt x="50" y="11"/>
                    <a:pt x="34" y="11"/>
                  </a:cubicBezTo>
                  <a:cubicBezTo>
                    <a:pt x="18" y="11"/>
                    <a:pt x="12" y="24"/>
                    <a:pt x="1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2" name="Freeform 353">
              <a:extLst>
                <a:ext uri="{FF2B5EF4-FFF2-40B4-BE49-F238E27FC236}">
                  <a16:creationId xmlns:a16="http://schemas.microsoft.com/office/drawing/2014/main" id="{73828253-89B8-4C96-BD57-8F03CD02FB27}"/>
                </a:ext>
              </a:extLst>
            </p:cNvPr>
            <p:cNvSpPr/>
            <p:nvPr/>
          </p:nvSpPr>
          <p:spPr bwMode="auto">
            <a:xfrm>
              <a:off x="4513263" y="5928043"/>
              <a:ext cx="146050" cy="179387"/>
            </a:xfrm>
            <a:custGeom>
              <a:gdLst>
                <a:gd fmla="*/ 72 w 92" name="T0"/>
                <a:gd fmla="*/ 0 h 113" name="T1"/>
                <a:gd fmla="*/ 92 w 92" name="T2"/>
                <a:gd fmla="*/ 0 h 113" name="T3"/>
                <a:gd fmla="*/ 92 w 92" name="T4"/>
                <a:gd fmla="*/ 113 h 113" name="T5"/>
                <a:gd fmla="*/ 79 w 92" name="T6"/>
                <a:gd fmla="*/ 113 h 113" name="T7"/>
                <a:gd fmla="*/ 79 w 92" name="T8"/>
                <a:gd fmla="*/ 113 h 113" name="T9"/>
                <a:gd fmla="*/ 20 w 92" name="T10"/>
                <a:gd fmla="*/ 37 h 113" name="T11"/>
                <a:gd fmla="*/ 20 w 92" name="T12"/>
                <a:gd fmla="*/ 113 h 113" name="T13"/>
                <a:gd fmla="*/ 0 w 92" name="T14"/>
                <a:gd fmla="*/ 113 h 113" name="T15"/>
                <a:gd fmla="*/ 0 w 92" name="T16"/>
                <a:gd fmla="*/ 0 h 113" name="T17"/>
                <a:gd fmla="*/ 16 w 92" name="T18"/>
                <a:gd fmla="*/ 0 h 113" name="T19"/>
                <a:gd fmla="*/ 72 w 92" name="T20"/>
                <a:gd fmla="*/ 71 h 113" name="T21"/>
                <a:gd fmla="*/ 72 w 92" name="T22"/>
                <a:gd fmla="*/ 0 h 11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13" w="92">
                  <a:moveTo>
                    <a:pt x="72" y="0"/>
                  </a:moveTo>
                  <a:lnTo>
                    <a:pt x="92" y="0"/>
                  </a:lnTo>
                  <a:lnTo>
                    <a:pt x="92" y="113"/>
                  </a:lnTo>
                  <a:lnTo>
                    <a:pt x="79" y="113"/>
                  </a:lnTo>
                  <a:lnTo>
                    <a:pt x="79" y="113"/>
                  </a:lnTo>
                  <a:lnTo>
                    <a:pt x="20" y="37"/>
                  </a:lnTo>
                  <a:lnTo>
                    <a:pt x="20" y="113"/>
                  </a:lnTo>
                  <a:lnTo>
                    <a:pt x="0" y="113"/>
                  </a:lnTo>
                  <a:lnTo>
                    <a:pt x="0" y="0"/>
                  </a:lnTo>
                  <a:lnTo>
                    <a:pt x="16" y="0"/>
                  </a:lnTo>
                  <a:lnTo>
                    <a:pt x="72" y="71"/>
                  </a:lnTo>
                  <a:lnTo>
                    <a:pt x="7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3" name="Freeform 354">
              <a:extLst>
                <a:ext uri="{FF2B5EF4-FFF2-40B4-BE49-F238E27FC236}">
                  <a16:creationId xmlns:a16="http://schemas.microsoft.com/office/drawing/2014/main" id="{6B3F0E31-8E27-448B-9632-817B44B1F668}"/>
                </a:ext>
              </a:extLst>
            </p:cNvPr>
            <p:cNvSpPr/>
            <p:nvPr/>
          </p:nvSpPr>
          <p:spPr bwMode="auto">
            <a:xfrm>
              <a:off x="4694238" y="5926455"/>
              <a:ext cx="146050" cy="182562"/>
            </a:xfrm>
            <a:custGeom>
              <a:gdLst>
                <a:gd fmla="*/ 17 w 55" name="T0"/>
                <a:gd fmla="*/ 39 h 69" name="T1"/>
                <a:gd fmla="*/ 17 w 55" name="T2"/>
                <a:gd fmla="*/ 29 h 69" name="T3"/>
                <a:gd fmla="*/ 27 w 55" name="T4"/>
                <a:gd fmla="*/ 29 h 69" name="T5"/>
                <a:gd fmla="*/ 41 w 55" name="T6"/>
                <a:gd fmla="*/ 21 h 69" name="T7"/>
                <a:gd fmla="*/ 27 w 55" name="T8"/>
                <a:gd fmla="*/ 12 h 69" name="T9"/>
                <a:gd fmla="*/ 13 w 55" name="T10"/>
                <a:gd fmla="*/ 20 h 69" name="T11"/>
                <a:gd fmla="*/ 1 w 55" name="T12"/>
                <a:gd fmla="*/ 20 h 69" name="T13"/>
                <a:gd fmla="*/ 27 w 55" name="T14"/>
                <a:gd fmla="*/ 0 h 69" name="T15"/>
                <a:gd fmla="*/ 53 w 55" name="T16"/>
                <a:gd fmla="*/ 21 h 69" name="T17"/>
                <a:gd fmla="*/ 44 w 55" name="T18"/>
                <a:gd fmla="*/ 34 h 69" name="T19"/>
                <a:gd fmla="*/ 55 w 55" name="T20"/>
                <a:gd fmla="*/ 48 h 69" name="T21"/>
                <a:gd fmla="*/ 27 w 55" name="T22"/>
                <a:gd fmla="*/ 69 h 69" name="T23"/>
                <a:gd fmla="*/ 0 w 55" name="T24"/>
                <a:gd fmla="*/ 49 h 69" name="T25"/>
                <a:gd fmla="*/ 12 w 55" name="T26"/>
                <a:gd fmla="*/ 49 h 69" name="T27"/>
                <a:gd fmla="*/ 27 w 55" name="T28"/>
                <a:gd fmla="*/ 58 h 69" name="T29"/>
                <a:gd fmla="*/ 42 w 55" name="T30"/>
                <a:gd fmla="*/ 48 h 69" name="T31"/>
                <a:gd fmla="*/ 28 w 55" name="T32"/>
                <a:gd fmla="*/ 39 h 69" name="T33"/>
                <a:gd fmla="*/ 17 w 55" name="T34"/>
                <a:gd fmla="*/ 39 h 69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69" w="55">
                  <a:moveTo>
                    <a:pt x="17" y="39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34" y="29"/>
                    <a:pt x="41" y="27"/>
                    <a:pt x="41" y="21"/>
                  </a:cubicBezTo>
                  <a:cubicBezTo>
                    <a:pt x="41" y="17"/>
                    <a:pt x="38" y="12"/>
                    <a:pt x="27" y="12"/>
                  </a:cubicBezTo>
                  <a:cubicBezTo>
                    <a:pt x="21" y="12"/>
                    <a:pt x="13" y="14"/>
                    <a:pt x="13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1" y="5"/>
                    <a:pt x="15" y="0"/>
                    <a:pt x="27" y="0"/>
                  </a:cubicBezTo>
                  <a:cubicBezTo>
                    <a:pt x="40" y="0"/>
                    <a:pt x="53" y="6"/>
                    <a:pt x="53" y="21"/>
                  </a:cubicBezTo>
                  <a:cubicBezTo>
                    <a:pt x="53" y="26"/>
                    <a:pt x="50" y="32"/>
                    <a:pt x="44" y="34"/>
                  </a:cubicBezTo>
                  <a:cubicBezTo>
                    <a:pt x="51" y="36"/>
                    <a:pt x="55" y="42"/>
                    <a:pt x="55" y="48"/>
                  </a:cubicBezTo>
                  <a:cubicBezTo>
                    <a:pt x="55" y="64"/>
                    <a:pt x="40" y="69"/>
                    <a:pt x="27" y="69"/>
                  </a:cubicBezTo>
                  <a:cubicBezTo>
                    <a:pt x="14" y="69"/>
                    <a:pt x="0" y="64"/>
                    <a:pt x="0" y="49"/>
                  </a:cubicBezTo>
                  <a:cubicBezTo>
                    <a:pt x="12" y="49"/>
                    <a:pt x="12" y="49"/>
                    <a:pt x="12" y="49"/>
                  </a:cubicBezTo>
                  <a:cubicBezTo>
                    <a:pt x="12" y="56"/>
                    <a:pt x="22" y="58"/>
                    <a:pt x="27" y="58"/>
                  </a:cubicBezTo>
                  <a:cubicBezTo>
                    <a:pt x="33" y="58"/>
                    <a:pt x="42" y="55"/>
                    <a:pt x="42" y="48"/>
                  </a:cubicBezTo>
                  <a:cubicBezTo>
                    <a:pt x="42" y="44"/>
                    <a:pt x="40" y="39"/>
                    <a:pt x="28" y="39"/>
                  </a:cubicBezTo>
                  <a:lnTo>
                    <a:pt x="17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FDFF86D6-2C91-49FD-BFBB-85548FB5D4CD}"/>
              </a:ext>
            </a:extLst>
          </p:cNvPr>
          <p:cNvGrpSpPr/>
          <p:nvPr/>
        </p:nvGrpSpPr>
        <p:grpSpPr>
          <a:xfrm>
            <a:off x="6661150" y="3784918"/>
            <a:ext cx="2144713" cy="1909762"/>
            <a:chOff x="6632575" y="4365943"/>
            <a:chExt cx="2144713" cy="1909762"/>
          </a:xfrm>
        </p:grpSpPr>
        <p:sp>
          <p:nvSpPr>
            <p:cNvPr id="25" name="Freeform 339">
              <a:extLst>
                <a:ext uri="{FF2B5EF4-FFF2-40B4-BE49-F238E27FC236}">
                  <a16:creationId xmlns:a16="http://schemas.microsoft.com/office/drawing/2014/main" id="{D63B49C7-53C3-4A1E-89D3-21F749A735CC}"/>
                </a:ext>
              </a:extLst>
            </p:cNvPr>
            <p:cNvSpPr/>
            <p:nvPr/>
          </p:nvSpPr>
          <p:spPr bwMode="auto">
            <a:xfrm>
              <a:off x="6632575" y="4365943"/>
              <a:ext cx="2144713" cy="1909762"/>
            </a:xfrm>
            <a:custGeom>
              <a:gdLst>
                <a:gd fmla="*/ 78 w 805" name="T0"/>
                <a:gd fmla="*/ 286 h 716" name="T1"/>
                <a:gd fmla="*/ 78 w 805" name="T2"/>
                <a:gd fmla="*/ 414 h 716" name="T3"/>
                <a:gd fmla="*/ 162 w 805" name="T4"/>
                <a:gd fmla="*/ 648 h 716" name="T5"/>
                <a:gd fmla="*/ 327 w 805" name="T6"/>
                <a:gd fmla="*/ 716 h 716" name="T7"/>
                <a:gd fmla="*/ 805 w 805" name="T8"/>
                <a:gd fmla="*/ 716 h 716" name="T9"/>
                <a:gd fmla="*/ 805 w 805" name="T10"/>
                <a:gd fmla="*/ 505 h 716" name="T11"/>
                <a:gd fmla="*/ 327 w 805" name="T12"/>
                <a:gd fmla="*/ 505 h 716" name="T13"/>
                <a:gd fmla="*/ 289 w 805" name="T14"/>
                <a:gd fmla="*/ 414 h 716" name="T15"/>
                <a:gd fmla="*/ 289 w 805" name="T16"/>
                <a:gd fmla="*/ 286 h 716" name="T17"/>
                <a:gd fmla="*/ 362 w 805" name="T18"/>
                <a:gd fmla="*/ 286 h 716" name="T19"/>
                <a:gd fmla="*/ 173 w 805" name="T20"/>
                <a:gd fmla="*/ 0 h 716" name="T21"/>
                <a:gd fmla="*/ 0 w 805" name="T22"/>
                <a:gd fmla="*/ 286 h 716" name="T23"/>
                <a:gd fmla="*/ 78 w 805" name="T24"/>
                <a:gd fmla="*/ 286 h 71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16" w="805">
                  <a:moveTo>
                    <a:pt x="78" y="286"/>
                  </a:moveTo>
                  <a:cubicBezTo>
                    <a:pt x="78" y="414"/>
                    <a:pt x="78" y="414"/>
                    <a:pt x="78" y="414"/>
                  </a:cubicBezTo>
                  <a:cubicBezTo>
                    <a:pt x="78" y="515"/>
                    <a:pt x="106" y="593"/>
                    <a:pt x="162" y="648"/>
                  </a:cubicBezTo>
                  <a:cubicBezTo>
                    <a:pt x="229" y="712"/>
                    <a:pt x="306" y="716"/>
                    <a:pt x="327" y="716"/>
                  </a:cubicBezTo>
                  <a:cubicBezTo>
                    <a:pt x="805" y="716"/>
                    <a:pt x="805" y="716"/>
                    <a:pt x="805" y="716"/>
                  </a:cubicBezTo>
                  <a:cubicBezTo>
                    <a:pt x="805" y="505"/>
                    <a:pt x="805" y="505"/>
                    <a:pt x="805" y="505"/>
                  </a:cubicBezTo>
                  <a:cubicBezTo>
                    <a:pt x="327" y="505"/>
                    <a:pt x="327" y="505"/>
                    <a:pt x="327" y="505"/>
                  </a:cubicBezTo>
                  <a:cubicBezTo>
                    <a:pt x="292" y="501"/>
                    <a:pt x="289" y="440"/>
                    <a:pt x="289" y="414"/>
                  </a:cubicBezTo>
                  <a:cubicBezTo>
                    <a:pt x="289" y="286"/>
                    <a:pt x="289" y="286"/>
                    <a:pt x="289" y="286"/>
                  </a:cubicBezTo>
                  <a:cubicBezTo>
                    <a:pt x="362" y="286"/>
                    <a:pt x="362" y="286"/>
                    <a:pt x="362" y="286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0" y="286"/>
                    <a:pt x="0" y="286"/>
                    <a:pt x="0" y="286"/>
                  </a:cubicBezTo>
                  <a:lnTo>
                    <a:pt x="78" y="286"/>
                  </a:ln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6" name="Freeform 355">
              <a:extLst>
                <a:ext uri="{FF2B5EF4-FFF2-40B4-BE49-F238E27FC236}">
                  <a16:creationId xmlns:a16="http://schemas.microsoft.com/office/drawing/2014/main" id="{C8FEE6BA-B319-4D3B-BE9C-DB8AC60905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46950" y="5926455"/>
              <a:ext cx="180975" cy="185737"/>
            </a:xfrm>
            <a:custGeom>
              <a:gdLst>
                <a:gd fmla="*/ 68 w 68" name="T0"/>
                <a:gd fmla="*/ 35 h 70" name="T1"/>
                <a:gd fmla="*/ 34 w 68" name="T2"/>
                <a:gd fmla="*/ 70 h 70" name="T3"/>
                <a:gd fmla="*/ 0 w 68" name="T4"/>
                <a:gd fmla="*/ 35 h 70" name="T5"/>
                <a:gd fmla="*/ 34 w 68" name="T6"/>
                <a:gd fmla="*/ 0 h 70" name="T7"/>
                <a:gd fmla="*/ 68 w 68" name="T8"/>
                <a:gd fmla="*/ 35 h 70" name="T9"/>
                <a:gd fmla="*/ 12 w 68" name="T10"/>
                <a:gd fmla="*/ 35 h 70" name="T11"/>
                <a:gd fmla="*/ 34 w 68" name="T12"/>
                <a:gd fmla="*/ 58 h 70" name="T13"/>
                <a:gd fmla="*/ 56 w 68" name="T14"/>
                <a:gd fmla="*/ 35 h 70" name="T15"/>
                <a:gd fmla="*/ 34 w 68" name="T16"/>
                <a:gd fmla="*/ 11 h 70" name="T17"/>
                <a:gd fmla="*/ 12 w 68" name="T18"/>
                <a:gd fmla="*/ 35 h 7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0" w="68">
                  <a:moveTo>
                    <a:pt x="68" y="35"/>
                  </a:moveTo>
                  <a:cubicBezTo>
                    <a:pt x="68" y="52"/>
                    <a:pt x="57" y="70"/>
                    <a:pt x="34" y="70"/>
                  </a:cubicBezTo>
                  <a:cubicBezTo>
                    <a:pt x="11" y="70"/>
                    <a:pt x="0" y="53"/>
                    <a:pt x="0" y="35"/>
                  </a:cubicBezTo>
                  <a:cubicBezTo>
                    <a:pt x="0" y="17"/>
                    <a:pt x="11" y="0"/>
                    <a:pt x="34" y="0"/>
                  </a:cubicBezTo>
                  <a:cubicBezTo>
                    <a:pt x="57" y="0"/>
                    <a:pt x="68" y="17"/>
                    <a:pt x="68" y="35"/>
                  </a:cubicBezTo>
                  <a:close/>
                  <a:moveTo>
                    <a:pt x="12" y="35"/>
                  </a:moveTo>
                  <a:cubicBezTo>
                    <a:pt x="12" y="46"/>
                    <a:pt x="18" y="58"/>
                    <a:pt x="34" y="58"/>
                  </a:cubicBezTo>
                  <a:cubicBezTo>
                    <a:pt x="50" y="58"/>
                    <a:pt x="56" y="46"/>
                    <a:pt x="56" y="35"/>
                  </a:cubicBezTo>
                  <a:cubicBezTo>
                    <a:pt x="56" y="24"/>
                    <a:pt x="50" y="11"/>
                    <a:pt x="34" y="11"/>
                  </a:cubicBezTo>
                  <a:cubicBezTo>
                    <a:pt x="18" y="11"/>
                    <a:pt x="12" y="24"/>
                    <a:pt x="12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7" name="Freeform 356">
              <a:extLst>
                <a:ext uri="{FF2B5EF4-FFF2-40B4-BE49-F238E27FC236}">
                  <a16:creationId xmlns:a16="http://schemas.microsoft.com/office/drawing/2014/main" id="{BB75C681-1E02-4755-B9FF-CC4766D949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66025" y="5928043"/>
              <a:ext cx="169863" cy="179387"/>
            </a:xfrm>
            <a:custGeom>
              <a:gdLst>
                <a:gd fmla="*/ 31 w 64" name="T0"/>
                <a:gd fmla="*/ 47 h 67" name="T1"/>
                <a:gd fmla="*/ 13 w 64" name="T2"/>
                <a:gd fmla="*/ 47 h 67" name="T3"/>
                <a:gd fmla="*/ 13 w 64" name="T4"/>
                <a:gd fmla="*/ 67 h 67" name="T5"/>
                <a:gd fmla="*/ 0 w 64" name="T6"/>
                <a:gd fmla="*/ 67 h 67" name="T7"/>
                <a:gd fmla="*/ 0 w 64" name="T8"/>
                <a:gd fmla="*/ 0 h 67" name="T9"/>
                <a:gd fmla="*/ 31 w 64" name="T10"/>
                <a:gd fmla="*/ 0 h 67" name="T11"/>
                <a:gd fmla="*/ 31 w 64" name="T12"/>
                <a:gd fmla="*/ 47 h 67" name="T13"/>
                <a:gd fmla="*/ 13 w 64" name="T14"/>
                <a:gd fmla="*/ 36 h 67" name="T15"/>
                <a:gd fmla="*/ 31 w 64" name="T16"/>
                <a:gd fmla="*/ 36 h 67" name="T17"/>
                <a:gd fmla="*/ 31 w 64" name="T18"/>
                <a:gd fmla="*/ 12 h 67" name="T19"/>
                <a:gd fmla="*/ 13 w 64" name="T20"/>
                <a:gd fmla="*/ 12 h 67" name="T21"/>
                <a:gd fmla="*/ 13 w 64" name="T22"/>
                <a:gd fmla="*/ 36 h 6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7" w="64">
                  <a:moveTo>
                    <a:pt x="31" y="47"/>
                  </a:moveTo>
                  <a:cubicBezTo>
                    <a:pt x="13" y="47"/>
                    <a:pt x="13" y="47"/>
                    <a:pt x="13" y="47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21" y="0"/>
                    <a:pt x="31" y="0"/>
                  </a:cubicBezTo>
                  <a:cubicBezTo>
                    <a:pt x="64" y="0"/>
                    <a:pt x="64" y="47"/>
                    <a:pt x="31" y="47"/>
                  </a:cubicBezTo>
                  <a:close/>
                  <a:moveTo>
                    <a:pt x="13" y="36"/>
                  </a:moveTo>
                  <a:cubicBezTo>
                    <a:pt x="31" y="36"/>
                    <a:pt x="31" y="36"/>
                    <a:pt x="31" y="36"/>
                  </a:cubicBezTo>
                  <a:cubicBezTo>
                    <a:pt x="47" y="36"/>
                    <a:pt x="47" y="12"/>
                    <a:pt x="31" y="12"/>
                  </a:cubicBezTo>
                  <a:cubicBezTo>
                    <a:pt x="13" y="12"/>
                    <a:pt x="13" y="12"/>
                    <a:pt x="13" y="12"/>
                  </a:cubicBezTo>
                  <a:lnTo>
                    <a:pt x="13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8" name="Freeform 357">
              <a:extLst>
                <a:ext uri="{FF2B5EF4-FFF2-40B4-BE49-F238E27FC236}">
                  <a16:creationId xmlns:a16="http://schemas.microsoft.com/office/drawing/2014/main" id="{A6613A98-DB2C-44CC-A704-FD71BA9DD4FB}"/>
                </a:ext>
              </a:extLst>
            </p:cNvPr>
            <p:cNvSpPr/>
            <p:nvPr/>
          </p:nvSpPr>
          <p:spPr bwMode="auto">
            <a:xfrm>
              <a:off x="7739063" y="5928043"/>
              <a:ext cx="146050" cy="179387"/>
            </a:xfrm>
            <a:custGeom>
              <a:gdLst>
                <a:gd fmla="*/ 21 w 55" name="T0"/>
                <a:gd fmla="*/ 12 h 67" name="T1"/>
                <a:gd fmla="*/ 0 w 55" name="T2"/>
                <a:gd fmla="*/ 12 h 67" name="T3"/>
                <a:gd fmla="*/ 0 w 55" name="T4"/>
                <a:gd fmla="*/ 0 h 67" name="T5"/>
                <a:gd fmla="*/ 55 w 55" name="T6"/>
                <a:gd fmla="*/ 0 h 67" name="T7"/>
                <a:gd fmla="*/ 55 w 55" name="T8"/>
                <a:gd fmla="*/ 12 h 67" name="T9"/>
                <a:gd fmla="*/ 34 w 55" name="T10"/>
                <a:gd fmla="*/ 12 h 67" name="T11"/>
                <a:gd fmla="*/ 34 w 55" name="T12"/>
                <a:gd fmla="*/ 67 h 67" name="T13"/>
                <a:gd fmla="*/ 21 w 55" name="T14"/>
                <a:gd fmla="*/ 67 h 67" name="T15"/>
                <a:gd fmla="*/ 21 w 55" name="T16"/>
                <a:gd fmla="*/ 12 h 6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7" w="55">
                  <a:moveTo>
                    <a:pt x="21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9" y="0"/>
                    <a:pt x="36" y="0"/>
                    <a:pt x="55" y="0"/>
                  </a:cubicBezTo>
                  <a:cubicBezTo>
                    <a:pt x="55" y="12"/>
                    <a:pt x="55" y="12"/>
                    <a:pt x="55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4" y="67"/>
                    <a:pt x="34" y="67"/>
                    <a:pt x="34" y="67"/>
                  </a:cubicBezTo>
                  <a:cubicBezTo>
                    <a:pt x="21" y="67"/>
                    <a:pt x="21" y="67"/>
                    <a:pt x="21" y="67"/>
                  </a:cubicBezTo>
                  <a:lnTo>
                    <a:pt x="21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9" name="Rectangle 358">
              <a:extLst>
                <a:ext uri="{FF2B5EF4-FFF2-40B4-BE49-F238E27FC236}">
                  <a16:creationId xmlns:a16="http://schemas.microsoft.com/office/drawing/2014/main" id="{16D4B53C-CC11-4F09-83A7-E49758503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6863" y="5928043"/>
              <a:ext cx="34925" cy="1793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30" name="Freeform 359">
              <a:extLst>
                <a:ext uri="{FF2B5EF4-FFF2-40B4-BE49-F238E27FC236}">
                  <a16:creationId xmlns:a16="http://schemas.microsoft.com/office/drawing/2014/main" id="{D02D6FAB-5C86-4E6E-8286-2D94E260DA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91475" y="5926455"/>
              <a:ext cx="184150" cy="185737"/>
            </a:xfrm>
            <a:custGeom>
              <a:gdLst>
                <a:gd fmla="*/ 69 w 69" name="T0"/>
                <a:gd fmla="*/ 35 h 70" name="T1"/>
                <a:gd fmla="*/ 34 w 69" name="T2"/>
                <a:gd fmla="*/ 70 h 70" name="T3"/>
                <a:gd fmla="*/ 0 w 69" name="T4"/>
                <a:gd fmla="*/ 35 h 70" name="T5"/>
                <a:gd fmla="*/ 34 w 69" name="T6"/>
                <a:gd fmla="*/ 0 h 70" name="T7"/>
                <a:gd fmla="*/ 69 w 69" name="T8"/>
                <a:gd fmla="*/ 35 h 70" name="T9"/>
                <a:gd fmla="*/ 13 w 69" name="T10"/>
                <a:gd fmla="*/ 35 h 70" name="T11"/>
                <a:gd fmla="*/ 34 w 69" name="T12"/>
                <a:gd fmla="*/ 58 h 70" name="T13"/>
                <a:gd fmla="*/ 56 w 69" name="T14"/>
                <a:gd fmla="*/ 35 h 70" name="T15"/>
                <a:gd fmla="*/ 34 w 69" name="T16"/>
                <a:gd fmla="*/ 11 h 70" name="T17"/>
                <a:gd fmla="*/ 13 w 69" name="T18"/>
                <a:gd fmla="*/ 35 h 7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0" w="69">
                  <a:moveTo>
                    <a:pt x="69" y="35"/>
                  </a:moveTo>
                  <a:cubicBezTo>
                    <a:pt x="68" y="52"/>
                    <a:pt x="58" y="70"/>
                    <a:pt x="34" y="70"/>
                  </a:cubicBezTo>
                  <a:cubicBezTo>
                    <a:pt x="11" y="70"/>
                    <a:pt x="0" y="53"/>
                    <a:pt x="0" y="35"/>
                  </a:cubicBezTo>
                  <a:cubicBezTo>
                    <a:pt x="0" y="17"/>
                    <a:pt x="11" y="0"/>
                    <a:pt x="34" y="0"/>
                  </a:cubicBezTo>
                  <a:cubicBezTo>
                    <a:pt x="57" y="0"/>
                    <a:pt x="69" y="17"/>
                    <a:pt x="69" y="35"/>
                  </a:cubicBezTo>
                  <a:close/>
                  <a:moveTo>
                    <a:pt x="13" y="35"/>
                  </a:moveTo>
                  <a:cubicBezTo>
                    <a:pt x="13" y="46"/>
                    <a:pt x="19" y="58"/>
                    <a:pt x="34" y="58"/>
                  </a:cubicBezTo>
                  <a:cubicBezTo>
                    <a:pt x="50" y="58"/>
                    <a:pt x="56" y="46"/>
                    <a:pt x="56" y="35"/>
                  </a:cubicBezTo>
                  <a:cubicBezTo>
                    <a:pt x="56" y="24"/>
                    <a:pt x="50" y="11"/>
                    <a:pt x="34" y="11"/>
                  </a:cubicBezTo>
                  <a:cubicBezTo>
                    <a:pt x="19" y="11"/>
                    <a:pt x="12" y="24"/>
                    <a:pt x="13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31" name="Freeform 360">
              <a:extLst>
                <a:ext uri="{FF2B5EF4-FFF2-40B4-BE49-F238E27FC236}">
                  <a16:creationId xmlns:a16="http://schemas.microsoft.com/office/drawing/2014/main" id="{E72C56B5-B4E8-4253-B5BC-0970D2D19C3F}"/>
                </a:ext>
              </a:extLst>
            </p:cNvPr>
            <p:cNvSpPr/>
            <p:nvPr/>
          </p:nvSpPr>
          <p:spPr bwMode="auto">
            <a:xfrm>
              <a:off x="8215313" y="5928043"/>
              <a:ext cx="146050" cy="179387"/>
            </a:xfrm>
            <a:custGeom>
              <a:gdLst>
                <a:gd fmla="*/ 71 w 92" name="T0"/>
                <a:gd fmla="*/ 0 h 113" name="T1"/>
                <a:gd fmla="*/ 92 w 92" name="T2"/>
                <a:gd fmla="*/ 0 h 113" name="T3"/>
                <a:gd fmla="*/ 92 w 92" name="T4"/>
                <a:gd fmla="*/ 113 h 113" name="T5"/>
                <a:gd fmla="*/ 79 w 92" name="T6"/>
                <a:gd fmla="*/ 113 h 113" name="T7"/>
                <a:gd fmla="*/ 79 w 92" name="T8"/>
                <a:gd fmla="*/ 113 h 113" name="T9"/>
                <a:gd fmla="*/ 20 w 92" name="T10"/>
                <a:gd fmla="*/ 37 h 113" name="T11"/>
                <a:gd fmla="*/ 20 w 92" name="T12"/>
                <a:gd fmla="*/ 113 h 113" name="T13"/>
                <a:gd fmla="*/ 0 w 92" name="T14"/>
                <a:gd fmla="*/ 113 h 113" name="T15"/>
                <a:gd fmla="*/ 0 w 92" name="T16"/>
                <a:gd fmla="*/ 0 h 113" name="T17"/>
                <a:gd fmla="*/ 17 w 92" name="T18"/>
                <a:gd fmla="*/ 0 h 113" name="T19"/>
                <a:gd fmla="*/ 71 w 92" name="T20"/>
                <a:gd fmla="*/ 71 h 113" name="T21"/>
                <a:gd fmla="*/ 71 w 92" name="T22"/>
                <a:gd fmla="*/ 0 h 11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13" w="92">
                  <a:moveTo>
                    <a:pt x="71" y="0"/>
                  </a:moveTo>
                  <a:lnTo>
                    <a:pt x="92" y="0"/>
                  </a:lnTo>
                  <a:lnTo>
                    <a:pt x="92" y="113"/>
                  </a:lnTo>
                  <a:lnTo>
                    <a:pt x="79" y="113"/>
                  </a:lnTo>
                  <a:lnTo>
                    <a:pt x="79" y="113"/>
                  </a:lnTo>
                  <a:lnTo>
                    <a:pt x="20" y="37"/>
                  </a:lnTo>
                  <a:lnTo>
                    <a:pt x="20" y="113"/>
                  </a:lnTo>
                  <a:lnTo>
                    <a:pt x="0" y="113"/>
                  </a:lnTo>
                  <a:lnTo>
                    <a:pt x="0" y="0"/>
                  </a:lnTo>
                  <a:lnTo>
                    <a:pt x="17" y="0"/>
                  </a:lnTo>
                  <a:lnTo>
                    <a:pt x="71" y="71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32" name="Freeform 361">
              <a:extLst>
                <a:ext uri="{FF2B5EF4-FFF2-40B4-BE49-F238E27FC236}">
                  <a16:creationId xmlns:a16="http://schemas.microsoft.com/office/drawing/2014/main" id="{E7E4D77E-D7D8-4705-90C0-26B71DCA48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62963" y="5928043"/>
              <a:ext cx="152400" cy="179387"/>
            </a:xfrm>
            <a:custGeom>
              <a:gdLst>
                <a:gd fmla="*/ 82 w 96" name="T0"/>
                <a:gd fmla="*/ 0 h 113" name="T1"/>
                <a:gd fmla="*/ 82 w 96" name="T2"/>
                <a:gd fmla="*/ 71 h 113" name="T3"/>
                <a:gd fmla="*/ 96 w 96" name="T4"/>
                <a:gd fmla="*/ 71 h 113" name="T5"/>
                <a:gd fmla="*/ 96 w 96" name="T6"/>
                <a:gd fmla="*/ 93 h 113" name="T7"/>
                <a:gd fmla="*/ 82 w 96" name="T8"/>
                <a:gd fmla="*/ 93 h 113" name="T9"/>
                <a:gd fmla="*/ 82 w 96" name="T10"/>
                <a:gd fmla="*/ 113 h 113" name="T11"/>
                <a:gd fmla="*/ 62 w 96" name="T12"/>
                <a:gd fmla="*/ 113 h 113" name="T13"/>
                <a:gd fmla="*/ 62 w 96" name="T14"/>
                <a:gd fmla="*/ 93 h 113" name="T15"/>
                <a:gd fmla="*/ 2 w 96" name="T16"/>
                <a:gd fmla="*/ 93 h 113" name="T17"/>
                <a:gd fmla="*/ 0 w 96" name="T18"/>
                <a:gd fmla="*/ 71 h 113" name="T19"/>
                <a:gd fmla="*/ 50 w 96" name="T20"/>
                <a:gd fmla="*/ 0 h 113" name="T21"/>
                <a:gd fmla="*/ 82 w 96" name="T22"/>
                <a:gd fmla="*/ 0 h 113" name="T23"/>
                <a:gd fmla="*/ 62 w 96" name="T24"/>
                <a:gd fmla="*/ 71 h 113" name="T25"/>
                <a:gd fmla="*/ 62 w 96" name="T26"/>
                <a:gd fmla="*/ 19 h 113" name="T27"/>
                <a:gd fmla="*/ 24 w 96" name="T28"/>
                <a:gd fmla="*/ 71 h 113" name="T29"/>
                <a:gd fmla="*/ 62 w 96" name="T30"/>
                <a:gd fmla="*/ 71 h 113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13" w="96">
                  <a:moveTo>
                    <a:pt x="82" y="0"/>
                  </a:moveTo>
                  <a:lnTo>
                    <a:pt x="82" y="71"/>
                  </a:lnTo>
                  <a:lnTo>
                    <a:pt x="96" y="71"/>
                  </a:lnTo>
                  <a:lnTo>
                    <a:pt x="96" y="93"/>
                  </a:lnTo>
                  <a:lnTo>
                    <a:pt x="82" y="93"/>
                  </a:lnTo>
                  <a:lnTo>
                    <a:pt x="82" y="113"/>
                  </a:lnTo>
                  <a:lnTo>
                    <a:pt x="62" y="113"/>
                  </a:lnTo>
                  <a:lnTo>
                    <a:pt x="62" y="93"/>
                  </a:lnTo>
                  <a:lnTo>
                    <a:pt x="2" y="93"/>
                  </a:lnTo>
                  <a:lnTo>
                    <a:pt x="0" y="71"/>
                  </a:lnTo>
                  <a:lnTo>
                    <a:pt x="50" y="0"/>
                  </a:lnTo>
                  <a:lnTo>
                    <a:pt x="82" y="0"/>
                  </a:lnTo>
                  <a:close/>
                  <a:moveTo>
                    <a:pt x="62" y="71"/>
                  </a:moveTo>
                  <a:lnTo>
                    <a:pt x="62" y="19"/>
                  </a:lnTo>
                  <a:lnTo>
                    <a:pt x="24" y="71"/>
                  </a:lnTo>
                  <a:lnTo>
                    <a:pt x="62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001B33F0-267F-4B8F-96BA-C9EE5286BDA7}"/>
              </a:ext>
            </a:extLst>
          </p:cNvPr>
          <p:cNvGrpSpPr/>
          <p:nvPr/>
        </p:nvGrpSpPr>
        <p:grpSpPr>
          <a:xfrm>
            <a:off x="6661150" y="1698943"/>
            <a:ext cx="2144713" cy="1906587"/>
            <a:chOff x="6632575" y="2279968"/>
            <a:chExt cx="2144713" cy="1906587"/>
          </a:xfrm>
          <a:solidFill>
            <a:srgbClr val="46B3B0"/>
          </a:solidFill>
        </p:grpSpPr>
        <p:sp>
          <p:nvSpPr>
            <p:cNvPr id="34" name="Freeform 338">
              <a:extLst>
                <a:ext uri="{FF2B5EF4-FFF2-40B4-BE49-F238E27FC236}">
                  <a16:creationId xmlns:a16="http://schemas.microsoft.com/office/drawing/2014/main" id="{7E5DAF09-0854-4A0C-9138-5E579716DD3B}"/>
                </a:ext>
              </a:extLst>
            </p:cNvPr>
            <p:cNvSpPr/>
            <p:nvPr/>
          </p:nvSpPr>
          <p:spPr bwMode="auto">
            <a:xfrm>
              <a:off x="6632575" y="2279968"/>
              <a:ext cx="2144713" cy="1906587"/>
            </a:xfrm>
            <a:custGeom>
              <a:gdLst>
                <a:gd fmla="*/ 78 w 805" name="T0"/>
                <a:gd fmla="*/ 429 h 715" name="T1"/>
                <a:gd fmla="*/ 78 w 805" name="T2"/>
                <a:gd fmla="*/ 302 h 715" name="T3"/>
                <a:gd fmla="*/ 162 w 805" name="T4"/>
                <a:gd fmla="*/ 68 h 715" name="T5"/>
                <a:gd fmla="*/ 327 w 805" name="T6"/>
                <a:gd fmla="*/ 0 h 715" name="T7"/>
                <a:gd fmla="*/ 805 w 805" name="T8"/>
                <a:gd fmla="*/ 0 h 715" name="T9"/>
                <a:gd fmla="*/ 805 w 805" name="T10"/>
                <a:gd fmla="*/ 211 h 715" name="T11"/>
                <a:gd fmla="*/ 327 w 805" name="T12"/>
                <a:gd fmla="*/ 211 h 715" name="T13"/>
                <a:gd fmla="*/ 289 w 805" name="T14"/>
                <a:gd fmla="*/ 302 h 715" name="T15"/>
                <a:gd fmla="*/ 289 w 805" name="T16"/>
                <a:gd fmla="*/ 429 h 715" name="T17"/>
                <a:gd fmla="*/ 362 w 805" name="T18"/>
                <a:gd fmla="*/ 429 h 715" name="T19"/>
                <a:gd fmla="*/ 173 w 805" name="T20"/>
                <a:gd fmla="*/ 715 h 715" name="T21"/>
                <a:gd fmla="*/ 0 w 805" name="T22"/>
                <a:gd fmla="*/ 429 h 715" name="T23"/>
                <a:gd fmla="*/ 78 w 805" name="T24"/>
                <a:gd fmla="*/ 429 h 71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15" w="805">
                  <a:moveTo>
                    <a:pt x="78" y="429"/>
                  </a:moveTo>
                  <a:cubicBezTo>
                    <a:pt x="78" y="302"/>
                    <a:pt x="78" y="302"/>
                    <a:pt x="78" y="302"/>
                  </a:cubicBezTo>
                  <a:cubicBezTo>
                    <a:pt x="78" y="201"/>
                    <a:pt x="106" y="123"/>
                    <a:pt x="162" y="68"/>
                  </a:cubicBezTo>
                  <a:cubicBezTo>
                    <a:pt x="229" y="4"/>
                    <a:pt x="306" y="0"/>
                    <a:pt x="327" y="0"/>
                  </a:cubicBezTo>
                  <a:cubicBezTo>
                    <a:pt x="805" y="0"/>
                    <a:pt x="805" y="0"/>
                    <a:pt x="805" y="0"/>
                  </a:cubicBezTo>
                  <a:cubicBezTo>
                    <a:pt x="805" y="211"/>
                    <a:pt x="805" y="211"/>
                    <a:pt x="805" y="211"/>
                  </a:cubicBezTo>
                  <a:cubicBezTo>
                    <a:pt x="327" y="211"/>
                    <a:pt x="327" y="211"/>
                    <a:pt x="327" y="211"/>
                  </a:cubicBezTo>
                  <a:cubicBezTo>
                    <a:pt x="292" y="215"/>
                    <a:pt x="289" y="275"/>
                    <a:pt x="289" y="302"/>
                  </a:cubicBezTo>
                  <a:cubicBezTo>
                    <a:pt x="289" y="429"/>
                    <a:pt x="289" y="429"/>
                    <a:pt x="289" y="429"/>
                  </a:cubicBezTo>
                  <a:cubicBezTo>
                    <a:pt x="362" y="429"/>
                    <a:pt x="362" y="429"/>
                    <a:pt x="362" y="429"/>
                  </a:cubicBezTo>
                  <a:cubicBezTo>
                    <a:pt x="173" y="715"/>
                    <a:pt x="173" y="715"/>
                    <a:pt x="173" y="715"/>
                  </a:cubicBezTo>
                  <a:cubicBezTo>
                    <a:pt x="0" y="429"/>
                    <a:pt x="0" y="429"/>
                    <a:pt x="0" y="429"/>
                  </a:cubicBezTo>
                  <a:lnTo>
                    <a:pt x="78" y="4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46B3B0"/>
                </a:solidFill>
              </a:endParaRPr>
            </a:p>
          </p:txBody>
        </p:sp>
        <p:sp>
          <p:nvSpPr>
            <p:cNvPr id="35" name="Freeform 362">
              <a:extLst>
                <a:ext uri="{FF2B5EF4-FFF2-40B4-BE49-F238E27FC236}">
                  <a16:creationId xmlns:a16="http://schemas.microsoft.com/office/drawing/2014/main" id="{19DF5E6A-EF15-4B24-9D84-CEE2F27BA0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3938" y="2453005"/>
              <a:ext cx="180975" cy="190500"/>
            </a:xfrm>
            <a:custGeom>
              <a:gdLst>
                <a:gd fmla="*/ 68 w 68" name="T0"/>
                <a:gd fmla="*/ 36 h 71" name="T1"/>
                <a:gd fmla="*/ 34 w 68" name="T2"/>
                <a:gd fmla="*/ 71 h 71" name="T3"/>
                <a:gd fmla="*/ 0 w 68" name="T4"/>
                <a:gd fmla="*/ 36 h 71" name="T5"/>
                <a:gd fmla="*/ 34 w 68" name="T6"/>
                <a:gd fmla="*/ 0 h 71" name="T7"/>
                <a:gd fmla="*/ 68 w 68" name="T8"/>
                <a:gd fmla="*/ 36 h 71" name="T9"/>
                <a:gd fmla="*/ 12 w 68" name="T10"/>
                <a:gd fmla="*/ 36 h 71" name="T11"/>
                <a:gd fmla="*/ 34 w 68" name="T12"/>
                <a:gd fmla="*/ 59 h 71" name="T13"/>
                <a:gd fmla="*/ 56 w 68" name="T14"/>
                <a:gd fmla="*/ 36 h 71" name="T15"/>
                <a:gd fmla="*/ 34 w 68" name="T16"/>
                <a:gd fmla="*/ 12 h 71" name="T17"/>
                <a:gd fmla="*/ 12 w 68" name="T18"/>
                <a:gd fmla="*/ 36 h 7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1" w="68">
                  <a:moveTo>
                    <a:pt x="68" y="36"/>
                  </a:moveTo>
                  <a:cubicBezTo>
                    <a:pt x="68" y="53"/>
                    <a:pt x="57" y="71"/>
                    <a:pt x="34" y="71"/>
                  </a:cubicBezTo>
                  <a:cubicBezTo>
                    <a:pt x="10" y="71"/>
                    <a:pt x="0" y="53"/>
                    <a:pt x="0" y="36"/>
                  </a:cubicBezTo>
                  <a:cubicBezTo>
                    <a:pt x="0" y="18"/>
                    <a:pt x="11" y="0"/>
                    <a:pt x="34" y="0"/>
                  </a:cubicBezTo>
                  <a:cubicBezTo>
                    <a:pt x="57" y="0"/>
                    <a:pt x="68" y="18"/>
                    <a:pt x="68" y="36"/>
                  </a:cubicBezTo>
                  <a:close/>
                  <a:moveTo>
                    <a:pt x="12" y="36"/>
                  </a:moveTo>
                  <a:cubicBezTo>
                    <a:pt x="12" y="47"/>
                    <a:pt x="18" y="59"/>
                    <a:pt x="34" y="59"/>
                  </a:cubicBezTo>
                  <a:cubicBezTo>
                    <a:pt x="49" y="59"/>
                    <a:pt x="55" y="47"/>
                    <a:pt x="56" y="36"/>
                  </a:cubicBezTo>
                  <a:cubicBezTo>
                    <a:pt x="56" y="25"/>
                    <a:pt x="49" y="12"/>
                    <a:pt x="34" y="12"/>
                  </a:cubicBezTo>
                  <a:cubicBezTo>
                    <a:pt x="18" y="12"/>
                    <a:pt x="12" y="25"/>
                    <a:pt x="1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46B3B0"/>
                </a:solidFill>
              </a:endParaRPr>
            </a:p>
          </p:txBody>
        </p:sp>
        <p:sp>
          <p:nvSpPr>
            <p:cNvPr id="36" name="Freeform 363">
              <a:extLst>
                <a:ext uri="{FF2B5EF4-FFF2-40B4-BE49-F238E27FC236}">
                  <a16:creationId xmlns:a16="http://schemas.microsoft.com/office/drawing/2014/main" id="{1BA80CE6-5565-46BB-AC9E-70AADDBCED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91425" y="2459355"/>
              <a:ext cx="171450" cy="177800"/>
            </a:xfrm>
            <a:custGeom>
              <a:gdLst>
                <a:gd fmla="*/ 31 w 64" name="T0"/>
                <a:gd fmla="*/ 47 h 67" name="T1"/>
                <a:gd fmla="*/ 12 w 64" name="T2"/>
                <a:gd fmla="*/ 47 h 67" name="T3"/>
                <a:gd fmla="*/ 12 w 64" name="T4"/>
                <a:gd fmla="*/ 67 h 67" name="T5"/>
                <a:gd fmla="*/ 0 w 64" name="T6"/>
                <a:gd fmla="*/ 67 h 67" name="T7"/>
                <a:gd fmla="*/ 0 w 64" name="T8"/>
                <a:gd fmla="*/ 0 h 67" name="T9"/>
                <a:gd fmla="*/ 31 w 64" name="T10"/>
                <a:gd fmla="*/ 0 h 67" name="T11"/>
                <a:gd fmla="*/ 31 w 64" name="T12"/>
                <a:gd fmla="*/ 47 h 67" name="T13"/>
                <a:gd fmla="*/ 12 w 64" name="T14"/>
                <a:gd fmla="*/ 36 h 67" name="T15"/>
                <a:gd fmla="*/ 31 w 64" name="T16"/>
                <a:gd fmla="*/ 36 h 67" name="T17"/>
                <a:gd fmla="*/ 31 w 64" name="T18"/>
                <a:gd fmla="*/ 12 h 67" name="T19"/>
                <a:gd fmla="*/ 12 w 64" name="T20"/>
                <a:gd fmla="*/ 12 h 67" name="T21"/>
                <a:gd fmla="*/ 12 w 64" name="T22"/>
                <a:gd fmla="*/ 36 h 6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7" w="64">
                  <a:moveTo>
                    <a:pt x="31" y="47"/>
                  </a:moveTo>
                  <a:cubicBezTo>
                    <a:pt x="12" y="47"/>
                    <a:pt x="12" y="47"/>
                    <a:pt x="12" y="47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21" y="0"/>
                    <a:pt x="31" y="0"/>
                  </a:cubicBezTo>
                  <a:cubicBezTo>
                    <a:pt x="64" y="0"/>
                    <a:pt x="64" y="47"/>
                    <a:pt x="31" y="47"/>
                  </a:cubicBezTo>
                  <a:close/>
                  <a:moveTo>
                    <a:pt x="12" y="36"/>
                  </a:moveTo>
                  <a:cubicBezTo>
                    <a:pt x="31" y="36"/>
                    <a:pt x="31" y="36"/>
                    <a:pt x="31" y="36"/>
                  </a:cubicBezTo>
                  <a:cubicBezTo>
                    <a:pt x="47" y="36"/>
                    <a:pt x="47" y="12"/>
                    <a:pt x="31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46B3B0"/>
                </a:solidFill>
              </a:endParaRPr>
            </a:p>
          </p:txBody>
        </p:sp>
        <p:sp>
          <p:nvSpPr>
            <p:cNvPr id="37" name="Freeform 364">
              <a:extLst>
                <a:ext uri="{FF2B5EF4-FFF2-40B4-BE49-F238E27FC236}">
                  <a16:creationId xmlns:a16="http://schemas.microsoft.com/office/drawing/2014/main" id="{8694B7EC-FE76-43AC-99DA-D61CBEA9C762}"/>
                </a:ext>
              </a:extLst>
            </p:cNvPr>
            <p:cNvSpPr/>
            <p:nvPr/>
          </p:nvSpPr>
          <p:spPr bwMode="auto">
            <a:xfrm>
              <a:off x="7766050" y="2459355"/>
              <a:ext cx="146050" cy="177800"/>
            </a:xfrm>
            <a:custGeom>
              <a:gdLst>
                <a:gd fmla="*/ 21 w 55" name="T0"/>
                <a:gd fmla="*/ 11 h 67" name="T1"/>
                <a:gd fmla="*/ 0 w 55" name="T2"/>
                <a:gd fmla="*/ 11 h 67" name="T3"/>
                <a:gd fmla="*/ 0 w 55" name="T4"/>
                <a:gd fmla="*/ 0 h 67" name="T5"/>
                <a:gd fmla="*/ 55 w 55" name="T6"/>
                <a:gd fmla="*/ 0 h 67" name="T7"/>
                <a:gd fmla="*/ 55 w 55" name="T8"/>
                <a:gd fmla="*/ 11 h 67" name="T9"/>
                <a:gd fmla="*/ 34 w 55" name="T10"/>
                <a:gd fmla="*/ 11 h 67" name="T11"/>
                <a:gd fmla="*/ 34 w 55" name="T12"/>
                <a:gd fmla="*/ 67 h 67" name="T13"/>
                <a:gd fmla="*/ 21 w 55" name="T14"/>
                <a:gd fmla="*/ 67 h 67" name="T15"/>
                <a:gd fmla="*/ 21 w 55" name="T16"/>
                <a:gd fmla="*/ 11 h 6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7" w="55">
                  <a:moveTo>
                    <a:pt x="21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9" y="0"/>
                    <a:pt x="35" y="0"/>
                    <a:pt x="55" y="0"/>
                  </a:cubicBezTo>
                  <a:cubicBezTo>
                    <a:pt x="55" y="11"/>
                    <a:pt x="55" y="11"/>
                    <a:pt x="55" y="11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4" y="67"/>
                    <a:pt x="34" y="67"/>
                    <a:pt x="34" y="67"/>
                  </a:cubicBezTo>
                  <a:cubicBezTo>
                    <a:pt x="21" y="67"/>
                    <a:pt x="21" y="67"/>
                    <a:pt x="21" y="67"/>
                  </a:cubicBezTo>
                  <a:lnTo>
                    <a:pt x="21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46B3B0"/>
                </a:solidFill>
              </a:endParaRPr>
            </a:p>
          </p:txBody>
        </p:sp>
        <p:sp>
          <p:nvSpPr>
            <p:cNvPr id="38" name="Rectangle 365">
              <a:extLst>
                <a:ext uri="{FF2B5EF4-FFF2-40B4-BE49-F238E27FC236}">
                  <a16:creationId xmlns:a16="http://schemas.microsoft.com/office/drawing/2014/main" id="{FA4DDD34-BFFB-4BA6-BEF2-5F5AA820B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3850" y="2459355"/>
              <a:ext cx="34925" cy="177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46B3B0"/>
                </a:solidFill>
              </a:endParaRPr>
            </a:p>
          </p:txBody>
        </p:sp>
        <p:sp>
          <p:nvSpPr>
            <p:cNvPr id="39" name="Freeform 366">
              <a:extLst>
                <a:ext uri="{FF2B5EF4-FFF2-40B4-BE49-F238E27FC236}">
                  <a16:creationId xmlns:a16="http://schemas.microsoft.com/office/drawing/2014/main" id="{C67604CF-A588-4DEA-B1F9-CABBC9DE97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18463" y="2453005"/>
              <a:ext cx="184150" cy="190500"/>
            </a:xfrm>
            <a:custGeom>
              <a:gdLst>
                <a:gd fmla="*/ 68 w 69" name="T0"/>
                <a:gd fmla="*/ 36 h 71" name="T1"/>
                <a:gd fmla="*/ 34 w 69" name="T2"/>
                <a:gd fmla="*/ 71 h 71" name="T3"/>
                <a:gd fmla="*/ 0 w 69" name="T4"/>
                <a:gd fmla="*/ 36 h 71" name="T5"/>
                <a:gd fmla="*/ 34 w 69" name="T6"/>
                <a:gd fmla="*/ 0 h 71" name="T7"/>
                <a:gd fmla="*/ 68 w 69" name="T8"/>
                <a:gd fmla="*/ 36 h 71" name="T9"/>
                <a:gd fmla="*/ 12 w 69" name="T10"/>
                <a:gd fmla="*/ 36 h 71" name="T11"/>
                <a:gd fmla="*/ 34 w 69" name="T12"/>
                <a:gd fmla="*/ 59 h 71" name="T13"/>
                <a:gd fmla="*/ 56 w 69" name="T14"/>
                <a:gd fmla="*/ 36 h 71" name="T15"/>
                <a:gd fmla="*/ 34 w 69" name="T16"/>
                <a:gd fmla="*/ 12 h 71" name="T17"/>
                <a:gd fmla="*/ 12 w 69" name="T18"/>
                <a:gd fmla="*/ 36 h 7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1" w="69">
                  <a:moveTo>
                    <a:pt x="68" y="36"/>
                  </a:moveTo>
                  <a:cubicBezTo>
                    <a:pt x="68" y="53"/>
                    <a:pt x="58" y="71"/>
                    <a:pt x="34" y="71"/>
                  </a:cubicBezTo>
                  <a:cubicBezTo>
                    <a:pt x="11" y="71"/>
                    <a:pt x="0" y="53"/>
                    <a:pt x="0" y="36"/>
                  </a:cubicBezTo>
                  <a:cubicBezTo>
                    <a:pt x="0" y="18"/>
                    <a:pt x="11" y="0"/>
                    <a:pt x="34" y="0"/>
                  </a:cubicBezTo>
                  <a:cubicBezTo>
                    <a:pt x="57" y="0"/>
                    <a:pt x="69" y="18"/>
                    <a:pt x="68" y="36"/>
                  </a:cubicBezTo>
                  <a:close/>
                  <a:moveTo>
                    <a:pt x="12" y="36"/>
                  </a:moveTo>
                  <a:cubicBezTo>
                    <a:pt x="13" y="47"/>
                    <a:pt x="19" y="59"/>
                    <a:pt x="34" y="59"/>
                  </a:cubicBezTo>
                  <a:cubicBezTo>
                    <a:pt x="50" y="59"/>
                    <a:pt x="56" y="47"/>
                    <a:pt x="56" y="36"/>
                  </a:cubicBezTo>
                  <a:cubicBezTo>
                    <a:pt x="56" y="25"/>
                    <a:pt x="50" y="12"/>
                    <a:pt x="34" y="12"/>
                  </a:cubicBezTo>
                  <a:cubicBezTo>
                    <a:pt x="19" y="12"/>
                    <a:pt x="12" y="25"/>
                    <a:pt x="1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46B3B0"/>
                </a:solidFill>
              </a:endParaRPr>
            </a:p>
          </p:txBody>
        </p:sp>
        <p:sp>
          <p:nvSpPr>
            <p:cNvPr id="40" name="Freeform 367">
              <a:extLst>
                <a:ext uri="{FF2B5EF4-FFF2-40B4-BE49-F238E27FC236}">
                  <a16:creationId xmlns:a16="http://schemas.microsoft.com/office/drawing/2014/main" id="{11831A2E-9F78-4298-A5F1-99AAA038E822}"/>
                </a:ext>
              </a:extLst>
            </p:cNvPr>
            <p:cNvSpPr/>
            <p:nvPr/>
          </p:nvSpPr>
          <p:spPr bwMode="auto">
            <a:xfrm>
              <a:off x="8239125" y="2459355"/>
              <a:ext cx="149225" cy="177800"/>
            </a:xfrm>
            <a:custGeom>
              <a:gdLst>
                <a:gd fmla="*/ 72 w 94" name="T0"/>
                <a:gd fmla="*/ 0 h 112" name="T1"/>
                <a:gd fmla="*/ 94 w 94" name="T2"/>
                <a:gd fmla="*/ 0 h 112" name="T3"/>
                <a:gd fmla="*/ 94 w 94" name="T4"/>
                <a:gd fmla="*/ 112 h 112" name="T5"/>
                <a:gd fmla="*/ 81 w 94" name="T6"/>
                <a:gd fmla="*/ 112 h 112" name="T7"/>
                <a:gd fmla="*/ 81 w 94" name="T8"/>
                <a:gd fmla="*/ 112 h 112" name="T9"/>
                <a:gd fmla="*/ 22 w 94" name="T10"/>
                <a:gd fmla="*/ 37 h 112" name="T11"/>
                <a:gd fmla="*/ 22 w 94" name="T12"/>
                <a:gd fmla="*/ 112 h 112" name="T13"/>
                <a:gd fmla="*/ 0 w 94" name="T14"/>
                <a:gd fmla="*/ 112 h 112" name="T15"/>
                <a:gd fmla="*/ 0 w 94" name="T16"/>
                <a:gd fmla="*/ 0 h 112" name="T17"/>
                <a:gd fmla="*/ 17 w 94" name="T18"/>
                <a:gd fmla="*/ 0 h 112" name="T19"/>
                <a:gd fmla="*/ 72 w 94" name="T20"/>
                <a:gd fmla="*/ 69 h 112" name="T21"/>
                <a:gd fmla="*/ 72 w 94" name="T22"/>
                <a:gd fmla="*/ 0 h 11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12" w="94">
                  <a:moveTo>
                    <a:pt x="72" y="0"/>
                  </a:moveTo>
                  <a:lnTo>
                    <a:pt x="94" y="0"/>
                  </a:lnTo>
                  <a:lnTo>
                    <a:pt x="94" y="112"/>
                  </a:lnTo>
                  <a:lnTo>
                    <a:pt x="81" y="112"/>
                  </a:lnTo>
                  <a:lnTo>
                    <a:pt x="81" y="112"/>
                  </a:lnTo>
                  <a:lnTo>
                    <a:pt x="22" y="37"/>
                  </a:lnTo>
                  <a:lnTo>
                    <a:pt x="22" y="112"/>
                  </a:lnTo>
                  <a:lnTo>
                    <a:pt x="0" y="11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72" y="69"/>
                  </a:lnTo>
                  <a:lnTo>
                    <a:pt x="7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46B3B0"/>
                </a:solidFill>
              </a:endParaRPr>
            </a:p>
          </p:txBody>
        </p:sp>
        <p:sp>
          <p:nvSpPr>
            <p:cNvPr id="41" name="Freeform 368">
              <a:extLst>
                <a:ext uri="{FF2B5EF4-FFF2-40B4-BE49-F238E27FC236}">
                  <a16:creationId xmlns:a16="http://schemas.microsoft.com/office/drawing/2014/main" id="{8820E1C4-4EFE-4B41-AF63-1F499E548CB3}"/>
                </a:ext>
              </a:extLst>
            </p:cNvPr>
            <p:cNvSpPr/>
            <p:nvPr/>
          </p:nvSpPr>
          <p:spPr bwMode="auto">
            <a:xfrm>
              <a:off x="8493125" y="2456180"/>
              <a:ext cx="142875" cy="180975"/>
            </a:xfrm>
            <a:custGeom>
              <a:gdLst>
                <a:gd fmla="*/ 0 w 54" name="T0"/>
                <a:gd fmla="*/ 20 h 68" name="T1"/>
                <a:gd fmla="*/ 26 w 54" name="T2"/>
                <a:gd fmla="*/ 0 h 68" name="T3"/>
                <a:gd fmla="*/ 53 w 54" name="T4"/>
                <a:gd fmla="*/ 21 h 68" name="T5"/>
                <a:gd fmla="*/ 27 w 54" name="T6"/>
                <a:gd fmla="*/ 42 h 68" name="T7"/>
                <a:gd fmla="*/ 12 w 54" name="T8"/>
                <a:gd fmla="*/ 50 h 68" name="T9"/>
                <a:gd fmla="*/ 12 w 54" name="T10"/>
                <a:gd fmla="*/ 56 h 68" name="T11"/>
                <a:gd fmla="*/ 54 w 54" name="T12"/>
                <a:gd fmla="*/ 56 h 68" name="T13"/>
                <a:gd fmla="*/ 54 w 54" name="T14"/>
                <a:gd fmla="*/ 68 h 68" name="T15"/>
                <a:gd fmla="*/ 0 w 54" name="T16"/>
                <a:gd fmla="*/ 68 h 68" name="T17"/>
                <a:gd fmla="*/ 0 w 54" name="T18"/>
                <a:gd fmla="*/ 50 h 68" name="T19"/>
                <a:gd fmla="*/ 27 w 54" name="T20"/>
                <a:gd fmla="*/ 30 h 68" name="T21"/>
                <a:gd fmla="*/ 41 w 54" name="T22"/>
                <a:gd fmla="*/ 22 h 68" name="T23"/>
                <a:gd fmla="*/ 26 w 54" name="T24"/>
                <a:gd fmla="*/ 11 h 68" name="T25"/>
                <a:gd fmla="*/ 12 w 54" name="T26"/>
                <a:gd fmla="*/ 20 h 68" name="T27"/>
                <a:gd fmla="*/ 0 w 54" name="T28"/>
                <a:gd fmla="*/ 20 h 68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68" w="54">
                  <a:moveTo>
                    <a:pt x="0" y="20"/>
                  </a:moveTo>
                  <a:cubicBezTo>
                    <a:pt x="0" y="6"/>
                    <a:pt x="13" y="0"/>
                    <a:pt x="26" y="0"/>
                  </a:cubicBezTo>
                  <a:cubicBezTo>
                    <a:pt x="39" y="0"/>
                    <a:pt x="53" y="5"/>
                    <a:pt x="53" y="21"/>
                  </a:cubicBezTo>
                  <a:cubicBezTo>
                    <a:pt x="53" y="38"/>
                    <a:pt x="41" y="42"/>
                    <a:pt x="27" y="42"/>
                  </a:cubicBezTo>
                  <a:cubicBezTo>
                    <a:pt x="21" y="42"/>
                    <a:pt x="12" y="43"/>
                    <a:pt x="12" y="50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2"/>
                    <a:pt x="0" y="56"/>
                    <a:pt x="0" y="50"/>
                  </a:cubicBezTo>
                  <a:cubicBezTo>
                    <a:pt x="0" y="35"/>
                    <a:pt x="14" y="30"/>
                    <a:pt x="27" y="30"/>
                  </a:cubicBezTo>
                  <a:cubicBezTo>
                    <a:pt x="32" y="30"/>
                    <a:pt x="41" y="29"/>
                    <a:pt x="41" y="22"/>
                  </a:cubicBezTo>
                  <a:cubicBezTo>
                    <a:pt x="41" y="14"/>
                    <a:pt x="34" y="11"/>
                    <a:pt x="26" y="11"/>
                  </a:cubicBezTo>
                  <a:cubicBezTo>
                    <a:pt x="19" y="11"/>
                    <a:pt x="12" y="14"/>
                    <a:pt x="12" y="20"/>
                  </a:cubicBezTo>
                  <a:lnTo>
                    <a:pt x="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46B3B0"/>
                </a:solidFill>
              </a:endParaRPr>
            </a:p>
          </p:txBody>
        </p:sp>
      </p:grpSp>
      <p:sp>
        <p:nvSpPr>
          <p:cNvPr id="42" name="文本框 41">
            <a:extLst>
              <a:ext uri="{FF2B5EF4-FFF2-40B4-BE49-F238E27FC236}">
                <a16:creationId xmlns:a16="http://schemas.microsoft.com/office/drawing/2014/main" id="{08DFE863-EADB-4FFA-BE79-B3E3235FDC13}"/>
              </a:ext>
            </a:extLst>
          </p:cNvPr>
          <p:cNvSpPr txBox="1"/>
          <p:nvPr/>
        </p:nvSpPr>
        <p:spPr>
          <a:xfrm>
            <a:off x="1012007" y="2711827"/>
            <a:ext cx="381339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ct val="0"/>
              </a:spcBef>
            </a:pPr>
            <a:r>
              <a:rPr altLang="en-US" lang="zh-CN" sz="1600">
                <a:solidFill>
                  <a:schemeClr val="bg1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0C85C3B0-DC1D-4C67-8E95-248983D8C9A4}"/>
              </a:ext>
            </a:extLst>
          </p:cNvPr>
          <p:cNvSpPr txBox="1"/>
          <p:nvPr/>
        </p:nvSpPr>
        <p:spPr>
          <a:xfrm>
            <a:off x="2636076" y="2280634"/>
            <a:ext cx="20116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defTabSz="457106"/>
            <a:r>
              <a:rPr altLang="en-US" b="1" kumimoji="1" lang="zh-CN" sz="2400">
                <a:solidFill>
                  <a:schemeClr val="bg1"/>
                </a:solidFill>
                <a:latin charset="0" panose="020b0502020202020204" pitchFamily="34" typeface="Century Gothic"/>
                <a:ea charset="-122" panose="020b0503020204020204" pitchFamily="34" typeface="微软雅黑"/>
                <a:cs typeface="Impact"/>
              </a:rPr>
              <a:t>点击添加标题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C08B6EE7-E2DF-4032-9280-FD307C5867C0}"/>
              </a:ext>
            </a:extLst>
          </p:cNvPr>
          <p:cNvSpPr txBox="1"/>
          <p:nvPr/>
        </p:nvSpPr>
        <p:spPr>
          <a:xfrm>
            <a:off x="1012007" y="3856042"/>
            <a:ext cx="381339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ct val="0"/>
              </a:spcBef>
            </a:pPr>
            <a:r>
              <a:rPr altLang="en-US" lang="zh-CN" sz="1600">
                <a:solidFill>
                  <a:schemeClr val="bg1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F0673CA8-5323-4D46-9BA3-74EC097DD799}"/>
              </a:ext>
            </a:extLst>
          </p:cNvPr>
          <p:cNvSpPr txBox="1"/>
          <p:nvPr/>
        </p:nvSpPr>
        <p:spPr>
          <a:xfrm>
            <a:off x="2636076" y="4657426"/>
            <a:ext cx="20116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defTabSz="457106"/>
            <a:r>
              <a:rPr altLang="en-US" b="1" kumimoji="1" lang="zh-CN" sz="2400">
                <a:solidFill>
                  <a:schemeClr val="bg1"/>
                </a:solidFill>
                <a:latin charset="0" panose="020b0502020202020204" pitchFamily="34" typeface="Century Gothic"/>
                <a:ea charset="-122" panose="020b0503020204020204" pitchFamily="34" typeface="微软雅黑"/>
                <a:cs typeface="Impact"/>
              </a:rPr>
              <a:t>点击添加标题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60175F4B-0CD3-44DF-A34F-821AEE5A9361}"/>
              </a:ext>
            </a:extLst>
          </p:cNvPr>
          <p:cNvSpPr txBox="1"/>
          <p:nvPr/>
        </p:nvSpPr>
        <p:spPr>
          <a:xfrm>
            <a:off x="7687628" y="2711827"/>
            <a:ext cx="381339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ct val="0"/>
              </a:spcBef>
            </a:pPr>
            <a:r>
              <a:rPr altLang="en-US" lang="zh-CN" sz="1600">
                <a:solidFill>
                  <a:schemeClr val="bg1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88854E0E-F156-4FEC-8CA7-EE3E99F5FC44}"/>
              </a:ext>
            </a:extLst>
          </p:cNvPr>
          <p:cNvSpPr txBox="1"/>
          <p:nvPr/>
        </p:nvSpPr>
        <p:spPr>
          <a:xfrm>
            <a:off x="7687627" y="2280634"/>
            <a:ext cx="20116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defTabSz="457106"/>
            <a:r>
              <a:rPr altLang="en-US" b="1" kumimoji="1" lang="zh-CN" sz="2400">
                <a:solidFill>
                  <a:schemeClr val="bg1"/>
                </a:solidFill>
                <a:latin charset="0" panose="020b0502020202020204" pitchFamily="34" typeface="Century Gothic"/>
                <a:ea charset="-122" panose="020b0503020204020204" pitchFamily="34" typeface="微软雅黑"/>
                <a:cs typeface="Impact"/>
              </a:rPr>
              <a:t>点击添加标题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7DCE1D3A-F411-4C9A-B2A2-F0B885553DA6}"/>
              </a:ext>
            </a:extLst>
          </p:cNvPr>
          <p:cNvSpPr txBox="1"/>
          <p:nvPr/>
        </p:nvSpPr>
        <p:spPr>
          <a:xfrm>
            <a:off x="7687628" y="3856042"/>
            <a:ext cx="381339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ct val="0"/>
              </a:spcBef>
            </a:pPr>
            <a:r>
              <a:rPr altLang="en-US" lang="zh-CN" sz="1600">
                <a:solidFill>
                  <a:schemeClr val="bg1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C72096B2-438E-425D-9528-C50AF56DA400}"/>
              </a:ext>
            </a:extLst>
          </p:cNvPr>
          <p:cNvSpPr txBox="1"/>
          <p:nvPr/>
        </p:nvSpPr>
        <p:spPr>
          <a:xfrm>
            <a:off x="7687627" y="4657426"/>
            <a:ext cx="20116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defTabSz="457106"/>
            <a:r>
              <a:rPr altLang="en-US" b="1" kumimoji="1" lang="zh-CN" sz="2400">
                <a:solidFill>
                  <a:schemeClr val="bg1"/>
                </a:solidFill>
                <a:latin charset="0" panose="020b0502020202020204" pitchFamily="34" typeface="Century Gothic"/>
                <a:ea charset="-122" panose="020b0503020204020204" pitchFamily="34" typeface="微软雅黑"/>
                <a:cs typeface="Impact"/>
              </a:rPr>
              <a:t>点击添加标题</a:t>
            </a:r>
          </a:p>
        </p:txBody>
      </p:sp>
    </p:spTree>
    <p:extLst>
      <p:ext uri="{BB962C8B-B14F-4D97-AF65-F5344CB8AC3E}">
        <p14:creationId val="73832128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5" nodeType="withEffect" presetClass="entr" presetID="49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decel="100000" fill="hold" grpId="0" id="12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8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fill="hold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grpId="0" id="5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fill="hold" grpId="0" id="5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fill="hold" grpId="0" id="6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fill="hold" grpId="0" id="7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Group 3">
            <a:extLst>
              <a:ext uri="{FF2B5EF4-FFF2-40B4-BE49-F238E27FC236}">
                <a16:creationId xmlns:a16="http://schemas.microsoft.com/office/drawing/2014/main" id="{8D613316-D73B-4E6C-A21C-4F653CF24DFD}"/>
              </a:ext>
            </a:extLst>
          </p:cNvPr>
          <p:cNvGrpSpPr/>
          <p:nvPr/>
        </p:nvGrpSpPr>
        <p:grpSpPr>
          <a:xfrm>
            <a:off x="2196405" y="2686726"/>
            <a:ext cx="7981049" cy="1716431"/>
            <a:chOff x="1050566" y="2772576"/>
            <a:chExt cx="10090868" cy="2170176"/>
          </a:xfrm>
          <a:solidFill>
            <a:schemeClr val="bg1"/>
          </a:solidFill>
        </p:grpSpPr>
        <p:sp>
          <p:nvSpPr>
            <p:cNvPr id="24" name="Block Arc 49">
              <a:extLst>
                <a:ext uri="{FF2B5EF4-FFF2-40B4-BE49-F238E27FC236}">
                  <a16:creationId xmlns:a16="http://schemas.microsoft.com/office/drawing/2014/main" id="{CC54349A-5AA4-48D6-9CD3-CA6A43545F36}"/>
                </a:ext>
              </a:extLst>
            </p:cNvPr>
            <p:cNvSpPr/>
            <p:nvPr/>
          </p:nvSpPr>
          <p:spPr>
            <a:xfrm>
              <a:off x="1050566" y="2786644"/>
              <a:ext cx="2156108" cy="2156108"/>
            </a:xfrm>
            <a:prstGeom prst="blockArc">
              <a:avLst>
                <a:gd fmla="val 10800000" name="adj1"/>
                <a:gd fmla="val 0" name="adj2"/>
                <a:gd fmla="val 8077" name="adj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solidFill>
                  <a:schemeClr val="tx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5" name="Block Arc 50">
              <a:extLst>
                <a:ext uri="{FF2B5EF4-FFF2-40B4-BE49-F238E27FC236}">
                  <a16:creationId xmlns:a16="http://schemas.microsoft.com/office/drawing/2014/main" id="{230C953D-E45E-4FA0-8B86-E291839A6988}"/>
                </a:ext>
              </a:extLst>
            </p:cNvPr>
            <p:cNvSpPr/>
            <p:nvPr/>
          </p:nvSpPr>
          <p:spPr>
            <a:xfrm flipV="1">
              <a:off x="3034256" y="2772576"/>
              <a:ext cx="2156108" cy="2156108"/>
            </a:xfrm>
            <a:prstGeom prst="blockArc">
              <a:avLst>
                <a:gd fmla="val 10800000" name="adj1"/>
                <a:gd fmla="val 0" name="adj2"/>
                <a:gd fmla="val 8077" name="adj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solidFill>
                  <a:schemeClr val="tx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6" name="Block Arc 51">
              <a:extLst>
                <a:ext uri="{FF2B5EF4-FFF2-40B4-BE49-F238E27FC236}">
                  <a16:creationId xmlns:a16="http://schemas.microsoft.com/office/drawing/2014/main" id="{4D531351-4FCD-422E-9100-26C7399AEF18}"/>
                </a:ext>
              </a:extLst>
            </p:cNvPr>
            <p:cNvSpPr/>
            <p:nvPr/>
          </p:nvSpPr>
          <p:spPr>
            <a:xfrm>
              <a:off x="5017946" y="2786644"/>
              <a:ext cx="2156108" cy="2156108"/>
            </a:xfrm>
            <a:prstGeom prst="blockArc">
              <a:avLst>
                <a:gd fmla="val 10800000" name="adj1"/>
                <a:gd fmla="val 0" name="adj2"/>
                <a:gd fmla="val 8077" name="adj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solidFill>
                  <a:schemeClr val="tx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7" name="Block Arc 52">
              <a:extLst>
                <a:ext uri="{FF2B5EF4-FFF2-40B4-BE49-F238E27FC236}">
                  <a16:creationId xmlns:a16="http://schemas.microsoft.com/office/drawing/2014/main" id="{59686F98-70BD-4266-A31C-368EEB9E4A8C}"/>
                </a:ext>
              </a:extLst>
            </p:cNvPr>
            <p:cNvSpPr/>
            <p:nvPr/>
          </p:nvSpPr>
          <p:spPr>
            <a:xfrm flipV="1">
              <a:off x="7001636" y="2772576"/>
              <a:ext cx="2156108" cy="2156108"/>
            </a:xfrm>
            <a:prstGeom prst="blockArc">
              <a:avLst>
                <a:gd fmla="val 10800000" name="adj1"/>
                <a:gd fmla="val 0" name="adj2"/>
                <a:gd fmla="val 8077" name="adj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solidFill>
                  <a:schemeClr val="tx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8" name="Block Arc 53">
              <a:extLst>
                <a:ext uri="{FF2B5EF4-FFF2-40B4-BE49-F238E27FC236}">
                  <a16:creationId xmlns:a16="http://schemas.microsoft.com/office/drawing/2014/main" id="{AF76E2B0-93EA-4B4A-B81B-0D3E8DC033C6}"/>
                </a:ext>
              </a:extLst>
            </p:cNvPr>
            <p:cNvSpPr/>
            <p:nvPr/>
          </p:nvSpPr>
          <p:spPr>
            <a:xfrm>
              <a:off x="8985326" y="2786644"/>
              <a:ext cx="2156108" cy="2156108"/>
            </a:xfrm>
            <a:prstGeom prst="blockArc">
              <a:avLst>
                <a:gd fmla="val 10800000" name="adj1"/>
                <a:gd fmla="val 0" name="adj2"/>
                <a:gd fmla="val 8077" name="adj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solidFill>
                  <a:schemeClr val="tx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29" name="Group 7">
            <a:extLst>
              <a:ext uri="{FF2B5EF4-FFF2-40B4-BE49-F238E27FC236}">
                <a16:creationId xmlns:a16="http://schemas.microsoft.com/office/drawing/2014/main" id="{7E746F2E-A725-4E24-9867-AD363E088C71}"/>
              </a:ext>
            </a:extLst>
          </p:cNvPr>
          <p:cNvGrpSpPr/>
          <p:nvPr/>
        </p:nvGrpSpPr>
        <p:grpSpPr>
          <a:xfrm>
            <a:off x="7274566" y="3058078"/>
            <a:ext cx="962600" cy="962600"/>
            <a:chOff x="7471157" y="3242097"/>
            <a:chExt cx="1217066" cy="1217066"/>
          </a:xfrm>
          <a:solidFill>
            <a:srgbClr val="46B3B0"/>
          </a:solidFill>
        </p:grpSpPr>
        <p:sp>
          <p:nvSpPr>
            <p:cNvPr id="30" name="Oval 58">
              <a:extLst>
                <a:ext uri="{FF2B5EF4-FFF2-40B4-BE49-F238E27FC236}">
                  <a16:creationId xmlns:a16="http://schemas.microsoft.com/office/drawing/2014/main" id="{BD371E60-D635-4AFE-AFDF-064531619FAB}"/>
                </a:ext>
              </a:extLst>
            </p:cNvPr>
            <p:cNvSpPr/>
            <p:nvPr/>
          </p:nvSpPr>
          <p:spPr>
            <a:xfrm>
              <a:off x="7471157" y="3242097"/>
              <a:ext cx="1217066" cy="12170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1" name="Freeform 60">
              <a:extLst>
                <a:ext uri="{FF2B5EF4-FFF2-40B4-BE49-F238E27FC236}">
                  <a16:creationId xmlns:a16="http://schemas.microsoft.com/office/drawing/2014/main" id="{6B5CB479-F9D0-49CB-9ABB-2C65FE77A9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85731" y="3639946"/>
              <a:ext cx="387918" cy="438717"/>
            </a:xfrm>
            <a:custGeom>
              <a:gdLst>
                <a:gd fmla="*/ 20 w 78" name="T0"/>
                <a:gd fmla="*/ 7 h 88" name="T1"/>
                <a:gd fmla="*/ 20 w 78" name="T2"/>
                <a:gd fmla="*/ 11 h 88" name="T3"/>
                <a:gd fmla="*/ 5 w 78" name="T4"/>
                <a:gd fmla="*/ 6 h 88" name="T5"/>
                <a:gd fmla="*/ 1 w 78" name="T6"/>
                <a:gd fmla="*/ 8 h 88" name="T7"/>
                <a:gd fmla="*/ 0 w 78" name="T8"/>
                <a:gd fmla="*/ 20 h 88" name="T9"/>
                <a:gd fmla="*/ 3 w 78" name="T10"/>
                <a:gd fmla="*/ 38 h 88" name="T11"/>
                <a:gd fmla="*/ 17 w 78" name="T12"/>
                <a:gd fmla="*/ 49 h 88" name="T13"/>
                <a:gd fmla="*/ 20 w 78" name="T14"/>
                <a:gd fmla="*/ 50 h 88" name="T15"/>
                <a:gd fmla="*/ 20 w 78" name="T16"/>
                <a:gd fmla="*/ 49 h 88" name="T17"/>
                <a:gd fmla="*/ 31 w 78" name="T18"/>
                <a:gd fmla="*/ 52 h 88" name="T19"/>
                <a:gd fmla="*/ 31 w 78" name="T20"/>
                <a:gd fmla="*/ 64 h 88" name="T21"/>
                <a:gd fmla="*/ 27 w 78" name="T22"/>
                <a:gd fmla="*/ 64 h 88" name="T23"/>
                <a:gd fmla="*/ 27 w 78" name="T24"/>
                <a:gd fmla="*/ 68 h 88" name="T25"/>
                <a:gd fmla="*/ 15 w 78" name="T26"/>
                <a:gd fmla="*/ 68 h 88" name="T27"/>
                <a:gd fmla="*/ 15 w 78" name="T28"/>
                <a:gd fmla="*/ 88 h 88" name="T29"/>
                <a:gd fmla="*/ 64 w 78" name="T30"/>
                <a:gd fmla="*/ 88 h 88" name="T31"/>
                <a:gd fmla="*/ 64 w 78" name="T32"/>
                <a:gd fmla="*/ 68 h 88" name="T33"/>
                <a:gd fmla="*/ 52 w 78" name="T34"/>
                <a:gd fmla="*/ 68 h 88" name="T35"/>
                <a:gd fmla="*/ 52 w 78" name="T36"/>
                <a:gd fmla="*/ 64 h 88" name="T37"/>
                <a:gd fmla="*/ 47 w 78" name="T38"/>
                <a:gd fmla="*/ 64 h 88" name="T39"/>
                <a:gd fmla="*/ 47 w 78" name="T40"/>
                <a:gd fmla="*/ 52 h 88" name="T41"/>
                <a:gd fmla="*/ 58 w 78" name="T42"/>
                <a:gd fmla="*/ 49 h 88" name="T43"/>
                <a:gd fmla="*/ 58 w 78" name="T44"/>
                <a:gd fmla="*/ 50 h 88" name="T45"/>
                <a:gd fmla="*/ 61 w 78" name="T46"/>
                <a:gd fmla="*/ 49 h 88" name="T47"/>
                <a:gd fmla="*/ 75 w 78" name="T48"/>
                <a:gd fmla="*/ 38 h 88" name="T49"/>
                <a:gd fmla="*/ 78 w 78" name="T50"/>
                <a:gd fmla="*/ 20 h 88" name="T51"/>
                <a:gd fmla="*/ 77 w 78" name="T52"/>
                <a:gd fmla="*/ 8 h 88" name="T53"/>
                <a:gd fmla="*/ 73 w 78" name="T54"/>
                <a:gd fmla="*/ 6 h 88" name="T55"/>
                <a:gd fmla="*/ 58 w 78" name="T56"/>
                <a:gd fmla="*/ 11 h 88" name="T57"/>
                <a:gd fmla="*/ 58 w 78" name="T58"/>
                <a:gd fmla="*/ 7 h 88" name="T59"/>
                <a:gd fmla="*/ 60 w 78" name="T60"/>
                <a:gd fmla="*/ 7 h 88" name="T61"/>
                <a:gd fmla="*/ 60 w 78" name="T62"/>
                <a:gd fmla="*/ 0 h 88" name="T63"/>
                <a:gd fmla="*/ 17 w 78" name="T64"/>
                <a:gd fmla="*/ 0 h 88" name="T65"/>
                <a:gd fmla="*/ 17 w 78" name="T66"/>
                <a:gd fmla="*/ 7 h 88" name="T67"/>
                <a:gd fmla="*/ 20 w 78" name="T68"/>
                <a:gd fmla="*/ 7 h 88" name="T69"/>
                <a:gd fmla="*/ 63 w 78" name="T70"/>
                <a:gd fmla="*/ 42 h 88" name="T71"/>
                <a:gd fmla="*/ 59 w 78" name="T72"/>
                <a:gd fmla="*/ 20 h 88" name="T73"/>
                <a:gd fmla="*/ 61 w 78" name="T74"/>
                <a:gd fmla="*/ 22 h 88" name="T75"/>
                <a:gd fmla="*/ 66 w 78" name="T76"/>
                <a:gd fmla="*/ 18 h 88" name="T77"/>
                <a:gd fmla="*/ 64 w 78" name="T78"/>
                <a:gd fmla="*/ 16 h 88" name="T79"/>
                <a:gd fmla="*/ 71 w 78" name="T80"/>
                <a:gd fmla="*/ 13 h 88" name="T81"/>
                <a:gd fmla="*/ 72 w 78" name="T82"/>
                <a:gd fmla="*/ 20 h 88" name="T83"/>
                <a:gd fmla="*/ 69 w 78" name="T84"/>
                <a:gd fmla="*/ 36 h 88" name="T85"/>
                <a:gd fmla="*/ 63 w 78" name="T86"/>
                <a:gd fmla="*/ 42 h 88" name="T87"/>
                <a:gd fmla="*/ 19 w 78" name="T88"/>
                <a:gd fmla="*/ 20 h 88" name="T89"/>
                <a:gd fmla="*/ 15 w 78" name="T90"/>
                <a:gd fmla="*/ 42 h 88" name="T91"/>
                <a:gd fmla="*/ 9 w 78" name="T92"/>
                <a:gd fmla="*/ 36 h 88" name="T93"/>
                <a:gd fmla="*/ 6 w 78" name="T94"/>
                <a:gd fmla="*/ 20 h 88" name="T95"/>
                <a:gd fmla="*/ 7 w 78" name="T96"/>
                <a:gd fmla="*/ 13 h 88" name="T97"/>
                <a:gd fmla="*/ 14 w 78" name="T98"/>
                <a:gd fmla="*/ 16 h 88" name="T99"/>
                <a:gd fmla="*/ 12 w 78" name="T100"/>
                <a:gd fmla="*/ 18 h 88" name="T101"/>
                <a:gd fmla="*/ 17 w 78" name="T102"/>
                <a:gd fmla="*/ 22 h 88" name="T103"/>
                <a:gd fmla="*/ 19 w 78" name="T104"/>
                <a:gd fmla="*/ 20 h 88" name="T105"/>
                <a:gd fmla="*/ 32 w 78" name="T106"/>
                <a:gd fmla="*/ 10 h 88" name="T107"/>
                <a:gd fmla="*/ 32 w 78" name="T108"/>
                <a:gd fmla="*/ 45 h 88" name="T109"/>
                <a:gd fmla="*/ 25 w 78" name="T110"/>
                <a:gd fmla="*/ 41 h 88" name="T111"/>
                <a:gd fmla="*/ 28 w 78" name="T112"/>
                <a:gd fmla="*/ 14 h 88" name="T113"/>
                <a:gd fmla="*/ 28 w 78" name="T114"/>
                <a:gd fmla="*/ 10 h 88" name="T115"/>
                <a:gd fmla="*/ 32 w 78" name="T116"/>
                <a:gd fmla="*/ 10 h 88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88" w="78">
                  <a:moveTo>
                    <a:pt x="20" y="7"/>
                  </a:moveTo>
                  <a:cubicBezTo>
                    <a:pt x="20" y="8"/>
                    <a:pt x="21" y="10"/>
                    <a:pt x="20" y="11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11"/>
                    <a:pt x="0" y="16"/>
                    <a:pt x="0" y="20"/>
                  </a:cubicBezTo>
                  <a:cubicBezTo>
                    <a:pt x="0" y="26"/>
                    <a:pt x="1" y="33"/>
                    <a:pt x="3" y="38"/>
                  </a:cubicBezTo>
                  <a:cubicBezTo>
                    <a:pt x="6" y="44"/>
                    <a:pt x="10" y="48"/>
                    <a:pt x="17" y="49"/>
                  </a:cubicBezTo>
                  <a:cubicBezTo>
                    <a:pt x="18" y="50"/>
                    <a:pt x="19" y="50"/>
                    <a:pt x="20" y="50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22" y="51"/>
                    <a:pt x="26" y="52"/>
                    <a:pt x="31" y="52"/>
                  </a:cubicBezTo>
                  <a:cubicBezTo>
                    <a:pt x="31" y="64"/>
                    <a:pt x="31" y="64"/>
                    <a:pt x="31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15" y="68"/>
                    <a:pt x="15" y="68"/>
                    <a:pt x="15" y="68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4" y="68"/>
                    <a:pt x="64" y="68"/>
                    <a:pt x="64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52" y="52"/>
                    <a:pt x="56" y="51"/>
                    <a:pt x="58" y="49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59" y="50"/>
                    <a:pt x="60" y="50"/>
                    <a:pt x="61" y="49"/>
                  </a:cubicBezTo>
                  <a:cubicBezTo>
                    <a:pt x="68" y="48"/>
                    <a:pt x="72" y="44"/>
                    <a:pt x="75" y="38"/>
                  </a:cubicBezTo>
                  <a:cubicBezTo>
                    <a:pt x="77" y="33"/>
                    <a:pt x="78" y="26"/>
                    <a:pt x="78" y="20"/>
                  </a:cubicBezTo>
                  <a:cubicBezTo>
                    <a:pt x="78" y="16"/>
                    <a:pt x="78" y="11"/>
                    <a:pt x="77" y="8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57" y="10"/>
                    <a:pt x="58" y="8"/>
                    <a:pt x="58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0" y="7"/>
                    <a:pt x="20" y="7"/>
                    <a:pt x="20" y="7"/>
                  </a:cubicBezTo>
                  <a:close/>
                  <a:moveTo>
                    <a:pt x="63" y="42"/>
                  </a:moveTo>
                  <a:cubicBezTo>
                    <a:pt x="64" y="36"/>
                    <a:pt x="60" y="28"/>
                    <a:pt x="59" y="20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72" y="15"/>
                    <a:pt x="72" y="18"/>
                    <a:pt x="72" y="20"/>
                  </a:cubicBezTo>
                  <a:cubicBezTo>
                    <a:pt x="71" y="26"/>
                    <a:pt x="71" y="31"/>
                    <a:pt x="69" y="36"/>
                  </a:cubicBezTo>
                  <a:cubicBezTo>
                    <a:pt x="67" y="39"/>
                    <a:pt x="65" y="41"/>
                    <a:pt x="63" y="42"/>
                  </a:cubicBezTo>
                  <a:close/>
                  <a:moveTo>
                    <a:pt x="19" y="20"/>
                  </a:moveTo>
                  <a:cubicBezTo>
                    <a:pt x="17" y="28"/>
                    <a:pt x="14" y="36"/>
                    <a:pt x="15" y="42"/>
                  </a:cubicBezTo>
                  <a:cubicBezTo>
                    <a:pt x="13" y="41"/>
                    <a:pt x="11" y="39"/>
                    <a:pt x="9" y="36"/>
                  </a:cubicBezTo>
                  <a:cubicBezTo>
                    <a:pt x="7" y="31"/>
                    <a:pt x="6" y="26"/>
                    <a:pt x="6" y="20"/>
                  </a:cubicBezTo>
                  <a:cubicBezTo>
                    <a:pt x="6" y="18"/>
                    <a:pt x="6" y="15"/>
                    <a:pt x="7" y="13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9" y="20"/>
                    <a:pt x="19" y="20"/>
                    <a:pt x="19" y="20"/>
                  </a:cubicBezTo>
                  <a:close/>
                  <a:moveTo>
                    <a:pt x="32" y="10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32" y="45"/>
                    <a:pt x="27" y="45"/>
                    <a:pt x="25" y="41"/>
                  </a:cubicBezTo>
                  <a:cubicBezTo>
                    <a:pt x="24" y="37"/>
                    <a:pt x="28" y="16"/>
                    <a:pt x="28" y="14"/>
                  </a:cubicBezTo>
                  <a:cubicBezTo>
                    <a:pt x="28" y="13"/>
                    <a:pt x="28" y="10"/>
                    <a:pt x="28" y="10"/>
                  </a:cubicBezTo>
                  <a:lnTo>
                    <a:pt x="32" y="1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6161" compatLnSpc="1" lIns="72322" numCol="1" rIns="72322" tIns="36161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 sz="1424">
                <a:solidFill>
                  <a:prstClr val="black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id="{D871E1B2-EF56-4177-B7A1-FDBFC80BB00E}"/>
              </a:ext>
            </a:extLst>
          </p:cNvPr>
          <p:cNvGrpSpPr/>
          <p:nvPr/>
        </p:nvGrpSpPr>
        <p:grpSpPr>
          <a:xfrm>
            <a:off x="8843502" y="3058078"/>
            <a:ext cx="962600" cy="962600"/>
            <a:chOff x="9454847" y="3242097"/>
            <a:chExt cx="1217066" cy="1217066"/>
          </a:xfrm>
          <a:solidFill>
            <a:srgbClr val="46B3B0"/>
          </a:solidFill>
        </p:grpSpPr>
        <p:sp>
          <p:nvSpPr>
            <p:cNvPr id="33" name="Oval 59">
              <a:extLst>
                <a:ext uri="{FF2B5EF4-FFF2-40B4-BE49-F238E27FC236}">
                  <a16:creationId xmlns:a16="http://schemas.microsoft.com/office/drawing/2014/main" id="{90A02DCC-D8CC-4C31-B07F-6B3173998A86}"/>
                </a:ext>
              </a:extLst>
            </p:cNvPr>
            <p:cNvSpPr/>
            <p:nvPr/>
          </p:nvSpPr>
          <p:spPr>
            <a:xfrm>
              <a:off x="9454847" y="3242097"/>
              <a:ext cx="1217066" cy="12170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4" name="Freeform 61">
              <a:extLst>
                <a:ext uri="{FF2B5EF4-FFF2-40B4-BE49-F238E27FC236}">
                  <a16:creationId xmlns:a16="http://schemas.microsoft.com/office/drawing/2014/main" id="{F756E77C-E2C6-4082-9CF2-211958A425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54412" y="3611644"/>
              <a:ext cx="417935" cy="477972"/>
            </a:xfrm>
            <a:custGeom>
              <a:gdLst>
                <a:gd fmla="*/ 50 w 84" name="T0"/>
                <a:gd fmla="*/ 92 h 96" name="T1"/>
                <a:gd fmla="*/ 57 w 84" name="T2"/>
                <a:gd fmla="*/ 81 h 96" name="T3"/>
                <a:gd fmla="*/ 56 w 84" name="T4"/>
                <a:gd fmla="*/ 75 h 96" name="T5"/>
                <a:gd fmla="*/ 43 w 84" name="T6"/>
                <a:gd fmla="*/ 63 h 96" name="T7"/>
                <a:gd fmla="*/ 38 w 84" name="T8"/>
                <a:gd fmla="*/ 62 h 96" name="T9"/>
                <a:gd fmla="*/ 30 w 84" name="T10"/>
                <a:gd fmla="*/ 67 h 96" name="T11"/>
                <a:gd fmla="*/ 17 w 84" name="T12"/>
                <a:gd fmla="*/ 35 h 96" name="T13"/>
                <a:gd fmla="*/ 26 w 84" name="T14"/>
                <a:gd fmla="*/ 31 h 96" name="T15"/>
                <a:gd fmla="*/ 27 w 84" name="T16"/>
                <a:gd fmla="*/ 25 h 96" name="T17"/>
                <a:gd fmla="*/ 22 w 84" name="T18"/>
                <a:gd fmla="*/ 8 h 96" name="T19"/>
                <a:gd fmla="*/ 18 w 84" name="T20"/>
                <a:gd fmla="*/ 4 h 96" name="T21"/>
                <a:gd fmla="*/ 4 w 84" name="T22"/>
                <a:gd fmla="*/ 6 h 96" name="T23"/>
                <a:gd fmla="*/ 0 w 84" name="T24"/>
                <a:gd fmla="*/ 10 h 96" name="T25"/>
                <a:gd fmla="*/ 43 w 84" name="T26"/>
                <a:gd fmla="*/ 94 h 96" name="T27"/>
                <a:gd fmla="*/ 50 w 84" name="T28"/>
                <a:gd fmla="*/ 92 h 96" name="T29"/>
                <a:gd fmla="*/ 45 w 84" name="T30"/>
                <a:gd fmla="*/ 53 h 96" name="T31"/>
                <a:gd fmla="*/ 32 w 84" name="T32"/>
                <a:gd fmla="*/ 53 h 96" name="T33"/>
                <a:gd fmla="*/ 32 w 84" name="T34"/>
                <a:gd fmla="*/ 50 h 96" name="T35"/>
                <a:gd fmla="*/ 40 w 84" name="T36"/>
                <a:gd fmla="*/ 38 h 96" name="T37"/>
                <a:gd fmla="*/ 42 w 84" name="T38"/>
                <a:gd fmla="*/ 32 h 96" name="T39"/>
                <a:gd fmla="*/ 41 w 84" name="T40"/>
                <a:gd fmla="*/ 30 h 96" name="T41"/>
                <a:gd fmla="*/ 40 w 84" name="T42"/>
                <a:gd fmla="*/ 31 h 96" name="T43"/>
                <a:gd fmla="*/ 39 w 84" name="T44"/>
                <a:gd fmla="*/ 36 h 96" name="T45"/>
                <a:gd fmla="*/ 34 w 84" name="T46"/>
                <a:gd fmla="*/ 36 h 96" name="T47"/>
                <a:gd fmla="*/ 34 w 84" name="T48"/>
                <a:gd fmla="*/ 31 h 96" name="T49"/>
                <a:gd fmla="*/ 42 w 84" name="T50"/>
                <a:gd fmla="*/ 26 h 96" name="T51"/>
                <a:gd fmla="*/ 47 w 84" name="T52"/>
                <a:gd fmla="*/ 28 h 96" name="T53"/>
                <a:gd fmla="*/ 47 w 84" name="T54"/>
                <a:gd fmla="*/ 34 h 96" name="T55"/>
                <a:gd fmla="*/ 47 w 84" name="T56"/>
                <a:gd fmla="*/ 37 h 96" name="T57"/>
                <a:gd fmla="*/ 38 w 84" name="T58"/>
                <a:gd fmla="*/ 50 h 96" name="T59"/>
                <a:gd fmla="*/ 46 w 84" name="T60"/>
                <a:gd fmla="*/ 50 h 96" name="T61"/>
                <a:gd fmla="*/ 45 w 84" name="T62"/>
                <a:gd fmla="*/ 53 h 96" name="T63"/>
                <a:gd fmla="*/ 63 w 84" name="T64"/>
                <a:gd fmla="*/ 50 h 96" name="T65"/>
                <a:gd fmla="*/ 60 w 84" name="T66"/>
                <a:gd fmla="*/ 50 h 96" name="T67"/>
                <a:gd fmla="*/ 60 w 84" name="T68"/>
                <a:gd fmla="*/ 53 h 96" name="T69"/>
                <a:gd fmla="*/ 54 w 84" name="T70"/>
                <a:gd fmla="*/ 53 h 96" name="T71"/>
                <a:gd fmla="*/ 54 w 84" name="T72"/>
                <a:gd fmla="*/ 50 h 96" name="T73"/>
                <a:gd fmla="*/ 46 w 84" name="T74"/>
                <a:gd fmla="*/ 50 h 96" name="T75"/>
                <a:gd fmla="*/ 47 w 84" name="T76"/>
                <a:gd fmla="*/ 46 h 96" name="T77"/>
                <a:gd fmla="*/ 55 w 84" name="T78"/>
                <a:gd fmla="*/ 26 h 96" name="T79"/>
                <a:gd fmla="*/ 63 w 84" name="T80"/>
                <a:gd fmla="*/ 26 h 96" name="T81"/>
                <a:gd fmla="*/ 61 w 84" name="T82"/>
                <a:gd fmla="*/ 46 h 96" name="T83"/>
                <a:gd fmla="*/ 63 w 84" name="T84"/>
                <a:gd fmla="*/ 46 h 96" name="T85"/>
                <a:gd fmla="*/ 63 w 84" name="T86"/>
                <a:gd fmla="*/ 50 h 96" name="T87"/>
                <a:gd fmla="*/ 55 w 84" name="T88"/>
                <a:gd fmla="*/ 46 h 96" name="T89"/>
                <a:gd fmla="*/ 52 w 84" name="T90"/>
                <a:gd fmla="*/ 46 h 96" name="T91"/>
                <a:gd fmla="*/ 56 w 84" name="T92"/>
                <a:gd fmla="*/ 35 h 96" name="T93"/>
                <a:gd fmla="*/ 55 w 84" name="T94"/>
                <a:gd fmla="*/ 46 h 96" name="T95"/>
                <a:gd fmla="*/ 43 w 84" name="T96"/>
                <a:gd fmla="*/ 0 h 96" name="T97"/>
                <a:gd fmla="*/ 72 w 84" name="T98"/>
                <a:gd fmla="*/ 12 h 96" name="T99"/>
                <a:gd fmla="*/ 84 w 84" name="T100"/>
                <a:gd fmla="*/ 41 h 96" name="T101"/>
                <a:gd fmla="*/ 72 w 84" name="T102"/>
                <a:gd fmla="*/ 71 h 96" name="T103"/>
                <a:gd fmla="*/ 65 w 84" name="T104"/>
                <a:gd fmla="*/ 76 h 96" name="T105"/>
                <a:gd fmla="*/ 63 w 84" name="T106"/>
                <a:gd fmla="*/ 73 h 96" name="T107"/>
                <a:gd fmla="*/ 59 w 84" name="T108"/>
                <a:gd fmla="*/ 69 h 96" name="T109"/>
                <a:gd fmla="*/ 66 w 84" name="T110"/>
                <a:gd fmla="*/ 64 h 96" name="T111"/>
                <a:gd fmla="*/ 75 w 84" name="T112"/>
                <a:gd fmla="*/ 41 h 96" name="T113"/>
                <a:gd fmla="*/ 66 w 84" name="T114"/>
                <a:gd fmla="*/ 19 h 96" name="T115"/>
                <a:gd fmla="*/ 43 w 84" name="T116"/>
                <a:gd fmla="*/ 10 h 96" name="T117"/>
                <a:gd fmla="*/ 31 w 84" name="T118"/>
                <a:gd fmla="*/ 12 h 96" name="T119"/>
                <a:gd fmla="*/ 29 w 84" name="T120"/>
                <a:gd fmla="*/ 6 h 96" name="T121"/>
                <a:gd fmla="*/ 28 w 84" name="T122"/>
                <a:gd fmla="*/ 3 h 96" name="T123"/>
                <a:gd fmla="*/ 43 w 84" name="T124"/>
                <a:gd fmla="*/ 0 h 96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96" w="84">
                  <a:moveTo>
                    <a:pt x="50" y="92"/>
                  </a:moveTo>
                  <a:cubicBezTo>
                    <a:pt x="52" y="88"/>
                    <a:pt x="55" y="84"/>
                    <a:pt x="57" y="81"/>
                  </a:cubicBezTo>
                  <a:cubicBezTo>
                    <a:pt x="58" y="79"/>
                    <a:pt x="58" y="77"/>
                    <a:pt x="56" y="75"/>
                  </a:cubicBezTo>
                  <a:cubicBezTo>
                    <a:pt x="52" y="71"/>
                    <a:pt x="48" y="67"/>
                    <a:pt x="43" y="63"/>
                  </a:cubicBezTo>
                  <a:cubicBezTo>
                    <a:pt x="41" y="61"/>
                    <a:pt x="40" y="61"/>
                    <a:pt x="38" y="62"/>
                  </a:cubicBezTo>
                  <a:cubicBezTo>
                    <a:pt x="35" y="63"/>
                    <a:pt x="33" y="65"/>
                    <a:pt x="30" y="67"/>
                  </a:cubicBezTo>
                  <a:cubicBezTo>
                    <a:pt x="21" y="53"/>
                    <a:pt x="19" y="45"/>
                    <a:pt x="17" y="35"/>
                  </a:cubicBezTo>
                  <a:cubicBezTo>
                    <a:pt x="20" y="34"/>
                    <a:pt x="23" y="32"/>
                    <a:pt x="26" y="31"/>
                  </a:cubicBezTo>
                  <a:cubicBezTo>
                    <a:pt x="27" y="30"/>
                    <a:pt x="28" y="28"/>
                    <a:pt x="27" y="25"/>
                  </a:cubicBezTo>
                  <a:cubicBezTo>
                    <a:pt x="26" y="20"/>
                    <a:pt x="24" y="14"/>
                    <a:pt x="22" y="8"/>
                  </a:cubicBezTo>
                  <a:cubicBezTo>
                    <a:pt x="22" y="6"/>
                    <a:pt x="20" y="4"/>
                    <a:pt x="18" y="4"/>
                  </a:cubicBezTo>
                  <a:cubicBezTo>
                    <a:pt x="14" y="5"/>
                    <a:pt x="9" y="5"/>
                    <a:pt x="4" y="6"/>
                  </a:cubicBezTo>
                  <a:cubicBezTo>
                    <a:pt x="0" y="6"/>
                    <a:pt x="0" y="7"/>
                    <a:pt x="0" y="10"/>
                  </a:cubicBezTo>
                  <a:cubicBezTo>
                    <a:pt x="1" y="46"/>
                    <a:pt x="15" y="78"/>
                    <a:pt x="43" y="94"/>
                  </a:cubicBezTo>
                  <a:cubicBezTo>
                    <a:pt x="46" y="96"/>
                    <a:pt x="47" y="96"/>
                    <a:pt x="50" y="92"/>
                  </a:cubicBezTo>
                  <a:close/>
                  <a:moveTo>
                    <a:pt x="45" y="53"/>
                  </a:moveTo>
                  <a:cubicBezTo>
                    <a:pt x="32" y="53"/>
                    <a:pt x="32" y="53"/>
                    <a:pt x="32" y="53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1" y="36"/>
                    <a:pt x="42" y="34"/>
                    <a:pt x="42" y="32"/>
                  </a:cubicBezTo>
                  <a:cubicBezTo>
                    <a:pt x="42" y="31"/>
                    <a:pt x="42" y="30"/>
                    <a:pt x="41" y="30"/>
                  </a:cubicBezTo>
                  <a:cubicBezTo>
                    <a:pt x="40" y="30"/>
                    <a:pt x="40" y="31"/>
                    <a:pt x="40" y="31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5" y="28"/>
                    <a:pt x="37" y="26"/>
                    <a:pt x="42" y="26"/>
                  </a:cubicBezTo>
                  <a:cubicBezTo>
                    <a:pt x="44" y="26"/>
                    <a:pt x="46" y="27"/>
                    <a:pt x="47" y="28"/>
                  </a:cubicBezTo>
                  <a:cubicBezTo>
                    <a:pt x="48" y="29"/>
                    <a:pt x="48" y="31"/>
                    <a:pt x="47" y="34"/>
                  </a:cubicBezTo>
                  <a:cubicBezTo>
                    <a:pt x="47" y="35"/>
                    <a:pt x="47" y="36"/>
                    <a:pt x="47" y="37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5" y="53"/>
                    <a:pt x="45" y="53"/>
                    <a:pt x="45" y="53"/>
                  </a:cubicBezTo>
                  <a:close/>
                  <a:moveTo>
                    <a:pt x="63" y="50"/>
                  </a:moveTo>
                  <a:cubicBezTo>
                    <a:pt x="60" y="50"/>
                    <a:pt x="60" y="50"/>
                    <a:pt x="60" y="50"/>
                  </a:cubicBezTo>
                  <a:cubicBezTo>
                    <a:pt x="60" y="53"/>
                    <a:pt x="60" y="53"/>
                    <a:pt x="60" y="53"/>
                  </a:cubicBezTo>
                  <a:cubicBezTo>
                    <a:pt x="54" y="53"/>
                    <a:pt x="54" y="53"/>
                    <a:pt x="54" y="53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63" y="50"/>
                    <a:pt x="63" y="50"/>
                    <a:pt x="63" y="50"/>
                  </a:cubicBezTo>
                  <a:close/>
                  <a:moveTo>
                    <a:pt x="55" y="46"/>
                  </a:moveTo>
                  <a:cubicBezTo>
                    <a:pt x="52" y="46"/>
                    <a:pt x="52" y="46"/>
                    <a:pt x="52" y="46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46"/>
                    <a:pt x="55" y="46"/>
                    <a:pt x="55" y="46"/>
                  </a:cubicBezTo>
                  <a:close/>
                  <a:moveTo>
                    <a:pt x="43" y="0"/>
                  </a:moveTo>
                  <a:cubicBezTo>
                    <a:pt x="54" y="0"/>
                    <a:pt x="65" y="5"/>
                    <a:pt x="72" y="12"/>
                  </a:cubicBezTo>
                  <a:cubicBezTo>
                    <a:pt x="80" y="20"/>
                    <a:pt x="84" y="30"/>
                    <a:pt x="84" y="41"/>
                  </a:cubicBezTo>
                  <a:cubicBezTo>
                    <a:pt x="84" y="53"/>
                    <a:pt x="80" y="63"/>
                    <a:pt x="72" y="71"/>
                  </a:cubicBezTo>
                  <a:cubicBezTo>
                    <a:pt x="70" y="73"/>
                    <a:pt x="68" y="75"/>
                    <a:pt x="65" y="76"/>
                  </a:cubicBezTo>
                  <a:cubicBezTo>
                    <a:pt x="65" y="75"/>
                    <a:pt x="64" y="74"/>
                    <a:pt x="63" y="73"/>
                  </a:cubicBezTo>
                  <a:cubicBezTo>
                    <a:pt x="59" y="69"/>
                    <a:pt x="59" y="69"/>
                    <a:pt x="59" y="69"/>
                  </a:cubicBezTo>
                  <a:cubicBezTo>
                    <a:pt x="61" y="68"/>
                    <a:pt x="64" y="66"/>
                    <a:pt x="66" y="64"/>
                  </a:cubicBezTo>
                  <a:cubicBezTo>
                    <a:pt x="71" y="58"/>
                    <a:pt x="75" y="50"/>
                    <a:pt x="75" y="41"/>
                  </a:cubicBezTo>
                  <a:cubicBezTo>
                    <a:pt x="75" y="33"/>
                    <a:pt x="71" y="25"/>
                    <a:pt x="66" y="19"/>
                  </a:cubicBezTo>
                  <a:cubicBezTo>
                    <a:pt x="60" y="13"/>
                    <a:pt x="52" y="10"/>
                    <a:pt x="43" y="10"/>
                  </a:cubicBezTo>
                  <a:cubicBezTo>
                    <a:pt x="39" y="10"/>
                    <a:pt x="35" y="11"/>
                    <a:pt x="31" y="12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5"/>
                    <a:pt x="28" y="4"/>
                    <a:pt x="28" y="3"/>
                  </a:cubicBezTo>
                  <a:cubicBezTo>
                    <a:pt x="33" y="1"/>
                    <a:pt x="38" y="0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36161" compatLnSpc="1" lIns="72322" numCol="1" rIns="72322" tIns="36161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 sz="1424">
                <a:solidFill>
                  <a:prstClr val="black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35" name="Group 5">
            <a:extLst>
              <a:ext uri="{FF2B5EF4-FFF2-40B4-BE49-F238E27FC236}">
                <a16:creationId xmlns:a16="http://schemas.microsoft.com/office/drawing/2014/main" id="{E1EDAEC7-AF85-4FAD-A4B8-4F54AE03E976}"/>
              </a:ext>
            </a:extLst>
          </p:cNvPr>
          <p:cNvGrpSpPr/>
          <p:nvPr/>
        </p:nvGrpSpPr>
        <p:grpSpPr>
          <a:xfrm>
            <a:off x="4136693" y="3058078"/>
            <a:ext cx="962600" cy="962600"/>
            <a:chOff x="3503777" y="3242097"/>
            <a:chExt cx="1217066" cy="1217066"/>
          </a:xfrm>
          <a:solidFill>
            <a:srgbClr val="46B3B0"/>
          </a:solidFill>
        </p:grpSpPr>
        <p:sp>
          <p:nvSpPr>
            <p:cNvPr id="36" name="Oval 56">
              <a:extLst>
                <a:ext uri="{FF2B5EF4-FFF2-40B4-BE49-F238E27FC236}">
                  <a16:creationId xmlns:a16="http://schemas.microsoft.com/office/drawing/2014/main" id="{92F75930-2073-4C07-B4F0-9ED6A8B58424}"/>
                </a:ext>
              </a:extLst>
            </p:cNvPr>
            <p:cNvSpPr/>
            <p:nvPr/>
          </p:nvSpPr>
          <p:spPr>
            <a:xfrm>
              <a:off x="3503777" y="3242097"/>
              <a:ext cx="1217066" cy="12170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7" name="Freeform 62">
              <a:extLst>
                <a:ext uri="{FF2B5EF4-FFF2-40B4-BE49-F238E27FC236}">
                  <a16:creationId xmlns:a16="http://schemas.microsoft.com/office/drawing/2014/main" id="{2FBFA22D-375A-4AD2-95EC-6D5AB907B8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4905" y="3598612"/>
              <a:ext cx="334809" cy="528770"/>
            </a:xfrm>
            <a:custGeom>
              <a:gdLst>
                <a:gd fmla="*/ 57 w 67" name="T0"/>
                <a:gd fmla="*/ 10 h 106" name="T1"/>
                <a:gd fmla="*/ 62 w 67" name="T2"/>
                <a:gd fmla="*/ 51 h 106" name="T3"/>
                <a:gd fmla="*/ 51 w 67" name="T4"/>
                <a:gd fmla="*/ 66 h 106" name="T5"/>
                <a:gd fmla="*/ 55 w 67" name="T6"/>
                <a:gd fmla="*/ 65 h 106" name="T7"/>
                <a:gd fmla="*/ 57 w 67" name="T8"/>
                <a:gd fmla="*/ 73 h 106" name="T9"/>
                <a:gd fmla="*/ 56 w 67" name="T10"/>
                <a:gd fmla="*/ 80 h 106" name="T11"/>
                <a:gd fmla="*/ 57 w 67" name="T12"/>
                <a:gd fmla="*/ 86 h 106" name="T13"/>
                <a:gd fmla="*/ 55 w 67" name="T14"/>
                <a:gd fmla="*/ 93 h 106" name="T15"/>
                <a:gd fmla="*/ 15 w 67" name="T16"/>
                <a:gd fmla="*/ 97 h 106" name="T17"/>
                <a:gd fmla="*/ 12 w 67" name="T18"/>
                <a:gd fmla="*/ 95 h 106" name="T19"/>
                <a:gd fmla="*/ 12 w 67" name="T20"/>
                <a:gd fmla="*/ 83 h 106" name="T21"/>
                <a:gd fmla="*/ 12 w 67" name="T22"/>
                <a:gd fmla="*/ 82 h 106" name="T23"/>
                <a:gd fmla="*/ 12 w 67" name="T24"/>
                <a:gd fmla="*/ 71 h 106" name="T25"/>
                <a:gd fmla="*/ 15 w 67" name="T26"/>
                <a:gd fmla="*/ 69 h 106" name="T27"/>
                <a:gd fmla="*/ 16 w 67" name="T28"/>
                <a:gd fmla="*/ 63 h 106" name="T29"/>
                <a:gd fmla="*/ 0 w 67" name="T30"/>
                <a:gd fmla="*/ 34 h 106" name="T31"/>
                <a:gd fmla="*/ 33 w 67" name="T32"/>
                <a:gd fmla="*/ 0 h 106" name="T33"/>
                <a:gd fmla="*/ 28 w 67" name="T34"/>
                <a:gd fmla="*/ 41 h 106" name="T35"/>
                <a:gd fmla="*/ 30 w 67" name="T36"/>
                <a:gd fmla="*/ 39 h 106" name="T37"/>
                <a:gd fmla="*/ 33 w 67" name="T38"/>
                <a:gd fmla="*/ 41 h 106" name="T39"/>
                <a:gd fmla="*/ 36 w 67" name="T40"/>
                <a:gd fmla="*/ 39 h 106" name="T41"/>
                <a:gd fmla="*/ 39 w 67" name="T42"/>
                <a:gd fmla="*/ 41 h 106" name="T43"/>
                <a:gd fmla="*/ 43 w 67" name="T44"/>
                <a:gd fmla="*/ 38 h 106" name="T45"/>
                <a:gd fmla="*/ 39 w 67" name="T46"/>
                <a:gd fmla="*/ 52 h 106" name="T47"/>
                <a:gd fmla="*/ 44 w 67" name="T48"/>
                <a:gd fmla="*/ 66 h 106" name="T49"/>
                <a:gd fmla="*/ 44 w 67" name="T50"/>
                <a:gd fmla="*/ 58 h 106" name="T51"/>
                <a:gd fmla="*/ 56 w 67" name="T52"/>
                <a:gd fmla="*/ 47 h 106" name="T53"/>
                <a:gd fmla="*/ 52 w 67" name="T54"/>
                <a:gd fmla="*/ 15 h 106" name="T55"/>
                <a:gd fmla="*/ 15 w 67" name="T56"/>
                <a:gd fmla="*/ 15 h 106" name="T57"/>
                <a:gd fmla="*/ 11 w 67" name="T58"/>
                <a:gd fmla="*/ 48 h 106" name="T59"/>
                <a:gd fmla="*/ 23 w 67" name="T60"/>
                <a:gd fmla="*/ 59 h 106" name="T61"/>
                <a:gd fmla="*/ 23 w 67" name="T62"/>
                <a:gd fmla="*/ 67 h 106" name="T63"/>
                <a:gd fmla="*/ 29 w 67" name="T64"/>
                <a:gd fmla="*/ 52 h 106" name="T65"/>
                <a:gd fmla="*/ 25 w 67" name="T66"/>
                <a:gd fmla="*/ 38 h 106" name="T67"/>
                <a:gd fmla="*/ 40 w 67" name="T68"/>
                <a:gd fmla="*/ 43 h 106" name="T69"/>
                <a:gd fmla="*/ 36 w 67" name="T70"/>
                <a:gd fmla="*/ 42 h 106" name="T71"/>
                <a:gd fmla="*/ 30 w 67" name="T72"/>
                <a:gd fmla="*/ 42 h 106" name="T73"/>
                <a:gd fmla="*/ 27 w 67" name="T74"/>
                <a:gd fmla="*/ 42 h 106" name="T75"/>
                <a:gd fmla="*/ 32 w 67" name="T76"/>
                <a:gd fmla="*/ 51 h 106" name="T77"/>
                <a:gd fmla="*/ 32 w 67" name="T78"/>
                <a:gd fmla="*/ 67 h 106" name="T79"/>
                <a:gd fmla="*/ 35 w 67" name="T80"/>
                <a:gd fmla="*/ 51 h 106" name="T81"/>
                <a:gd fmla="*/ 35 w 67" name="T82"/>
                <a:gd fmla="*/ 50 h 106" name="T83"/>
                <a:gd fmla="*/ 43 w 67" name="T84"/>
                <a:gd fmla="*/ 96 h 106" name="T85"/>
                <a:gd fmla="*/ 34 w 67" name="T86"/>
                <a:gd fmla="*/ 106 h 106" name="T87"/>
                <a:gd fmla="*/ 43 w 67" name="T88"/>
                <a:gd fmla="*/ 96 h 106" name="T89"/>
                <a:gd fmla="*/ 17 w 67" name="T90"/>
                <a:gd fmla="*/ 88 h 106" name="T91"/>
                <a:gd fmla="*/ 17 w 67" name="T92"/>
                <a:gd fmla="*/ 90 h 106" name="T93"/>
                <a:gd fmla="*/ 50 w 67" name="T94"/>
                <a:gd fmla="*/ 86 h 106" name="T95"/>
                <a:gd fmla="*/ 50 w 67" name="T96"/>
                <a:gd fmla="*/ 73 h 106" name="T97"/>
                <a:gd fmla="*/ 17 w 67" name="T98"/>
                <a:gd fmla="*/ 77 h 106" name="T99"/>
                <a:gd fmla="*/ 50 w 67" name="T100"/>
                <a:gd fmla="*/ 74 h 106" name="T101"/>
                <a:gd fmla="*/ 50 w 67" name="T102"/>
                <a:gd fmla="*/ 73 h 106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05" w="67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36161" compatLnSpc="1" lIns="72322" numCol="1" rIns="72322" tIns="36161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 sz="1424">
                <a:solidFill>
                  <a:prstClr val="black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38" name="Group 6">
            <a:extLst>
              <a:ext uri="{FF2B5EF4-FFF2-40B4-BE49-F238E27FC236}">
                <a16:creationId xmlns:a16="http://schemas.microsoft.com/office/drawing/2014/main" id="{B487C11D-5BFE-488B-99B2-3AFDABFA306C}"/>
              </a:ext>
            </a:extLst>
          </p:cNvPr>
          <p:cNvGrpSpPr/>
          <p:nvPr/>
        </p:nvGrpSpPr>
        <p:grpSpPr>
          <a:xfrm>
            <a:off x="5705629" y="3058078"/>
            <a:ext cx="962600" cy="962600"/>
            <a:chOff x="5487467" y="3242097"/>
            <a:chExt cx="1217066" cy="1217066"/>
          </a:xfrm>
          <a:solidFill>
            <a:srgbClr val="46B3B0"/>
          </a:solidFill>
        </p:grpSpPr>
        <p:sp>
          <p:nvSpPr>
            <p:cNvPr id="39" name="Oval 57">
              <a:extLst>
                <a:ext uri="{FF2B5EF4-FFF2-40B4-BE49-F238E27FC236}">
                  <a16:creationId xmlns:a16="http://schemas.microsoft.com/office/drawing/2014/main" id="{BFCF0193-B982-4CA8-8D89-AF35DD275E18}"/>
                </a:ext>
              </a:extLst>
            </p:cNvPr>
            <p:cNvSpPr/>
            <p:nvPr/>
          </p:nvSpPr>
          <p:spPr>
            <a:xfrm>
              <a:off x="5487467" y="3242097"/>
              <a:ext cx="1217066" cy="12170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0" name="Freeform 63">
              <a:extLst>
                <a:ext uri="{FF2B5EF4-FFF2-40B4-BE49-F238E27FC236}">
                  <a16:creationId xmlns:a16="http://schemas.microsoft.com/office/drawing/2014/main" id="{B2E56660-187E-4CB7-88A5-94A90858D7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62422" y="3626092"/>
              <a:ext cx="468733" cy="466426"/>
            </a:xfrm>
            <a:custGeom>
              <a:gdLst>
                <a:gd fmla="*/ 6 w 94" name="T0"/>
                <a:gd fmla="*/ 28 h 94" name="T1"/>
                <a:gd fmla="*/ 32 w 94" name="T2"/>
                <a:gd fmla="*/ 4 h 94" name="T3"/>
                <a:gd fmla="*/ 67 w 94" name="T4"/>
                <a:gd fmla="*/ 6 h 94" name="T5"/>
                <a:gd fmla="*/ 90 w 94" name="T6"/>
                <a:gd fmla="*/ 32 h 94" name="T7"/>
                <a:gd fmla="*/ 88 w 94" name="T8"/>
                <a:gd fmla="*/ 67 h 94" name="T9"/>
                <a:gd fmla="*/ 88 w 94" name="T10"/>
                <a:gd fmla="*/ 67 h 94" name="T11"/>
                <a:gd fmla="*/ 62 w 94" name="T12"/>
                <a:gd fmla="*/ 90 h 94" name="T13"/>
                <a:gd fmla="*/ 27 w 94" name="T14"/>
                <a:gd fmla="*/ 89 h 94" name="T15"/>
                <a:gd fmla="*/ 27 w 94" name="T16"/>
                <a:gd fmla="*/ 89 h 94" name="T17"/>
                <a:gd fmla="*/ 4 w 94" name="T18"/>
                <a:gd fmla="*/ 62 h 94" name="T19"/>
                <a:gd fmla="*/ 6 w 94" name="T20"/>
                <a:gd fmla="*/ 28 h 94" name="T21"/>
                <a:gd fmla="*/ 6 w 94" name="T22"/>
                <a:gd fmla="*/ 28 h 94" name="T23"/>
                <a:gd fmla="*/ 20 w 94" name="T24"/>
                <a:gd fmla="*/ 27 h 94" name="T25"/>
                <a:gd fmla="*/ 16 w 94" name="T26"/>
                <a:gd fmla="*/ 32 h 94" name="T27"/>
                <a:gd fmla="*/ 16 w 94" name="T28"/>
                <a:gd fmla="*/ 32 h 94" name="T29"/>
                <a:gd fmla="*/ 15 w 94" name="T30"/>
                <a:gd fmla="*/ 35 h 94" name="T31"/>
                <a:gd fmla="*/ 36 w 94" name="T32"/>
                <a:gd fmla="*/ 37 h 94" name="T33"/>
                <a:gd fmla="*/ 34 w 94" name="T34"/>
                <a:gd fmla="*/ 40 h 94" name="T35"/>
                <a:gd fmla="*/ 32 w 94" name="T36"/>
                <a:gd fmla="*/ 45 h 94" name="T37"/>
                <a:gd fmla="*/ 13 w 94" name="T38"/>
                <a:gd fmla="*/ 53 h 94" name="T39"/>
                <a:gd fmla="*/ 15 w 94" name="T40"/>
                <a:gd fmla="*/ 59 h 94" name="T41"/>
                <a:gd fmla="*/ 15 w 94" name="T42"/>
                <a:gd fmla="*/ 59 h 94" name="T43"/>
                <a:gd fmla="*/ 16 w 94" name="T44"/>
                <a:gd fmla="*/ 60 h 94" name="T45"/>
                <a:gd fmla="*/ 29 w 94" name="T46"/>
                <a:gd fmla="*/ 54 h 94" name="T47"/>
                <a:gd fmla="*/ 26 w 94" name="T48"/>
                <a:gd fmla="*/ 74 h 94" name="T49"/>
                <a:gd fmla="*/ 32 w 94" name="T50"/>
                <a:gd fmla="*/ 78 h 94" name="T51"/>
                <a:gd fmla="*/ 32 w 94" name="T52"/>
                <a:gd fmla="*/ 78 h 94" name="T53"/>
                <a:gd fmla="*/ 33 w 94" name="T54"/>
                <a:gd fmla="*/ 79 h 94" name="T55"/>
                <a:gd fmla="*/ 34 w 94" name="T56"/>
                <a:gd fmla="*/ 78 h 94" name="T57"/>
                <a:gd fmla="*/ 36 w 94" name="T58"/>
                <a:gd fmla="*/ 55 h 94" name="T59"/>
                <a:gd fmla="*/ 48 w 94" name="T60"/>
                <a:gd fmla="*/ 67 h 94" name="T61"/>
                <a:gd fmla="*/ 60 w 94" name="T62"/>
                <a:gd fmla="*/ 79 h 94" name="T63"/>
                <a:gd fmla="*/ 65 w 94" name="T64"/>
                <a:gd fmla="*/ 77 h 94" name="T65"/>
                <a:gd fmla="*/ 66 w 94" name="T66"/>
                <a:gd fmla="*/ 74 h 94" name="T67"/>
                <a:gd fmla="*/ 54 w 94" name="T68"/>
                <a:gd fmla="*/ 62 h 94" name="T69"/>
                <a:gd fmla="*/ 39 w 94" name="T70"/>
                <a:gd fmla="*/ 48 h 94" name="T71"/>
                <a:gd fmla="*/ 41 w 94" name="T72"/>
                <a:gd fmla="*/ 43 h 94" name="T73"/>
                <a:gd fmla="*/ 43 w 94" name="T74"/>
                <a:gd fmla="*/ 39 h 94" name="T75"/>
                <a:gd fmla="*/ 49 w 94" name="T76"/>
                <a:gd fmla="*/ 42 h 94" name="T77"/>
                <a:gd fmla="*/ 77 w 94" name="T78"/>
                <a:gd fmla="*/ 64 h 94" name="T79"/>
                <a:gd fmla="*/ 78 w 94" name="T80"/>
                <a:gd fmla="*/ 62 h 94" name="T81"/>
                <a:gd fmla="*/ 78 w 94" name="T82"/>
                <a:gd fmla="*/ 62 h 94" name="T83"/>
                <a:gd fmla="*/ 80 w 94" name="T84"/>
                <a:gd fmla="*/ 56 h 94" name="T85"/>
                <a:gd fmla="*/ 53 w 94" name="T86"/>
                <a:gd fmla="*/ 35 h 94" name="T87"/>
                <a:gd fmla="*/ 47 w 94" name="T88"/>
                <a:gd fmla="*/ 32 h 94" name="T89"/>
                <a:gd fmla="*/ 50 w 94" name="T90"/>
                <a:gd fmla="*/ 28 h 94" name="T91"/>
                <a:gd fmla="*/ 56 w 94" name="T92"/>
                <a:gd fmla="*/ 30 h 94" name="T93"/>
                <a:gd fmla="*/ 74 w 94" name="T94"/>
                <a:gd fmla="*/ 28 h 94" name="T95"/>
                <a:gd fmla="*/ 71 w 94" name="T96"/>
                <a:gd fmla="*/ 23 h 94" name="T97"/>
                <a:gd fmla="*/ 70 w 94" name="T98"/>
                <a:gd fmla="*/ 22 h 94" name="T99"/>
                <a:gd fmla="*/ 58 w 94" name="T100"/>
                <a:gd fmla="*/ 23 h 94" name="T101"/>
                <a:gd fmla="*/ 55 w 94" name="T102"/>
                <a:gd fmla="*/ 22 h 94" name="T103"/>
                <a:gd fmla="*/ 62 w 94" name="T104"/>
                <a:gd fmla="*/ 16 h 94" name="T105"/>
                <a:gd fmla="*/ 53 w 94" name="T106"/>
                <a:gd fmla="*/ 14 h 94" name="T107"/>
                <a:gd fmla="*/ 49 w 94" name="T108"/>
                <a:gd fmla="*/ 18 h 94" name="T109"/>
                <a:gd fmla="*/ 43 w 94" name="T110"/>
                <a:gd fmla="*/ 13 h 94" name="T111"/>
                <a:gd fmla="*/ 37 w 94" name="T112"/>
                <a:gd fmla="*/ 15 h 94" name="T113"/>
                <a:gd fmla="*/ 35 w 94" name="T114"/>
                <a:gd fmla="*/ 16 h 94" name="T115"/>
                <a:gd fmla="*/ 44 w 94" name="T116"/>
                <a:gd fmla="*/ 24 h 94" name="T117"/>
                <a:gd fmla="*/ 40 w 94" name="T118"/>
                <a:gd fmla="*/ 30 h 94" name="T119"/>
                <a:gd fmla="*/ 20 w 94" name="T120"/>
                <a:gd fmla="*/ 27 h 94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94" w="94">
                  <a:moveTo>
                    <a:pt x="6" y="28"/>
                  </a:moveTo>
                  <a:cubicBezTo>
                    <a:pt x="11" y="16"/>
                    <a:pt x="21" y="8"/>
                    <a:pt x="32" y="4"/>
                  </a:cubicBezTo>
                  <a:cubicBezTo>
                    <a:pt x="43" y="0"/>
                    <a:pt x="56" y="1"/>
                    <a:pt x="67" y="6"/>
                  </a:cubicBezTo>
                  <a:cubicBezTo>
                    <a:pt x="78" y="12"/>
                    <a:pt x="86" y="21"/>
                    <a:pt x="90" y="32"/>
                  </a:cubicBezTo>
                  <a:cubicBezTo>
                    <a:pt x="94" y="43"/>
                    <a:pt x="94" y="56"/>
                    <a:pt x="88" y="67"/>
                  </a:cubicBezTo>
                  <a:cubicBezTo>
                    <a:pt x="88" y="67"/>
                    <a:pt x="88" y="67"/>
                    <a:pt x="88" y="67"/>
                  </a:cubicBezTo>
                  <a:cubicBezTo>
                    <a:pt x="83" y="78"/>
                    <a:pt x="73" y="87"/>
                    <a:pt x="62" y="90"/>
                  </a:cubicBezTo>
                  <a:cubicBezTo>
                    <a:pt x="51" y="94"/>
                    <a:pt x="39" y="94"/>
                    <a:pt x="27" y="89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16" y="83"/>
                    <a:pt x="8" y="73"/>
                    <a:pt x="4" y="62"/>
                  </a:cubicBezTo>
                  <a:cubicBezTo>
                    <a:pt x="0" y="51"/>
                    <a:pt x="1" y="39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lose/>
                  <a:moveTo>
                    <a:pt x="20" y="27"/>
                  </a:moveTo>
                  <a:cubicBezTo>
                    <a:pt x="18" y="29"/>
                    <a:pt x="17" y="30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3"/>
                    <a:pt x="15" y="34"/>
                    <a:pt x="15" y="35"/>
                  </a:cubicBezTo>
                  <a:cubicBezTo>
                    <a:pt x="21" y="34"/>
                    <a:pt x="28" y="34"/>
                    <a:pt x="36" y="37"/>
                  </a:cubicBezTo>
                  <a:cubicBezTo>
                    <a:pt x="35" y="38"/>
                    <a:pt x="35" y="39"/>
                    <a:pt x="34" y="40"/>
                  </a:cubicBezTo>
                  <a:cubicBezTo>
                    <a:pt x="33" y="42"/>
                    <a:pt x="32" y="43"/>
                    <a:pt x="32" y="45"/>
                  </a:cubicBezTo>
                  <a:cubicBezTo>
                    <a:pt x="26" y="45"/>
                    <a:pt x="20" y="47"/>
                    <a:pt x="13" y="53"/>
                  </a:cubicBezTo>
                  <a:cubicBezTo>
                    <a:pt x="14" y="55"/>
                    <a:pt x="14" y="57"/>
                    <a:pt x="15" y="59"/>
                  </a:cubicBezTo>
                  <a:cubicBezTo>
                    <a:pt x="15" y="59"/>
                    <a:pt x="15" y="59"/>
                    <a:pt x="15" y="59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1" y="56"/>
                    <a:pt x="25" y="54"/>
                    <a:pt x="29" y="54"/>
                  </a:cubicBezTo>
                  <a:cubicBezTo>
                    <a:pt x="27" y="61"/>
                    <a:pt x="26" y="68"/>
                    <a:pt x="26" y="74"/>
                  </a:cubicBezTo>
                  <a:cubicBezTo>
                    <a:pt x="28" y="76"/>
                    <a:pt x="30" y="77"/>
                    <a:pt x="32" y="78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33" y="78"/>
                    <a:pt x="33" y="78"/>
                    <a:pt x="33" y="79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3" y="72"/>
                    <a:pt x="34" y="64"/>
                    <a:pt x="36" y="55"/>
                  </a:cubicBezTo>
                  <a:cubicBezTo>
                    <a:pt x="41" y="58"/>
                    <a:pt x="44" y="62"/>
                    <a:pt x="48" y="67"/>
                  </a:cubicBezTo>
                  <a:cubicBezTo>
                    <a:pt x="52" y="71"/>
                    <a:pt x="56" y="76"/>
                    <a:pt x="60" y="79"/>
                  </a:cubicBezTo>
                  <a:cubicBezTo>
                    <a:pt x="62" y="78"/>
                    <a:pt x="63" y="78"/>
                    <a:pt x="65" y="77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2" y="71"/>
                    <a:pt x="58" y="67"/>
                    <a:pt x="54" y="62"/>
                  </a:cubicBezTo>
                  <a:cubicBezTo>
                    <a:pt x="49" y="56"/>
                    <a:pt x="44" y="51"/>
                    <a:pt x="39" y="48"/>
                  </a:cubicBezTo>
                  <a:cubicBezTo>
                    <a:pt x="40" y="46"/>
                    <a:pt x="40" y="45"/>
                    <a:pt x="41" y="43"/>
                  </a:cubicBezTo>
                  <a:cubicBezTo>
                    <a:pt x="42" y="42"/>
                    <a:pt x="42" y="40"/>
                    <a:pt x="43" y="39"/>
                  </a:cubicBezTo>
                  <a:cubicBezTo>
                    <a:pt x="45" y="40"/>
                    <a:pt x="47" y="41"/>
                    <a:pt x="49" y="42"/>
                  </a:cubicBezTo>
                  <a:cubicBezTo>
                    <a:pt x="61" y="47"/>
                    <a:pt x="71" y="55"/>
                    <a:pt x="77" y="64"/>
                  </a:cubicBezTo>
                  <a:cubicBezTo>
                    <a:pt x="77" y="63"/>
                    <a:pt x="78" y="63"/>
                    <a:pt x="78" y="62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79" y="60"/>
                    <a:pt x="80" y="58"/>
                    <a:pt x="80" y="56"/>
                  </a:cubicBezTo>
                  <a:cubicBezTo>
                    <a:pt x="74" y="47"/>
                    <a:pt x="63" y="40"/>
                    <a:pt x="53" y="35"/>
                  </a:cubicBezTo>
                  <a:cubicBezTo>
                    <a:pt x="51" y="34"/>
                    <a:pt x="49" y="33"/>
                    <a:pt x="47" y="32"/>
                  </a:cubicBezTo>
                  <a:cubicBezTo>
                    <a:pt x="48" y="31"/>
                    <a:pt x="49" y="29"/>
                    <a:pt x="50" y="28"/>
                  </a:cubicBezTo>
                  <a:cubicBezTo>
                    <a:pt x="52" y="29"/>
                    <a:pt x="54" y="30"/>
                    <a:pt x="56" y="30"/>
                  </a:cubicBezTo>
                  <a:cubicBezTo>
                    <a:pt x="66" y="32"/>
                    <a:pt x="73" y="28"/>
                    <a:pt x="74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2"/>
                    <a:pt x="70" y="22"/>
                    <a:pt x="70" y="22"/>
                  </a:cubicBezTo>
                  <a:cubicBezTo>
                    <a:pt x="68" y="22"/>
                    <a:pt x="63" y="24"/>
                    <a:pt x="58" y="23"/>
                  </a:cubicBezTo>
                  <a:cubicBezTo>
                    <a:pt x="57" y="23"/>
                    <a:pt x="56" y="22"/>
                    <a:pt x="55" y="22"/>
                  </a:cubicBezTo>
                  <a:cubicBezTo>
                    <a:pt x="57" y="20"/>
                    <a:pt x="60" y="18"/>
                    <a:pt x="62" y="16"/>
                  </a:cubicBezTo>
                  <a:cubicBezTo>
                    <a:pt x="59" y="15"/>
                    <a:pt x="56" y="14"/>
                    <a:pt x="53" y="14"/>
                  </a:cubicBezTo>
                  <a:cubicBezTo>
                    <a:pt x="52" y="15"/>
                    <a:pt x="50" y="16"/>
                    <a:pt x="49" y="18"/>
                  </a:cubicBezTo>
                  <a:cubicBezTo>
                    <a:pt x="47" y="16"/>
                    <a:pt x="45" y="15"/>
                    <a:pt x="43" y="13"/>
                  </a:cubicBezTo>
                  <a:cubicBezTo>
                    <a:pt x="41" y="14"/>
                    <a:pt x="39" y="14"/>
                    <a:pt x="37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9" y="20"/>
                    <a:pt x="44" y="24"/>
                  </a:cubicBezTo>
                  <a:cubicBezTo>
                    <a:pt x="42" y="26"/>
                    <a:pt x="41" y="28"/>
                    <a:pt x="40" y="30"/>
                  </a:cubicBezTo>
                  <a:cubicBezTo>
                    <a:pt x="33" y="28"/>
                    <a:pt x="26" y="27"/>
                    <a:pt x="20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6161" compatLnSpc="1" lIns="72322" numCol="1" rIns="72322" tIns="36161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 sz="1424">
                <a:solidFill>
                  <a:prstClr val="black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41" name="Group 4">
            <a:extLst>
              <a:ext uri="{FF2B5EF4-FFF2-40B4-BE49-F238E27FC236}">
                <a16:creationId xmlns:a16="http://schemas.microsoft.com/office/drawing/2014/main" id="{48AB5BAF-3011-4233-9C26-EA56CF17CD36}"/>
              </a:ext>
            </a:extLst>
          </p:cNvPr>
          <p:cNvGrpSpPr/>
          <p:nvPr/>
        </p:nvGrpSpPr>
        <p:grpSpPr>
          <a:xfrm>
            <a:off x="2567757" y="3058078"/>
            <a:ext cx="962600" cy="962600"/>
            <a:chOff x="1520087" y="3242097"/>
            <a:chExt cx="1217066" cy="1217066"/>
          </a:xfrm>
          <a:solidFill>
            <a:srgbClr val="46B3B0"/>
          </a:solidFill>
        </p:grpSpPr>
        <p:sp>
          <p:nvSpPr>
            <p:cNvPr id="42" name="Oval 55">
              <a:extLst>
                <a:ext uri="{FF2B5EF4-FFF2-40B4-BE49-F238E27FC236}">
                  <a16:creationId xmlns:a16="http://schemas.microsoft.com/office/drawing/2014/main" id="{AF1A3FDD-4FEA-41E8-A551-6604DEE7DCED}"/>
                </a:ext>
              </a:extLst>
            </p:cNvPr>
            <p:cNvSpPr/>
            <p:nvPr/>
          </p:nvSpPr>
          <p:spPr>
            <a:xfrm>
              <a:off x="1520087" y="3242097"/>
              <a:ext cx="1217066" cy="12170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3" name="Freeform 64">
              <a:extLst>
                <a:ext uri="{FF2B5EF4-FFF2-40B4-BE49-F238E27FC236}">
                  <a16:creationId xmlns:a16="http://schemas.microsoft.com/office/drawing/2014/main" id="{6BDFBF99-BB8F-48FB-8350-54F0502341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08425" y="3542148"/>
              <a:ext cx="460437" cy="536153"/>
            </a:xfrm>
            <a:custGeom>
              <a:gdLst>
                <a:gd fmla="*/ 233 w 233" name="T0"/>
                <a:gd fmla="*/ 118 h 271" name="T1"/>
                <a:gd fmla="*/ 205 w 233" name="T2"/>
                <a:gd fmla="*/ 262 h 271" name="T3"/>
                <a:gd fmla="*/ 200 w 233" name="T4"/>
                <a:gd fmla="*/ 271 h 271" name="T5"/>
                <a:gd fmla="*/ 175 w 233" name="T6"/>
                <a:gd fmla="*/ 262 h 271" name="T7"/>
                <a:gd fmla="*/ 57 w 233" name="T8"/>
                <a:gd fmla="*/ 271 h 271" name="T9"/>
                <a:gd fmla="*/ 32 w 233" name="T10"/>
                <a:gd fmla="*/ 262 h 271" name="T11"/>
                <a:gd fmla="*/ 0 w 233" name="T12"/>
                <a:gd fmla="*/ 234 h 271" name="T13"/>
                <a:gd fmla="*/ 28 w 233" name="T14"/>
                <a:gd fmla="*/ 90 h 271" name="T15"/>
                <a:gd fmla="*/ 56 w 233" name="T16"/>
                <a:gd fmla="*/ 20 h 271" name="T17"/>
                <a:gd fmla="*/ 122 w 233" name="T18"/>
                <a:gd fmla="*/ 0 h 271" name="T19"/>
                <a:gd fmla="*/ 103 w 233" name="T20"/>
                <a:gd fmla="*/ 65 h 271" name="T21"/>
                <a:gd fmla="*/ 61 w 233" name="T22"/>
                <a:gd fmla="*/ 84 h 271" name="T23"/>
                <a:gd fmla="*/ 43 w 233" name="T24"/>
                <a:gd fmla="*/ 31 h 271" name="T25"/>
                <a:gd fmla="*/ 80 w 233" name="T26"/>
                <a:gd fmla="*/ 137 h 271" name="T27"/>
                <a:gd fmla="*/ 55 w 233" name="T28"/>
                <a:gd fmla="*/ 181 h 271" name="T29"/>
                <a:gd fmla="*/ 80 w 233" name="T30"/>
                <a:gd fmla="*/ 137 h 271" name="T31"/>
                <a:gd fmla="*/ 180 w 233" name="T32"/>
                <a:gd fmla="*/ 126 h 271" name="T33"/>
                <a:gd fmla="*/ 214 w 233" name="T34"/>
                <a:gd fmla="*/ 119 h 271" name="T35"/>
                <a:gd fmla="*/ 196 w 233" name="T36"/>
                <a:gd fmla="*/ 205 h 271" name="T37"/>
                <a:gd fmla="*/ 196 w 233" name="T38"/>
                <a:gd fmla="*/ 225 h 271" name="T39"/>
                <a:gd fmla="*/ 196 w 233" name="T40"/>
                <a:gd fmla="*/ 205 h 271" name="T41"/>
                <a:gd fmla="*/ 187 w 233" name="T42"/>
                <a:gd fmla="*/ 185 h 271" name="T43"/>
                <a:gd fmla="*/ 206 w 233" name="T44"/>
                <a:gd fmla="*/ 185 h 271" name="T45"/>
                <a:gd fmla="*/ 180 w 233" name="T46"/>
                <a:gd fmla="*/ 151 h 271" name="T47"/>
                <a:gd fmla="*/ 214 w 233" name="T48"/>
                <a:gd fmla="*/ 158 h 271" name="T49"/>
                <a:gd fmla="*/ 180 w 233" name="T50"/>
                <a:gd fmla="*/ 151 h 271" name="T51"/>
                <a:gd fmla="*/ 180 w 233" name="T52"/>
                <a:gd fmla="*/ 147 h 271" name="T53"/>
                <a:gd fmla="*/ 214 w 233" name="T54"/>
                <a:gd fmla="*/ 141 h 271" name="T55"/>
                <a:gd fmla="*/ 180 w 233" name="T56"/>
                <a:gd fmla="*/ 130 h 271" name="T57"/>
                <a:gd fmla="*/ 214 w 233" name="T58"/>
                <a:gd fmla="*/ 136 h 271" name="T59"/>
                <a:gd fmla="*/ 180 w 233" name="T60"/>
                <a:gd fmla="*/ 130 h 271" name="T61"/>
                <a:gd fmla="*/ 34 w 233" name="T62"/>
                <a:gd fmla="*/ 159 h 271" name="T63"/>
                <a:gd fmla="*/ 71 w 233" name="T64"/>
                <a:gd fmla="*/ 226 h 271" name="T65"/>
                <a:gd fmla="*/ 170 w 233" name="T66"/>
                <a:gd fmla="*/ 189 h 271" name="T67"/>
                <a:gd fmla="*/ 133 w 233" name="T68"/>
                <a:gd fmla="*/ 122 h 271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271" w="233">
                  <a:moveTo>
                    <a:pt x="205" y="90"/>
                  </a:moveTo>
                  <a:cubicBezTo>
                    <a:pt x="221" y="90"/>
                    <a:pt x="233" y="103"/>
                    <a:pt x="233" y="118"/>
                  </a:cubicBezTo>
                  <a:cubicBezTo>
                    <a:pt x="233" y="234"/>
                    <a:pt x="233" y="234"/>
                    <a:pt x="233" y="234"/>
                  </a:cubicBezTo>
                  <a:cubicBezTo>
                    <a:pt x="233" y="250"/>
                    <a:pt x="221" y="262"/>
                    <a:pt x="205" y="262"/>
                  </a:cubicBezTo>
                  <a:cubicBezTo>
                    <a:pt x="200" y="262"/>
                    <a:pt x="200" y="262"/>
                    <a:pt x="200" y="262"/>
                  </a:cubicBezTo>
                  <a:cubicBezTo>
                    <a:pt x="200" y="271"/>
                    <a:pt x="200" y="271"/>
                    <a:pt x="200" y="271"/>
                  </a:cubicBezTo>
                  <a:cubicBezTo>
                    <a:pt x="175" y="271"/>
                    <a:pt x="175" y="271"/>
                    <a:pt x="175" y="271"/>
                  </a:cubicBezTo>
                  <a:cubicBezTo>
                    <a:pt x="175" y="262"/>
                    <a:pt x="175" y="262"/>
                    <a:pt x="175" y="262"/>
                  </a:cubicBezTo>
                  <a:cubicBezTo>
                    <a:pt x="57" y="262"/>
                    <a:pt x="57" y="262"/>
                    <a:pt x="57" y="262"/>
                  </a:cubicBezTo>
                  <a:cubicBezTo>
                    <a:pt x="57" y="271"/>
                    <a:pt x="57" y="271"/>
                    <a:pt x="57" y="271"/>
                  </a:cubicBezTo>
                  <a:cubicBezTo>
                    <a:pt x="32" y="271"/>
                    <a:pt x="32" y="271"/>
                    <a:pt x="32" y="271"/>
                  </a:cubicBezTo>
                  <a:cubicBezTo>
                    <a:pt x="32" y="262"/>
                    <a:pt x="32" y="262"/>
                    <a:pt x="32" y="262"/>
                  </a:cubicBezTo>
                  <a:cubicBezTo>
                    <a:pt x="28" y="262"/>
                    <a:pt x="28" y="262"/>
                    <a:pt x="28" y="262"/>
                  </a:cubicBezTo>
                  <a:cubicBezTo>
                    <a:pt x="13" y="262"/>
                    <a:pt x="0" y="250"/>
                    <a:pt x="0" y="234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03"/>
                    <a:pt x="13" y="90"/>
                    <a:pt x="28" y="90"/>
                  </a:cubicBezTo>
                  <a:cubicBezTo>
                    <a:pt x="91" y="90"/>
                    <a:pt x="155" y="90"/>
                    <a:pt x="205" y="90"/>
                  </a:cubicBezTo>
                  <a:close/>
                  <a:moveTo>
                    <a:pt x="56" y="20"/>
                  </a:moveTo>
                  <a:cubicBezTo>
                    <a:pt x="87" y="57"/>
                    <a:pt x="87" y="57"/>
                    <a:pt x="87" y="57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37" y="9"/>
                    <a:pt x="137" y="9"/>
                    <a:pt x="137" y="9"/>
                  </a:cubicBezTo>
                  <a:cubicBezTo>
                    <a:pt x="103" y="65"/>
                    <a:pt x="103" y="65"/>
                    <a:pt x="103" y="65"/>
                  </a:cubicBezTo>
                  <a:cubicBezTo>
                    <a:pt x="110" y="69"/>
                    <a:pt x="114" y="76"/>
                    <a:pt x="116" y="84"/>
                  </a:cubicBezTo>
                  <a:cubicBezTo>
                    <a:pt x="61" y="84"/>
                    <a:pt x="61" y="84"/>
                    <a:pt x="61" y="84"/>
                  </a:cubicBezTo>
                  <a:cubicBezTo>
                    <a:pt x="62" y="77"/>
                    <a:pt x="66" y="70"/>
                    <a:pt x="72" y="66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56" y="20"/>
                    <a:pt x="56" y="20"/>
                    <a:pt x="56" y="20"/>
                  </a:cubicBezTo>
                  <a:close/>
                  <a:moveTo>
                    <a:pt x="80" y="137"/>
                  </a:moveTo>
                  <a:cubicBezTo>
                    <a:pt x="71" y="132"/>
                    <a:pt x="58" y="137"/>
                    <a:pt x="51" y="149"/>
                  </a:cubicBezTo>
                  <a:cubicBezTo>
                    <a:pt x="44" y="161"/>
                    <a:pt x="46" y="175"/>
                    <a:pt x="55" y="181"/>
                  </a:cubicBezTo>
                  <a:cubicBezTo>
                    <a:pt x="64" y="186"/>
                    <a:pt x="69" y="175"/>
                    <a:pt x="76" y="163"/>
                  </a:cubicBezTo>
                  <a:cubicBezTo>
                    <a:pt x="83" y="151"/>
                    <a:pt x="89" y="142"/>
                    <a:pt x="80" y="137"/>
                  </a:cubicBezTo>
                  <a:close/>
                  <a:moveTo>
                    <a:pt x="180" y="119"/>
                  </a:moveTo>
                  <a:cubicBezTo>
                    <a:pt x="180" y="126"/>
                    <a:pt x="180" y="126"/>
                    <a:pt x="180" y="126"/>
                  </a:cubicBezTo>
                  <a:cubicBezTo>
                    <a:pt x="214" y="126"/>
                    <a:pt x="214" y="126"/>
                    <a:pt x="214" y="126"/>
                  </a:cubicBezTo>
                  <a:cubicBezTo>
                    <a:pt x="214" y="119"/>
                    <a:pt x="214" y="119"/>
                    <a:pt x="214" y="119"/>
                  </a:cubicBezTo>
                  <a:cubicBezTo>
                    <a:pt x="180" y="119"/>
                    <a:pt x="180" y="119"/>
                    <a:pt x="180" y="119"/>
                  </a:cubicBezTo>
                  <a:close/>
                  <a:moveTo>
                    <a:pt x="196" y="205"/>
                  </a:moveTo>
                  <a:cubicBezTo>
                    <a:pt x="191" y="205"/>
                    <a:pt x="187" y="210"/>
                    <a:pt x="187" y="215"/>
                  </a:cubicBezTo>
                  <a:cubicBezTo>
                    <a:pt x="187" y="220"/>
                    <a:pt x="191" y="225"/>
                    <a:pt x="196" y="225"/>
                  </a:cubicBezTo>
                  <a:cubicBezTo>
                    <a:pt x="202" y="225"/>
                    <a:pt x="206" y="220"/>
                    <a:pt x="206" y="215"/>
                  </a:cubicBezTo>
                  <a:cubicBezTo>
                    <a:pt x="206" y="210"/>
                    <a:pt x="202" y="205"/>
                    <a:pt x="196" y="205"/>
                  </a:cubicBezTo>
                  <a:close/>
                  <a:moveTo>
                    <a:pt x="196" y="176"/>
                  </a:moveTo>
                  <a:cubicBezTo>
                    <a:pt x="191" y="176"/>
                    <a:pt x="187" y="180"/>
                    <a:pt x="187" y="185"/>
                  </a:cubicBezTo>
                  <a:cubicBezTo>
                    <a:pt x="187" y="191"/>
                    <a:pt x="191" y="195"/>
                    <a:pt x="196" y="195"/>
                  </a:cubicBezTo>
                  <a:cubicBezTo>
                    <a:pt x="202" y="195"/>
                    <a:pt x="206" y="191"/>
                    <a:pt x="206" y="185"/>
                  </a:cubicBezTo>
                  <a:cubicBezTo>
                    <a:pt x="206" y="180"/>
                    <a:pt x="202" y="176"/>
                    <a:pt x="196" y="176"/>
                  </a:cubicBezTo>
                  <a:close/>
                  <a:moveTo>
                    <a:pt x="180" y="151"/>
                  </a:moveTo>
                  <a:cubicBezTo>
                    <a:pt x="180" y="158"/>
                    <a:pt x="180" y="158"/>
                    <a:pt x="180" y="158"/>
                  </a:cubicBezTo>
                  <a:cubicBezTo>
                    <a:pt x="214" y="158"/>
                    <a:pt x="214" y="158"/>
                    <a:pt x="214" y="158"/>
                  </a:cubicBezTo>
                  <a:cubicBezTo>
                    <a:pt x="214" y="151"/>
                    <a:pt x="214" y="151"/>
                    <a:pt x="214" y="151"/>
                  </a:cubicBezTo>
                  <a:cubicBezTo>
                    <a:pt x="180" y="151"/>
                    <a:pt x="180" y="151"/>
                    <a:pt x="180" y="151"/>
                  </a:cubicBezTo>
                  <a:close/>
                  <a:moveTo>
                    <a:pt x="180" y="141"/>
                  </a:moveTo>
                  <a:cubicBezTo>
                    <a:pt x="180" y="147"/>
                    <a:pt x="180" y="147"/>
                    <a:pt x="180" y="147"/>
                  </a:cubicBezTo>
                  <a:cubicBezTo>
                    <a:pt x="214" y="147"/>
                    <a:pt x="214" y="147"/>
                    <a:pt x="214" y="147"/>
                  </a:cubicBezTo>
                  <a:cubicBezTo>
                    <a:pt x="214" y="141"/>
                    <a:pt x="214" y="141"/>
                    <a:pt x="214" y="141"/>
                  </a:cubicBezTo>
                  <a:cubicBezTo>
                    <a:pt x="180" y="141"/>
                    <a:pt x="180" y="141"/>
                    <a:pt x="180" y="141"/>
                  </a:cubicBezTo>
                  <a:close/>
                  <a:moveTo>
                    <a:pt x="180" y="130"/>
                  </a:moveTo>
                  <a:cubicBezTo>
                    <a:pt x="180" y="136"/>
                    <a:pt x="180" y="136"/>
                    <a:pt x="180" y="136"/>
                  </a:cubicBezTo>
                  <a:cubicBezTo>
                    <a:pt x="214" y="136"/>
                    <a:pt x="214" y="136"/>
                    <a:pt x="214" y="136"/>
                  </a:cubicBezTo>
                  <a:cubicBezTo>
                    <a:pt x="214" y="130"/>
                    <a:pt x="214" y="130"/>
                    <a:pt x="214" y="130"/>
                  </a:cubicBezTo>
                  <a:cubicBezTo>
                    <a:pt x="180" y="130"/>
                    <a:pt x="180" y="130"/>
                    <a:pt x="180" y="130"/>
                  </a:cubicBezTo>
                  <a:close/>
                  <a:moveTo>
                    <a:pt x="71" y="122"/>
                  </a:moveTo>
                  <a:cubicBezTo>
                    <a:pt x="51" y="122"/>
                    <a:pt x="34" y="139"/>
                    <a:pt x="34" y="159"/>
                  </a:cubicBezTo>
                  <a:cubicBezTo>
                    <a:pt x="34" y="189"/>
                    <a:pt x="34" y="189"/>
                    <a:pt x="34" y="189"/>
                  </a:cubicBezTo>
                  <a:cubicBezTo>
                    <a:pt x="34" y="210"/>
                    <a:pt x="51" y="226"/>
                    <a:pt x="71" y="226"/>
                  </a:cubicBezTo>
                  <a:cubicBezTo>
                    <a:pt x="133" y="226"/>
                    <a:pt x="133" y="226"/>
                    <a:pt x="133" y="226"/>
                  </a:cubicBezTo>
                  <a:cubicBezTo>
                    <a:pt x="153" y="226"/>
                    <a:pt x="170" y="210"/>
                    <a:pt x="170" y="189"/>
                  </a:cubicBezTo>
                  <a:cubicBezTo>
                    <a:pt x="170" y="159"/>
                    <a:pt x="170" y="159"/>
                    <a:pt x="170" y="159"/>
                  </a:cubicBezTo>
                  <a:cubicBezTo>
                    <a:pt x="170" y="139"/>
                    <a:pt x="153" y="122"/>
                    <a:pt x="133" y="122"/>
                  </a:cubicBezTo>
                  <a:lnTo>
                    <a:pt x="71" y="122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36161" compatLnSpc="1" lIns="72322" numCol="1" rIns="72322" tIns="36161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altLang="en-US" lang="zh-CN" sz="1424">
                <a:solidFill>
                  <a:prstClr val="black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44" name="Group 68">
            <a:extLst>
              <a:ext uri="{FF2B5EF4-FFF2-40B4-BE49-F238E27FC236}">
                <a16:creationId xmlns:a16="http://schemas.microsoft.com/office/drawing/2014/main" id="{C468C4BD-F784-4A78-A583-8A8A850EDD8E}"/>
              </a:ext>
            </a:extLst>
          </p:cNvPr>
          <p:cNvGrpSpPr/>
          <p:nvPr/>
        </p:nvGrpSpPr>
        <p:grpSpPr>
          <a:xfrm>
            <a:off x="2984920" y="4118785"/>
            <a:ext cx="118252" cy="415578"/>
            <a:chOff x="8243431" y="1672074"/>
            <a:chExt cx="199000" cy="699358"/>
          </a:xfrm>
          <a:solidFill>
            <a:schemeClr val="bg1"/>
          </a:solidFill>
        </p:grpSpPr>
        <p:sp>
          <p:nvSpPr>
            <p:cNvPr id="45" name="Oval 65">
              <a:extLst>
                <a:ext uri="{FF2B5EF4-FFF2-40B4-BE49-F238E27FC236}">
                  <a16:creationId xmlns:a16="http://schemas.microsoft.com/office/drawing/2014/main" id="{F2341DA0-41A2-4DD7-82D9-9E451D77E5A6}"/>
                </a:ext>
              </a:extLst>
            </p:cNvPr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6" name="Oval 66">
              <a:extLst>
                <a:ext uri="{FF2B5EF4-FFF2-40B4-BE49-F238E27FC236}">
                  <a16:creationId xmlns:a16="http://schemas.microsoft.com/office/drawing/2014/main" id="{A5AF37C3-6FD4-4317-8844-A7ACDC660DB1}"/>
                </a:ext>
              </a:extLst>
            </p:cNvPr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7" name="Oval 67">
              <a:extLst>
                <a:ext uri="{FF2B5EF4-FFF2-40B4-BE49-F238E27FC236}">
                  <a16:creationId xmlns:a16="http://schemas.microsoft.com/office/drawing/2014/main" id="{F47FFC4C-572E-41B0-8F9A-432BA29AB099}"/>
                </a:ext>
              </a:extLst>
            </p:cNvPr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48" name="Group 69">
            <a:extLst>
              <a:ext uri="{FF2B5EF4-FFF2-40B4-BE49-F238E27FC236}">
                <a16:creationId xmlns:a16="http://schemas.microsoft.com/office/drawing/2014/main" id="{C9F8818B-832E-48F0-9B93-21F25477822E}"/>
              </a:ext>
            </a:extLst>
          </p:cNvPr>
          <p:cNvGrpSpPr/>
          <p:nvPr/>
        </p:nvGrpSpPr>
        <p:grpSpPr>
          <a:xfrm>
            <a:off x="6127805" y="4118785"/>
            <a:ext cx="118252" cy="415578"/>
            <a:chOff x="8243431" y="1672074"/>
            <a:chExt cx="199000" cy="699358"/>
          </a:xfrm>
          <a:solidFill>
            <a:schemeClr val="bg1"/>
          </a:solidFill>
        </p:grpSpPr>
        <p:sp>
          <p:nvSpPr>
            <p:cNvPr id="49" name="Oval 70">
              <a:extLst>
                <a:ext uri="{FF2B5EF4-FFF2-40B4-BE49-F238E27FC236}">
                  <a16:creationId xmlns:a16="http://schemas.microsoft.com/office/drawing/2014/main" id="{6267E5EB-1F6A-4E6F-B6BE-A23000B1417B}"/>
                </a:ext>
              </a:extLst>
            </p:cNvPr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0" name="Oval 71">
              <a:extLst>
                <a:ext uri="{FF2B5EF4-FFF2-40B4-BE49-F238E27FC236}">
                  <a16:creationId xmlns:a16="http://schemas.microsoft.com/office/drawing/2014/main" id="{E3B12763-1C9D-446C-B6DB-68414492FD21}"/>
                </a:ext>
              </a:extLst>
            </p:cNvPr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1" name="Oval 72">
              <a:extLst>
                <a:ext uri="{FF2B5EF4-FFF2-40B4-BE49-F238E27FC236}">
                  <a16:creationId xmlns:a16="http://schemas.microsoft.com/office/drawing/2014/main" id="{06707434-4C13-41A7-8C8E-0ED53BDFC7AC}"/>
                </a:ext>
              </a:extLst>
            </p:cNvPr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52" name="Group 73">
            <a:extLst>
              <a:ext uri="{FF2B5EF4-FFF2-40B4-BE49-F238E27FC236}">
                <a16:creationId xmlns:a16="http://schemas.microsoft.com/office/drawing/2014/main" id="{20767231-DE25-45A1-8896-B18E2E1463BB}"/>
              </a:ext>
            </a:extLst>
          </p:cNvPr>
          <p:cNvGrpSpPr/>
          <p:nvPr/>
        </p:nvGrpSpPr>
        <p:grpSpPr>
          <a:xfrm>
            <a:off x="9265676" y="4118785"/>
            <a:ext cx="118252" cy="415578"/>
            <a:chOff x="8243431" y="1672074"/>
            <a:chExt cx="199000" cy="699358"/>
          </a:xfrm>
          <a:solidFill>
            <a:schemeClr val="bg1"/>
          </a:solidFill>
        </p:grpSpPr>
        <p:sp>
          <p:nvSpPr>
            <p:cNvPr id="53" name="Oval 74">
              <a:extLst>
                <a:ext uri="{FF2B5EF4-FFF2-40B4-BE49-F238E27FC236}">
                  <a16:creationId xmlns:a16="http://schemas.microsoft.com/office/drawing/2014/main" id="{D36ED697-150F-4F80-9D00-F7282944725E}"/>
                </a:ext>
              </a:extLst>
            </p:cNvPr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4" name="Oval 75">
              <a:extLst>
                <a:ext uri="{FF2B5EF4-FFF2-40B4-BE49-F238E27FC236}">
                  <a16:creationId xmlns:a16="http://schemas.microsoft.com/office/drawing/2014/main" id="{5AEE0E6C-1EFA-4251-96C5-CE9F93EFAADF}"/>
                </a:ext>
              </a:extLst>
            </p:cNvPr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5" name="Oval 76">
              <a:extLst>
                <a:ext uri="{FF2B5EF4-FFF2-40B4-BE49-F238E27FC236}">
                  <a16:creationId xmlns:a16="http://schemas.microsoft.com/office/drawing/2014/main" id="{1804E278-BFD7-4481-98D5-724AB91E6306}"/>
                </a:ext>
              </a:extLst>
            </p:cNvPr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56" name="Group 77">
            <a:extLst>
              <a:ext uri="{FF2B5EF4-FFF2-40B4-BE49-F238E27FC236}">
                <a16:creationId xmlns:a16="http://schemas.microsoft.com/office/drawing/2014/main" id="{D926A2BA-F42C-4F7C-B5A3-1DD82115C7C4}"/>
              </a:ext>
            </a:extLst>
          </p:cNvPr>
          <p:cNvGrpSpPr/>
          <p:nvPr/>
        </p:nvGrpSpPr>
        <p:grpSpPr>
          <a:xfrm>
            <a:off x="4558868" y="2544392"/>
            <a:ext cx="118252" cy="415578"/>
            <a:chOff x="8243431" y="1672074"/>
            <a:chExt cx="199000" cy="699358"/>
          </a:xfrm>
          <a:solidFill>
            <a:schemeClr val="bg1"/>
          </a:solidFill>
        </p:grpSpPr>
        <p:sp>
          <p:nvSpPr>
            <p:cNvPr id="57" name="Oval 78">
              <a:extLst>
                <a:ext uri="{FF2B5EF4-FFF2-40B4-BE49-F238E27FC236}">
                  <a16:creationId xmlns:a16="http://schemas.microsoft.com/office/drawing/2014/main" id="{0E3605B2-DCCE-44CE-9908-427F0C47ED55}"/>
                </a:ext>
              </a:extLst>
            </p:cNvPr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8" name="Oval 79">
              <a:extLst>
                <a:ext uri="{FF2B5EF4-FFF2-40B4-BE49-F238E27FC236}">
                  <a16:creationId xmlns:a16="http://schemas.microsoft.com/office/drawing/2014/main" id="{77433426-B300-45FE-A252-B4C0B46318FA}"/>
                </a:ext>
              </a:extLst>
            </p:cNvPr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9" name="Oval 80">
              <a:extLst>
                <a:ext uri="{FF2B5EF4-FFF2-40B4-BE49-F238E27FC236}">
                  <a16:creationId xmlns:a16="http://schemas.microsoft.com/office/drawing/2014/main" id="{4D214753-186C-494D-B53E-576A809E3FC0}"/>
                </a:ext>
              </a:extLst>
            </p:cNvPr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60" name="Group 81">
            <a:extLst>
              <a:ext uri="{FF2B5EF4-FFF2-40B4-BE49-F238E27FC236}">
                <a16:creationId xmlns:a16="http://schemas.microsoft.com/office/drawing/2014/main" id="{AACF4DCE-AAF9-48DE-8DBA-95879E0A63DB}"/>
              </a:ext>
            </a:extLst>
          </p:cNvPr>
          <p:cNvGrpSpPr/>
          <p:nvPr/>
        </p:nvGrpSpPr>
        <p:grpSpPr>
          <a:xfrm>
            <a:off x="7696740" y="2544392"/>
            <a:ext cx="118252" cy="415578"/>
            <a:chOff x="8243431" y="1672074"/>
            <a:chExt cx="199000" cy="699358"/>
          </a:xfrm>
          <a:solidFill>
            <a:schemeClr val="bg1"/>
          </a:solidFill>
        </p:grpSpPr>
        <p:sp>
          <p:nvSpPr>
            <p:cNvPr id="61" name="Oval 82">
              <a:extLst>
                <a:ext uri="{FF2B5EF4-FFF2-40B4-BE49-F238E27FC236}">
                  <a16:creationId xmlns:a16="http://schemas.microsoft.com/office/drawing/2014/main" id="{978FCCC3-F9E0-4207-8592-5CB975184ADC}"/>
                </a:ext>
              </a:extLst>
            </p:cNvPr>
            <p:cNvSpPr/>
            <p:nvPr/>
          </p:nvSpPr>
          <p:spPr>
            <a:xfrm>
              <a:off x="8243431" y="2172432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2" name="Oval 83">
              <a:extLst>
                <a:ext uri="{FF2B5EF4-FFF2-40B4-BE49-F238E27FC236}">
                  <a16:creationId xmlns:a16="http://schemas.microsoft.com/office/drawing/2014/main" id="{F53BA7B9-4215-444C-AC50-A9D12F29CC03}"/>
                </a:ext>
              </a:extLst>
            </p:cNvPr>
            <p:cNvSpPr/>
            <p:nvPr/>
          </p:nvSpPr>
          <p:spPr>
            <a:xfrm>
              <a:off x="8243431" y="1921597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3" name="Oval 84">
              <a:extLst>
                <a:ext uri="{FF2B5EF4-FFF2-40B4-BE49-F238E27FC236}">
                  <a16:creationId xmlns:a16="http://schemas.microsoft.com/office/drawing/2014/main" id="{38E09A4C-5F01-4F1B-9129-F553733639A3}"/>
                </a:ext>
              </a:extLst>
            </p:cNvPr>
            <p:cNvSpPr/>
            <p:nvPr/>
          </p:nvSpPr>
          <p:spPr>
            <a:xfrm>
              <a:off x="8243431" y="1672074"/>
              <a:ext cx="199000" cy="199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013">
                <a:latin charset="0" panose="020b0603020102020204" pitchFamily="34" typeface="Franklin Gothic Medium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sp>
        <p:nvSpPr>
          <p:cNvPr id="64" name="Rectangle 85">
            <a:extLst>
              <a:ext uri="{FF2B5EF4-FFF2-40B4-BE49-F238E27FC236}">
                <a16:creationId xmlns:a16="http://schemas.microsoft.com/office/drawing/2014/main" id="{A0B148E3-89FA-4208-BDD6-20D5BF9C92CF}"/>
              </a:ext>
            </a:extLst>
          </p:cNvPr>
          <p:cNvSpPr/>
          <p:nvPr/>
        </p:nvSpPr>
        <p:spPr>
          <a:xfrm>
            <a:off x="2093347" y="4778371"/>
            <a:ext cx="2019650" cy="1120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bg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点击添加相关标题文字，点击添加相关标题文字，点击添加相关标题文字，点击添加相关标题文字，点击添加相关标题文字，点击添加相关标题文字，点击添加相关标题文字。</a:t>
            </a:r>
          </a:p>
        </p:txBody>
      </p:sp>
      <p:sp>
        <p:nvSpPr>
          <p:cNvPr id="65" name="Rectangle 86">
            <a:extLst>
              <a:ext uri="{FF2B5EF4-FFF2-40B4-BE49-F238E27FC236}">
                <a16:creationId xmlns:a16="http://schemas.microsoft.com/office/drawing/2014/main" id="{0A34052D-3DED-4834-BEF3-F35257167D9F}"/>
              </a:ext>
            </a:extLst>
          </p:cNvPr>
          <p:cNvSpPr/>
          <p:nvPr/>
        </p:nvSpPr>
        <p:spPr>
          <a:xfrm>
            <a:off x="8327264" y="4778371"/>
            <a:ext cx="2019650" cy="1120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bg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点击添加相关标题文字，点击添加相关标题文字，点击添加相关标题文字，点击添加相关标题文字，点击添加相关标题文字，点击添加相关标题文字，点击添加相关标题文字。</a:t>
            </a:r>
          </a:p>
        </p:txBody>
      </p:sp>
      <p:sp>
        <p:nvSpPr>
          <p:cNvPr id="66" name="Rectangle 87">
            <a:extLst>
              <a:ext uri="{FF2B5EF4-FFF2-40B4-BE49-F238E27FC236}">
                <a16:creationId xmlns:a16="http://schemas.microsoft.com/office/drawing/2014/main" id="{E4ED096E-31B6-4E76-9330-D13F1B4917DB}"/>
              </a:ext>
            </a:extLst>
          </p:cNvPr>
          <p:cNvSpPr/>
          <p:nvPr/>
        </p:nvSpPr>
        <p:spPr>
          <a:xfrm>
            <a:off x="5236231" y="4778371"/>
            <a:ext cx="2019650" cy="1120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bg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点击添加相关标题文字，点击添加相关标题文字，点击添加相关标题文字，点击添加相关标题文字，点击添加相关标题文字，点击添加相关标题文字，点击添加相关标题文字。</a:t>
            </a:r>
          </a:p>
        </p:txBody>
      </p:sp>
      <p:sp>
        <p:nvSpPr>
          <p:cNvPr id="67" name="Rectangle 88">
            <a:extLst>
              <a:ext uri="{FF2B5EF4-FFF2-40B4-BE49-F238E27FC236}">
                <a16:creationId xmlns:a16="http://schemas.microsoft.com/office/drawing/2014/main" id="{50B595CE-0FED-4522-A2B6-224D9F2F09B9}"/>
              </a:ext>
            </a:extLst>
          </p:cNvPr>
          <p:cNvSpPr/>
          <p:nvPr/>
        </p:nvSpPr>
        <p:spPr>
          <a:xfrm>
            <a:off x="6805168" y="1336323"/>
            <a:ext cx="2019650" cy="1120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bg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点击添加相关标题文字，点击添加相关标题文字，点击添加相关标题文字，点击添加相关标题文字，点击添加相关标题文字，点击添加相关标题文字，点击添加相关标题文字。</a:t>
            </a:r>
          </a:p>
        </p:txBody>
      </p:sp>
      <p:sp>
        <p:nvSpPr>
          <p:cNvPr id="68" name="Rectangle 89">
            <a:extLst>
              <a:ext uri="{FF2B5EF4-FFF2-40B4-BE49-F238E27FC236}">
                <a16:creationId xmlns:a16="http://schemas.microsoft.com/office/drawing/2014/main" id="{95332C53-48DB-49D1-AC81-27917F3586E7}"/>
              </a:ext>
            </a:extLst>
          </p:cNvPr>
          <p:cNvSpPr/>
          <p:nvPr/>
        </p:nvSpPr>
        <p:spPr>
          <a:xfrm>
            <a:off x="3709769" y="1336323"/>
            <a:ext cx="2019650" cy="1120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bg1"/>
                </a:solidFill>
                <a:latin charset="0" panose="020b0603020102020204" pitchFamily="34" typeface="Franklin Gothic Medium"/>
                <a:ea charset="-122" panose="020b0503020204020204" pitchFamily="34" typeface="微软雅黑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点击添加相关标题文字，点击添加相关标题文字，点击添加相关标题文字，点击添加相关标题文字，点击添加相关标题文字，点击添加相关标题文字，点击添加相关标题文字。</a:t>
            </a:r>
          </a:p>
        </p:txBody>
      </p:sp>
    </p:spTree>
    <p:extLst>
      <p:ext uri="{BB962C8B-B14F-4D97-AF65-F5344CB8AC3E}">
        <p14:creationId val="382472186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8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5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5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6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2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6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6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75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7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78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8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4"/>
      <p:bldP grpId="0" spid="65"/>
      <p:bldP grpId="0" spid="66"/>
      <p:bldP grpId="0" spid="67"/>
      <p:bldP grpId="0" spid="68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id="{B4161210-7B7D-4AA2-8814-4542CDCD9F28}"/>
              </a:ext>
            </a:extLst>
          </p:cNvPr>
          <p:cNvGrpSpPr/>
          <p:nvPr/>
        </p:nvGrpSpPr>
        <p:grpSpPr>
          <a:xfrm>
            <a:off x="-1588" y="4422775"/>
            <a:ext cx="12193588" cy="2435225"/>
            <a:chOff x="-1588" y="4422775"/>
            <a:chExt cx="12193588" cy="2435225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C4AB880A-A42E-4E64-B923-4F9FA898F83E}"/>
                </a:ext>
              </a:extLst>
            </p:cNvPr>
            <p:cNvSpPr/>
            <p:nvPr/>
          </p:nvSpPr>
          <p:spPr bwMode="auto">
            <a:xfrm>
              <a:off x="-1588" y="4423551"/>
              <a:ext cx="12193588" cy="2434449"/>
            </a:xfrm>
            <a:custGeom>
              <a:gdLst>
                <a:gd fmla="*/ 10715179 w 12193588" name="connsiteX0"/>
                <a:gd fmla="*/ 506 h 2434449" name="connsiteY0"/>
                <a:gd fmla="*/ 12192000 w 12193588" name="connsiteX1"/>
                <a:gd fmla="*/ 256502 h 2434449" name="connsiteY1"/>
                <a:gd fmla="*/ 12192000 w 12193588" name="connsiteX2"/>
                <a:gd fmla="*/ 676516 h 2434449" name="connsiteY2"/>
                <a:gd fmla="*/ 12192000 w 12193588" name="connsiteX3"/>
                <a:gd fmla="*/ 770749 h 2434449" name="connsiteY3"/>
                <a:gd fmla="*/ 12193588 w 12193588" name="connsiteX4"/>
                <a:gd fmla="*/ 770749 h 2434449" name="connsiteY4"/>
                <a:gd fmla="*/ 12193588 w 12193588" name="connsiteX5"/>
                <a:gd fmla="*/ 2434449 h 2434449" name="connsiteY5"/>
                <a:gd fmla="*/ 0 w 12193588" name="connsiteX6"/>
                <a:gd fmla="*/ 2434449 h 2434449" name="connsiteY6"/>
                <a:gd fmla="*/ 0 w 12193588" name="connsiteX7"/>
                <a:gd fmla="*/ 883462 h 2434449" name="connsiteY7"/>
                <a:gd fmla="*/ 0 w 12193588" name="connsiteX8"/>
                <a:gd fmla="*/ 771877 h 2434449" name="connsiteY8"/>
                <a:gd fmla="*/ 0 w 12193588" name="connsiteX9"/>
                <a:gd fmla="*/ 770749 h 2434449" name="connsiteY9"/>
                <a:gd fmla="*/ 0 w 12193588" name="connsiteX10"/>
                <a:gd fmla="*/ 730396 h 2434449" name="connsiteY10"/>
                <a:gd fmla="*/ 0 w 12193588" name="connsiteX11"/>
                <a:gd fmla="*/ 256502 h 2434449" name="connsiteY11"/>
                <a:gd fmla="*/ 6043613 w 12193588" name="connsiteX12"/>
                <a:gd fmla="*/ 542930 h 2434449" name="connsiteY12"/>
                <a:gd fmla="*/ 10715179 w 12193588" name="connsiteX13"/>
                <a:gd fmla="*/ 506 h 243444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2434449" w="12193588">
                  <a:moveTo>
                    <a:pt x="10715179" y="506"/>
                  </a:moveTo>
                  <a:cubicBezTo>
                    <a:pt x="11204774" y="7070"/>
                    <a:pt x="11693922" y="78279"/>
                    <a:pt x="12192000" y="256502"/>
                  </a:cubicBezTo>
                  <a:cubicBezTo>
                    <a:pt x="12192000" y="256502"/>
                    <a:pt x="12192000" y="256502"/>
                    <a:pt x="12192000" y="676516"/>
                  </a:cubicBezTo>
                  <a:lnTo>
                    <a:pt x="12192000" y="770749"/>
                  </a:lnTo>
                  <a:lnTo>
                    <a:pt x="12193588" y="770749"/>
                  </a:lnTo>
                  <a:lnTo>
                    <a:pt x="12193588" y="2434449"/>
                  </a:lnTo>
                  <a:lnTo>
                    <a:pt x="0" y="2434449"/>
                  </a:lnTo>
                  <a:lnTo>
                    <a:pt x="0" y="883462"/>
                  </a:lnTo>
                  <a:cubicBezTo>
                    <a:pt x="0" y="883462"/>
                    <a:pt x="0" y="883462"/>
                    <a:pt x="0" y="771877"/>
                  </a:cubicBezTo>
                  <a:lnTo>
                    <a:pt x="0" y="770749"/>
                  </a:lnTo>
                  <a:lnTo>
                    <a:pt x="0" y="730396"/>
                  </a:lnTo>
                  <a:cubicBezTo>
                    <a:pt x="0" y="638556"/>
                    <a:pt x="0" y="491612"/>
                    <a:pt x="0" y="256502"/>
                  </a:cubicBezTo>
                  <a:cubicBezTo>
                    <a:pt x="1974850" y="-454797"/>
                    <a:pt x="3736975" y="542930"/>
                    <a:pt x="6043613" y="542930"/>
                  </a:cubicBezTo>
                  <a:cubicBezTo>
                    <a:pt x="7773591" y="542930"/>
                    <a:pt x="9246394" y="-19186"/>
                    <a:pt x="10715179" y="506"/>
                  </a:cubicBez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B05DB1E-D638-4EF9-B98E-02A06D69A2A3}"/>
                </a:ext>
              </a:extLst>
            </p:cNvPr>
            <p:cNvSpPr/>
            <p:nvPr/>
          </p:nvSpPr>
          <p:spPr bwMode="auto">
            <a:xfrm>
              <a:off x="-1588" y="4422775"/>
              <a:ext cx="12192000" cy="650875"/>
            </a:xfrm>
            <a:custGeom>
              <a:gdLst>
                <a:gd fmla="*/ 318 w 7680" name="T0"/>
                <a:gd fmla="*/ 232 h 409" name="T1"/>
                <a:gd fmla="*/ 1294 w 7680" name="T2"/>
                <a:gd fmla="*/ 118 h 409" name="T3"/>
                <a:gd fmla="*/ 1333 w 7680" name="T4"/>
                <a:gd fmla="*/ 118 h 409" name="T5"/>
                <a:gd fmla="*/ 1562 w 7680" name="T6"/>
                <a:gd fmla="*/ 129 h 409" name="T7"/>
                <a:gd fmla="*/ 2939 w 7680" name="T8"/>
                <a:gd fmla="*/ 336 h 409" name="T9"/>
                <a:gd fmla="*/ 3230 w 7680" name="T10"/>
                <a:gd fmla="*/ 372 h 409" name="T11"/>
                <a:gd fmla="*/ 4672 w 7680" name="T12"/>
                <a:gd fmla="*/ 372 h 409" name="T13"/>
                <a:gd fmla="*/ 5063 w 7680" name="T14"/>
                <a:gd fmla="*/ 325 h 409" name="T15"/>
                <a:gd fmla="*/ 6133 w 7680" name="T16"/>
                <a:gd fmla="*/ 137 h 409" name="T17"/>
                <a:gd fmla="*/ 6862 w 7680" name="T18"/>
                <a:gd fmla="*/ 126 h 409" name="T19"/>
                <a:gd fmla="*/ 7680 w 7680" name="T20"/>
                <a:gd fmla="*/ 233 h 409" name="T21"/>
                <a:gd fmla="*/ 7680 w 7680" name="T22"/>
                <a:gd fmla="*/ 162 h 409" name="T23"/>
                <a:gd fmla="*/ 6930 w 7680" name="T24"/>
                <a:gd fmla="*/ 9 h 409" name="T25"/>
                <a:gd fmla="*/ 6911 w 7680" name="T26"/>
                <a:gd fmla="*/ 7 h 409" name="T27"/>
                <a:gd fmla="*/ 6604 w 7680" name="T28"/>
                <a:gd fmla="*/ 2 h 409" name="T29"/>
                <a:gd fmla="*/ 6571 w 7680" name="T30"/>
                <a:gd fmla="*/ 3 h 409" name="T31"/>
                <a:gd fmla="*/ 6243 w 7680" name="T32"/>
                <a:gd fmla="*/ 27 h 409" name="T33"/>
                <a:gd fmla="*/ 6224 w 7680" name="T34"/>
                <a:gd fmla="*/ 29 h 409" name="T35"/>
                <a:gd fmla="*/ 5920 w 7680" name="T36"/>
                <a:gd fmla="*/ 68 h 409" name="T37"/>
                <a:gd fmla="*/ 5884 w 7680" name="T38"/>
                <a:gd fmla="*/ 74 h 409" name="T39"/>
                <a:gd fmla="*/ 5773 w 7680" name="T40"/>
                <a:gd fmla="*/ 91 h 409" name="T41"/>
                <a:gd fmla="*/ 5630 w 7680" name="T42"/>
                <a:gd fmla="*/ 116 h 409" name="T43"/>
                <a:gd fmla="*/ 5608 w 7680" name="T44"/>
                <a:gd fmla="*/ 119 h 409" name="T45"/>
                <a:gd fmla="*/ 5111 w 7680" name="T46"/>
                <a:gd fmla="*/ 208 h 409" name="T47"/>
                <a:gd fmla="*/ 5075 w 7680" name="T48"/>
                <a:gd fmla="*/ 214 h 409" name="T49"/>
                <a:gd fmla="*/ 3807 w 7680" name="T50"/>
                <a:gd fmla="*/ 342 h 409" name="T51"/>
                <a:gd fmla="*/ 3480 w 7680" name="T52"/>
                <a:gd fmla="*/ 332 h 409" name="T53"/>
                <a:gd fmla="*/ 3442 w 7680" name="T54"/>
                <a:gd fmla="*/ 330 h 409" name="T55"/>
                <a:gd fmla="*/ 1916 w 7680" name="T56"/>
                <a:gd fmla="*/ 100 h 409" name="T57"/>
                <a:gd fmla="*/ 1897 w 7680" name="T58"/>
                <a:gd fmla="*/ 96 h 409" name="T59"/>
                <a:gd fmla="*/ 1868 w 7680" name="T60"/>
                <a:gd fmla="*/ 91 h 409" name="T61"/>
                <a:gd fmla="*/ 1608 w 7680" name="T62"/>
                <a:gd fmla="*/ 51 h 409" name="T63"/>
                <a:gd fmla="*/ 1588 w 7680" name="T64"/>
                <a:gd fmla="*/ 48 h 409" name="T65"/>
                <a:gd fmla="*/ 1332 w 7680" name="T66"/>
                <a:gd fmla="*/ 19 h 409" name="T67"/>
                <a:gd fmla="*/ 1298 w 7680" name="T68"/>
                <a:gd fmla="*/ 16 h 409" name="T69"/>
                <a:gd fmla="*/ 1034 w 7680" name="T70"/>
                <a:gd fmla="*/ 2 h 409" name="T71"/>
                <a:gd fmla="*/ 1018 w 7680" name="T72"/>
                <a:gd fmla="*/ 1 h 409" name="T73"/>
                <a:gd fmla="*/ 1008 w 7680" name="T74"/>
                <a:gd fmla="*/ 1 h 409" name="T75"/>
                <a:gd fmla="*/ 864 w 7680" name="T76"/>
                <a:gd fmla="*/ 2 h 409" name="T77"/>
                <a:gd fmla="*/ 0 w 7680" name="T78"/>
                <a:gd fmla="*/ 162 h 409" name="T79"/>
                <a:gd fmla="*/ 0 w 7680" name="T80"/>
                <a:gd fmla="*/ 305 h 409" name="T81"/>
                <a:gd fmla="*/ 318 w 7680" name="T82"/>
                <a:gd fmla="*/ 232 h 40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409" w="7680">
                  <a:moveTo>
                    <a:pt x="318" y="232"/>
                  </a:moveTo>
                  <a:cubicBezTo>
                    <a:pt x="701" y="150"/>
                    <a:pt x="993" y="115"/>
                    <a:pt x="1294" y="118"/>
                  </a:cubicBezTo>
                  <a:cubicBezTo>
                    <a:pt x="1307" y="118"/>
                    <a:pt x="1320" y="118"/>
                    <a:pt x="1333" y="118"/>
                  </a:cubicBezTo>
                  <a:cubicBezTo>
                    <a:pt x="1408" y="119"/>
                    <a:pt x="1484" y="123"/>
                    <a:pt x="1562" y="129"/>
                  </a:cubicBezTo>
                  <a:cubicBezTo>
                    <a:pt x="1922" y="156"/>
                    <a:pt x="2331" y="230"/>
                    <a:pt x="2939" y="336"/>
                  </a:cubicBezTo>
                  <a:cubicBezTo>
                    <a:pt x="3022" y="351"/>
                    <a:pt x="3121" y="363"/>
                    <a:pt x="3230" y="372"/>
                  </a:cubicBezTo>
                  <a:cubicBezTo>
                    <a:pt x="3657" y="409"/>
                    <a:pt x="4239" y="406"/>
                    <a:pt x="4672" y="372"/>
                  </a:cubicBezTo>
                  <a:cubicBezTo>
                    <a:pt x="4826" y="361"/>
                    <a:pt x="4961" y="345"/>
                    <a:pt x="5063" y="325"/>
                  </a:cubicBezTo>
                  <a:cubicBezTo>
                    <a:pt x="5361" y="270"/>
                    <a:pt x="5721" y="179"/>
                    <a:pt x="6133" y="137"/>
                  </a:cubicBezTo>
                  <a:cubicBezTo>
                    <a:pt x="6360" y="113"/>
                    <a:pt x="6604" y="105"/>
                    <a:pt x="6862" y="126"/>
                  </a:cubicBezTo>
                  <a:cubicBezTo>
                    <a:pt x="7230" y="157"/>
                    <a:pt x="7502" y="199"/>
                    <a:pt x="7680" y="233"/>
                  </a:cubicBezTo>
                  <a:cubicBezTo>
                    <a:pt x="7680" y="162"/>
                    <a:pt x="7680" y="162"/>
                    <a:pt x="7680" y="162"/>
                  </a:cubicBezTo>
                  <a:cubicBezTo>
                    <a:pt x="7428" y="72"/>
                    <a:pt x="7178" y="25"/>
                    <a:pt x="6930" y="9"/>
                  </a:cubicBezTo>
                  <a:cubicBezTo>
                    <a:pt x="6924" y="8"/>
                    <a:pt x="6917" y="8"/>
                    <a:pt x="6911" y="7"/>
                  </a:cubicBezTo>
                  <a:cubicBezTo>
                    <a:pt x="6809" y="1"/>
                    <a:pt x="6707" y="0"/>
                    <a:pt x="6604" y="2"/>
                  </a:cubicBezTo>
                  <a:cubicBezTo>
                    <a:pt x="6593" y="3"/>
                    <a:pt x="6582" y="3"/>
                    <a:pt x="6571" y="3"/>
                  </a:cubicBezTo>
                  <a:cubicBezTo>
                    <a:pt x="6462" y="7"/>
                    <a:pt x="6352" y="15"/>
                    <a:pt x="6243" y="27"/>
                  </a:cubicBezTo>
                  <a:cubicBezTo>
                    <a:pt x="6237" y="27"/>
                    <a:pt x="6230" y="28"/>
                    <a:pt x="6224" y="29"/>
                  </a:cubicBezTo>
                  <a:cubicBezTo>
                    <a:pt x="6123" y="39"/>
                    <a:pt x="6022" y="53"/>
                    <a:pt x="5920" y="68"/>
                  </a:cubicBezTo>
                  <a:cubicBezTo>
                    <a:pt x="5908" y="70"/>
                    <a:pt x="5896" y="72"/>
                    <a:pt x="5884" y="74"/>
                  </a:cubicBezTo>
                  <a:cubicBezTo>
                    <a:pt x="5847" y="80"/>
                    <a:pt x="5810" y="85"/>
                    <a:pt x="5773" y="91"/>
                  </a:cubicBezTo>
                  <a:cubicBezTo>
                    <a:pt x="5725" y="99"/>
                    <a:pt x="5678" y="107"/>
                    <a:pt x="5630" y="116"/>
                  </a:cubicBezTo>
                  <a:cubicBezTo>
                    <a:pt x="5623" y="117"/>
                    <a:pt x="5615" y="118"/>
                    <a:pt x="5608" y="119"/>
                  </a:cubicBezTo>
                  <a:cubicBezTo>
                    <a:pt x="5445" y="148"/>
                    <a:pt x="5279" y="179"/>
                    <a:pt x="5111" y="208"/>
                  </a:cubicBezTo>
                  <a:cubicBezTo>
                    <a:pt x="5099" y="210"/>
                    <a:pt x="5087" y="212"/>
                    <a:pt x="5075" y="214"/>
                  </a:cubicBezTo>
                  <a:cubicBezTo>
                    <a:pt x="4672" y="283"/>
                    <a:pt x="4253" y="342"/>
                    <a:pt x="3807" y="342"/>
                  </a:cubicBezTo>
                  <a:cubicBezTo>
                    <a:pt x="3696" y="342"/>
                    <a:pt x="3587" y="339"/>
                    <a:pt x="3480" y="332"/>
                  </a:cubicBezTo>
                  <a:cubicBezTo>
                    <a:pt x="3467" y="331"/>
                    <a:pt x="3454" y="330"/>
                    <a:pt x="3442" y="330"/>
                  </a:cubicBezTo>
                  <a:cubicBezTo>
                    <a:pt x="2897" y="293"/>
                    <a:pt x="2397" y="182"/>
                    <a:pt x="1916" y="100"/>
                  </a:cubicBezTo>
                  <a:cubicBezTo>
                    <a:pt x="1909" y="98"/>
                    <a:pt x="1903" y="97"/>
                    <a:pt x="1897" y="96"/>
                  </a:cubicBezTo>
                  <a:cubicBezTo>
                    <a:pt x="1887" y="95"/>
                    <a:pt x="1878" y="93"/>
                    <a:pt x="1868" y="91"/>
                  </a:cubicBezTo>
                  <a:cubicBezTo>
                    <a:pt x="1781" y="77"/>
                    <a:pt x="1694" y="63"/>
                    <a:pt x="1608" y="51"/>
                  </a:cubicBezTo>
                  <a:cubicBezTo>
                    <a:pt x="1601" y="50"/>
                    <a:pt x="1595" y="49"/>
                    <a:pt x="1588" y="48"/>
                  </a:cubicBezTo>
                  <a:cubicBezTo>
                    <a:pt x="1502" y="37"/>
                    <a:pt x="1417" y="27"/>
                    <a:pt x="1332" y="19"/>
                  </a:cubicBezTo>
                  <a:cubicBezTo>
                    <a:pt x="1320" y="18"/>
                    <a:pt x="1309" y="17"/>
                    <a:pt x="1298" y="16"/>
                  </a:cubicBezTo>
                  <a:cubicBezTo>
                    <a:pt x="1210" y="8"/>
                    <a:pt x="1122" y="4"/>
                    <a:pt x="1034" y="2"/>
                  </a:cubicBezTo>
                  <a:cubicBezTo>
                    <a:pt x="1029" y="2"/>
                    <a:pt x="1023" y="2"/>
                    <a:pt x="1018" y="1"/>
                  </a:cubicBezTo>
                  <a:cubicBezTo>
                    <a:pt x="1015" y="1"/>
                    <a:pt x="1011" y="1"/>
                    <a:pt x="1008" y="1"/>
                  </a:cubicBezTo>
                  <a:cubicBezTo>
                    <a:pt x="960" y="1"/>
                    <a:pt x="912" y="1"/>
                    <a:pt x="864" y="2"/>
                  </a:cubicBezTo>
                  <a:cubicBezTo>
                    <a:pt x="579" y="11"/>
                    <a:pt x="293" y="56"/>
                    <a:pt x="0" y="162"/>
                  </a:cubicBezTo>
                  <a:cubicBezTo>
                    <a:pt x="0" y="305"/>
                    <a:pt x="0" y="305"/>
                    <a:pt x="0" y="305"/>
                  </a:cubicBezTo>
                  <a:cubicBezTo>
                    <a:pt x="113" y="278"/>
                    <a:pt x="219" y="253"/>
                    <a:pt x="318" y="2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C934549A-48C9-4DF3-A6F2-7A91CBEB2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7025" y="2165880"/>
            <a:ext cx="1234800" cy="4895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EC645E1-64B2-4571-9F54-BA884E7E37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7684" y="2098331"/>
            <a:ext cx="1234800" cy="4895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5B41BCD7-A7E3-42DB-9479-9B875A9F31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1369" y="3353347"/>
            <a:ext cx="1145531" cy="1801799"/>
          </a:xfrm>
          <a:prstGeom prst="rect">
            <a:avLst/>
          </a:prstGeom>
        </p:spPr>
      </p:pic>
      <p:pic>
        <p:nvPicPr>
          <p:cNvPr id="17" name="图形 16">
            <a:extLst>
              <a:ext uri="{FF2B5EF4-FFF2-40B4-BE49-F238E27FC236}">
                <a16:creationId xmlns:a16="http://schemas.microsoft.com/office/drawing/2014/main" id="{653FD0B7-DB3C-4535-84F9-E97F45CFB1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19417" y="3297559"/>
            <a:ext cx="1248946" cy="2075713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62E076B9-AF76-4006-8738-2DEA532C9F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9907" y="3434844"/>
            <a:ext cx="961186" cy="1638806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16B6EAC8-84B3-4124-BEFB-86F6FBAFAA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5828" y="3821220"/>
            <a:ext cx="786140" cy="1137869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969DCC4A-C1DD-462A-98B9-77B923A81990}"/>
              </a:ext>
            </a:extLst>
          </p:cNvPr>
          <p:cNvSpPr txBox="1"/>
          <p:nvPr/>
        </p:nvSpPr>
        <p:spPr>
          <a:xfrm>
            <a:off x="3483285" y="1449298"/>
            <a:ext cx="4592955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THANKS</a:t>
            </a:r>
          </a:p>
        </p:txBody>
      </p:sp>
    </p:spTree>
    <p:extLst>
      <p:ext uri="{BB962C8B-B14F-4D97-AF65-F5344CB8AC3E}">
        <p14:creationId val="138084525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/>
        </p:nvSpPr>
        <p:spPr>
          <a:xfrm>
            <a:off x="2242517" y="2946258"/>
            <a:ext cx="596900" cy="656791"/>
          </a:xfrm>
          <a:custGeom>
            <a:gdLst>
              <a:gd name="connsiteX0" fmla="*/ 0 w 576448"/>
              <a:gd name="connsiteY0" fmla="*/ 0 h 576263"/>
              <a:gd name="connsiteX1" fmla="*/ 575933 w 576448"/>
              <a:gd name="connsiteY1" fmla="*/ 576263 h 576263"/>
              <a:gd name="connsiteX2" fmla="*/ 576263 w 576448"/>
              <a:gd name="connsiteY2" fmla="*/ 0 h 576263"/>
              <a:gd name="connsiteX3" fmla="*/ 0 w 576448"/>
              <a:gd name="connsiteY3" fmla="*/ 0 h 57626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2949865"/>
            <a:ext cx="9359900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1" y="2182092"/>
            <a:ext cx="9312276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zh-CN" altLang="en-US" sz="3200" spc="20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更多精品PPT资源尽在—优页PPT！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2275" y="2178052"/>
            <a:ext cx="853701" cy="779317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字体下载：http://www.youyedoc.com/ziti/            绘本故事PPT：http://www.youyedoc.com/gushi/</a:t>
            </a:r>
          </a:p>
        </p:txBody>
      </p:sp>
    </p:spTree>
    <p:extLst>
      <p:ext uri="{BB962C8B-B14F-4D97-AF65-F5344CB8AC3E}">
        <p14:creationId xmlns:p14="http://schemas.microsoft.com/office/powerpoint/2010/main" val="675664502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5557CD76-071A-4264-AB1E-DC82155B5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3879" y="3702742"/>
            <a:ext cx="4551667" cy="137090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B4161210-7B7D-4AA2-8814-4542CDCD9F28}"/>
              </a:ext>
            </a:extLst>
          </p:cNvPr>
          <p:cNvGrpSpPr/>
          <p:nvPr/>
        </p:nvGrpSpPr>
        <p:grpSpPr>
          <a:xfrm>
            <a:off x="-1588" y="4422775"/>
            <a:ext cx="12193588" cy="2435225"/>
            <a:chOff x="-1588" y="4422775"/>
            <a:chExt cx="12193588" cy="2435225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C4AB880A-A42E-4E64-B923-4F9FA898F83E}"/>
                </a:ext>
              </a:extLst>
            </p:cNvPr>
            <p:cNvSpPr/>
            <p:nvPr/>
          </p:nvSpPr>
          <p:spPr bwMode="auto">
            <a:xfrm>
              <a:off x="-1588" y="4423551"/>
              <a:ext cx="12193588" cy="2434449"/>
            </a:xfrm>
            <a:custGeom>
              <a:gdLst>
                <a:gd fmla="*/ 10715179 w 12193588" name="connsiteX0"/>
                <a:gd fmla="*/ 506 h 2434449" name="connsiteY0"/>
                <a:gd fmla="*/ 12192000 w 12193588" name="connsiteX1"/>
                <a:gd fmla="*/ 256502 h 2434449" name="connsiteY1"/>
                <a:gd fmla="*/ 12192000 w 12193588" name="connsiteX2"/>
                <a:gd fmla="*/ 676516 h 2434449" name="connsiteY2"/>
                <a:gd fmla="*/ 12192000 w 12193588" name="connsiteX3"/>
                <a:gd fmla="*/ 770749 h 2434449" name="connsiteY3"/>
                <a:gd fmla="*/ 12193588 w 12193588" name="connsiteX4"/>
                <a:gd fmla="*/ 770749 h 2434449" name="connsiteY4"/>
                <a:gd fmla="*/ 12193588 w 12193588" name="connsiteX5"/>
                <a:gd fmla="*/ 2434449 h 2434449" name="connsiteY5"/>
                <a:gd fmla="*/ 0 w 12193588" name="connsiteX6"/>
                <a:gd fmla="*/ 2434449 h 2434449" name="connsiteY6"/>
                <a:gd fmla="*/ 0 w 12193588" name="connsiteX7"/>
                <a:gd fmla="*/ 883462 h 2434449" name="connsiteY7"/>
                <a:gd fmla="*/ 0 w 12193588" name="connsiteX8"/>
                <a:gd fmla="*/ 771877 h 2434449" name="connsiteY8"/>
                <a:gd fmla="*/ 0 w 12193588" name="connsiteX9"/>
                <a:gd fmla="*/ 770749 h 2434449" name="connsiteY9"/>
                <a:gd fmla="*/ 0 w 12193588" name="connsiteX10"/>
                <a:gd fmla="*/ 730396 h 2434449" name="connsiteY10"/>
                <a:gd fmla="*/ 0 w 12193588" name="connsiteX11"/>
                <a:gd fmla="*/ 256502 h 2434449" name="connsiteY11"/>
                <a:gd fmla="*/ 6043613 w 12193588" name="connsiteX12"/>
                <a:gd fmla="*/ 542930 h 2434449" name="connsiteY12"/>
                <a:gd fmla="*/ 10715179 w 12193588" name="connsiteX13"/>
                <a:gd fmla="*/ 506 h 243444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2434449" w="12193588">
                  <a:moveTo>
                    <a:pt x="10715179" y="506"/>
                  </a:moveTo>
                  <a:cubicBezTo>
                    <a:pt x="11204774" y="7070"/>
                    <a:pt x="11693922" y="78279"/>
                    <a:pt x="12192000" y="256502"/>
                  </a:cubicBezTo>
                  <a:cubicBezTo>
                    <a:pt x="12192000" y="256502"/>
                    <a:pt x="12192000" y="256502"/>
                    <a:pt x="12192000" y="676516"/>
                  </a:cubicBezTo>
                  <a:lnTo>
                    <a:pt x="12192000" y="770749"/>
                  </a:lnTo>
                  <a:lnTo>
                    <a:pt x="12193588" y="770749"/>
                  </a:lnTo>
                  <a:lnTo>
                    <a:pt x="12193588" y="2434449"/>
                  </a:lnTo>
                  <a:lnTo>
                    <a:pt x="0" y="2434449"/>
                  </a:lnTo>
                  <a:lnTo>
                    <a:pt x="0" y="883462"/>
                  </a:lnTo>
                  <a:cubicBezTo>
                    <a:pt x="0" y="883462"/>
                    <a:pt x="0" y="883462"/>
                    <a:pt x="0" y="771877"/>
                  </a:cubicBezTo>
                  <a:lnTo>
                    <a:pt x="0" y="770749"/>
                  </a:lnTo>
                  <a:lnTo>
                    <a:pt x="0" y="730396"/>
                  </a:lnTo>
                  <a:cubicBezTo>
                    <a:pt x="0" y="638556"/>
                    <a:pt x="0" y="491612"/>
                    <a:pt x="0" y="256502"/>
                  </a:cubicBezTo>
                  <a:cubicBezTo>
                    <a:pt x="1974850" y="-454797"/>
                    <a:pt x="3736975" y="542930"/>
                    <a:pt x="6043613" y="542930"/>
                  </a:cubicBezTo>
                  <a:cubicBezTo>
                    <a:pt x="7773591" y="542930"/>
                    <a:pt x="9246394" y="-19186"/>
                    <a:pt x="10715179" y="506"/>
                  </a:cubicBez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B05DB1E-D638-4EF9-B98E-02A06D69A2A3}"/>
                </a:ext>
              </a:extLst>
            </p:cNvPr>
            <p:cNvSpPr/>
            <p:nvPr/>
          </p:nvSpPr>
          <p:spPr bwMode="auto">
            <a:xfrm>
              <a:off x="-1588" y="4422775"/>
              <a:ext cx="12192000" cy="650875"/>
            </a:xfrm>
            <a:custGeom>
              <a:gdLst>
                <a:gd fmla="*/ 318 w 7680" name="T0"/>
                <a:gd fmla="*/ 232 h 409" name="T1"/>
                <a:gd fmla="*/ 1294 w 7680" name="T2"/>
                <a:gd fmla="*/ 118 h 409" name="T3"/>
                <a:gd fmla="*/ 1333 w 7680" name="T4"/>
                <a:gd fmla="*/ 118 h 409" name="T5"/>
                <a:gd fmla="*/ 1562 w 7680" name="T6"/>
                <a:gd fmla="*/ 129 h 409" name="T7"/>
                <a:gd fmla="*/ 2939 w 7680" name="T8"/>
                <a:gd fmla="*/ 336 h 409" name="T9"/>
                <a:gd fmla="*/ 3230 w 7680" name="T10"/>
                <a:gd fmla="*/ 372 h 409" name="T11"/>
                <a:gd fmla="*/ 4672 w 7680" name="T12"/>
                <a:gd fmla="*/ 372 h 409" name="T13"/>
                <a:gd fmla="*/ 5063 w 7680" name="T14"/>
                <a:gd fmla="*/ 325 h 409" name="T15"/>
                <a:gd fmla="*/ 6133 w 7680" name="T16"/>
                <a:gd fmla="*/ 137 h 409" name="T17"/>
                <a:gd fmla="*/ 6862 w 7680" name="T18"/>
                <a:gd fmla="*/ 126 h 409" name="T19"/>
                <a:gd fmla="*/ 7680 w 7680" name="T20"/>
                <a:gd fmla="*/ 233 h 409" name="T21"/>
                <a:gd fmla="*/ 7680 w 7680" name="T22"/>
                <a:gd fmla="*/ 162 h 409" name="T23"/>
                <a:gd fmla="*/ 6930 w 7680" name="T24"/>
                <a:gd fmla="*/ 9 h 409" name="T25"/>
                <a:gd fmla="*/ 6911 w 7680" name="T26"/>
                <a:gd fmla="*/ 7 h 409" name="T27"/>
                <a:gd fmla="*/ 6604 w 7680" name="T28"/>
                <a:gd fmla="*/ 2 h 409" name="T29"/>
                <a:gd fmla="*/ 6571 w 7680" name="T30"/>
                <a:gd fmla="*/ 3 h 409" name="T31"/>
                <a:gd fmla="*/ 6243 w 7680" name="T32"/>
                <a:gd fmla="*/ 27 h 409" name="T33"/>
                <a:gd fmla="*/ 6224 w 7680" name="T34"/>
                <a:gd fmla="*/ 29 h 409" name="T35"/>
                <a:gd fmla="*/ 5920 w 7680" name="T36"/>
                <a:gd fmla="*/ 68 h 409" name="T37"/>
                <a:gd fmla="*/ 5884 w 7680" name="T38"/>
                <a:gd fmla="*/ 74 h 409" name="T39"/>
                <a:gd fmla="*/ 5773 w 7680" name="T40"/>
                <a:gd fmla="*/ 91 h 409" name="T41"/>
                <a:gd fmla="*/ 5630 w 7680" name="T42"/>
                <a:gd fmla="*/ 116 h 409" name="T43"/>
                <a:gd fmla="*/ 5608 w 7680" name="T44"/>
                <a:gd fmla="*/ 119 h 409" name="T45"/>
                <a:gd fmla="*/ 5111 w 7680" name="T46"/>
                <a:gd fmla="*/ 208 h 409" name="T47"/>
                <a:gd fmla="*/ 5075 w 7680" name="T48"/>
                <a:gd fmla="*/ 214 h 409" name="T49"/>
                <a:gd fmla="*/ 3807 w 7680" name="T50"/>
                <a:gd fmla="*/ 342 h 409" name="T51"/>
                <a:gd fmla="*/ 3480 w 7680" name="T52"/>
                <a:gd fmla="*/ 332 h 409" name="T53"/>
                <a:gd fmla="*/ 3442 w 7680" name="T54"/>
                <a:gd fmla="*/ 330 h 409" name="T55"/>
                <a:gd fmla="*/ 1916 w 7680" name="T56"/>
                <a:gd fmla="*/ 100 h 409" name="T57"/>
                <a:gd fmla="*/ 1897 w 7680" name="T58"/>
                <a:gd fmla="*/ 96 h 409" name="T59"/>
                <a:gd fmla="*/ 1868 w 7680" name="T60"/>
                <a:gd fmla="*/ 91 h 409" name="T61"/>
                <a:gd fmla="*/ 1608 w 7680" name="T62"/>
                <a:gd fmla="*/ 51 h 409" name="T63"/>
                <a:gd fmla="*/ 1588 w 7680" name="T64"/>
                <a:gd fmla="*/ 48 h 409" name="T65"/>
                <a:gd fmla="*/ 1332 w 7680" name="T66"/>
                <a:gd fmla="*/ 19 h 409" name="T67"/>
                <a:gd fmla="*/ 1298 w 7680" name="T68"/>
                <a:gd fmla="*/ 16 h 409" name="T69"/>
                <a:gd fmla="*/ 1034 w 7680" name="T70"/>
                <a:gd fmla="*/ 2 h 409" name="T71"/>
                <a:gd fmla="*/ 1018 w 7680" name="T72"/>
                <a:gd fmla="*/ 1 h 409" name="T73"/>
                <a:gd fmla="*/ 1008 w 7680" name="T74"/>
                <a:gd fmla="*/ 1 h 409" name="T75"/>
                <a:gd fmla="*/ 864 w 7680" name="T76"/>
                <a:gd fmla="*/ 2 h 409" name="T77"/>
                <a:gd fmla="*/ 0 w 7680" name="T78"/>
                <a:gd fmla="*/ 162 h 409" name="T79"/>
                <a:gd fmla="*/ 0 w 7680" name="T80"/>
                <a:gd fmla="*/ 305 h 409" name="T81"/>
                <a:gd fmla="*/ 318 w 7680" name="T82"/>
                <a:gd fmla="*/ 232 h 40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409" w="7680">
                  <a:moveTo>
                    <a:pt x="318" y="232"/>
                  </a:moveTo>
                  <a:cubicBezTo>
                    <a:pt x="701" y="150"/>
                    <a:pt x="993" y="115"/>
                    <a:pt x="1294" y="118"/>
                  </a:cubicBezTo>
                  <a:cubicBezTo>
                    <a:pt x="1307" y="118"/>
                    <a:pt x="1320" y="118"/>
                    <a:pt x="1333" y="118"/>
                  </a:cubicBezTo>
                  <a:cubicBezTo>
                    <a:pt x="1408" y="119"/>
                    <a:pt x="1484" y="123"/>
                    <a:pt x="1562" y="129"/>
                  </a:cubicBezTo>
                  <a:cubicBezTo>
                    <a:pt x="1922" y="156"/>
                    <a:pt x="2331" y="230"/>
                    <a:pt x="2939" y="336"/>
                  </a:cubicBezTo>
                  <a:cubicBezTo>
                    <a:pt x="3022" y="351"/>
                    <a:pt x="3121" y="363"/>
                    <a:pt x="3230" y="372"/>
                  </a:cubicBezTo>
                  <a:cubicBezTo>
                    <a:pt x="3657" y="409"/>
                    <a:pt x="4239" y="406"/>
                    <a:pt x="4672" y="372"/>
                  </a:cubicBezTo>
                  <a:cubicBezTo>
                    <a:pt x="4826" y="361"/>
                    <a:pt x="4961" y="345"/>
                    <a:pt x="5063" y="325"/>
                  </a:cubicBezTo>
                  <a:cubicBezTo>
                    <a:pt x="5361" y="270"/>
                    <a:pt x="5721" y="179"/>
                    <a:pt x="6133" y="137"/>
                  </a:cubicBezTo>
                  <a:cubicBezTo>
                    <a:pt x="6360" y="113"/>
                    <a:pt x="6604" y="105"/>
                    <a:pt x="6862" y="126"/>
                  </a:cubicBezTo>
                  <a:cubicBezTo>
                    <a:pt x="7230" y="157"/>
                    <a:pt x="7502" y="199"/>
                    <a:pt x="7680" y="233"/>
                  </a:cubicBezTo>
                  <a:cubicBezTo>
                    <a:pt x="7680" y="162"/>
                    <a:pt x="7680" y="162"/>
                    <a:pt x="7680" y="162"/>
                  </a:cubicBezTo>
                  <a:cubicBezTo>
                    <a:pt x="7428" y="72"/>
                    <a:pt x="7178" y="25"/>
                    <a:pt x="6930" y="9"/>
                  </a:cubicBezTo>
                  <a:cubicBezTo>
                    <a:pt x="6924" y="8"/>
                    <a:pt x="6917" y="8"/>
                    <a:pt x="6911" y="7"/>
                  </a:cubicBezTo>
                  <a:cubicBezTo>
                    <a:pt x="6809" y="1"/>
                    <a:pt x="6707" y="0"/>
                    <a:pt x="6604" y="2"/>
                  </a:cubicBezTo>
                  <a:cubicBezTo>
                    <a:pt x="6593" y="3"/>
                    <a:pt x="6582" y="3"/>
                    <a:pt x="6571" y="3"/>
                  </a:cubicBezTo>
                  <a:cubicBezTo>
                    <a:pt x="6462" y="7"/>
                    <a:pt x="6352" y="15"/>
                    <a:pt x="6243" y="27"/>
                  </a:cubicBezTo>
                  <a:cubicBezTo>
                    <a:pt x="6237" y="27"/>
                    <a:pt x="6230" y="28"/>
                    <a:pt x="6224" y="29"/>
                  </a:cubicBezTo>
                  <a:cubicBezTo>
                    <a:pt x="6123" y="39"/>
                    <a:pt x="6022" y="53"/>
                    <a:pt x="5920" y="68"/>
                  </a:cubicBezTo>
                  <a:cubicBezTo>
                    <a:pt x="5908" y="70"/>
                    <a:pt x="5896" y="72"/>
                    <a:pt x="5884" y="74"/>
                  </a:cubicBezTo>
                  <a:cubicBezTo>
                    <a:pt x="5847" y="80"/>
                    <a:pt x="5810" y="85"/>
                    <a:pt x="5773" y="91"/>
                  </a:cubicBezTo>
                  <a:cubicBezTo>
                    <a:pt x="5725" y="99"/>
                    <a:pt x="5678" y="107"/>
                    <a:pt x="5630" y="116"/>
                  </a:cubicBezTo>
                  <a:cubicBezTo>
                    <a:pt x="5623" y="117"/>
                    <a:pt x="5615" y="118"/>
                    <a:pt x="5608" y="119"/>
                  </a:cubicBezTo>
                  <a:cubicBezTo>
                    <a:pt x="5445" y="148"/>
                    <a:pt x="5279" y="179"/>
                    <a:pt x="5111" y="208"/>
                  </a:cubicBezTo>
                  <a:cubicBezTo>
                    <a:pt x="5099" y="210"/>
                    <a:pt x="5087" y="212"/>
                    <a:pt x="5075" y="214"/>
                  </a:cubicBezTo>
                  <a:cubicBezTo>
                    <a:pt x="4672" y="283"/>
                    <a:pt x="4253" y="342"/>
                    <a:pt x="3807" y="342"/>
                  </a:cubicBezTo>
                  <a:cubicBezTo>
                    <a:pt x="3696" y="342"/>
                    <a:pt x="3587" y="339"/>
                    <a:pt x="3480" y="332"/>
                  </a:cubicBezTo>
                  <a:cubicBezTo>
                    <a:pt x="3467" y="331"/>
                    <a:pt x="3454" y="330"/>
                    <a:pt x="3442" y="330"/>
                  </a:cubicBezTo>
                  <a:cubicBezTo>
                    <a:pt x="2897" y="293"/>
                    <a:pt x="2397" y="182"/>
                    <a:pt x="1916" y="100"/>
                  </a:cubicBezTo>
                  <a:cubicBezTo>
                    <a:pt x="1909" y="98"/>
                    <a:pt x="1903" y="97"/>
                    <a:pt x="1897" y="96"/>
                  </a:cubicBezTo>
                  <a:cubicBezTo>
                    <a:pt x="1887" y="95"/>
                    <a:pt x="1878" y="93"/>
                    <a:pt x="1868" y="91"/>
                  </a:cubicBezTo>
                  <a:cubicBezTo>
                    <a:pt x="1781" y="77"/>
                    <a:pt x="1694" y="63"/>
                    <a:pt x="1608" y="51"/>
                  </a:cubicBezTo>
                  <a:cubicBezTo>
                    <a:pt x="1601" y="50"/>
                    <a:pt x="1595" y="49"/>
                    <a:pt x="1588" y="48"/>
                  </a:cubicBezTo>
                  <a:cubicBezTo>
                    <a:pt x="1502" y="37"/>
                    <a:pt x="1417" y="27"/>
                    <a:pt x="1332" y="19"/>
                  </a:cubicBezTo>
                  <a:cubicBezTo>
                    <a:pt x="1320" y="18"/>
                    <a:pt x="1309" y="17"/>
                    <a:pt x="1298" y="16"/>
                  </a:cubicBezTo>
                  <a:cubicBezTo>
                    <a:pt x="1210" y="8"/>
                    <a:pt x="1122" y="4"/>
                    <a:pt x="1034" y="2"/>
                  </a:cubicBezTo>
                  <a:cubicBezTo>
                    <a:pt x="1029" y="2"/>
                    <a:pt x="1023" y="2"/>
                    <a:pt x="1018" y="1"/>
                  </a:cubicBezTo>
                  <a:cubicBezTo>
                    <a:pt x="1015" y="1"/>
                    <a:pt x="1011" y="1"/>
                    <a:pt x="1008" y="1"/>
                  </a:cubicBezTo>
                  <a:cubicBezTo>
                    <a:pt x="960" y="1"/>
                    <a:pt x="912" y="1"/>
                    <a:pt x="864" y="2"/>
                  </a:cubicBezTo>
                  <a:cubicBezTo>
                    <a:pt x="579" y="11"/>
                    <a:pt x="293" y="56"/>
                    <a:pt x="0" y="162"/>
                  </a:cubicBezTo>
                  <a:cubicBezTo>
                    <a:pt x="0" y="305"/>
                    <a:pt x="0" y="305"/>
                    <a:pt x="0" y="305"/>
                  </a:cubicBezTo>
                  <a:cubicBezTo>
                    <a:pt x="113" y="278"/>
                    <a:pt x="219" y="253"/>
                    <a:pt x="318" y="2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DEB8BBD6-96FC-4F4A-9DD8-FB66F12037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5586" y="794951"/>
            <a:ext cx="2137514" cy="241829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C934549A-48C9-4DF3-A6F2-7A91CBEB2A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3100" y="2004096"/>
            <a:ext cx="1234800" cy="4895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EC645E1-64B2-4571-9F54-BA884E7E37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0234" y="1400106"/>
            <a:ext cx="1234800" cy="489500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1A529B68-53EB-4A3D-A203-18812447E318}"/>
              </a:ext>
            </a:extLst>
          </p:cNvPr>
          <p:cNvSpPr/>
          <p:nvPr/>
        </p:nvSpPr>
        <p:spPr>
          <a:xfrm>
            <a:off x="3046412" y="5615925"/>
            <a:ext cx="6096000" cy="6400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107040190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000" id="2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Straight Connector 279">
            <a:extLst>
              <a:ext uri="{FF2B5EF4-FFF2-40B4-BE49-F238E27FC236}">
                <a16:creationId xmlns:a16="http://schemas.microsoft.com/office/drawing/2014/main" id="{D531BF1A-F05B-49FE-8211-D4F9BFDB826F}"/>
              </a:ext>
            </a:extLst>
          </p:cNvPr>
          <p:cNvCxnSpPr/>
          <p:nvPr/>
        </p:nvCxnSpPr>
        <p:spPr>
          <a:xfrm flipH="1">
            <a:off x="4705771" y="2105444"/>
            <a:ext cx="0" cy="327511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80">
            <a:extLst>
              <a:ext uri="{FF2B5EF4-FFF2-40B4-BE49-F238E27FC236}">
                <a16:creationId xmlns:a16="http://schemas.microsoft.com/office/drawing/2014/main" id="{485A1043-001E-40BC-86A3-DA76F8966BA5}"/>
              </a:ext>
            </a:extLst>
          </p:cNvPr>
          <p:cNvCxnSpPr/>
          <p:nvPr/>
        </p:nvCxnSpPr>
        <p:spPr>
          <a:xfrm flipH="1">
            <a:off x="7422016" y="2151858"/>
            <a:ext cx="0" cy="322869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243">
            <a:extLst>
              <a:ext uri="{FF2B5EF4-FFF2-40B4-BE49-F238E27FC236}">
                <a16:creationId xmlns:a16="http://schemas.microsoft.com/office/drawing/2014/main" id="{221C6BB3-C45E-42ED-845A-546883686D02}"/>
              </a:ext>
            </a:extLst>
          </p:cNvPr>
          <p:cNvSpPr/>
          <p:nvPr/>
        </p:nvSpPr>
        <p:spPr>
          <a:xfrm>
            <a:off x="2379798" y="2345303"/>
            <a:ext cx="1903030" cy="54863"/>
          </a:xfrm>
          <a:prstGeom prst="roundRect">
            <a:avLst>
              <a:gd fmla="val 50000" name="adj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4855" lIns="109710" rIns="109710" rtlCol="0" tIns="54855"/>
          <a:lstStyle/>
          <a:p>
            <a:pPr algn="ctr"/>
            <a:endParaRPr lang="bg-BG" sz="900">
              <a:latin panose="020f0302020204030204" typeface="Calibri Light"/>
            </a:endParaRPr>
          </a:p>
        </p:txBody>
      </p:sp>
      <p:sp>
        <p:nvSpPr>
          <p:cNvPr id="8" name="Rounded Rectangle 245">
            <a:extLst>
              <a:ext uri="{FF2B5EF4-FFF2-40B4-BE49-F238E27FC236}">
                <a16:creationId xmlns:a16="http://schemas.microsoft.com/office/drawing/2014/main" id="{40F84F3D-3FD6-4356-A711-3FCE832019ED}"/>
              </a:ext>
            </a:extLst>
          </p:cNvPr>
          <p:cNvSpPr/>
          <p:nvPr/>
        </p:nvSpPr>
        <p:spPr>
          <a:xfrm>
            <a:off x="5133823" y="2360691"/>
            <a:ext cx="1903030" cy="54863"/>
          </a:xfrm>
          <a:prstGeom prst="roundRect">
            <a:avLst>
              <a:gd fmla="val 50000" name="adj"/>
            </a:avLst>
          </a:prstGeom>
          <a:solidFill>
            <a:srgbClr val="46B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4855" lIns="109710" rIns="109710" rtlCol="0" tIns="54855"/>
          <a:lstStyle/>
          <a:p>
            <a:pPr algn="ctr"/>
            <a:endParaRPr lang="bg-BG" sz="900">
              <a:latin panose="020f0302020204030204" typeface="Calibri Light"/>
            </a:endParaRPr>
          </a:p>
        </p:txBody>
      </p:sp>
      <p:sp>
        <p:nvSpPr>
          <p:cNvPr id="9" name="Rounded Rectangle 247">
            <a:extLst>
              <a:ext uri="{FF2B5EF4-FFF2-40B4-BE49-F238E27FC236}">
                <a16:creationId xmlns:a16="http://schemas.microsoft.com/office/drawing/2014/main" id="{2822E63F-9755-4D58-9534-9F4F8D7674A5}"/>
              </a:ext>
            </a:extLst>
          </p:cNvPr>
          <p:cNvSpPr/>
          <p:nvPr/>
        </p:nvSpPr>
        <p:spPr>
          <a:xfrm>
            <a:off x="7932971" y="2360691"/>
            <a:ext cx="1903030" cy="54863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4855" lIns="109710" rIns="109710" rtlCol="0" tIns="54855"/>
          <a:lstStyle/>
          <a:p>
            <a:pPr algn="ctr"/>
            <a:endParaRPr lang="bg-BG" sz="900">
              <a:latin panose="020f0302020204030204" typeface="Calibri Light"/>
            </a:endParaRPr>
          </a:p>
        </p:txBody>
      </p:sp>
      <p:grpSp>
        <p:nvGrpSpPr>
          <p:cNvPr id="10" name="Group 1">
            <a:extLst>
              <a:ext uri="{FF2B5EF4-FFF2-40B4-BE49-F238E27FC236}">
                <a16:creationId xmlns:a16="http://schemas.microsoft.com/office/drawing/2014/main" id="{98B84F82-F15C-47D1-B672-CD52C1059217}"/>
              </a:ext>
            </a:extLst>
          </p:cNvPr>
          <p:cNvGrpSpPr/>
          <p:nvPr/>
        </p:nvGrpSpPr>
        <p:grpSpPr>
          <a:xfrm>
            <a:off x="2845297" y="2640398"/>
            <a:ext cx="1041133" cy="1418620"/>
            <a:chOff x="5358447" y="5028179"/>
            <a:chExt cx="2617332" cy="3566306"/>
          </a:xfrm>
        </p:grpSpPr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42362107-1C56-4578-87EB-48F5F175DC3C}"/>
                </a:ext>
              </a:extLst>
            </p:cNvPr>
            <p:cNvSpPr/>
            <p:nvPr/>
          </p:nvSpPr>
          <p:spPr bwMode="auto">
            <a:xfrm>
              <a:off x="5803470" y="5724633"/>
              <a:ext cx="1665562" cy="322198"/>
            </a:xfrm>
            <a:custGeom>
              <a:gdLst>
                <a:gd fmla="*/ 0 w 175" name="T0"/>
                <a:gd fmla="*/ 0 h 34" name="T1"/>
                <a:gd fmla="*/ 0 w 175" name="T2"/>
                <a:gd fmla="*/ 32 h 34" name="T3"/>
                <a:gd fmla="*/ 0 w 175" name="T4"/>
                <a:gd fmla="*/ 34 h 34" name="T5"/>
                <a:gd fmla="*/ 175 w 175" name="T6"/>
                <a:gd fmla="*/ 34 h 34" name="T7"/>
                <a:gd fmla="*/ 175 w 175" name="T8"/>
                <a:gd fmla="*/ 32 h 34" name="T9"/>
                <a:gd fmla="*/ 175 w 175" name="T10"/>
                <a:gd fmla="*/ 0 h 34" name="T11"/>
                <a:gd fmla="*/ 0 w 175" name="T12"/>
                <a:gd fmla="*/ 0 h 3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4" w="175">
                  <a:moveTo>
                    <a:pt x="0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75" y="34"/>
                    <a:pt x="175" y="34"/>
                    <a:pt x="175" y="34"/>
                  </a:cubicBezTo>
                  <a:cubicBezTo>
                    <a:pt x="175" y="34"/>
                    <a:pt x="175" y="33"/>
                    <a:pt x="175" y="32"/>
                  </a:cubicBezTo>
                  <a:cubicBezTo>
                    <a:pt x="175" y="0"/>
                    <a:pt x="175" y="0"/>
                    <a:pt x="17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E83C01FF-79CD-4ECB-AC6F-EB3B718E6D9B}"/>
                </a:ext>
              </a:extLst>
            </p:cNvPr>
            <p:cNvSpPr/>
            <p:nvPr/>
          </p:nvSpPr>
          <p:spPr bwMode="auto">
            <a:xfrm>
              <a:off x="5823111" y="6103801"/>
              <a:ext cx="1636102" cy="322198"/>
            </a:xfrm>
            <a:custGeom>
              <a:gdLst>
                <a:gd fmla="*/ 0 w 172" name="T0"/>
                <a:gd fmla="*/ 0 h 34" name="T1"/>
                <a:gd fmla="*/ 8 w 172" name="T2"/>
                <a:gd fmla="*/ 11 h 34" name="T3"/>
                <a:gd fmla="*/ 45 w 172" name="T4"/>
                <a:gd fmla="*/ 34 h 34" name="T5"/>
                <a:gd fmla="*/ 127 w 172" name="T6"/>
                <a:gd fmla="*/ 34 h 34" name="T7"/>
                <a:gd fmla="*/ 163 w 172" name="T8"/>
                <a:gd fmla="*/ 11 h 34" name="T9"/>
                <a:gd fmla="*/ 172 w 172" name="T10"/>
                <a:gd fmla="*/ 0 h 34" name="T11"/>
                <a:gd fmla="*/ 0 w 172" name="T12"/>
                <a:gd fmla="*/ 0 h 3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4" w="172">
                  <a:moveTo>
                    <a:pt x="0" y="0"/>
                  </a:moveTo>
                  <a:cubicBezTo>
                    <a:pt x="2" y="4"/>
                    <a:pt x="5" y="9"/>
                    <a:pt x="8" y="11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127" y="34"/>
                    <a:pt x="127" y="34"/>
                    <a:pt x="127" y="34"/>
                  </a:cubicBezTo>
                  <a:cubicBezTo>
                    <a:pt x="163" y="11"/>
                    <a:pt x="163" y="11"/>
                    <a:pt x="163" y="11"/>
                  </a:cubicBezTo>
                  <a:cubicBezTo>
                    <a:pt x="166" y="9"/>
                    <a:pt x="170" y="4"/>
                    <a:pt x="1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FEED8D3D-2B62-4205-B150-56272BA13E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58447" y="5028179"/>
              <a:ext cx="2617332" cy="3566306"/>
            </a:xfrm>
            <a:custGeom>
              <a:gdLst>
                <a:gd fmla="*/ 258 w 276" name="T0"/>
                <a:gd fmla="*/ 103 h 377" name="T1"/>
                <a:gd fmla="*/ 258 w 276" name="T2"/>
                <a:gd fmla="*/ 29 h 377" name="T3"/>
                <a:gd fmla="*/ 264 w 276" name="T4"/>
                <a:gd fmla="*/ 27 h 377" name="T5"/>
                <a:gd fmla="*/ 276 w 276" name="T6"/>
                <a:gd fmla="*/ 12 h 377" name="T7"/>
                <a:gd fmla="*/ 276 w 276" name="T8"/>
                <a:gd fmla="*/ 0 h 377" name="T9"/>
                <a:gd fmla="*/ 0 w 276" name="T10"/>
                <a:gd fmla="*/ 0 h 377" name="T11"/>
                <a:gd fmla="*/ 0 w 276" name="T12"/>
                <a:gd fmla="*/ 12 h 377" name="T13"/>
                <a:gd fmla="*/ 11 w 276" name="T14"/>
                <a:gd fmla="*/ 27 h 377" name="T15"/>
                <a:gd fmla="*/ 17 w 276" name="T16"/>
                <a:gd fmla="*/ 29 h 377" name="T17"/>
                <a:gd fmla="*/ 17 w 276" name="T18"/>
                <a:gd fmla="*/ 103 h 377" name="T19"/>
                <a:gd fmla="*/ 43 w 276" name="T20"/>
                <a:gd fmla="*/ 149 h 377" name="T21"/>
                <a:gd fmla="*/ 104 w 276" name="T22"/>
                <a:gd fmla="*/ 188 h 377" name="T23"/>
                <a:gd fmla="*/ 43 w 276" name="T24"/>
                <a:gd fmla="*/ 228 h 377" name="T25"/>
                <a:gd fmla="*/ 17 w 276" name="T26"/>
                <a:gd fmla="*/ 274 h 377" name="T27"/>
                <a:gd fmla="*/ 17 w 276" name="T28"/>
                <a:gd fmla="*/ 348 h 377" name="T29"/>
                <a:gd fmla="*/ 11 w 276" name="T30"/>
                <a:gd fmla="*/ 350 h 377" name="T31"/>
                <a:gd fmla="*/ 0 w 276" name="T32"/>
                <a:gd fmla="*/ 366 h 377" name="T33"/>
                <a:gd fmla="*/ 0 w 276" name="T34"/>
                <a:gd fmla="*/ 377 h 377" name="T35"/>
                <a:gd fmla="*/ 276 w 276" name="T36"/>
                <a:gd fmla="*/ 377 h 377" name="T37"/>
                <a:gd fmla="*/ 276 w 276" name="T38"/>
                <a:gd fmla="*/ 366 h 377" name="T39"/>
                <a:gd fmla="*/ 264 w 276" name="T40"/>
                <a:gd fmla="*/ 350 h 377" name="T41"/>
                <a:gd fmla="*/ 258 w 276" name="T42"/>
                <a:gd fmla="*/ 348 h 377" name="T43"/>
                <a:gd fmla="*/ 258 w 276" name="T44"/>
                <a:gd fmla="*/ 274 h 377" name="T45"/>
                <a:gd fmla="*/ 233 w 276" name="T46"/>
                <a:gd fmla="*/ 228 h 377" name="T47"/>
                <a:gd fmla="*/ 171 w 276" name="T48"/>
                <a:gd fmla="*/ 188 h 377" name="T49"/>
                <a:gd fmla="*/ 233 w 276" name="T50"/>
                <a:gd fmla="*/ 149 h 377" name="T51"/>
                <a:gd fmla="*/ 258 w 276" name="T52"/>
                <a:gd fmla="*/ 103 h 377" name="T53"/>
                <a:gd fmla="*/ 222 w 276" name="T54"/>
                <a:gd fmla="*/ 132 h 377" name="T55"/>
                <a:gd fmla="*/ 167 w 276" name="T56"/>
                <a:gd fmla="*/ 167 h 377" name="T57"/>
                <a:gd fmla="*/ 153 w 276" name="T58"/>
                <a:gd fmla="*/ 188 h 377" name="T59"/>
                <a:gd fmla="*/ 167 w 276" name="T60"/>
                <a:gd fmla="*/ 210 h 377" name="T61"/>
                <a:gd fmla="*/ 222 w 276" name="T62"/>
                <a:gd fmla="*/ 245 h 377" name="T63"/>
                <a:gd fmla="*/ 237 w 276" name="T64"/>
                <a:gd fmla="*/ 274 h 377" name="T65"/>
                <a:gd fmla="*/ 237 w 276" name="T66"/>
                <a:gd fmla="*/ 349 h 377" name="T67"/>
                <a:gd fmla="*/ 38 w 276" name="T68"/>
                <a:gd fmla="*/ 349 h 377" name="T69"/>
                <a:gd fmla="*/ 38 w 276" name="T70"/>
                <a:gd fmla="*/ 274 h 377" name="T71"/>
                <a:gd fmla="*/ 54 w 276" name="T72"/>
                <a:gd fmla="*/ 245 h 377" name="T73"/>
                <a:gd fmla="*/ 109 w 276" name="T74"/>
                <a:gd fmla="*/ 210 h 377" name="T75"/>
                <a:gd fmla="*/ 122 w 276" name="T76"/>
                <a:gd fmla="*/ 188 h 377" name="T77"/>
                <a:gd fmla="*/ 109 w 276" name="T78"/>
                <a:gd fmla="*/ 167 h 377" name="T79"/>
                <a:gd fmla="*/ 54 w 276" name="T80"/>
                <a:gd fmla="*/ 132 h 377" name="T81"/>
                <a:gd fmla="*/ 38 w 276" name="T82"/>
                <a:gd fmla="*/ 103 h 377" name="T83"/>
                <a:gd fmla="*/ 38 w 276" name="T84"/>
                <a:gd fmla="*/ 28 h 377" name="T85"/>
                <a:gd fmla="*/ 237 w 276" name="T86"/>
                <a:gd fmla="*/ 28 h 377" name="T87"/>
                <a:gd fmla="*/ 237 w 276" name="T88"/>
                <a:gd fmla="*/ 103 h 377" name="T89"/>
                <a:gd fmla="*/ 222 w 276" name="T90"/>
                <a:gd fmla="*/ 132 h 377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377" w="276">
                  <a:moveTo>
                    <a:pt x="258" y="103"/>
                  </a:moveTo>
                  <a:cubicBezTo>
                    <a:pt x="258" y="29"/>
                    <a:pt x="258" y="29"/>
                    <a:pt x="258" y="29"/>
                  </a:cubicBezTo>
                  <a:cubicBezTo>
                    <a:pt x="264" y="27"/>
                    <a:pt x="264" y="27"/>
                    <a:pt x="264" y="27"/>
                  </a:cubicBezTo>
                  <a:cubicBezTo>
                    <a:pt x="271" y="25"/>
                    <a:pt x="276" y="19"/>
                    <a:pt x="276" y="12"/>
                  </a:cubicBezTo>
                  <a:cubicBezTo>
                    <a:pt x="276" y="0"/>
                    <a:pt x="276" y="0"/>
                    <a:pt x="2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9"/>
                    <a:pt x="5" y="25"/>
                    <a:pt x="11" y="27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103"/>
                    <a:pt x="17" y="103"/>
                    <a:pt x="17" y="103"/>
                  </a:cubicBezTo>
                  <a:cubicBezTo>
                    <a:pt x="17" y="120"/>
                    <a:pt x="28" y="140"/>
                    <a:pt x="43" y="149"/>
                  </a:cubicBezTo>
                  <a:cubicBezTo>
                    <a:pt x="104" y="188"/>
                    <a:pt x="104" y="188"/>
                    <a:pt x="104" y="188"/>
                  </a:cubicBezTo>
                  <a:cubicBezTo>
                    <a:pt x="43" y="228"/>
                    <a:pt x="43" y="228"/>
                    <a:pt x="43" y="228"/>
                  </a:cubicBezTo>
                  <a:cubicBezTo>
                    <a:pt x="28" y="237"/>
                    <a:pt x="17" y="257"/>
                    <a:pt x="17" y="274"/>
                  </a:cubicBezTo>
                  <a:cubicBezTo>
                    <a:pt x="17" y="348"/>
                    <a:pt x="17" y="348"/>
                    <a:pt x="17" y="348"/>
                  </a:cubicBezTo>
                  <a:cubicBezTo>
                    <a:pt x="11" y="350"/>
                    <a:pt x="11" y="350"/>
                    <a:pt x="11" y="350"/>
                  </a:cubicBezTo>
                  <a:cubicBezTo>
                    <a:pt x="5" y="352"/>
                    <a:pt x="0" y="358"/>
                    <a:pt x="0" y="366"/>
                  </a:cubicBezTo>
                  <a:cubicBezTo>
                    <a:pt x="0" y="377"/>
                    <a:pt x="0" y="377"/>
                    <a:pt x="0" y="377"/>
                  </a:cubicBezTo>
                  <a:cubicBezTo>
                    <a:pt x="276" y="377"/>
                    <a:pt x="276" y="377"/>
                    <a:pt x="276" y="377"/>
                  </a:cubicBezTo>
                  <a:cubicBezTo>
                    <a:pt x="276" y="366"/>
                    <a:pt x="276" y="366"/>
                    <a:pt x="276" y="366"/>
                  </a:cubicBezTo>
                  <a:cubicBezTo>
                    <a:pt x="276" y="358"/>
                    <a:pt x="271" y="352"/>
                    <a:pt x="264" y="350"/>
                  </a:cubicBezTo>
                  <a:cubicBezTo>
                    <a:pt x="258" y="348"/>
                    <a:pt x="258" y="348"/>
                    <a:pt x="258" y="348"/>
                  </a:cubicBezTo>
                  <a:cubicBezTo>
                    <a:pt x="258" y="274"/>
                    <a:pt x="258" y="274"/>
                    <a:pt x="258" y="274"/>
                  </a:cubicBezTo>
                  <a:cubicBezTo>
                    <a:pt x="258" y="257"/>
                    <a:pt x="247" y="237"/>
                    <a:pt x="233" y="228"/>
                  </a:cubicBezTo>
                  <a:cubicBezTo>
                    <a:pt x="171" y="188"/>
                    <a:pt x="171" y="188"/>
                    <a:pt x="171" y="188"/>
                  </a:cubicBezTo>
                  <a:cubicBezTo>
                    <a:pt x="233" y="149"/>
                    <a:pt x="233" y="149"/>
                    <a:pt x="233" y="149"/>
                  </a:cubicBezTo>
                  <a:cubicBezTo>
                    <a:pt x="247" y="140"/>
                    <a:pt x="258" y="120"/>
                    <a:pt x="258" y="103"/>
                  </a:cubicBezTo>
                  <a:close/>
                  <a:moveTo>
                    <a:pt x="222" y="132"/>
                  </a:moveTo>
                  <a:cubicBezTo>
                    <a:pt x="167" y="167"/>
                    <a:pt x="167" y="167"/>
                    <a:pt x="167" y="167"/>
                  </a:cubicBezTo>
                  <a:cubicBezTo>
                    <a:pt x="158" y="172"/>
                    <a:pt x="153" y="180"/>
                    <a:pt x="153" y="188"/>
                  </a:cubicBezTo>
                  <a:cubicBezTo>
                    <a:pt x="153" y="197"/>
                    <a:pt x="158" y="205"/>
                    <a:pt x="167" y="210"/>
                  </a:cubicBezTo>
                  <a:cubicBezTo>
                    <a:pt x="222" y="245"/>
                    <a:pt x="222" y="245"/>
                    <a:pt x="222" y="245"/>
                  </a:cubicBezTo>
                  <a:cubicBezTo>
                    <a:pt x="230" y="251"/>
                    <a:pt x="237" y="264"/>
                    <a:pt x="237" y="274"/>
                  </a:cubicBezTo>
                  <a:cubicBezTo>
                    <a:pt x="237" y="349"/>
                    <a:pt x="237" y="349"/>
                    <a:pt x="237" y="349"/>
                  </a:cubicBezTo>
                  <a:cubicBezTo>
                    <a:pt x="38" y="349"/>
                    <a:pt x="38" y="349"/>
                    <a:pt x="38" y="349"/>
                  </a:cubicBezTo>
                  <a:cubicBezTo>
                    <a:pt x="38" y="274"/>
                    <a:pt x="38" y="274"/>
                    <a:pt x="38" y="274"/>
                  </a:cubicBezTo>
                  <a:cubicBezTo>
                    <a:pt x="38" y="264"/>
                    <a:pt x="46" y="251"/>
                    <a:pt x="54" y="245"/>
                  </a:cubicBezTo>
                  <a:cubicBezTo>
                    <a:pt x="109" y="210"/>
                    <a:pt x="109" y="210"/>
                    <a:pt x="109" y="210"/>
                  </a:cubicBezTo>
                  <a:cubicBezTo>
                    <a:pt x="117" y="205"/>
                    <a:pt x="122" y="197"/>
                    <a:pt x="122" y="188"/>
                  </a:cubicBezTo>
                  <a:cubicBezTo>
                    <a:pt x="122" y="180"/>
                    <a:pt x="117" y="172"/>
                    <a:pt x="109" y="167"/>
                  </a:cubicBezTo>
                  <a:cubicBezTo>
                    <a:pt x="54" y="132"/>
                    <a:pt x="54" y="132"/>
                    <a:pt x="54" y="132"/>
                  </a:cubicBezTo>
                  <a:cubicBezTo>
                    <a:pt x="46" y="126"/>
                    <a:pt x="38" y="113"/>
                    <a:pt x="38" y="103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237" y="28"/>
                    <a:pt x="237" y="28"/>
                    <a:pt x="237" y="28"/>
                  </a:cubicBezTo>
                  <a:cubicBezTo>
                    <a:pt x="237" y="103"/>
                    <a:pt x="237" y="103"/>
                    <a:pt x="237" y="103"/>
                  </a:cubicBezTo>
                  <a:cubicBezTo>
                    <a:pt x="237" y="113"/>
                    <a:pt x="230" y="126"/>
                    <a:pt x="222" y="13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10C6068A-C4DF-4568-8474-52BE7E7172B7}"/>
                </a:ext>
              </a:extLst>
            </p:cNvPr>
            <p:cNvSpPr/>
            <p:nvPr/>
          </p:nvSpPr>
          <p:spPr bwMode="auto">
            <a:xfrm>
              <a:off x="6354122" y="6492908"/>
              <a:ext cx="616909" cy="367520"/>
            </a:xfrm>
            <a:custGeom>
              <a:gdLst>
                <a:gd fmla="*/ 0 w 65" name="T0"/>
                <a:gd fmla="*/ 0 h 39" name="T1"/>
                <a:gd fmla="*/ 10 w 65" name="T2"/>
                <a:gd fmla="*/ 6 h 39" name="T3"/>
                <a:gd fmla="*/ 29 w 65" name="T4"/>
                <a:gd fmla="*/ 38 h 39" name="T5"/>
                <a:gd fmla="*/ 29 w 65" name="T6"/>
                <a:gd fmla="*/ 39 h 39" name="T7"/>
                <a:gd fmla="*/ 36 w 65" name="T8"/>
                <a:gd fmla="*/ 39 h 39" name="T9"/>
                <a:gd fmla="*/ 36 w 65" name="T10"/>
                <a:gd fmla="*/ 38 h 39" name="T11"/>
                <a:gd fmla="*/ 55 w 65" name="T12"/>
                <a:gd fmla="*/ 6 h 39" name="T13"/>
                <a:gd fmla="*/ 65 w 65" name="T14"/>
                <a:gd fmla="*/ 0 h 39" name="T15"/>
                <a:gd fmla="*/ 0 w 65" name="T16"/>
                <a:gd fmla="*/ 0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65">
                  <a:moveTo>
                    <a:pt x="0" y="0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22" y="14"/>
                    <a:pt x="29" y="26"/>
                    <a:pt x="29" y="38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39"/>
                    <a:pt x="36" y="39"/>
                    <a:pt x="36" y="38"/>
                  </a:cubicBezTo>
                  <a:cubicBezTo>
                    <a:pt x="36" y="26"/>
                    <a:pt x="43" y="14"/>
                    <a:pt x="55" y="6"/>
                  </a:cubicBezTo>
                  <a:cubicBezTo>
                    <a:pt x="65" y="0"/>
                    <a:pt x="65" y="0"/>
                    <a:pt x="6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99EA3375-AD7D-4F23-B495-76172EE7D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2471" y="7997833"/>
              <a:ext cx="1660214" cy="21779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</p:grpSp>
      <p:grpSp>
        <p:nvGrpSpPr>
          <p:cNvPr id="16" name="Group 83">
            <a:extLst>
              <a:ext uri="{FF2B5EF4-FFF2-40B4-BE49-F238E27FC236}">
                <a16:creationId xmlns:a16="http://schemas.microsoft.com/office/drawing/2014/main" id="{FB9002AA-95C6-401F-81D8-70A1433C4D1E}"/>
              </a:ext>
            </a:extLst>
          </p:cNvPr>
          <p:cNvGrpSpPr/>
          <p:nvPr/>
        </p:nvGrpSpPr>
        <p:grpSpPr>
          <a:xfrm>
            <a:off x="5577299" y="2624932"/>
            <a:ext cx="1041133" cy="1418620"/>
            <a:chOff x="5358447" y="5028179"/>
            <a:chExt cx="2617332" cy="3566306"/>
          </a:xfrm>
          <a:solidFill>
            <a:schemeClr val="accent2"/>
          </a:solidFill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B2FB5B45-CC31-408C-80F2-3903B30A90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58447" y="5028179"/>
              <a:ext cx="2617332" cy="3566306"/>
            </a:xfrm>
            <a:custGeom>
              <a:gdLst>
                <a:gd fmla="*/ 258 w 276" name="T0"/>
                <a:gd fmla="*/ 103 h 377" name="T1"/>
                <a:gd fmla="*/ 258 w 276" name="T2"/>
                <a:gd fmla="*/ 29 h 377" name="T3"/>
                <a:gd fmla="*/ 264 w 276" name="T4"/>
                <a:gd fmla="*/ 27 h 377" name="T5"/>
                <a:gd fmla="*/ 276 w 276" name="T6"/>
                <a:gd fmla="*/ 12 h 377" name="T7"/>
                <a:gd fmla="*/ 276 w 276" name="T8"/>
                <a:gd fmla="*/ 0 h 377" name="T9"/>
                <a:gd fmla="*/ 0 w 276" name="T10"/>
                <a:gd fmla="*/ 0 h 377" name="T11"/>
                <a:gd fmla="*/ 0 w 276" name="T12"/>
                <a:gd fmla="*/ 12 h 377" name="T13"/>
                <a:gd fmla="*/ 11 w 276" name="T14"/>
                <a:gd fmla="*/ 27 h 377" name="T15"/>
                <a:gd fmla="*/ 17 w 276" name="T16"/>
                <a:gd fmla="*/ 29 h 377" name="T17"/>
                <a:gd fmla="*/ 17 w 276" name="T18"/>
                <a:gd fmla="*/ 103 h 377" name="T19"/>
                <a:gd fmla="*/ 43 w 276" name="T20"/>
                <a:gd fmla="*/ 149 h 377" name="T21"/>
                <a:gd fmla="*/ 104 w 276" name="T22"/>
                <a:gd fmla="*/ 188 h 377" name="T23"/>
                <a:gd fmla="*/ 43 w 276" name="T24"/>
                <a:gd fmla="*/ 228 h 377" name="T25"/>
                <a:gd fmla="*/ 17 w 276" name="T26"/>
                <a:gd fmla="*/ 274 h 377" name="T27"/>
                <a:gd fmla="*/ 17 w 276" name="T28"/>
                <a:gd fmla="*/ 348 h 377" name="T29"/>
                <a:gd fmla="*/ 11 w 276" name="T30"/>
                <a:gd fmla="*/ 350 h 377" name="T31"/>
                <a:gd fmla="*/ 0 w 276" name="T32"/>
                <a:gd fmla="*/ 366 h 377" name="T33"/>
                <a:gd fmla="*/ 0 w 276" name="T34"/>
                <a:gd fmla="*/ 377 h 377" name="T35"/>
                <a:gd fmla="*/ 276 w 276" name="T36"/>
                <a:gd fmla="*/ 377 h 377" name="T37"/>
                <a:gd fmla="*/ 276 w 276" name="T38"/>
                <a:gd fmla="*/ 366 h 377" name="T39"/>
                <a:gd fmla="*/ 264 w 276" name="T40"/>
                <a:gd fmla="*/ 350 h 377" name="T41"/>
                <a:gd fmla="*/ 258 w 276" name="T42"/>
                <a:gd fmla="*/ 348 h 377" name="T43"/>
                <a:gd fmla="*/ 258 w 276" name="T44"/>
                <a:gd fmla="*/ 274 h 377" name="T45"/>
                <a:gd fmla="*/ 233 w 276" name="T46"/>
                <a:gd fmla="*/ 228 h 377" name="T47"/>
                <a:gd fmla="*/ 171 w 276" name="T48"/>
                <a:gd fmla="*/ 188 h 377" name="T49"/>
                <a:gd fmla="*/ 233 w 276" name="T50"/>
                <a:gd fmla="*/ 149 h 377" name="T51"/>
                <a:gd fmla="*/ 258 w 276" name="T52"/>
                <a:gd fmla="*/ 103 h 377" name="T53"/>
                <a:gd fmla="*/ 222 w 276" name="T54"/>
                <a:gd fmla="*/ 132 h 377" name="T55"/>
                <a:gd fmla="*/ 167 w 276" name="T56"/>
                <a:gd fmla="*/ 167 h 377" name="T57"/>
                <a:gd fmla="*/ 153 w 276" name="T58"/>
                <a:gd fmla="*/ 188 h 377" name="T59"/>
                <a:gd fmla="*/ 167 w 276" name="T60"/>
                <a:gd fmla="*/ 210 h 377" name="T61"/>
                <a:gd fmla="*/ 222 w 276" name="T62"/>
                <a:gd fmla="*/ 245 h 377" name="T63"/>
                <a:gd fmla="*/ 237 w 276" name="T64"/>
                <a:gd fmla="*/ 274 h 377" name="T65"/>
                <a:gd fmla="*/ 237 w 276" name="T66"/>
                <a:gd fmla="*/ 349 h 377" name="T67"/>
                <a:gd fmla="*/ 38 w 276" name="T68"/>
                <a:gd fmla="*/ 349 h 377" name="T69"/>
                <a:gd fmla="*/ 38 w 276" name="T70"/>
                <a:gd fmla="*/ 274 h 377" name="T71"/>
                <a:gd fmla="*/ 54 w 276" name="T72"/>
                <a:gd fmla="*/ 245 h 377" name="T73"/>
                <a:gd fmla="*/ 109 w 276" name="T74"/>
                <a:gd fmla="*/ 210 h 377" name="T75"/>
                <a:gd fmla="*/ 122 w 276" name="T76"/>
                <a:gd fmla="*/ 188 h 377" name="T77"/>
                <a:gd fmla="*/ 109 w 276" name="T78"/>
                <a:gd fmla="*/ 167 h 377" name="T79"/>
                <a:gd fmla="*/ 54 w 276" name="T80"/>
                <a:gd fmla="*/ 132 h 377" name="T81"/>
                <a:gd fmla="*/ 38 w 276" name="T82"/>
                <a:gd fmla="*/ 103 h 377" name="T83"/>
                <a:gd fmla="*/ 38 w 276" name="T84"/>
                <a:gd fmla="*/ 28 h 377" name="T85"/>
                <a:gd fmla="*/ 237 w 276" name="T86"/>
                <a:gd fmla="*/ 28 h 377" name="T87"/>
                <a:gd fmla="*/ 237 w 276" name="T88"/>
                <a:gd fmla="*/ 103 h 377" name="T89"/>
                <a:gd fmla="*/ 222 w 276" name="T90"/>
                <a:gd fmla="*/ 132 h 377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377" w="276">
                  <a:moveTo>
                    <a:pt x="258" y="103"/>
                  </a:moveTo>
                  <a:cubicBezTo>
                    <a:pt x="258" y="29"/>
                    <a:pt x="258" y="29"/>
                    <a:pt x="258" y="29"/>
                  </a:cubicBezTo>
                  <a:cubicBezTo>
                    <a:pt x="264" y="27"/>
                    <a:pt x="264" y="27"/>
                    <a:pt x="264" y="27"/>
                  </a:cubicBezTo>
                  <a:cubicBezTo>
                    <a:pt x="271" y="25"/>
                    <a:pt x="276" y="19"/>
                    <a:pt x="276" y="12"/>
                  </a:cubicBezTo>
                  <a:cubicBezTo>
                    <a:pt x="276" y="0"/>
                    <a:pt x="276" y="0"/>
                    <a:pt x="2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9"/>
                    <a:pt x="5" y="25"/>
                    <a:pt x="11" y="27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103"/>
                    <a:pt x="17" y="103"/>
                    <a:pt x="17" y="103"/>
                  </a:cubicBezTo>
                  <a:cubicBezTo>
                    <a:pt x="17" y="120"/>
                    <a:pt x="28" y="140"/>
                    <a:pt x="43" y="149"/>
                  </a:cubicBezTo>
                  <a:cubicBezTo>
                    <a:pt x="104" y="188"/>
                    <a:pt x="104" y="188"/>
                    <a:pt x="104" y="188"/>
                  </a:cubicBezTo>
                  <a:cubicBezTo>
                    <a:pt x="43" y="228"/>
                    <a:pt x="43" y="228"/>
                    <a:pt x="43" y="228"/>
                  </a:cubicBezTo>
                  <a:cubicBezTo>
                    <a:pt x="28" y="237"/>
                    <a:pt x="17" y="257"/>
                    <a:pt x="17" y="274"/>
                  </a:cubicBezTo>
                  <a:cubicBezTo>
                    <a:pt x="17" y="348"/>
                    <a:pt x="17" y="348"/>
                    <a:pt x="17" y="348"/>
                  </a:cubicBezTo>
                  <a:cubicBezTo>
                    <a:pt x="11" y="350"/>
                    <a:pt x="11" y="350"/>
                    <a:pt x="11" y="350"/>
                  </a:cubicBezTo>
                  <a:cubicBezTo>
                    <a:pt x="5" y="352"/>
                    <a:pt x="0" y="358"/>
                    <a:pt x="0" y="366"/>
                  </a:cubicBezTo>
                  <a:cubicBezTo>
                    <a:pt x="0" y="377"/>
                    <a:pt x="0" y="377"/>
                    <a:pt x="0" y="377"/>
                  </a:cubicBezTo>
                  <a:cubicBezTo>
                    <a:pt x="276" y="377"/>
                    <a:pt x="276" y="377"/>
                    <a:pt x="276" y="377"/>
                  </a:cubicBezTo>
                  <a:cubicBezTo>
                    <a:pt x="276" y="366"/>
                    <a:pt x="276" y="366"/>
                    <a:pt x="276" y="366"/>
                  </a:cubicBezTo>
                  <a:cubicBezTo>
                    <a:pt x="276" y="358"/>
                    <a:pt x="271" y="352"/>
                    <a:pt x="264" y="350"/>
                  </a:cubicBezTo>
                  <a:cubicBezTo>
                    <a:pt x="258" y="348"/>
                    <a:pt x="258" y="348"/>
                    <a:pt x="258" y="348"/>
                  </a:cubicBezTo>
                  <a:cubicBezTo>
                    <a:pt x="258" y="274"/>
                    <a:pt x="258" y="274"/>
                    <a:pt x="258" y="274"/>
                  </a:cubicBezTo>
                  <a:cubicBezTo>
                    <a:pt x="258" y="257"/>
                    <a:pt x="247" y="237"/>
                    <a:pt x="233" y="228"/>
                  </a:cubicBezTo>
                  <a:cubicBezTo>
                    <a:pt x="171" y="188"/>
                    <a:pt x="171" y="188"/>
                    <a:pt x="171" y="188"/>
                  </a:cubicBezTo>
                  <a:cubicBezTo>
                    <a:pt x="233" y="149"/>
                    <a:pt x="233" y="149"/>
                    <a:pt x="233" y="149"/>
                  </a:cubicBezTo>
                  <a:cubicBezTo>
                    <a:pt x="247" y="140"/>
                    <a:pt x="258" y="120"/>
                    <a:pt x="258" y="103"/>
                  </a:cubicBezTo>
                  <a:close/>
                  <a:moveTo>
                    <a:pt x="222" y="132"/>
                  </a:moveTo>
                  <a:cubicBezTo>
                    <a:pt x="167" y="167"/>
                    <a:pt x="167" y="167"/>
                    <a:pt x="167" y="167"/>
                  </a:cubicBezTo>
                  <a:cubicBezTo>
                    <a:pt x="158" y="172"/>
                    <a:pt x="153" y="180"/>
                    <a:pt x="153" y="188"/>
                  </a:cubicBezTo>
                  <a:cubicBezTo>
                    <a:pt x="153" y="197"/>
                    <a:pt x="158" y="205"/>
                    <a:pt x="167" y="210"/>
                  </a:cubicBezTo>
                  <a:cubicBezTo>
                    <a:pt x="222" y="245"/>
                    <a:pt x="222" y="245"/>
                    <a:pt x="222" y="245"/>
                  </a:cubicBezTo>
                  <a:cubicBezTo>
                    <a:pt x="230" y="251"/>
                    <a:pt x="237" y="264"/>
                    <a:pt x="237" y="274"/>
                  </a:cubicBezTo>
                  <a:cubicBezTo>
                    <a:pt x="237" y="349"/>
                    <a:pt x="237" y="349"/>
                    <a:pt x="237" y="349"/>
                  </a:cubicBezTo>
                  <a:cubicBezTo>
                    <a:pt x="38" y="349"/>
                    <a:pt x="38" y="349"/>
                    <a:pt x="38" y="349"/>
                  </a:cubicBezTo>
                  <a:cubicBezTo>
                    <a:pt x="38" y="274"/>
                    <a:pt x="38" y="274"/>
                    <a:pt x="38" y="274"/>
                  </a:cubicBezTo>
                  <a:cubicBezTo>
                    <a:pt x="38" y="264"/>
                    <a:pt x="46" y="251"/>
                    <a:pt x="54" y="245"/>
                  </a:cubicBezTo>
                  <a:cubicBezTo>
                    <a:pt x="109" y="210"/>
                    <a:pt x="109" y="210"/>
                    <a:pt x="109" y="210"/>
                  </a:cubicBezTo>
                  <a:cubicBezTo>
                    <a:pt x="117" y="205"/>
                    <a:pt x="122" y="197"/>
                    <a:pt x="122" y="188"/>
                  </a:cubicBezTo>
                  <a:cubicBezTo>
                    <a:pt x="122" y="180"/>
                    <a:pt x="117" y="172"/>
                    <a:pt x="109" y="167"/>
                  </a:cubicBezTo>
                  <a:cubicBezTo>
                    <a:pt x="54" y="132"/>
                    <a:pt x="54" y="132"/>
                    <a:pt x="54" y="132"/>
                  </a:cubicBezTo>
                  <a:cubicBezTo>
                    <a:pt x="46" y="126"/>
                    <a:pt x="38" y="113"/>
                    <a:pt x="38" y="103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237" y="28"/>
                    <a:pt x="237" y="28"/>
                    <a:pt x="237" y="28"/>
                  </a:cubicBezTo>
                  <a:cubicBezTo>
                    <a:pt x="237" y="103"/>
                    <a:pt x="237" y="103"/>
                    <a:pt x="237" y="103"/>
                  </a:cubicBezTo>
                  <a:cubicBezTo>
                    <a:pt x="237" y="113"/>
                    <a:pt x="230" y="126"/>
                    <a:pt x="222" y="132"/>
                  </a:cubicBezTo>
                  <a:close/>
                </a:path>
              </a:pathLst>
            </a:custGeom>
            <a:solidFill>
              <a:srgbClr val="46B3B0"/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D76A2482-E8CA-495A-A713-2A04A678DCF0}"/>
                </a:ext>
              </a:extLst>
            </p:cNvPr>
            <p:cNvSpPr/>
            <p:nvPr/>
          </p:nvSpPr>
          <p:spPr bwMode="auto">
            <a:xfrm>
              <a:off x="6354122" y="6492908"/>
              <a:ext cx="616909" cy="367520"/>
            </a:xfrm>
            <a:custGeom>
              <a:gdLst>
                <a:gd fmla="*/ 0 w 65" name="T0"/>
                <a:gd fmla="*/ 0 h 39" name="T1"/>
                <a:gd fmla="*/ 10 w 65" name="T2"/>
                <a:gd fmla="*/ 6 h 39" name="T3"/>
                <a:gd fmla="*/ 29 w 65" name="T4"/>
                <a:gd fmla="*/ 38 h 39" name="T5"/>
                <a:gd fmla="*/ 29 w 65" name="T6"/>
                <a:gd fmla="*/ 39 h 39" name="T7"/>
                <a:gd fmla="*/ 36 w 65" name="T8"/>
                <a:gd fmla="*/ 39 h 39" name="T9"/>
                <a:gd fmla="*/ 36 w 65" name="T10"/>
                <a:gd fmla="*/ 38 h 39" name="T11"/>
                <a:gd fmla="*/ 55 w 65" name="T12"/>
                <a:gd fmla="*/ 6 h 39" name="T13"/>
                <a:gd fmla="*/ 65 w 65" name="T14"/>
                <a:gd fmla="*/ 0 h 39" name="T15"/>
                <a:gd fmla="*/ 0 w 65" name="T16"/>
                <a:gd fmla="*/ 0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65">
                  <a:moveTo>
                    <a:pt x="0" y="0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22" y="14"/>
                    <a:pt x="29" y="26"/>
                    <a:pt x="29" y="38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39"/>
                    <a:pt x="36" y="39"/>
                    <a:pt x="36" y="38"/>
                  </a:cubicBezTo>
                  <a:cubicBezTo>
                    <a:pt x="36" y="26"/>
                    <a:pt x="43" y="14"/>
                    <a:pt x="55" y="6"/>
                  </a:cubicBezTo>
                  <a:cubicBezTo>
                    <a:pt x="65" y="0"/>
                    <a:pt x="65" y="0"/>
                    <a:pt x="6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6B3B0"/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19" name="Rectangle 22">
              <a:extLst>
                <a:ext uri="{FF2B5EF4-FFF2-40B4-BE49-F238E27FC236}">
                  <a16:creationId xmlns:a16="http://schemas.microsoft.com/office/drawing/2014/main" id="{20014C3A-D3CF-4EF1-AEE7-0D9AF8478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2471" y="7621239"/>
              <a:ext cx="1660214" cy="331222"/>
            </a:xfrm>
            <a:prstGeom prst="rect">
              <a:avLst/>
            </a:prstGeom>
            <a:solidFill>
              <a:srgbClr val="9ED8D8"/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B9971B70-34E7-4259-96E6-6A147E75F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2471" y="7997833"/>
              <a:ext cx="1660214" cy="217790"/>
            </a:xfrm>
            <a:prstGeom prst="rect">
              <a:avLst/>
            </a:prstGeom>
            <a:solidFill>
              <a:srgbClr val="46B3B0"/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21" name="Freeform 24">
              <a:extLst>
                <a:ext uri="{FF2B5EF4-FFF2-40B4-BE49-F238E27FC236}">
                  <a16:creationId xmlns:a16="http://schemas.microsoft.com/office/drawing/2014/main" id="{BE8716C1-6EB2-41AC-8547-B6B5C7A17D50}"/>
                </a:ext>
              </a:extLst>
            </p:cNvPr>
            <p:cNvSpPr/>
            <p:nvPr/>
          </p:nvSpPr>
          <p:spPr bwMode="auto">
            <a:xfrm>
              <a:off x="5841543" y="7242375"/>
              <a:ext cx="1642070" cy="331222"/>
            </a:xfrm>
            <a:custGeom>
              <a:gdLst>
                <a:gd fmla="*/ 9 w 173" name="T0"/>
                <a:gd fmla="*/ 22 h 35" name="T1"/>
                <a:gd fmla="*/ 0 w 173" name="T2"/>
                <a:gd fmla="*/ 35 h 35" name="T3"/>
                <a:gd fmla="*/ 173 w 173" name="T4"/>
                <a:gd fmla="*/ 35 h 35" name="T5"/>
                <a:gd fmla="*/ 164 w 173" name="T6"/>
                <a:gd fmla="*/ 22 h 35" name="T7"/>
                <a:gd fmla="*/ 131 w 173" name="T8"/>
                <a:gd fmla="*/ 0 h 35" name="T9"/>
                <a:gd fmla="*/ 43 w 173" name="T10"/>
                <a:gd fmla="*/ 0 h 35" name="T11"/>
                <a:gd fmla="*/ 9 w 173" name="T12"/>
                <a:gd fmla="*/ 22 h 3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5" w="173">
                  <a:moveTo>
                    <a:pt x="9" y="22"/>
                  </a:moveTo>
                  <a:cubicBezTo>
                    <a:pt x="6" y="24"/>
                    <a:pt x="2" y="30"/>
                    <a:pt x="0" y="35"/>
                  </a:cubicBezTo>
                  <a:cubicBezTo>
                    <a:pt x="173" y="35"/>
                    <a:pt x="173" y="35"/>
                    <a:pt x="173" y="35"/>
                  </a:cubicBezTo>
                  <a:cubicBezTo>
                    <a:pt x="171" y="30"/>
                    <a:pt x="168" y="24"/>
                    <a:pt x="164" y="22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43" y="0"/>
                    <a:pt x="43" y="0"/>
                    <a:pt x="43" y="0"/>
                  </a:cubicBezTo>
                  <a:lnTo>
                    <a:pt x="9" y="22"/>
                  </a:lnTo>
                  <a:close/>
                </a:path>
              </a:pathLst>
            </a:custGeom>
            <a:solidFill>
              <a:srgbClr val="9ED8D8"/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</p:grpSp>
      <p:grpSp>
        <p:nvGrpSpPr>
          <p:cNvPr id="22" name="Group 92">
            <a:extLst>
              <a:ext uri="{FF2B5EF4-FFF2-40B4-BE49-F238E27FC236}">
                <a16:creationId xmlns:a16="http://schemas.microsoft.com/office/drawing/2014/main" id="{9C86FFD0-45A6-4D0C-8FEC-58B6386D3595}"/>
              </a:ext>
            </a:extLst>
          </p:cNvPr>
          <p:cNvGrpSpPr/>
          <p:nvPr/>
        </p:nvGrpSpPr>
        <p:grpSpPr>
          <a:xfrm>
            <a:off x="8362361" y="2624932"/>
            <a:ext cx="1041133" cy="1418620"/>
            <a:chOff x="5358447" y="5028179"/>
            <a:chExt cx="2617332" cy="3566306"/>
          </a:xfrm>
          <a:solidFill>
            <a:schemeClr val="accent3"/>
          </a:solidFill>
        </p:grpSpPr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86AE8A9A-AA3C-4D1C-AE89-C829D645D439}"/>
                </a:ext>
              </a:extLst>
            </p:cNvPr>
            <p:cNvSpPr/>
            <p:nvPr/>
          </p:nvSpPr>
          <p:spPr bwMode="auto">
            <a:xfrm>
              <a:off x="5803470" y="5724633"/>
              <a:ext cx="1665562" cy="322198"/>
            </a:xfrm>
            <a:custGeom>
              <a:gdLst>
                <a:gd fmla="*/ 0 w 175" name="T0"/>
                <a:gd fmla="*/ 0 h 34" name="T1"/>
                <a:gd fmla="*/ 0 w 175" name="T2"/>
                <a:gd fmla="*/ 32 h 34" name="T3"/>
                <a:gd fmla="*/ 0 w 175" name="T4"/>
                <a:gd fmla="*/ 34 h 34" name="T5"/>
                <a:gd fmla="*/ 175 w 175" name="T6"/>
                <a:gd fmla="*/ 34 h 34" name="T7"/>
                <a:gd fmla="*/ 175 w 175" name="T8"/>
                <a:gd fmla="*/ 32 h 34" name="T9"/>
                <a:gd fmla="*/ 175 w 175" name="T10"/>
                <a:gd fmla="*/ 0 h 34" name="T11"/>
                <a:gd fmla="*/ 0 w 175" name="T12"/>
                <a:gd fmla="*/ 0 h 3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4" w="175">
                  <a:moveTo>
                    <a:pt x="0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75" y="34"/>
                    <a:pt x="175" y="34"/>
                    <a:pt x="175" y="34"/>
                  </a:cubicBezTo>
                  <a:cubicBezTo>
                    <a:pt x="175" y="34"/>
                    <a:pt x="175" y="33"/>
                    <a:pt x="175" y="32"/>
                  </a:cubicBezTo>
                  <a:cubicBezTo>
                    <a:pt x="175" y="0"/>
                    <a:pt x="175" y="0"/>
                    <a:pt x="17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D0D57940-4CA4-403B-AD8D-03EA0FCF5F30}"/>
                </a:ext>
              </a:extLst>
            </p:cNvPr>
            <p:cNvSpPr/>
            <p:nvPr/>
          </p:nvSpPr>
          <p:spPr bwMode="auto">
            <a:xfrm>
              <a:off x="5823111" y="6103801"/>
              <a:ext cx="1636102" cy="322198"/>
            </a:xfrm>
            <a:custGeom>
              <a:gdLst>
                <a:gd fmla="*/ 0 w 172" name="T0"/>
                <a:gd fmla="*/ 0 h 34" name="T1"/>
                <a:gd fmla="*/ 8 w 172" name="T2"/>
                <a:gd fmla="*/ 11 h 34" name="T3"/>
                <a:gd fmla="*/ 45 w 172" name="T4"/>
                <a:gd fmla="*/ 34 h 34" name="T5"/>
                <a:gd fmla="*/ 127 w 172" name="T6"/>
                <a:gd fmla="*/ 34 h 34" name="T7"/>
                <a:gd fmla="*/ 163 w 172" name="T8"/>
                <a:gd fmla="*/ 11 h 34" name="T9"/>
                <a:gd fmla="*/ 172 w 172" name="T10"/>
                <a:gd fmla="*/ 0 h 34" name="T11"/>
                <a:gd fmla="*/ 0 w 172" name="T12"/>
                <a:gd fmla="*/ 0 h 3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4" w="172">
                  <a:moveTo>
                    <a:pt x="0" y="0"/>
                  </a:moveTo>
                  <a:cubicBezTo>
                    <a:pt x="2" y="4"/>
                    <a:pt x="5" y="9"/>
                    <a:pt x="8" y="11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127" y="34"/>
                    <a:pt x="127" y="34"/>
                    <a:pt x="127" y="34"/>
                  </a:cubicBezTo>
                  <a:cubicBezTo>
                    <a:pt x="163" y="11"/>
                    <a:pt x="163" y="11"/>
                    <a:pt x="163" y="11"/>
                  </a:cubicBezTo>
                  <a:cubicBezTo>
                    <a:pt x="166" y="9"/>
                    <a:pt x="170" y="4"/>
                    <a:pt x="17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2BDDAA36-E8F1-4A38-A5C4-E463C1D693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58447" y="5028179"/>
              <a:ext cx="2617332" cy="3566306"/>
            </a:xfrm>
            <a:custGeom>
              <a:gdLst>
                <a:gd fmla="*/ 258 w 276" name="T0"/>
                <a:gd fmla="*/ 103 h 377" name="T1"/>
                <a:gd fmla="*/ 258 w 276" name="T2"/>
                <a:gd fmla="*/ 29 h 377" name="T3"/>
                <a:gd fmla="*/ 264 w 276" name="T4"/>
                <a:gd fmla="*/ 27 h 377" name="T5"/>
                <a:gd fmla="*/ 276 w 276" name="T6"/>
                <a:gd fmla="*/ 12 h 377" name="T7"/>
                <a:gd fmla="*/ 276 w 276" name="T8"/>
                <a:gd fmla="*/ 0 h 377" name="T9"/>
                <a:gd fmla="*/ 0 w 276" name="T10"/>
                <a:gd fmla="*/ 0 h 377" name="T11"/>
                <a:gd fmla="*/ 0 w 276" name="T12"/>
                <a:gd fmla="*/ 12 h 377" name="T13"/>
                <a:gd fmla="*/ 11 w 276" name="T14"/>
                <a:gd fmla="*/ 27 h 377" name="T15"/>
                <a:gd fmla="*/ 17 w 276" name="T16"/>
                <a:gd fmla="*/ 29 h 377" name="T17"/>
                <a:gd fmla="*/ 17 w 276" name="T18"/>
                <a:gd fmla="*/ 103 h 377" name="T19"/>
                <a:gd fmla="*/ 43 w 276" name="T20"/>
                <a:gd fmla="*/ 149 h 377" name="T21"/>
                <a:gd fmla="*/ 104 w 276" name="T22"/>
                <a:gd fmla="*/ 188 h 377" name="T23"/>
                <a:gd fmla="*/ 43 w 276" name="T24"/>
                <a:gd fmla="*/ 228 h 377" name="T25"/>
                <a:gd fmla="*/ 17 w 276" name="T26"/>
                <a:gd fmla="*/ 274 h 377" name="T27"/>
                <a:gd fmla="*/ 17 w 276" name="T28"/>
                <a:gd fmla="*/ 348 h 377" name="T29"/>
                <a:gd fmla="*/ 11 w 276" name="T30"/>
                <a:gd fmla="*/ 350 h 377" name="T31"/>
                <a:gd fmla="*/ 0 w 276" name="T32"/>
                <a:gd fmla="*/ 366 h 377" name="T33"/>
                <a:gd fmla="*/ 0 w 276" name="T34"/>
                <a:gd fmla="*/ 377 h 377" name="T35"/>
                <a:gd fmla="*/ 276 w 276" name="T36"/>
                <a:gd fmla="*/ 377 h 377" name="T37"/>
                <a:gd fmla="*/ 276 w 276" name="T38"/>
                <a:gd fmla="*/ 366 h 377" name="T39"/>
                <a:gd fmla="*/ 264 w 276" name="T40"/>
                <a:gd fmla="*/ 350 h 377" name="T41"/>
                <a:gd fmla="*/ 258 w 276" name="T42"/>
                <a:gd fmla="*/ 348 h 377" name="T43"/>
                <a:gd fmla="*/ 258 w 276" name="T44"/>
                <a:gd fmla="*/ 274 h 377" name="T45"/>
                <a:gd fmla="*/ 233 w 276" name="T46"/>
                <a:gd fmla="*/ 228 h 377" name="T47"/>
                <a:gd fmla="*/ 171 w 276" name="T48"/>
                <a:gd fmla="*/ 188 h 377" name="T49"/>
                <a:gd fmla="*/ 233 w 276" name="T50"/>
                <a:gd fmla="*/ 149 h 377" name="T51"/>
                <a:gd fmla="*/ 258 w 276" name="T52"/>
                <a:gd fmla="*/ 103 h 377" name="T53"/>
                <a:gd fmla="*/ 222 w 276" name="T54"/>
                <a:gd fmla="*/ 132 h 377" name="T55"/>
                <a:gd fmla="*/ 167 w 276" name="T56"/>
                <a:gd fmla="*/ 167 h 377" name="T57"/>
                <a:gd fmla="*/ 153 w 276" name="T58"/>
                <a:gd fmla="*/ 188 h 377" name="T59"/>
                <a:gd fmla="*/ 167 w 276" name="T60"/>
                <a:gd fmla="*/ 210 h 377" name="T61"/>
                <a:gd fmla="*/ 222 w 276" name="T62"/>
                <a:gd fmla="*/ 245 h 377" name="T63"/>
                <a:gd fmla="*/ 237 w 276" name="T64"/>
                <a:gd fmla="*/ 274 h 377" name="T65"/>
                <a:gd fmla="*/ 237 w 276" name="T66"/>
                <a:gd fmla="*/ 349 h 377" name="T67"/>
                <a:gd fmla="*/ 38 w 276" name="T68"/>
                <a:gd fmla="*/ 349 h 377" name="T69"/>
                <a:gd fmla="*/ 38 w 276" name="T70"/>
                <a:gd fmla="*/ 274 h 377" name="T71"/>
                <a:gd fmla="*/ 54 w 276" name="T72"/>
                <a:gd fmla="*/ 245 h 377" name="T73"/>
                <a:gd fmla="*/ 109 w 276" name="T74"/>
                <a:gd fmla="*/ 210 h 377" name="T75"/>
                <a:gd fmla="*/ 122 w 276" name="T76"/>
                <a:gd fmla="*/ 188 h 377" name="T77"/>
                <a:gd fmla="*/ 109 w 276" name="T78"/>
                <a:gd fmla="*/ 167 h 377" name="T79"/>
                <a:gd fmla="*/ 54 w 276" name="T80"/>
                <a:gd fmla="*/ 132 h 377" name="T81"/>
                <a:gd fmla="*/ 38 w 276" name="T82"/>
                <a:gd fmla="*/ 103 h 377" name="T83"/>
                <a:gd fmla="*/ 38 w 276" name="T84"/>
                <a:gd fmla="*/ 28 h 377" name="T85"/>
                <a:gd fmla="*/ 237 w 276" name="T86"/>
                <a:gd fmla="*/ 28 h 377" name="T87"/>
                <a:gd fmla="*/ 237 w 276" name="T88"/>
                <a:gd fmla="*/ 103 h 377" name="T89"/>
                <a:gd fmla="*/ 222 w 276" name="T90"/>
                <a:gd fmla="*/ 132 h 377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377" w="276">
                  <a:moveTo>
                    <a:pt x="258" y="103"/>
                  </a:moveTo>
                  <a:cubicBezTo>
                    <a:pt x="258" y="29"/>
                    <a:pt x="258" y="29"/>
                    <a:pt x="258" y="29"/>
                  </a:cubicBezTo>
                  <a:cubicBezTo>
                    <a:pt x="264" y="27"/>
                    <a:pt x="264" y="27"/>
                    <a:pt x="264" y="27"/>
                  </a:cubicBezTo>
                  <a:cubicBezTo>
                    <a:pt x="271" y="25"/>
                    <a:pt x="276" y="19"/>
                    <a:pt x="276" y="12"/>
                  </a:cubicBezTo>
                  <a:cubicBezTo>
                    <a:pt x="276" y="0"/>
                    <a:pt x="276" y="0"/>
                    <a:pt x="2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9"/>
                    <a:pt x="5" y="25"/>
                    <a:pt x="11" y="27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103"/>
                    <a:pt x="17" y="103"/>
                    <a:pt x="17" y="103"/>
                  </a:cubicBezTo>
                  <a:cubicBezTo>
                    <a:pt x="17" y="120"/>
                    <a:pt x="28" y="140"/>
                    <a:pt x="43" y="149"/>
                  </a:cubicBezTo>
                  <a:cubicBezTo>
                    <a:pt x="104" y="188"/>
                    <a:pt x="104" y="188"/>
                    <a:pt x="104" y="188"/>
                  </a:cubicBezTo>
                  <a:cubicBezTo>
                    <a:pt x="43" y="228"/>
                    <a:pt x="43" y="228"/>
                    <a:pt x="43" y="228"/>
                  </a:cubicBezTo>
                  <a:cubicBezTo>
                    <a:pt x="28" y="237"/>
                    <a:pt x="17" y="257"/>
                    <a:pt x="17" y="274"/>
                  </a:cubicBezTo>
                  <a:cubicBezTo>
                    <a:pt x="17" y="348"/>
                    <a:pt x="17" y="348"/>
                    <a:pt x="17" y="348"/>
                  </a:cubicBezTo>
                  <a:cubicBezTo>
                    <a:pt x="11" y="350"/>
                    <a:pt x="11" y="350"/>
                    <a:pt x="11" y="350"/>
                  </a:cubicBezTo>
                  <a:cubicBezTo>
                    <a:pt x="5" y="352"/>
                    <a:pt x="0" y="358"/>
                    <a:pt x="0" y="366"/>
                  </a:cubicBezTo>
                  <a:cubicBezTo>
                    <a:pt x="0" y="377"/>
                    <a:pt x="0" y="377"/>
                    <a:pt x="0" y="377"/>
                  </a:cubicBezTo>
                  <a:cubicBezTo>
                    <a:pt x="276" y="377"/>
                    <a:pt x="276" y="377"/>
                    <a:pt x="276" y="377"/>
                  </a:cubicBezTo>
                  <a:cubicBezTo>
                    <a:pt x="276" y="366"/>
                    <a:pt x="276" y="366"/>
                    <a:pt x="276" y="366"/>
                  </a:cubicBezTo>
                  <a:cubicBezTo>
                    <a:pt x="276" y="358"/>
                    <a:pt x="271" y="352"/>
                    <a:pt x="264" y="350"/>
                  </a:cubicBezTo>
                  <a:cubicBezTo>
                    <a:pt x="258" y="348"/>
                    <a:pt x="258" y="348"/>
                    <a:pt x="258" y="348"/>
                  </a:cubicBezTo>
                  <a:cubicBezTo>
                    <a:pt x="258" y="274"/>
                    <a:pt x="258" y="274"/>
                    <a:pt x="258" y="274"/>
                  </a:cubicBezTo>
                  <a:cubicBezTo>
                    <a:pt x="258" y="257"/>
                    <a:pt x="247" y="237"/>
                    <a:pt x="233" y="228"/>
                  </a:cubicBezTo>
                  <a:cubicBezTo>
                    <a:pt x="171" y="188"/>
                    <a:pt x="171" y="188"/>
                    <a:pt x="171" y="188"/>
                  </a:cubicBezTo>
                  <a:cubicBezTo>
                    <a:pt x="233" y="149"/>
                    <a:pt x="233" y="149"/>
                    <a:pt x="233" y="149"/>
                  </a:cubicBezTo>
                  <a:cubicBezTo>
                    <a:pt x="247" y="140"/>
                    <a:pt x="258" y="120"/>
                    <a:pt x="258" y="103"/>
                  </a:cubicBezTo>
                  <a:close/>
                  <a:moveTo>
                    <a:pt x="222" y="132"/>
                  </a:moveTo>
                  <a:cubicBezTo>
                    <a:pt x="167" y="167"/>
                    <a:pt x="167" y="167"/>
                    <a:pt x="167" y="167"/>
                  </a:cubicBezTo>
                  <a:cubicBezTo>
                    <a:pt x="158" y="172"/>
                    <a:pt x="153" y="180"/>
                    <a:pt x="153" y="188"/>
                  </a:cubicBezTo>
                  <a:cubicBezTo>
                    <a:pt x="153" y="197"/>
                    <a:pt x="158" y="205"/>
                    <a:pt x="167" y="210"/>
                  </a:cubicBezTo>
                  <a:cubicBezTo>
                    <a:pt x="222" y="245"/>
                    <a:pt x="222" y="245"/>
                    <a:pt x="222" y="245"/>
                  </a:cubicBezTo>
                  <a:cubicBezTo>
                    <a:pt x="230" y="251"/>
                    <a:pt x="237" y="264"/>
                    <a:pt x="237" y="274"/>
                  </a:cubicBezTo>
                  <a:cubicBezTo>
                    <a:pt x="237" y="349"/>
                    <a:pt x="237" y="349"/>
                    <a:pt x="237" y="349"/>
                  </a:cubicBezTo>
                  <a:cubicBezTo>
                    <a:pt x="38" y="349"/>
                    <a:pt x="38" y="349"/>
                    <a:pt x="38" y="349"/>
                  </a:cubicBezTo>
                  <a:cubicBezTo>
                    <a:pt x="38" y="274"/>
                    <a:pt x="38" y="274"/>
                    <a:pt x="38" y="274"/>
                  </a:cubicBezTo>
                  <a:cubicBezTo>
                    <a:pt x="38" y="264"/>
                    <a:pt x="46" y="251"/>
                    <a:pt x="54" y="245"/>
                  </a:cubicBezTo>
                  <a:cubicBezTo>
                    <a:pt x="109" y="210"/>
                    <a:pt x="109" y="210"/>
                    <a:pt x="109" y="210"/>
                  </a:cubicBezTo>
                  <a:cubicBezTo>
                    <a:pt x="117" y="205"/>
                    <a:pt x="122" y="197"/>
                    <a:pt x="122" y="188"/>
                  </a:cubicBezTo>
                  <a:cubicBezTo>
                    <a:pt x="122" y="180"/>
                    <a:pt x="117" y="172"/>
                    <a:pt x="109" y="167"/>
                  </a:cubicBezTo>
                  <a:cubicBezTo>
                    <a:pt x="54" y="132"/>
                    <a:pt x="54" y="132"/>
                    <a:pt x="54" y="132"/>
                  </a:cubicBezTo>
                  <a:cubicBezTo>
                    <a:pt x="46" y="126"/>
                    <a:pt x="38" y="113"/>
                    <a:pt x="38" y="103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237" y="28"/>
                    <a:pt x="237" y="28"/>
                    <a:pt x="237" y="28"/>
                  </a:cubicBezTo>
                  <a:cubicBezTo>
                    <a:pt x="237" y="103"/>
                    <a:pt x="237" y="103"/>
                    <a:pt x="237" y="103"/>
                  </a:cubicBezTo>
                  <a:cubicBezTo>
                    <a:pt x="237" y="113"/>
                    <a:pt x="230" y="126"/>
                    <a:pt x="222" y="1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418CB269-5106-47B5-9847-5109DF94A987}"/>
                </a:ext>
              </a:extLst>
            </p:cNvPr>
            <p:cNvSpPr/>
            <p:nvPr/>
          </p:nvSpPr>
          <p:spPr bwMode="auto">
            <a:xfrm>
              <a:off x="6354122" y="6492908"/>
              <a:ext cx="616909" cy="367520"/>
            </a:xfrm>
            <a:custGeom>
              <a:gdLst>
                <a:gd fmla="*/ 0 w 65" name="T0"/>
                <a:gd fmla="*/ 0 h 39" name="T1"/>
                <a:gd fmla="*/ 10 w 65" name="T2"/>
                <a:gd fmla="*/ 6 h 39" name="T3"/>
                <a:gd fmla="*/ 29 w 65" name="T4"/>
                <a:gd fmla="*/ 38 h 39" name="T5"/>
                <a:gd fmla="*/ 29 w 65" name="T6"/>
                <a:gd fmla="*/ 39 h 39" name="T7"/>
                <a:gd fmla="*/ 36 w 65" name="T8"/>
                <a:gd fmla="*/ 39 h 39" name="T9"/>
                <a:gd fmla="*/ 36 w 65" name="T10"/>
                <a:gd fmla="*/ 38 h 39" name="T11"/>
                <a:gd fmla="*/ 55 w 65" name="T12"/>
                <a:gd fmla="*/ 6 h 39" name="T13"/>
                <a:gd fmla="*/ 65 w 65" name="T14"/>
                <a:gd fmla="*/ 0 h 39" name="T15"/>
                <a:gd fmla="*/ 0 w 65" name="T16"/>
                <a:gd fmla="*/ 0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65">
                  <a:moveTo>
                    <a:pt x="0" y="0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22" y="14"/>
                    <a:pt x="29" y="26"/>
                    <a:pt x="29" y="38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39"/>
                    <a:pt x="36" y="39"/>
                    <a:pt x="36" y="38"/>
                  </a:cubicBezTo>
                  <a:cubicBezTo>
                    <a:pt x="36" y="26"/>
                    <a:pt x="43" y="14"/>
                    <a:pt x="55" y="6"/>
                  </a:cubicBezTo>
                  <a:cubicBezTo>
                    <a:pt x="65" y="0"/>
                    <a:pt x="65" y="0"/>
                    <a:pt x="6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id="{D95AC3C1-2162-4981-93BC-34B13D12A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2471" y="7621239"/>
              <a:ext cx="1660214" cy="331222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1D85104C-378A-4339-A40C-57B337F33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2471" y="7997833"/>
              <a:ext cx="1660214" cy="217790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45711" compatLnSpc="1" lIns="91422" numCol="1" rIns="91422" tIns="45711" vert="horz" wrap="square">
              <a:prstTxWarp prst="textNoShape">
                <a:avLst/>
              </a:prstTxWarp>
            </a:bodyPr>
            <a:lstStyle/>
            <a:p>
              <a:endParaRPr lang="id-ID" sz="900">
                <a:latin panose="020f0302020204030204" typeface="Calibri Light"/>
                <a:cs typeface="Calibri Light"/>
              </a:endParaRPr>
            </a:p>
          </p:txBody>
        </p:sp>
      </p:grpSp>
      <p:sp>
        <p:nvSpPr>
          <p:cNvPr id="29" name="矩形 28">
            <a:extLst>
              <a:ext uri="{FF2B5EF4-FFF2-40B4-BE49-F238E27FC236}">
                <a16:creationId xmlns:a16="http://schemas.microsoft.com/office/drawing/2014/main" id="{AE42B062-5709-40E6-A08C-9447C55E6BB3}"/>
              </a:ext>
            </a:extLst>
          </p:cNvPr>
          <p:cNvSpPr/>
          <p:nvPr/>
        </p:nvSpPr>
        <p:spPr>
          <a:xfrm>
            <a:off x="2327637" y="1813309"/>
            <a:ext cx="2166664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20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7274054-D996-4655-B16F-AA66B021498B}"/>
              </a:ext>
            </a:extLst>
          </p:cNvPr>
          <p:cNvSpPr/>
          <p:nvPr/>
        </p:nvSpPr>
        <p:spPr>
          <a:xfrm>
            <a:off x="5012729" y="1836600"/>
            <a:ext cx="2166664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20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432AF32F-8A5F-431C-9D74-AED65893027B}"/>
              </a:ext>
            </a:extLst>
          </p:cNvPr>
          <p:cNvSpPr/>
          <p:nvPr/>
        </p:nvSpPr>
        <p:spPr>
          <a:xfrm>
            <a:off x="7920489" y="1845400"/>
            <a:ext cx="2166664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20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请输入你的题目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4A48B4B-3137-4C63-B3DD-193EB0F659DC}"/>
              </a:ext>
            </a:extLst>
          </p:cNvPr>
          <p:cNvSpPr/>
          <p:nvPr/>
        </p:nvSpPr>
        <p:spPr>
          <a:xfrm>
            <a:off x="2247981" y="4160727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5351CAC1-5B64-4B7C-A89F-939EA39EE264}"/>
              </a:ext>
            </a:extLst>
          </p:cNvPr>
          <p:cNvSpPr/>
          <p:nvPr/>
        </p:nvSpPr>
        <p:spPr>
          <a:xfrm>
            <a:off x="7807181" y="4160727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2297709C-941E-4DA2-A3EC-59CC88E7F060}"/>
              </a:ext>
            </a:extLst>
          </p:cNvPr>
          <p:cNvSpPr/>
          <p:nvPr/>
        </p:nvSpPr>
        <p:spPr>
          <a:xfrm>
            <a:off x="4964225" y="4161639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313204044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29"/>
      <p:bldP grpId="0" spid="30"/>
      <p:bldP grpId="0" spid="31"/>
      <p:bldP grpId="0" spid="32"/>
      <p:bldP grpId="0" spid="33"/>
      <p:bldP grpId="0" spid="34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834C10C-879D-40E9-92FB-FBABBCC0245C}"/>
              </a:ext>
            </a:extLst>
          </p:cNvPr>
          <p:cNvGrpSpPr/>
          <p:nvPr/>
        </p:nvGrpSpPr>
        <p:grpSpPr>
          <a:xfrm>
            <a:off x="810526" y="1526117"/>
            <a:ext cx="5228168" cy="4614334"/>
            <a:chOff x="810526" y="1119717"/>
            <a:chExt cx="5228168" cy="4614334"/>
          </a:xfrm>
          <a:solidFill>
            <a:srgbClr val="9ED8D8"/>
          </a:solidFill>
        </p:grpSpPr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id="{C493D7AC-A3A0-4DDC-A2B5-F2F6FA4CB79A}"/>
                </a:ext>
              </a:extLst>
            </p:cNvPr>
            <p:cNvSpPr>
              <a:spLocks noChangeArrowheads="1" noChangeAspect="1" noTextEdit="1"/>
            </p:cNvSpPr>
            <p:nvPr/>
          </p:nvSpPr>
          <p:spPr bwMode="auto">
            <a:xfrm>
              <a:off x="810526" y="1123951"/>
              <a:ext cx="5228167" cy="4610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13E1F99-FA21-4AE7-A68A-A54242FCE3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82476" y="5018617"/>
              <a:ext cx="755651" cy="711200"/>
            </a:xfrm>
            <a:custGeom>
              <a:gdLst>
                <a:gd fmla="*/ 142 w 173" name="T0"/>
                <a:gd fmla="*/ 136 h 163" name="T1"/>
                <a:gd fmla="*/ 134 w 173" name="T2"/>
                <a:gd fmla="*/ 64 h 163" name="T3"/>
                <a:gd fmla="*/ 149 w 173" name="T4"/>
                <a:gd fmla="*/ 31 h 163" name="T5"/>
                <a:gd fmla="*/ 156 w 173" name="T6"/>
                <a:gd fmla="*/ 56 h 163" name="T7"/>
                <a:gd fmla="*/ 161 w 173" name="T8"/>
                <a:gd fmla="*/ 91 h 163" name="T9"/>
                <a:gd fmla="*/ 144 w 173" name="T10"/>
                <a:gd fmla="*/ 150 h 163" name="T11"/>
                <a:gd fmla="*/ 125 w 173" name="T12"/>
                <a:gd fmla="*/ 125 h 163" name="T13"/>
                <a:gd fmla="*/ 131 w 173" name="T14"/>
                <a:gd fmla="*/ 138 h 163" name="T15"/>
                <a:gd fmla="*/ 127 w 173" name="T16"/>
                <a:gd fmla="*/ 144 h 163" name="T17"/>
                <a:gd fmla="*/ 131 w 173" name="T18"/>
                <a:gd fmla="*/ 134 h 163" name="T19"/>
                <a:gd fmla="*/ 125 w 173" name="T20"/>
                <a:gd fmla="*/ 122 h 163" name="T21"/>
                <a:gd fmla="*/ 125 w 173" name="T22"/>
                <a:gd fmla="*/ 137 h 163" name="T23"/>
                <a:gd fmla="*/ 121 w 173" name="T24"/>
                <a:gd fmla="*/ 145 h 163" name="T25"/>
                <a:gd fmla="*/ 125 w 173" name="T26"/>
                <a:gd fmla="*/ 160 h 163" name="T27"/>
                <a:gd fmla="*/ 111 w 173" name="T28"/>
                <a:gd fmla="*/ 126 h 163" name="T29"/>
                <a:gd fmla="*/ 110 w 173" name="T30"/>
                <a:gd fmla="*/ 131 h 163" name="T31"/>
                <a:gd fmla="*/ 121 w 173" name="T32"/>
                <a:gd fmla="*/ 156 h 163" name="T33"/>
                <a:gd fmla="*/ 112 w 173" name="T34"/>
                <a:gd fmla="*/ 155 h 163" name="T35"/>
                <a:gd fmla="*/ 104 w 173" name="T36"/>
                <a:gd fmla="*/ 113 h 163" name="T37"/>
                <a:gd fmla="*/ 110 w 173" name="T38"/>
                <a:gd fmla="*/ 142 h 163" name="T39"/>
                <a:gd fmla="*/ 104 w 173" name="T40"/>
                <a:gd fmla="*/ 151 h 163" name="T41"/>
                <a:gd fmla="*/ 104 w 173" name="T42"/>
                <a:gd fmla="*/ 113 h 163" name="T43"/>
                <a:gd fmla="*/ 102 w 173" name="T44"/>
                <a:gd fmla="*/ 134 h 163" name="T45"/>
                <a:gd fmla="*/ 104 w 173" name="T46"/>
                <a:gd fmla="*/ 126 h 163" name="T47"/>
                <a:gd fmla="*/ 97 w 173" name="T48"/>
                <a:gd fmla="*/ 26 h 163" name="T49"/>
                <a:gd fmla="*/ 94 w 173" name="T50"/>
                <a:gd fmla="*/ 109 h 163" name="T51"/>
                <a:gd fmla="*/ 78 w 173" name="T52"/>
                <a:gd fmla="*/ 133 h 163" name="T53"/>
                <a:gd fmla="*/ 78 w 173" name="T54"/>
                <a:gd fmla="*/ 116 h 163" name="T55"/>
                <a:gd fmla="*/ 78 w 173" name="T56"/>
                <a:gd fmla="*/ 52 h 163" name="T57"/>
                <a:gd fmla="*/ 78 w 173" name="T58"/>
                <a:gd fmla="*/ 18 h 163" name="T59"/>
                <a:gd fmla="*/ 74 w 173" name="T60"/>
                <a:gd fmla="*/ 50 h 163" name="T61"/>
                <a:gd fmla="*/ 77 w 173" name="T62"/>
                <a:gd fmla="*/ 122 h 163" name="T63"/>
                <a:gd fmla="*/ 78 w 173" name="T64"/>
                <a:gd fmla="*/ 114 h 163" name="T65"/>
                <a:gd fmla="*/ 74 w 173" name="T66"/>
                <a:gd fmla="*/ 140 h 163" name="T67"/>
                <a:gd fmla="*/ 63 w 173" name="T68"/>
                <a:gd fmla="*/ 11 h 163" name="T69"/>
                <a:gd fmla="*/ 74 w 173" name="T70"/>
                <a:gd fmla="*/ 114 h 163" name="T71"/>
                <a:gd fmla="*/ 74 w 173" name="T72"/>
                <a:gd fmla="*/ 131 h 163" name="T73"/>
                <a:gd fmla="*/ 62 w 173" name="T74"/>
                <a:gd fmla="*/ 131 h 163" name="T75"/>
                <a:gd fmla="*/ 68 w 173" name="T76"/>
                <a:gd fmla="*/ 118 h 163" name="T77"/>
                <a:gd fmla="*/ 62 w 173" name="T78"/>
                <a:gd fmla="*/ 94 h 163" name="T79"/>
                <a:gd fmla="*/ 62 w 173" name="T80"/>
                <a:gd fmla="*/ 45 h 163" name="T81"/>
                <a:gd fmla="*/ 57 w 173" name="T82"/>
                <a:gd fmla="*/ 107 h 163" name="T83"/>
                <a:gd fmla="*/ 62 w 173" name="T84"/>
                <a:gd fmla="*/ 130 h 163" name="T85"/>
                <a:gd fmla="*/ 51 w 173" name="T86"/>
                <a:gd fmla="*/ 121 h 163" name="T87"/>
                <a:gd fmla="*/ 58 w 173" name="T88"/>
                <a:gd fmla="*/ 0 h 163" name="T89"/>
                <a:gd fmla="*/ 34 w 173" name="T90"/>
                <a:gd fmla="*/ 117 h 163" name="T91"/>
                <a:gd fmla="*/ 34 w 173" name="T92"/>
                <a:gd fmla="*/ 93 h 163" name="T93"/>
                <a:gd fmla="*/ 44 w 173" name="T94"/>
                <a:gd fmla="*/ 31 h 163" name="T95"/>
                <a:gd fmla="*/ 24 w 173" name="T96"/>
                <a:gd fmla="*/ 43 h 163" name="T97"/>
                <a:gd fmla="*/ 25 w 173" name="T98"/>
                <a:gd fmla="*/ 92 h 163" name="T99"/>
                <a:gd fmla="*/ 34 w 173" name="T100"/>
                <a:gd fmla="*/ 110 h 163" name="T101"/>
                <a:gd fmla="*/ 23 w 173" name="T102"/>
                <a:gd fmla="*/ 99 h 163" name="T103"/>
                <a:gd fmla="*/ 23 w 173" name="T104"/>
                <a:gd fmla="*/ 118 h 163" name="T105"/>
                <a:gd fmla="*/ 15 w 173" name="T106"/>
                <a:gd fmla="*/ 90 h 163" name="T107"/>
                <a:gd fmla="*/ 8 w 173" name="T108"/>
                <a:gd fmla="*/ 105 h 163" name="T109"/>
                <a:gd fmla="*/ 23 w 173" name="T110"/>
                <a:gd fmla="*/ 107 h 163" name="T111"/>
                <a:gd fmla="*/ 16 w 173" name="T112"/>
                <a:gd fmla="*/ 116 h 163" name="T113"/>
                <a:gd fmla="*/ 23 w 173" name="T114"/>
                <a:gd fmla="*/ 42 h 163" name="T115"/>
                <a:gd fmla="*/ 20 w 173" name="T116"/>
                <a:gd fmla="*/ 41 h 163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63" w="173">
                  <a:moveTo>
                    <a:pt x="131" y="162"/>
                  </a:moveTo>
                  <a:cubicBezTo>
                    <a:pt x="131" y="158"/>
                    <a:pt x="131" y="158"/>
                    <a:pt x="131" y="158"/>
                  </a:cubicBezTo>
                  <a:cubicBezTo>
                    <a:pt x="132" y="158"/>
                    <a:pt x="133" y="157"/>
                    <a:pt x="134" y="157"/>
                  </a:cubicBezTo>
                  <a:cubicBezTo>
                    <a:pt x="131" y="151"/>
                    <a:pt x="131" y="151"/>
                    <a:pt x="131" y="151"/>
                  </a:cubicBezTo>
                  <a:cubicBezTo>
                    <a:pt x="131" y="145"/>
                    <a:pt x="131" y="145"/>
                    <a:pt x="131" y="145"/>
                  </a:cubicBezTo>
                  <a:cubicBezTo>
                    <a:pt x="140" y="150"/>
                    <a:pt x="140" y="150"/>
                    <a:pt x="140" y="150"/>
                  </a:cubicBezTo>
                  <a:cubicBezTo>
                    <a:pt x="142" y="148"/>
                    <a:pt x="142" y="145"/>
                    <a:pt x="143" y="143"/>
                  </a:cubicBezTo>
                  <a:cubicBezTo>
                    <a:pt x="143" y="140"/>
                    <a:pt x="143" y="138"/>
                    <a:pt x="142" y="136"/>
                  </a:cubicBezTo>
                  <a:cubicBezTo>
                    <a:pt x="131" y="138"/>
                    <a:pt x="131" y="138"/>
                    <a:pt x="131" y="138"/>
                  </a:cubicBezTo>
                  <a:cubicBezTo>
                    <a:pt x="131" y="134"/>
                    <a:pt x="131" y="134"/>
                    <a:pt x="131" y="134"/>
                  </a:cubicBezTo>
                  <a:cubicBezTo>
                    <a:pt x="137" y="128"/>
                    <a:pt x="137" y="128"/>
                    <a:pt x="137" y="128"/>
                  </a:cubicBezTo>
                  <a:cubicBezTo>
                    <a:pt x="131" y="125"/>
                    <a:pt x="131" y="125"/>
                    <a:pt x="131" y="125"/>
                  </a:cubicBezTo>
                  <a:cubicBezTo>
                    <a:pt x="131" y="125"/>
                    <a:pt x="131" y="125"/>
                    <a:pt x="131" y="125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34" y="64"/>
                    <a:pt x="134" y="64"/>
                    <a:pt x="134" y="64"/>
                  </a:cubicBezTo>
                  <a:cubicBezTo>
                    <a:pt x="134" y="64"/>
                    <a:pt x="134" y="64"/>
                    <a:pt x="134" y="64"/>
                  </a:cubicBezTo>
                  <a:cubicBezTo>
                    <a:pt x="135" y="47"/>
                    <a:pt x="135" y="47"/>
                    <a:pt x="135" y="47"/>
                  </a:cubicBezTo>
                  <a:cubicBezTo>
                    <a:pt x="135" y="47"/>
                    <a:pt x="135" y="47"/>
                    <a:pt x="135" y="47"/>
                  </a:cubicBezTo>
                  <a:cubicBezTo>
                    <a:pt x="134" y="46"/>
                    <a:pt x="134" y="45"/>
                    <a:pt x="134" y="45"/>
                  </a:cubicBezTo>
                  <a:cubicBezTo>
                    <a:pt x="135" y="44"/>
                    <a:pt x="135" y="43"/>
                    <a:pt x="136" y="44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48" y="33"/>
                    <a:pt x="148" y="33"/>
                    <a:pt x="148" y="33"/>
                  </a:cubicBezTo>
                  <a:cubicBezTo>
                    <a:pt x="148" y="33"/>
                    <a:pt x="148" y="32"/>
                    <a:pt x="148" y="32"/>
                  </a:cubicBezTo>
                  <a:cubicBezTo>
                    <a:pt x="148" y="31"/>
                    <a:pt x="148" y="31"/>
                    <a:pt x="149" y="31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59" y="35"/>
                    <a:pt x="159" y="36"/>
                    <a:pt x="159" y="37"/>
                  </a:cubicBezTo>
                  <a:cubicBezTo>
                    <a:pt x="159" y="37"/>
                    <a:pt x="158" y="37"/>
                    <a:pt x="158" y="37"/>
                  </a:cubicBezTo>
                  <a:cubicBezTo>
                    <a:pt x="157" y="53"/>
                    <a:pt x="157" y="53"/>
                    <a:pt x="157" y="53"/>
                  </a:cubicBezTo>
                  <a:cubicBezTo>
                    <a:pt x="158" y="53"/>
                    <a:pt x="158" y="53"/>
                    <a:pt x="158" y="53"/>
                  </a:cubicBezTo>
                  <a:cubicBezTo>
                    <a:pt x="158" y="54"/>
                    <a:pt x="158" y="55"/>
                    <a:pt x="158" y="55"/>
                  </a:cubicBezTo>
                  <a:cubicBezTo>
                    <a:pt x="158" y="56"/>
                    <a:pt x="157" y="57"/>
                    <a:pt x="156" y="56"/>
                  </a:cubicBezTo>
                  <a:cubicBezTo>
                    <a:pt x="156" y="56"/>
                    <a:pt x="156" y="56"/>
                    <a:pt x="156" y="56"/>
                  </a:cubicBezTo>
                  <a:cubicBezTo>
                    <a:pt x="144" y="68"/>
                    <a:pt x="144" y="68"/>
                    <a:pt x="144" y="68"/>
                  </a:cubicBezTo>
                  <a:cubicBezTo>
                    <a:pt x="138" y="80"/>
                    <a:pt x="138" y="80"/>
                    <a:pt x="138" y="80"/>
                  </a:cubicBezTo>
                  <a:cubicBezTo>
                    <a:pt x="147" y="84"/>
                    <a:pt x="147" y="84"/>
                    <a:pt x="147" y="84"/>
                  </a:cubicBezTo>
                  <a:cubicBezTo>
                    <a:pt x="149" y="85"/>
                    <a:pt x="149" y="85"/>
                    <a:pt x="149" y="85"/>
                  </a:cubicBezTo>
                  <a:cubicBezTo>
                    <a:pt x="153" y="78"/>
                    <a:pt x="153" y="78"/>
                    <a:pt x="153" y="78"/>
                  </a:cubicBezTo>
                  <a:cubicBezTo>
                    <a:pt x="154" y="74"/>
                    <a:pt x="158" y="73"/>
                    <a:pt x="162" y="74"/>
                  </a:cubicBezTo>
                  <a:cubicBezTo>
                    <a:pt x="165" y="76"/>
                    <a:pt x="167" y="80"/>
                    <a:pt x="165" y="83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7" y="96"/>
                    <a:pt x="170" y="103"/>
                    <a:pt x="169" y="111"/>
                  </a:cubicBezTo>
                  <a:cubicBezTo>
                    <a:pt x="172" y="112"/>
                    <a:pt x="172" y="112"/>
                    <a:pt x="172" y="112"/>
                  </a:cubicBezTo>
                  <a:cubicBezTo>
                    <a:pt x="173" y="112"/>
                    <a:pt x="173" y="114"/>
                    <a:pt x="173" y="115"/>
                  </a:cubicBezTo>
                  <a:cubicBezTo>
                    <a:pt x="169" y="123"/>
                    <a:pt x="169" y="123"/>
                    <a:pt x="169" y="123"/>
                  </a:cubicBezTo>
                  <a:cubicBezTo>
                    <a:pt x="169" y="124"/>
                    <a:pt x="167" y="125"/>
                    <a:pt x="166" y="124"/>
                  </a:cubicBezTo>
                  <a:cubicBezTo>
                    <a:pt x="163" y="123"/>
                    <a:pt x="163" y="123"/>
                    <a:pt x="163" y="123"/>
                  </a:cubicBezTo>
                  <a:cubicBezTo>
                    <a:pt x="158" y="128"/>
                    <a:pt x="151" y="131"/>
                    <a:pt x="143" y="130"/>
                  </a:cubicBezTo>
                  <a:cubicBezTo>
                    <a:pt x="147" y="136"/>
                    <a:pt x="147" y="143"/>
                    <a:pt x="144" y="150"/>
                  </a:cubicBezTo>
                  <a:cubicBezTo>
                    <a:pt x="141" y="156"/>
                    <a:pt x="137" y="160"/>
                    <a:pt x="131" y="162"/>
                  </a:cubicBezTo>
                  <a:close/>
                  <a:moveTo>
                    <a:pt x="131" y="143"/>
                  </a:moveTo>
                  <a:cubicBezTo>
                    <a:pt x="131" y="143"/>
                    <a:pt x="131" y="143"/>
                    <a:pt x="131" y="143"/>
                  </a:cubicBezTo>
                  <a:cubicBezTo>
                    <a:pt x="131" y="142"/>
                    <a:pt x="131" y="142"/>
                    <a:pt x="131" y="141"/>
                  </a:cubicBezTo>
                  <a:lnTo>
                    <a:pt x="131" y="143"/>
                  </a:lnTo>
                  <a:close/>
                  <a:moveTo>
                    <a:pt x="131" y="71"/>
                  </a:moveTo>
                  <a:cubicBezTo>
                    <a:pt x="131" y="125"/>
                    <a:pt x="131" y="125"/>
                    <a:pt x="131" y="125"/>
                  </a:cubicBezTo>
                  <a:cubicBezTo>
                    <a:pt x="125" y="125"/>
                    <a:pt x="125" y="125"/>
                    <a:pt x="125" y="125"/>
                  </a:cubicBezTo>
                  <a:cubicBezTo>
                    <a:pt x="125" y="122"/>
                    <a:pt x="125" y="122"/>
                    <a:pt x="125" y="122"/>
                  </a:cubicBezTo>
                  <a:cubicBezTo>
                    <a:pt x="125" y="122"/>
                    <a:pt x="125" y="122"/>
                    <a:pt x="125" y="122"/>
                  </a:cubicBezTo>
                  <a:cubicBezTo>
                    <a:pt x="125" y="122"/>
                    <a:pt x="125" y="122"/>
                    <a:pt x="125" y="122"/>
                  </a:cubicBezTo>
                  <a:cubicBezTo>
                    <a:pt x="125" y="74"/>
                    <a:pt x="125" y="74"/>
                    <a:pt x="125" y="74"/>
                  </a:cubicBezTo>
                  <a:cubicBezTo>
                    <a:pt x="129" y="76"/>
                    <a:pt x="129" y="76"/>
                    <a:pt x="129" y="76"/>
                  </a:cubicBezTo>
                  <a:lnTo>
                    <a:pt x="131" y="71"/>
                  </a:lnTo>
                  <a:close/>
                  <a:moveTo>
                    <a:pt x="131" y="134"/>
                  </a:moveTo>
                  <a:cubicBezTo>
                    <a:pt x="131" y="138"/>
                    <a:pt x="131" y="138"/>
                    <a:pt x="131" y="138"/>
                  </a:cubicBezTo>
                  <a:cubicBezTo>
                    <a:pt x="128" y="139"/>
                    <a:pt x="128" y="139"/>
                    <a:pt x="128" y="139"/>
                  </a:cubicBezTo>
                  <a:cubicBezTo>
                    <a:pt x="129" y="140"/>
                    <a:pt x="130" y="141"/>
                    <a:pt x="131" y="141"/>
                  </a:cubicBezTo>
                  <a:cubicBezTo>
                    <a:pt x="131" y="143"/>
                    <a:pt x="131" y="143"/>
                    <a:pt x="131" y="143"/>
                  </a:cubicBezTo>
                  <a:cubicBezTo>
                    <a:pt x="130" y="144"/>
                    <a:pt x="130" y="144"/>
                    <a:pt x="130" y="144"/>
                  </a:cubicBezTo>
                  <a:cubicBezTo>
                    <a:pt x="130" y="144"/>
                    <a:pt x="130" y="144"/>
                    <a:pt x="130" y="144"/>
                  </a:cubicBezTo>
                  <a:cubicBezTo>
                    <a:pt x="131" y="145"/>
                    <a:pt x="131" y="145"/>
                    <a:pt x="131" y="145"/>
                  </a:cubicBezTo>
                  <a:cubicBezTo>
                    <a:pt x="131" y="151"/>
                    <a:pt x="131" y="151"/>
                    <a:pt x="131" y="151"/>
                  </a:cubicBezTo>
                  <a:cubicBezTo>
                    <a:pt x="127" y="144"/>
                    <a:pt x="127" y="144"/>
                    <a:pt x="127" y="144"/>
                  </a:cubicBezTo>
                  <a:cubicBezTo>
                    <a:pt x="126" y="144"/>
                    <a:pt x="126" y="144"/>
                    <a:pt x="125" y="144"/>
                  </a:cubicBezTo>
                  <a:cubicBezTo>
                    <a:pt x="125" y="144"/>
                    <a:pt x="125" y="144"/>
                    <a:pt x="125" y="144"/>
                  </a:cubicBezTo>
                  <a:cubicBezTo>
                    <a:pt x="125" y="137"/>
                    <a:pt x="125" y="137"/>
                    <a:pt x="125" y="137"/>
                  </a:cubicBezTo>
                  <a:cubicBezTo>
                    <a:pt x="125" y="137"/>
                    <a:pt x="125" y="137"/>
                    <a:pt x="125" y="137"/>
                  </a:cubicBezTo>
                  <a:cubicBezTo>
                    <a:pt x="125" y="137"/>
                    <a:pt x="126" y="138"/>
                    <a:pt x="126" y="138"/>
                  </a:cubicBezTo>
                  <a:cubicBezTo>
                    <a:pt x="127" y="138"/>
                    <a:pt x="127" y="138"/>
                    <a:pt x="127" y="138"/>
                  </a:cubicBezTo>
                  <a:cubicBezTo>
                    <a:pt x="127" y="138"/>
                    <a:pt x="127" y="138"/>
                    <a:pt x="127" y="138"/>
                  </a:cubicBezTo>
                  <a:lnTo>
                    <a:pt x="131" y="134"/>
                  </a:lnTo>
                  <a:close/>
                  <a:moveTo>
                    <a:pt x="131" y="158"/>
                  </a:moveTo>
                  <a:cubicBezTo>
                    <a:pt x="131" y="162"/>
                    <a:pt x="131" y="162"/>
                    <a:pt x="131" y="162"/>
                  </a:cubicBezTo>
                  <a:cubicBezTo>
                    <a:pt x="129" y="162"/>
                    <a:pt x="127" y="163"/>
                    <a:pt x="125" y="163"/>
                  </a:cubicBezTo>
                  <a:cubicBezTo>
                    <a:pt x="125" y="160"/>
                    <a:pt x="125" y="160"/>
                    <a:pt x="125" y="160"/>
                  </a:cubicBezTo>
                  <a:cubicBezTo>
                    <a:pt x="126" y="160"/>
                    <a:pt x="126" y="159"/>
                    <a:pt x="127" y="159"/>
                  </a:cubicBezTo>
                  <a:cubicBezTo>
                    <a:pt x="129" y="159"/>
                    <a:pt x="130" y="159"/>
                    <a:pt x="131" y="158"/>
                  </a:cubicBezTo>
                  <a:close/>
                  <a:moveTo>
                    <a:pt x="125" y="74"/>
                  </a:moveTo>
                  <a:cubicBezTo>
                    <a:pt x="125" y="122"/>
                    <a:pt x="125" y="122"/>
                    <a:pt x="125" y="122"/>
                  </a:cubicBezTo>
                  <a:cubicBezTo>
                    <a:pt x="125" y="122"/>
                    <a:pt x="125" y="122"/>
                    <a:pt x="125" y="122"/>
                  </a:cubicBezTo>
                  <a:cubicBezTo>
                    <a:pt x="125" y="122"/>
                    <a:pt x="125" y="122"/>
                    <a:pt x="125" y="122"/>
                  </a:cubicBezTo>
                  <a:cubicBezTo>
                    <a:pt x="125" y="122"/>
                    <a:pt x="125" y="122"/>
                    <a:pt x="125" y="122"/>
                  </a:cubicBezTo>
                  <a:cubicBezTo>
                    <a:pt x="125" y="125"/>
                    <a:pt x="125" y="125"/>
                    <a:pt x="125" y="125"/>
                  </a:cubicBezTo>
                  <a:cubicBezTo>
                    <a:pt x="124" y="125"/>
                    <a:pt x="124" y="125"/>
                    <a:pt x="124" y="125"/>
                  </a:cubicBezTo>
                  <a:cubicBezTo>
                    <a:pt x="123" y="137"/>
                    <a:pt x="123" y="137"/>
                    <a:pt x="123" y="137"/>
                  </a:cubicBezTo>
                  <a:cubicBezTo>
                    <a:pt x="124" y="137"/>
                    <a:pt x="124" y="137"/>
                    <a:pt x="124" y="137"/>
                  </a:cubicBezTo>
                  <a:cubicBezTo>
                    <a:pt x="124" y="137"/>
                    <a:pt x="124" y="137"/>
                    <a:pt x="125" y="137"/>
                  </a:cubicBezTo>
                  <a:cubicBezTo>
                    <a:pt x="125" y="144"/>
                    <a:pt x="125" y="144"/>
                    <a:pt x="125" y="144"/>
                  </a:cubicBezTo>
                  <a:cubicBezTo>
                    <a:pt x="125" y="144"/>
                    <a:pt x="125" y="144"/>
                    <a:pt x="125" y="144"/>
                  </a:cubicBezTo>
                  <a:cubicBezTo>
                    <a:pt x="124" y="144"/>
                    <a:pt x="123" y="144"/>
                    <a:pt x="122" y="144"/>
                  </a:cubicBezTo>
                  <a:cubicBezTo>
                    <a:pt x="121" y="153"/>
                    <a:pt x="121" y="153"/>
                    <a:pt x="121" y="153"/>
                  </a:cubicBezTo>
                  <a:cubicBezTo>
                    <a:pt x="122" y="153"/>
                    <a:pt x="123" y="154"/>
                    <a:pt x="123" y="154"/>
                  </a:cubicBezTo>
                  <a:cubicBezTo>
                    <a:pt x="122" y="156"/>
                    <a:pt x="122" y="156"/>
                    <a:pt x="122" y="156"/>
                  </a:cubicBezTo>
                  <a:cubicBezTo>
                    <a:pt x="121" y="156"/>
                    <a:pt x="121" y="156"/>
                    <a:pt x="121" y="156"/>
                  </a:cubicBezTo>
                  <a:cubicBezTo>
                    <a:pt x="121" y="145"/>
                    <a:pt x="121" y="145"/>
                    <a:pt x="121" y="145"/>
                  </a:cubicBezTo>
                  <a:cubicBezTo>
                    <a:pt x="122" y="144"/>
                    <a:pt x="122" y="144"/>
                    <a:pt x="122" y="144"/>
                  </a:cubicBezTo>
                  <a:cubicBezTo>
                    <a:pt x="121" y="143"/>
                    <a:pt x="121" y="143"/>
                    <a:pt x="121" y="143"/>
                  </a:cubicBezTo>
                  <a:cubicBezTo>
                    <a:pt x="121" y="136"/>
                    <a:pt x="121" y="136"/>
                    <a:pt x="121" y="136"/>
                  </a:cubicBezTo>
                  <a:cubicBezTo>
                    <a:pt x="122" y="136"/>
                    <a:pt x="122" y="136"/>
                    <a:pt x="122" y="136"/>
                  </a:cubicBezTo>
                  <a:cubicBezTo>
                    <a:pt x="121" y="134"/>
                    <a:pt x="121" y="134"/>
                    <a:pt x="121" y="134"/>
                  </a:cubicBezTo>
                  <a:cubicBezTo>
                    <a:pt x="121" y="72"/>
                    <a:pt x="121" y="72"/>
                    <a:pt x="121" y="72"/>
                  </a:cubicBezTo>
                  <a:lnTo>
                    <a:pt x="125" y="74"/>
                  </a:lnTo>
                  <a:close/>
                  <a:moveTo>
                    <a:pt x="125" y="160"/>
                  </a:moveTo>
                  <a:cubicBezTo>
                    <a:pt x="125" y="163"/>
                    <a:pt x="125" y="163"/>
                    <a:pt x="125" y="163"/>
                  </a:cubicBezTo>
                  <a:cubicBezTo>
                    <a:pt x="123" y="163"/>
                    <a:pt x="122" y="163"/>
                    <a:pt x="121" y="163"/>
                  </a:cubicBezTo>
                  <a:cubicBezTo>
                    <a:pt x="121" y="160"/>
                    <a:pt x="121" y="160"/>
                    <a:pt x="121" y="160"/>
                  </a:cubicBezTo>
                  <a:cubicBezTo>
                    <a:pt x="122" y="160"/>
                    <a:pt x="123" y="160"/>
                    <a:pt x="125" y="160"/>
                  </a:cubicBezTo>
                  <a:close/>
                  <a:moveTo>
                    <a:pt x="121" y="72"/>
                  </a:moveTo>
                  <a:cubicBezTo>
                    <a:pt x="121" y="134"/>
                    <a:pt x="121" y="134"/>
                    <a:pt x="121" y="134"/>
                  </a:cubicBezTo>
                  <a:cubicBezTo>
                    <a:pt x="116" y="126"/>
                    <a:pt x="116" y="126"/>
                    <a:pt x="116" y="126"/>
                  </a:cubicBezTo>
                  <a:cubicBezTo>
                    <a:pt x="111" y="126"/>
                    <a:pt x="111" y="126"/>
                    <a:pt x="111" y="126"/>
                  </a:cubicBezTo>
                  <a:cubicBezTo>
                    <a:pt x="111" y="126"/>
                    <a:pt x="111" y="127"/>
                    <a:pt x="110" y="127"/>
                  </a:cubicBezTo>
                  <a:cubicBezTo>
                    <a:pt x="110" y="123"/>
                    <a:pt x="110" y="123"/>
                    <a:pt x="110" y="123"/>
                  </a:cubicBezTo>
                  <a:cubicBezTo>
                    <a:pt x="113" y="121"/>
                    <a:pt x="115" y="120"/>
                    <a:pt x="118" y="119"/>
                  </a:cubicBezTo>
                  <a:cubicBezTo>
                    <a:pt x="110" y="116"/>
                    <a:pt x="110" y="116"/>
                    <a:pt x="110" y="116"/>
                  </a:cubicBezTo>
                  <a:cubicBezTo>
                    <a:pt x="110" y="67"/>
                    <a:pt x="110" y="67"/>
                    <a:pt x="110" y="67"/>
                  </a:cubicBezTo>
                  <a:lnTo>
                    <a:pt x="121" y="72"/>
                  </a:lnTo>
                  <a:close/>
                  <a:moveTo>
                    <a:pt x="121" y="136"/>
                  </a:moveTo>
                  <a:cubicBezTo>
                    <a:pt x="110" y="131"/>
                    <a:pt x="110" y="131"/>
                    <a:pt x="110" y="131"/>
                  </a:cubicBezTo>
                  <a:cubicBezTo>
                    <a:pt x="110" y="142"/>
                    <a:pt x="110" y="142"/>
                    <a:pt x="110" y="142"/>
                  </a:cubicBezTo>
                  <a:cubicBezTo>
                    <a:pt x="118" y="141"/>
                    <a:pt x="118" y="141"/>
                    <a:pt x="118" y="141"/>
                  </a:cubicBezTo>
                  <a:cubicBezTo>
                    <a:pt x="120" y="142"/>
                    <a:pt x="120" y="142"/>
                    <a:pt x="120" y="142"/>
                  </a:cubicBezTo>
                  <a:cubicBezTo>
                    <a:pt x="120" y="143"/>
                    <a:pt x="120" y="143"/>
                    <a:pt x="120" y="143"/>
                  </a:cubicBezTo>
                  <a:cubicBezTo>
                    <a:pt x="121" y="143"/>
                    <a:pt x="121" y="143"/>
                    <a:pt x="121" y="143"/>
                  </a:cubicBezTo>
                  <a:lnTo>
                    <a:pt x="121" y="136"/>
                  </a:lnTo>
                  <a:close/>
                  <a:moveTo>
                    <a:pt x="121" y="145"/>
                  </a:moveTo>
                  <a:cubicBezTo>
                    <a:pt x="121" y="156"/>
                    <a:pt x="121" y="156"/>
                    <a:pt x="121" y="156"/>
                  </a:cubicBezTo>
                  <a:cubicBezTo>
                    <a:pt x="121" y="156"/>
                    <a:pt x="121" y="156"/>
                    <a:pt x="121" y="156"/>
                  </a:cubicBezTo>
                  <a:cubicBezTo>
                    <a:pt x="120" y="159"/>
                    <a:pt x="120" y="159"/>
                    <a:pt x="120" y="159"/>
                  </a:cubicBezTo>
                  <a:cubicBezTo>
                    <a:pt x="121" y="160"/>
                    <a:pt x="121" y="160"/>
                    <a:pt x="121" y="160"/>
                  </a:cubicBezTo>
                  <a:cubicBezTo>
                    <a:pt x="121" y="163"/>
                    <a:pt x="121" y="163"/>
                    <a:pt x="121" y="163"/>
                  </a:cubicBezTo>
                  <a:cubicBezTo>
                    <a:pt x="119" y="163"/>
                    <a:pt x="117" y="162"/>
                    <a:pt x="114" y="161"/>
                  </a:cubicBezTo>
                  <a:cubicBezTo>
                    <a:pt x="113" y="160"/>
                    <a:pt x="112" y="159"/>
                    <a:pt x="110" y="159"/>
                  </a:cubicBezTo>
                  <a:cubicBezTo>
                    <a:pt x="110" y="154"/>
                    <a:pt x="110" y="154"/>
                    <a:pt x="110" y="154"/>
                  </a:cubicBezTo>
                  <a:cubicBezTo>
                    <a:pt x="111" y="155"/>
                    <a:pt x="111" y="155"/>
                    <a:pt x="112" y="155"/>
                  </a:cubicBezTo>
                  <a:cubicBezTo>
                    <a:pt x="113" y="153"/>
                    <a:pt x="113" y="153"/>
                    <a:pt x="113" y="153"/>
                  </a:cubicBezTo>
                  <a:cubicBezTo>
                    <a:pt x="110" y="152"/>
                    <a:pt x="110" y="152"/>
                    <a:pt x="110" y="152"/>
                  </a:cubicBezTo>
                  <a:cubicBezTo>
                    <a:pt x="110" y="148"/>
                    <a:pt x="110" y="148"/>
                    <a:pt x="110" y="148"/>
                  </a:cubicBezTo>
                  <a:cubicBezTo>
                    <a:pt x="116" y="151"/>
                    <a:pt x="116" y="151"/>
                    <a:pt x="116" y="151"/>
                  </a:cubicBezTo>
                  <a:lnTo>
                    <a:pt x="121" y="145"/>
                  </a:lnTo>
                  <a:close/>
                  <a:moveTo>
                    <a:pt x="110" y="67"/>
                  </a:moveTo>
                  <a:cubicBezTo>
                    <a:pt x="110" y="116"/>
                    <a:pt x="110" y="116"/>
                    <a:pt x="110" y="116"/>
                  </a:cubicBezTo>
                  <a:cubicBezTo>
                    <a:pt x="104" y="113"/>
                    <a:pt x="104" y="113"/>
                    <a:pt x="104" y="113"/>
                  </a:cubicBezTo>
                  <a:cubicBezTo>
                    <a:pt x="104" y="64"/>
                    <a:pt x="104" y="64"/>
                    <a:pt x="104" y="64"/>
                  </a:cubicBezTo>
                  <a:lnTo>
                    <a:pt x="110" y="67"/>
                  </a:lnTo>
                  <a:close/>
                  <a:moveTo>
                    <a:pt x="110" y="123"/>
                  </a:moveTo>
                  <a:cubicBezTo>
                    <a:pt x="110" y="127"/>
                    <a:pt x="110" y="127"/>
                    <a:pt x="110" y="127"/>
                  </a:cubicBezTo>
                  <a:cubicBezTo>
                    <a:pt x="110" y="128"/>
                    <a:pt x="110" y="128"/>
                    <a:pt x="110" y="128"/>
                  </a:cubicBezTo>
                  <a:cubicBezTo>
                    <a:pt x="109" y="128"/>
                    <a:pt x="109" y="129"/>
                    <a:pt x="108" y="130"/>
                  </a:cubicBezTo>
                  <a:cubicBezTo>
                    <a:pt x="110" y="131"/>
                    <a:pt x="110" y="131"/>
                    <a:pt x="110" y="131"/>
                  </a:cubicBezTo>
                  <a:cubicBezTo>
                    <a:pt x="110" y="142"/>
                    <a:pt x="110" y="142"/>
                    <a:pt x="110" y="142"/>
                  </a:cubicBezTo>
                  <a:cubicBezTo>
                    <a:pt x="105" y="143"/>
                    <a:pt x="105" y="143"/>
                    <a:pt x="105" y="143"/>
                  </a:cubicBezTo>
                  <a:cubicBezTo>
                    <a:pt x="105" y="144"/>
                    <a:pt x="105" y="145"/>
                    <a:pt x="105" y="146"/>
                  </a:cubicBezTo>
                  <a:cubicBezTo>
                    <a:pt x="110" y="148"/>
                    <a:pt x="110" y="148"/>
                    <a:pt x="110" y="148"/>
                  </a:cubicBezTo>
                  <a:cubicBezTo>
                    <a:pt x="110" y="152"/>
                    <a:pt x="110" y="152"/>
                    <a:pt x="110" y="152"/>
                  </a:cubicBezTo>
                  <a:cubicBezTo>
                    <a:pt x="107" y="150"/>
                    <a:pt x="107" y="150"/>
                    <a:pt x="107" y="150"/>
                  </a:cubicBezTo>
                  <a:cubicBezTo>
                    <a:pt x="108" y="152"/>
                    <a:pt x="109" y="153"/>
                    <a:pt x="110" y="154"/>
                  </a:cubicBezTo>
                  <a:cubicBezTo>
                    <a:pt x="110" y="159"/>
                    <a:pt x="110" y="159"/>
                    <a:pt x="110" y="159"/>
                  </a:cubicBezTo>
                  <a:cubicBezTo>
                    <a:pt x="107" y="156"/>
                    <a:pt x="105" y="154"/>
                    <a:pt x="104" y="151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6" y="128"/>
                    <a:pt x="106" y="127"/>
                    <a:pt x="107" y="126"/>
                  </a:cubicBezTo>
                  <a:cubicBezTo>
                    <a:pt x="104" y="126"/>
                    <a:pt x="104" y="126"/>
                    <a:pt x="104" y="126"/>
                  </a:cubicBezTo>
                  <a:cubicBezTo>
                    <a:pt x="104" y="123"/>
                    <a:pt x="104" y="123"/>
                    <a:pt x="104" y="123"/>
                  </a:cubicBezTo>
                  <a:cubicBezTo>
                    <a:pt x="110" y="123"/>
                    <a:pt x="110" y="123"/>
                    <a:pt x="110" y="123"/>
                  </a:cubicBezTo>
                  <a:close/>
                  <a:moveTo>
                    <a:pt x="104" y="64"/>
                  </a:moveTo>
                  <a:cubicBezTo>
                    <a:pt x="104" y="113"/>
                    <a:pt x="104" y="113"/>
                    <a:pt x="104" y="113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94" y="60"/>
                    <a:pt x="94" y="60"/>
                    <a:pt x="94" y="60"/>
                  </a:cubicBezTo>
                  <a:lnTo>
                    <a:pt x="104" y="64"/>
                  </a:lnTo>
                  <a:close/>
                  <a:moveTo>
                    <a:pt x="104" y="123"/>
                  </a:moveTo>
                  <a:cubicBezTo>
                    <a:pt x="95" y="124"/>
                    <a:pt x="95" y="124"/>
                    <a:pt x="95" y="124"/>
                  </a:cubicBezTo>
                  <a:cubicBezTo>
                    <a:pt x="96" y="119"/>
                    <a:pt x="96" y="114"/>
                    <a:pt x="94" y="109"/>
                  </a:cubicBezTo>
                  <a:cubicBezTo>
                    <a:pt x="94" y="130"/>
                    <a:pt x="94" y="130"/>
                    <a:pt x="94" y="130"/>
                  </a:cubicBezTo>
                  <a:cubicBezTo>
                    <a:pt x="102" y="134"/>
                    <a:pt x="102" y="134"/>
                    <a:pt x="102" y="134"/>
                  </a:cubicBezTo>
                  <a:cubicBezTo>
                    <a:pt x="101" y="137"/>
                    <a:pt x="101" y="141"/>
                    <a:pt x="102" y="144"/>
                  </a:cubicBezTo>
                  <a:cubicBezTo>
                    <a:pt x="94" y="141"/>
                    <a:pt x="94" y="141"/>
                    <a:pt x="94" y="141"/>
                  </a:cubicBezTo>
                  <a:cubicBezTo>
                    <a:pt x="94" y="144"/>
                    <a:pt x="94" y="144"/>
                    <a:pt x="94" y="144"/>
                  </a:cubicBezTo>
                  <a:cubicBezTo>
                    <a:pt x="103" y="148"/>
                    <a:pt x="103" y="148"/>
                    <a:pt x="103" y="148"/>
                  </a:cubicBezTo>
                  <a:cubicBezTo>
                    <a:pt x="103" y="149"/>
                    <a:pt x="103" y="150"/>
                    <a:pt x="104" y="151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1" y="126"/>
                    <a:pt x="101" y="126"/>
                    <a:pt x="101" y="126"/>
                  </a:cubicBezTo>
                  <a:cubicBezTo>
                    <a:pt x="104" y="126"/>
                    <a:pt x="104" y="126"/>
                    <a:pt x="104" y="126"/>
                  </a:cubicBezTo>
                  <a:lnTo>
                    <a:pt x="104" y="123"/>
                  </a:lnTo>
                  <a:close/>
                  <a:moveTo>
                    <a:pt x="94" y="34"/>
                  </a:moveTo>
                  <a:cubicBezTo>
                    <a:pt x="94" y="17"/>
                    <a:pt x="94" y="17"/>
                    <a:pt x="94" y="17"/>
                  </a:cubicBezTo>
                  <a:cubicBezTo>
                    <a:pt x="101" y="20"/>
                    <a:pt x="101" y="20"/>
                    <a:pt x="101" y="20"/>
                  </a:cubicBezTo>
                  <a:cubicBezTo>
                    <a:pt x="102" y="20"/>
                    <a:pt x="102" y="21"/>
                    <a:pt x="102" y="23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0" y="26"/>
                    <a:pt x="99" y="27"/>
                    <a:pt x="98" y="26"/>
                  </a:cubicBezTo>
                  <a:cubicBezTo>
                    <a:pt x="97" y="26"/>
                    <a:pt x="97" y="26"/>
                    <a:pt x="97" y="26"/>
                  </a:cubicBezTo>
                  <a:lnTo>
                    <a:pt x="94" y="34"/>
                  </a:lnTo>
                  <a:close/>
                  <a:moveTo>
                    <a:pt x="94" y="17"/>
                  </a:moveTo>
                  <a:cubicBezTo>
                    <a:pt x="94" y="34"/>
                    <a:pt x="94" y="34"/>
                    <a:pt x="94" y="34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94" y="60"/>
                    <a:pt x="94" y="60"/>
                    <a:pt x="94" y="60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93" y="108"/>
                    <a:pt x="93" y="108"/>
                    <a:pt x="93" y="108"/>
                  </a:cubicBezTo>
                  <a:cubicBezTo>
                    <a:pt x="94" y="109"/>
                    <a:pt x="94" y="109"/>
                    <a:pt x="94" y="109"/>
                  </a:cubicBezTo>
                  <a:cubicBezTo>
                    <a:pt x="94" y="130"/>
                    <a:pt x="94" y="130"/>
                    <a:pt x="94" y="130"/>
                  </a:cubicBezTo>
                  <a:cubicBezTo>
                    <a:pt x="92" y="129"/>
                    <a:pt x="92" y="129"/>
                    <a:pt x="92" y="129"/>
                  </a:cubicBezTo>
                  <a:cubicBezTo>
                    <a:pt x="91" y="132"/>
                    <a:pt x="88" y="135"/>
                    <a:pt x="85" y="137"/>
                  </a:cubicBezTo>
                  <a:cubicBezTo>
                    <a:pt x="94" y="141"/>
                    <a:pt x="94" y="141"/>
                    <a:pt x="94" y="141"/>
                  </a:cubicBezTo>
                  <a:cubicBezTo>
                    <a:pt x="94" y="144"/>
                    <a:pt x="94" y="144"/>
                    <a:pt x="94" y="144"/>
                  </a:cubicBezTo>
                  <a:cubicBezTo>
                    <a:pt x="81" y="139"/>
                    <a:pt x="81" y="139"/>
                    <a:pt x="81" y="139"/>
                  </a:cubicBezTo>
                  <a:cubicBezTo>
                    <a:pt x="80" y="139"/>
                    <a:pt x="79" y="139"/>
                    <a:pt x="78" y="140"/>
                  </a:cubicBezTo>
                  <a:cubicBezTo>
                    <a:pt x="78" y="133"/>
                    <a:pt x="78" y="133"/>
                    <a:pt x="78" y="133"/>
                  </a:cubicBezTo>
                  <a:cubicBezTo>
                    <a:pt x="81" y="135"/>
                    <a:pt x="81" y="135"/>
                    <a:pt x="81" y="135"/>
                  </a:cubicBezTo>
                  <a:cubicBezTo>
                    <a:pt x="82" y="135"/>
                    <a:pt x="83" y="134"/>
                    <a:pt x="83" y="134"/>
                  </a:cubicBezTo>
                  <a:cubicBezTo>
                    <a:pt x="80" y="127"/>
                    <a:pt x="80" y="127"/>
                    <a:pt x="80" y="127"/>
                  </a:cubicBezTo>
                  <a:cubicBezTo>
                    <a:pt x="78" y="127"/>
                    <a:pt x="78" y="127"/>
                    <a:pt x="78" y="127"/>
                  </a:cubicBezTo>
                  <a:cubicBezTo>
                    <a:pt x="78" y="124"/>
                    <a:pt x="78" y="124"/>
                    <a:pt x="78" y="124"/>
                  </a:cubicBezTo>
                  <a:cubicBezTo>
                    <a:pt x="78" y="124"/>
                    <a:pt x="78" y="124"/>
                    <a:pt x="78" y="124"/>
                  </a:cubicBezTo>
                  <a:cubicBezTo>
                    <a:pt x="78" y="124"/>
                    <a:pt x="78" y="124"/>
                    <a:pt x="78" y="124"/>
                  </a:cubicBezTo>
                  <a:cubicBezTo>
                    <a:pt x="78" y="116"/>
                    <a:pt x="78" y="116"/>
                    <a:pt x="78" y="116"/>
                  </a:cubicBezTo>
                  <a:cubicBezTo>
                    <a:pt x="92" y="122"/>
                    <a:pt x="92" y="122"/>
                    <a:pt x="92" y="122"/>
                  </a:cubicBezTo>
                  <a:cubicBezTo>
                    <a:pt x="92" y="122"/>
                    <a:pt x="92" y="121"/>
                    <a:pt x="92" y="120"/>
                  </a:cubicBezTo>
                  <a:cubicBezTo>
                    <a:pt x="92" y="118"/>
                    <a:pt x="92" y="115"/>
                    <a:pt x="91" y="113"/>
                  </a:cubicBezTo>
                  <a:cubicBezTo>
                    <a:pt x="78" y="116"/>
                    <a:pt x="78" y="116"/>
                    <a:pt x="78" y="116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86" y="105"/>
                    <a:pt x="86" y="105"/>
                    <a:pt x="86" y="10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52"/>
                    <a:pt x="78" y="52"/>
                    <a:pt x="78" y="52"/>
                  </a:cubicBezTo>
                  <a:cubicBezTo>
                    <a:pt x="79" y="52"/>
                    <a:pt x="80" y="52"/>
                    <a:pt x="80" y="51"/>
                  </a:cubicBezTo>
                  <a:cubicBezTo>
                    <a:pt x="91" y="27"/>
                    <a:pt x="91" y="27"/>
                    <a:pt x="91" y="27"/>
                  </a:cubicBezTo>
                  <a:cubicBezTo>
                    <a:pt x="92" y="26"/>
                    <a:pt x="91" y="24"/>
                    <a:pt x="90" y="24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78" y="9"/>
                    <a:pt x="78" y="9"/>
                    <a:pt x="78" y="9"/>
                  </a:cubicBezTo>
                  <a:lnTo>
                    <a:pt x="94" y="17"/>
                  </a:lnTo>
                  <a:close/>
                  <a:moveTo>
                    <a:pt x="78" y="9"/>
                  </a:moveTo>
                  <a:cubicBezTo>
                    <a:pt x="78" y="18"/>
                    <a:pt x="78" y="18"/>
                    <a:pt x="78" y="18"/>
                  </a:cubicBezTo>
                  <a:cubicBezTo>
                    <a:pt x="74" y="16"/>
                    <a:pt x="74" y="16"/>
                    <a:pt x="74" y="16"/>
                  </a:cubicBezTo>
                  <a:cubicBezTo>
                    <a:pt x="74" y="7"/>
                    <a:pt x="74" y="7"/>
                    <a:pt x="74" y="7"/>
                  </a:cubicBezTo>
                  <a:lnTo>
                    <a:pt x="78" y="9"/>
                  </a:lnTo>
                  <a:close/>
                  <a:moveTo>
                    <a:pt x="78" y="52"/>
                  </a:moveTo>
                  <a:cubicBezTo>
                    <a:pt x="78" y="101"/>
                    <a:pt x="78" y="101"/>
                    <a:pt x="78" y="101"/>
                  </a:cubicBezTo>
                  <a:cubicBezTo>
                    <a:pt x="74" y="99"/>
                    <a:pt x="74" y="99"/>
                    <a:pt x="74" y="99"/>
                  </a:cubicBezTo>
                  <a:cubicBezTo>
                    <a:pt x="74" y="105"/>
                    <a:pt x="74" y="105"/>
                    <a:pt x="74" y="105"/>
                  </a:cubicBezTo>
                  <a:cubicBezTo>
                    <a:pt x="74" y="50"/>
                    <a:pt x="74" y="50"/>
                    <a:pt x="74" y="50"/>
                  </a:cubicBezTo>
                  <a:cubicBezTo>
                    <a:pt x="77" y="52"/>
                    <a:pt x="77" y="52"/>
                    <a:pt x="77" y="52"/>
                  </a:cubicBezTo>
                  <a:lnTo>
                    <a:pt x="78" y="52"/>
                  </a:lnTo>
                  <a:close/>
                  <a:moveTo>
                    <a:pt x="78" y="114"/>
                  </a:moveTo>
                  <a:cubicBezTo>
                    <a:pt x="78" y="116"/>
                    <a:pt x="78" y="116"/>
                    <a:pt x="78" y="116"/>
                  </a:cubicBezTo>
                  <a:cubicBezTo>
                    <a:pt x="77" y="116"/>
                    <a:pt x="77" y="116"/>
                    <a:pt x="77" y="116"/>
                  </a:cubicBezTo>
                  <a:cubicBezTo>
                    <a:pt x="78" y="116"/>
                    <a:pt x="78" y="116"/>
                    <a:pt x="78" y="116"/>
                  </a:cubicBezTo>
                  <a:cubicBezTo>
                    <a:pt x="78" y="124"/>
                    <a:pt x="78" y="124"/>
                    <a:pt x="78" y="124"/>
                  </a:cubicBezTo>
                  <a:cubicBezTo>
                    <a:pt x="77" y="122"/>
                    <a:pt x="77" y="122"/>
                    <a:pt x="77" y="122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4" y="114"/>
                    <a:pt x="74" y="114"/>
                    <a:pt x="74" y="114"/>
                  </a:cubicBezTo>
                  <a:cubicBezTo>
                    <a:pt x="74" y="114"/>
                    <a:pt x="74" y="114"/>
                    <a:pt x="74" y="114"/>
                  </a:cubicBezTo>
                  <a:cubicBezTo>
                    <a:pt x="75" y="114"/>
                    <a:pt x="75" y="115"/>
                    <a:pt x="76" y="115"/>
                  </a:cubicBezTo>
                  <a:cubicBezTo>
                    <a:pt x="76" y="115"/>
                    <a:pt x="76" y="115"/>
                    <a:pt x="76" y="115"/>
                  </a:cubicBezTo>
                  <a:lnTo>
                    <a:pt x="78" y="114"/>
                  </a:lnTo>
                  <a:close/>
                  <a:moveTo>
                    <a:pt x="78" y="124"/>
                  </a:moveTo>
                  <a:cubicBezTo>
                    <a:pt x="78" y="127"/>
                    <a:pt x="78" y="127"/>
                    <a:pt x="78" y="127"/>
                  </a:cubicBezTo>
                  <a:cubicBezTo>
                    <a:pt x="74" y="127"/>
                    <a:pt x="74" y="127"/>
                    <a:pt x="74" y="127"/>
                  </a:cubicBezTo>
                  <a:cubicBezTo>
                    <a:pt x="74" y="124"/>
                    <a:pt x="74" y="124"/>
                    <a:pt x="74" y="124"/>
                  </a:cubicBezTo>
                  <a:lnTo>
                    <a:pt x="78" y="124"/>
                  </a:lnTo>
                  <a:close/>
                  <a:moveTo>
                    <a:pt x="78" y="133"/>
                  </a:moveTo>
                  <a:cubicBezTo>
                    <a:pt x="78" y="140"/>
                    <a:pt x="78" y="140"/>
                    <a:pt x="78" y="140"/>
                  </a:cubicBezTo>
                  <a:cubicBezTo>
                    <a:pt x="76" y="140"/>
                    <a:pt x="75" y="140"/>
                    <a:pt x="74" y="140"/>
                  </a:cubicBezTo>
                  <a:cubicBezTo>
                    <a:pt x="74" y="137"/>
                    <a:pt x="74" y="137"/>
                    <a:pt x="74" y="137"/>
                  </a:cubicBezTo>
                  <a:cubicBezTo>
                    <a:pt x="74" y="137"/>
                    <a:pt x="75" y="137"/>
                    <a:pt x="76" y="136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4" y="131"/>
                    <a:pt x="74" y="131"/>
                    <a:pt x="74" y="131"/>
                  </a:cubicBezTo>
                  <a:lnTo>
                    <a:pt x="78" y="133"/>
                  </a:lnTo>
                  <a:close/>
                  <a:moveTo>
                    <a:pt x="74" y="7"/>
                  </a:moveTo>
                  <a:cubicBezTo>
                    <a:pt x="74" y="16"/>
                    <a:pt x="74" y="16"/>
                    <a:pt x="74" y="16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2" y="11"/>
                    <a:pt x="62" y="11"/>
                    <a:pt x="62" y="11"/>
                  </a:cubicBezTo>
                  <a:cubicBezTo>
                    <a:pt x="62" y="2"/>
                    <a:pt x="62" y="2"/>
                    <a:pt x="62" y="2"/>
                  </a:cubicBezTo>
                  <a:lnTo>
                    <a:pt x="74" y="7"/>
                  </a:lnTo>
                  <a:close/>
                  <a:moveTo>
                    <a:pt x="74" y="50"/>
                  </a:moveTo>
                  <a:cubicBezTo>
                    <a:pt x="74" y="105"/>
                    <a:pt x="74" y="105"/>
                    <a:pt x="74" y="105"/>
                  </a:cubicBezTo>
                  <a:cubicBezTo>
                    <a:pt x="73" y="114"/>
                    <a:pt x="73" y="114"/>
                    <a:pt x="73" y="114"/>
                  </a:cubicBezTo>
                  <a:cubicBezTo>
                    <a:pt x="73" y="114"/>
                    <a:pt x="73" y="114"/>
                    <a:pt x="73" y="114"/>
                  </a:cubicBezTo>
                  <a:cubicBezTo>
                    <a:pt x="74" y="114"/>
                    <a:pt x="74" y="114"/>
                    <a:pt x="74" y="114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3" y="121"/>
                    <a:pt x="72" y="121"/>
                    <a:pt x="72" y="121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74" y="124"/>
                    <a:pt x="74" y="124"/>
                    <a:pt x="74" y="124"/>
                  </a:cubicBezTo>
                  <a:cubicBezTo>
                    <a:pt x="74" y="127"/>
                    <a:pt x="74" y="127"/>
                    <a:pt x="74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30"/>
                    <a:pt x="71" y="130"/>
                    <a:pt x="71" y="130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71" y="137"/>
                    <a:pt x="72" y="137"/>
                    <a:pt x="74" y="137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0" y="140"/>
                    <a:pt x="67" y="139"/>
                    <a:pt x="64" y="138"/>
                  </a:cubicBezTo>
                  <a:cubicBezTo>
                    <a:pt x="63" y="138"/>
                    <a:pt x="63" y="138"/>
                    <a:pt x="62" y="137"/>
                  </a:cubicBezTo>
                  <a:cubicBezTo>
                    <a:pt x="62" y="131"/>
                    <a:pt x="62" y="131"/>
                    <a:pt x="62" y="131"/>
                  </a:cubicBezTo>
                  <a:cubicBezTo>
                    <a:pt x="63" y="130"/>
                    <a:pt x="63" y="130"/>
                    <a:pt x="63" y="130"/>
                  </a:cubicBezTo>
                  <a:cubicBezTo>
                    <a:pt x="62" y="130"/>
                    <a:pt x="62" y="130"/>
                    <a:pt x="62" y="130"/>
                  </a:cubicBezTo>
                  <a:cubicBezTo>
                    <a:pt x="62" y="125"/>
                    <a:pt x="62" y="125"/>
                    <a:pt x="62" y="125"/>
                  </a:cubicBezTo>
                  <a:cubicBezTo>
                    <a:pt x="68" y="125"/>
                    <a:pt x="68" y="125"/>
                    <a:pt x="68" y="125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70" y="120"/>
                    <a:pt x="70" y="120"/>
                  </a:cubicBezTo>
                  <a:cubicBezTo>
                    <a:pt x="70" y="119"/>
                    <a:pt x="70" y="119"/>
                    <a:pt x="70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2" y="119"/>
                    <a:pt x="62" y="119"/>
                    <a:pt x="62" y="119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71" y="113"/>
                    <a:pt x="71" y="113"/>
                    <a:pt x="71" y="113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4" y="101"/>
                    <a:pt x="63" y="101"/>
                    <a:pt x="62" y="102"/>
                  </a:cubicBezTo>
                  <a:cubicBezTo>
                    <a:pt x="62" y="98"/>
                    <a:pt x="62" y="98"/>
                    <a:pt x="62" y="98"/>
                  </a:cubicBezTo>
                  <a:cubicBezTo>
                    <a:pt x="64" y="97"/>
                    <a:pt x="65" y="97"/>
                    <a:pt x="67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45"/>
                    <a:pt x="62" y="45"/>
                    <a:pt x="62" y="45"/>
                  </a:cubicBezTo>
                  <a:lnTo>
                    <a:pt x="74" y="50"/>
                  </a:lnTo>
                  <a:close/>
                  <a:moveTo>
                    <a:pt x="62" y="2"/>
                  </a:moveTo>
                  <a:cubicBezTo>
                    <a:pt x="62" y="11"/>
                    <a:pt x="62" y="11"/>
                    <a:pt x="62" y="11"/>
                  </a:cubicBezTo>
                  <a:cubicBezTo>
                    <a:pt x="61" y="11"/>
                    <a:pt x="60" y="12"/>
                    <a:pt x="60" y="13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48" y="38"/>
                    <a:pt x="49" y="39"/>
                    <a:pt x="50" y="40"/>
                  </a:cubicBezTo>
                  <a:cubicBezTo>
                    <a:pt x="62" y="45"/>
                    <a:pt x="62" y="45"/>
                    <a:pt x="62" y="45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45" y="86"/>
                    <a:pt x="45" y="86"/>
                    <a:pt x="45" y="86"/>
                  </a:cubicBezTo>
                  <a:cubicBezTo>
                    <a:pt x="47" y="91"/>
                    <a:pt x="48" y="97"/>
                    <a:pt x="47" y="102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6" y="102"/>
                    <a:pt x="59" y="100"/>
                    <a:pt x="62" y="98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61" y="103"/>
                    <a:pt x="60" y="104"/>
                    <a:pt x="59" y="105"/>
                  </a:cubicBezTo>
                  <a:cubicBezTo>
                    <a:pt x="59" y="105"/>
                    <a:pt x="58" y="106"/>
                    <a:pt x="57" y="107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19"/>
                    <a:pt x="62" y="119"/>
                    <a:pt x="62" y="119"/>
                  </a:cubicBezTo>
                  <a:cubicBezTo>
                    <a:pt x="54" y="120"/>
                    <a:pt x="54" y="120"/>
                    <a:pt x="54" y="120"/>
                  </a:cubicBezTo>
                  <a:cubicBezTo>
                    <a:pt x="54" y="121"/>
                    <a:pt x="54" y="122"/>
                    <a:pt x="55" y="123"/>
                  </a:cubicBezTo>
                  <a:cubicBezTo>
                    <a:pt x="59" y="125"/>
                    <a:pt x="59" y="125"/>
                    <a:pt x="59" y="125"/>
                  </a:cubicBezTo>
                  <a:cubicBezTo>
                    <a:pt x="59" y="125"/>
                    <a:pt x="59" y="125"/>
                    <a:pt x="59" y="125"/>
                  </a:cubicBezTo>
                  <a:cubicBezTo>
                    <a:pt x="62" y="125"/>
                    <a:pt x="62" y="125"/>
                    <a:pt x="62" y="125"/>
                  </a:cubicBezTo>
                  <a:cubicBezTo>
                    <a:pt x="62" y="130"/>
                    <a:pt x="62" y="130"/>
                    <a:pt x="62" y="130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58" y="129"/>
                    <a:pt x="59" y="131"/>
                    <a:pt x="61" y="132"/>
                  </a:cubicBezTo>
                  <a:cubicBezTo>
                    <a:pt x="62" y="131"/>
                    <a:pt x="62" y="131"/>
                    <a:pt x="62" y="131"/>
                  </a:cubicBezTo>
                  <a:cubicBezTo>
                    <a:pt x="62" y="137"/>
                    <a:pt x="62" y="137"/>
                    <a:pt x="62" y="137"/>
                  </a:cubicBezTo>
                  <a:cubicBezTo>
                    <a:pt x="57" y="135"/>
                    <a:pt x="54" y="130"/>
                    <a:pt x="52" y="126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18"/>
                    <a:pt x="44" y="118"/>
                    <a:pt x="44" y="118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51" y="118"/>
                    <a:pt x="51" y="114"/>
                    <a:pt x="52" y="111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3" y="6"/>
                    <a:pt x="53" y="5"/>
                    <a:pt x="54" y="4"/>
                  </a:cubicBezTo>
                  <a:cubicBezTo>
                    <a:pt x="55" y="1"/>
                    <a:pt x="55" y="1"/>
                    <a:pt x="55" y="1"/>
                  </a:cubicBezTo>
                  <a:cubicBezTo>
                    <a:pt x="55" y="0"/>
                    <a:pt x="56" y="0"/>
                    <a:pt x="58" y="0"/>
                  </a:cubicBezTo>
                  <a:lnTo>
                    <a:pt x="62" y="2"/>
                  </a:lnTo>
                  <a:close/>
                  <a:moveTo>
                    <a:pt x="44" y="31"/>
                  </a:moveTo>
                  <a:cubicBezTo>
                    <a:pt x="44" y="107"/>
                    <a:pt x="44" y="107"/>
                    <a:pt x="44" y="107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2" y="110"/>
                    <a:pt x="40" y="113"/>
                    <a:pt x="37" y="115"/>
                  </a:cubicBezTo>
                  <a:cubicBezTo>
                    <a:pt x="44" y="118"/>
                    <a:pt x="44" y="118"/>
                    <a:pt x="44" y="118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34" y="117"/>
                    <a:pt x="34" y="117"/>
                    <a:pt x="34" y="117"/>
                  </a:cubicBezTo>
                  <a:cubicBezTo>
                    <a:pt x="34" y="113"/>
                    <a:pt x="34" y="113"/>
                    <a:pt x="34" y="113"/>
                  </a:cubicBezTo>
                  <a:cubicBezTo>
                    <a:pt x="34" y="112"/>
                    <a:pt x="35" y="112"/>
                    <a:pt x="35" y="112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4" y="96"/>
                    <a:pt x="34" y="96"/>
                    <a:pt x="34" y="96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00"/>
                    <a:pt x="44" y="99"/>
                    <a:pt x="44" y="98"/>
                  </a:cubicBezTo>
                  <a:cubicBezTo>
                    <a:pt x="44" y="96"/>
                    <a:pt x="44" y="93"/>
                    <a:pt x="43" y="91"/>
                  </a:cubicBezTo>
                  <a:cubicBezTo>
                    <a:pt x="34" y="93"/>
                    <a:pt x="34" y="93"/>
                    <a:pt x="34" y="93"/>
                  </a:cubicBezTo>
                  <a:cubicBezTo>
                    <a:pt x="34" y="88"/>
                    <a:pt x="34" y="88"/>
                    <a:pt x="34" y="88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9" y="36"/>
                    <a:pt x="41" y="36"/>
                    <a:pt x="42" y="36"/>
                  </a:cubicBezTo>
                  <a:cubicBezTo>
                    <a:pt x="42" y="36"/>
                    <a:pt x="42" y="36"/>
                    <a:pt x="42" y="36"/>
                  </a:cubicBezTo>
                  <a:lnTo>
                    <a:pt x="44" y="31"/>
                  </a:lnTo>
                  <a:close/>
                  <a:moveTo>
                    <a:pt x="23" y="91"/>
                  </a:moveTo>
                  <a:cubicBezTo>
                    <a:pt x="23" y="91"/>
                    <a:pt x="23" y="91"/>
                    <a:pt x="23" y="91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42"/>
                    <a:pt x="23" y="42"/>
                    <a:pt x="23" y="42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5" y="43"/>
                    <a:pt x="25" y="44"/>
                    <a:pt x="24" y="45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92"/>
                    <a:pt x="26" y="92"/>
                    <a:pt x="26" y="92"/>
                  </a:cubicBezTo>
                  <a:cubicBezTo>
                    <a:pt x="27" y="93"/>
                    <a:pt x="27" y="93"/>
                    <a:pt x="28" y="93"/>
                  </a:cubicBezTo>
                  <a:cubicBezTo>
                    <a:pt x="28" y="94"/>
                    <a:pt x="28" y="94"/>
                    <a:pt x="28" y="94"/>
                  </a:cubicBezTo>
                  <a:cubicBezTo>
                    <a:pt x="34" y="88"/>
                    <a:pt x="34" y="88"/>
                    <a:pt x="34" y="88"/>
                  </a:cubicBezTo>
                  <a:cubicBezTo>
                    <a:pt x="34" y="93"/>
                    <a:pt x="34" y="93"/>
                    <a:pt x="34" y="93"/>
                  </a:cubicBezTo>
                  <a:cubicBezTo>
                    <a:pt x="29" y="94"/>
                    <a:pt x="29" y="94"/>
                    <a:pt x="29" y="94"/>
                  </a:cubicBezTo>
                  <a:cubicBezTo>
                    <a:pt x="34" y="96"/>
                    <a:pt x="34" y="96"/>
                    <a:pt x="34" y="96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28" y="100"/>
                    <a:pt x="28" y="100"/>
                    <a:pt x="28" y="100"/>
                  </a:cubicBezTo>
                  <a:cubicBezTo>
                    <a:pt x="27" y="99"/>
                    <a:pt x="27" y="99"/>
                    <a:pt x="27" y="99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25" y="100"/>
                    <a:pt x="24" y="100"/>
                    <a:pt x="24" y="100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99"/>
                    <a:pt x="23" y="99"/>
                    <a:pt x="23" y="99"/>
                  </a:cubicBezTo>
                  <a:cubicBezTo>
                    <a:pt x="23" y="99"/>
                    <a:pt x="23" y="99"/>
                    <a:pt x="23" y="99"/>
                  </a:cubicBezTo>
                  <a:lnTo>
                    <a:pt x="23" y="91"/>
                  </a:lnTo>
                  <a:close/>
                  <a:moveTo>
                    <a:pt x="34" y="113"/>
                  </a:moveTo>
                  <a:cubicBezTo>
                    <a:pt x="33" y="113"/>
                    <a:pt x="33" y="113"/>
                    <a:pt x="33" y="113"/>
                  </a:cubicBezTo>
                  <a:cubicBezTo>
                    <a:pt x="23" y="108"/>
                    <a:pt x="23" y="108"/>
                    <a:pt x="23" y="108"/>
                  </a:cubicBezTo>
                  <a:cubicBezTo>
                    <a:pt x="23" y="112"/>
                    <a:pt x="23" y="112"/>
                    <a:pt x="23" y="112"/>
                  </a:cubicBezTo>
                  <a:cubicBezTo>
                    <a:pt x="28" y="115"/>
                    <a:pt x="28" y="115"/>
                    <a:pt x="28" y="115"/>
                  </a:cubicBezTo>
                  <a:cubicBezTo>
                    <a:pt x="26" y="115"/>
                    <a:pt x="25" y="115"/>
                    <a:pt x="23" y="115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26" y="119"/>
                    <a:pt x="30" y="118"/>
                    <a:pt x="33" y="117"/>
                  </a:cubicBezTo>
                  <a:cubicBezTo>
                    <a:pt x="34" y="117"/>
                    <a:pt x="34" y="117"/>
                    <a:pt x="34" y="117"/>
                  </a:cubicBezTo>
                  <a:lnTo>
                    <a:pt x="34" y="113"/>
                  </a:lnTo>
                  <a:close/>
                  <a:moveTo>
                    <a:pt x="11" y="83"/>
                  </a:moveTo>
                  <a:cubicBezTo>
                    <a:pt x="9" y="85"/>
                    <a:pt x="8" y="87"/>
                    <a:pt x="7" y="89"/>
                  </a:cubicBezTo>
                  <a:cubicBezTo>
                    <a:pt x="14" y="92"/>
                    <a:pt x="14" y="92"/>
                    <a:pt x="14" y="92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5" y="90"/>
                    <a:pt x="15" y="90"/>
                    <a:pt x="15" y="90"/>
                  </a:cubicBezTo>
                  <a:cubicBezTo>
                    <a:pt x="15" y="89"/>
                    <a:pt x="18" y="89"/>
                    <a:pt x="21" y="90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9"/>
                    <a:pt x="23" y="99"/>
                    <a:pt x="23" y="99"/>
                  </a:cubicBezTo>
                  <a:cubicBezTo>
                    <a:pt x="22" y="99"/>
                    <a:pt x="22" y="98"/>
                    <a:pt x="22" y="98"/>
                  </a:cubicBezTo>
                  <a:cubicBezTo>
                    <a:pt x="21" y="97"/>
                    <a:pt x="21" y="97"/>
                    <a:pt x="21" y="97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6" y="99"/>
                    <a:pt x="6" y="99"/>
                    <a:pt x="6" y="99"/>
                  </a:cubicBezTo>
                  <a:cubicBezTo>
                    <a:pt x="6" y="101"/>
                    <a:pt x="7" y="103"/>
                    <a:pt x="8" y="105"/>
                  </a:cubicBezTo>
                  <a:cubicBezTo>
                    <a:pt x="10" y="107"/>
                    <a:pt x="11" y="109"/>
                    <a:pt x="13" y="111"/>
                  </a:cubicBezTo>
                  <a:cubicBezTo>
                    <a:pt x="15" y="109"/>
                    <a:pt x="15" y="109"/>
                    <a:pt x="15" y="109"/>
                  </a:cubicBezTo>
                  <a:cubicBezTo>
                    <a:pt x="14" y="108"/>
                    <a:pt x="14" y="108"/>
                    <a:pt x="14" y="107"/>
                  </a:cubicBezTo>
                  <a:cubicBezTo>
                    <a:pt x="15" y="105"/>
                    <a:pt x="15" y="105"/>
                    <a:pt x="15" y="105"/>
                  </a:cubicBezTo>
                  <a:cubicBezTo>
                    <a:pt x="15" y="105"/>
                    <a:pt x="16" y="105"/>
                    <a:pt x="17" y="106"/>
                  </a:cubicBezTo>
                  <a:cubicBezTo>
                    <a:pt x="17" y="106"/>
                    <a:pt x="17" y="106"/>
                    <a:pt x="17" y="106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3" y="108"/>
                    <a:pt x="23" y="108"/>
                    <a:pt x="23" y="108"/>
                  </a:cubicBezTo>
                  <a:cubicBezTo>
                    <a:pt x="23" y="108"/>
                    <a:pt x="23" y="108"/>
                    <a:pt x="23" y="108"/>
                  </a:cubicBezTo>
                  <a:cubicBezTo>
                    <a:pt x="23" y="112"/>
                    <a:pt x="23" y="112"/>
                    <a:pt x="23" y="112"/>
                  </a:cubicBezTo>
                  <a:cubicBezTo>
                    <a:pt x="22" y="112"/>
                    <a:pt x="22" y="112"/>
                    <a:pt x="22" y="112"/>
                  </a:cubicBezTo>
                  <a:cubicBezTo>
                    <a:pt x="22" y="115"/>
                    <a:pt x="22" y="115"/>
                    <a:pt x="22" y="115"/>
                  </a:cubicBezTo>
                  <a:cubicBezTo>
                    <a:pt x="22" y="115"/>
                    <a:pt x="22" y="115"/>
                    <a:pt x="23" y="115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20" y="118"/>
                    <a:pt x="18" y="117"/>
                    <a:pt x="16" y="116"/>
                  </a:cubicBezTo>
                  <a:cubicBezTo>
                    <a:pt x="5" y="111"/>
                    <a:pt x="0" y="98"/>
                    <a:pt x="5" y="87"/>
                  </a:cubicBezTo>
                  <a:cubicBezTo>
                    <a:pt x="8" y="79"/>
                    <a:pt x="15" y="75"/>
                    <a:pt x="22" y="74"/>
                  </a:cubicBezTo>
                  <a:cubicBezTo>
                    <a:pt x="22" y="73"/>
                    <a:pt x="22" y="73"/>
                    <a:pt x="22" y="73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7" y="79"/>
                    <a:pt x="17" y="79"/>
                    <a:pt x="17" y="79"/>
                  </a:cubicBezTo>
                  <a:cubicBezTo>
                    <a:pt x="15" y="80"/>
                    <a:pt x="13" y="81"/>
                    <a:pt x="11" y="83"/>
                  </a:cubicBezTo>
                  <a:close/>
                  <a:moveTo>
                    <a:pt x="23" y="42"/>
                  </a:moveTo>
                  <a:cubicBezTo>
                    <a:pt x="23" y="61"/>
                    <a:pt x="23" y="61"/>
                    <a:pt x="23" y="61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63"/>
                    <a:pt x="17" y="63"/>
                    <a:pt x="17" y="63"/>
                  </a:cubicBezTo>
                  <a:cubicBezTo>
                    <a:pt x="16" y="63"/>
                    <a:pt x="15" y="64"/>
                    <a:pt x="14" y="63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9" y="61"/>
                    <a:pt x="9" y="60"/>
                    <a:pt x="10" y="59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8" y="41"/>
                    <a:pt x="19" y="41"/>
                    <a:pt x="20" y="41"/>
                  </a:cubicBezTo>
                  <a:lnTo>
                    <a:pt x="23" y="4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132AC2F9-C41C-4F0D-B237-C8E2E41254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13192" y="4070351"/>
              <a:ext cx="812800" cy="787400"/>
            </a:xfrm>
            <a:custGeom>
              <a:gdLst>
                <a:gd fmla="*/ 139 w 186" name="T0"/>
                <a:gd fmla="*/ 158 h 180" name="T1"/>
                <a:gd fmla="*/ 130 w 186" name="T2"/>
                <a:gd fmla="*/ 69 h 180" name="T3"/>
                <a:gd fmla="*/ 125 w 186" name="T4"/>
                <a:gd fmla="*/ 39 h 180" name="T5"/>
                <a:gd fmla="*/ 121 w 186" name="T6"/>
                <a:gd fmla="*/ 37 h 180" name="T7"/>
                <a:gd fmla="*/ 119 w 186" name="T8"/>
                <a:gd fmla="*/ 63 h 180" name="T9"/>
                <a:gd fmla="*/ 118 w 186" name="T10"/>
                <a:gd fmla="*/ 101 h 180" name="T11"/>
                <a:gd fmla="*/ 110 w 186" name="T12"/>
                <a:gd fmla="*/ 155 h 180" name="T13"/>
                <a:gd fmla="*/ 109 w 186" name="T14"/>
                <a:gd fmla="*/ 58 h 180" name="T15"/>
                <a:gd fmla="*/ 108 w 186" name="T16"/>
                <a:gd fmla="*/ 155 h 180" name="T17"/>
                <a:gd fmla="*/ 106 w 186" name="T18"/>
                <a:gd fmla="*/ 179 h 180" name="T19"/>
                <a:gd fmla="*/ 103 w 186" name="T20"/>
                <a:gd fmla="*/ 88 h 180" name="T21"/>
                <a:gd fmla="*/ 102 w 186" name="T22"/>
                <a:gd fmla="*/ 6 h 180" name="T23"/>
                <a:gd fmla="*/ 101 w 186" name="T24"/>
                <a:gd fmla="*/ 180 h 180" name="T25"/>
                <a:gd fmla="*/ 101 w 186" name="T26"/>
                <a:gd fmla="*/ 55 h 180" name="T27"/>
                <a:gd fmla="*/ 94 w 186" name="T28"/>
                <a:gd fmla="*/ 46 h 180" name="T29"/>
                <a:gd fmla="*/ 92 w 186" name="T30"/>
                <a:gd fmla="*/ 88 h 180" name="T31"/>
                <a:gd fmla="*/ 92 w 186" name="T32"/>
                <a:gd fmla="*/ 91 h 180" name="T33"/>
                <a:gd fmla="*/ 88 w 186" name="T34"/>
                <a:gd fmla="*/ 142 h 180" name="T35"/>
                <a:gd fmla="*/ 86 w 186" name="T36"/>
                <a:gd fmla="*/ 142 h 180" name="T37"/>
                <a:gd fmla="*/ 85 w 186" name="T38"/>
                <a:gd fmla="*/ 150 h 180" name="T39"/>
                <a:gd fmla="*/ 85 w 186" name="T40"/>
                <a:gd fmla="*/ 178 h 180" name="T41"/>
                <a:gd fmla="*/ 84 w 186" name="T42"/>
                <a:gd fmla="*/ 146 h 180" name="T43"/>
                <a:gd fmla="*/ 84 w 186" name="T44"/>
                <a:gd fmla="*/ 143 h 180" name="T45"/>
                <a:gd fmla="*/ 82 w 186" name="T46"/>
                <a:gd fmla="*/ 177 h 180" name="T47"/>
                <a:gd fmla="*/ 82 w 186" name="T48"/>
                <a:gd fmla="*/ 149 h 180" name="T49"/>
                <a:gd fmla="*/ 81 w 186" name="T50"/>
                <a:gd fmla="*/ 149 h 180" name="T51"/>
                <a:gd fmla="*/ 76 w 186" name="T52"/>
                <a:gd fmla="*/ 10 h 180" name="T53"/>
                <a:gd fmla="*/ 74 w 186" name="T54"/>
                <a:gd fmla="*/ 79 h 180" name="T55"/>
                <a:gd fmla="*/ 73 w 186" name="T56"/>
                <a:gd fmla="*/ 78 h 180" name="T57"/>
                <a:gd fmla="*/ 72 w 186" name="T58"/>
                <a:gd fmla="*/ 102 h 180" name="T59"/>
                <a:gd fmla="*/ 72 w 186" name="T60"/>
                <a:gd fmla="*/ 109 h 180" name="T61"/>
                <a:gd fmla="*/ 72 w 186" name="T62"/>
                <a:gd fmla="*/ 146 h 180" name="T63"/>
                <a:gd fmla="*/ 72 w 186" name="T64"/>
                <a:gd fmla="*/ 102 h 180" name="T65"/>
                <a:gd fmla="*/ 71 w 186" name="T66"/>
                <a:gd fmla="*/ 90 h 180" name="T67"/>
                <a:gd fmla="*/ 71 w 186" name="T68"/>
                <a:gd fmla="*/ 114 h 180" name="T69"/>
                <a:gd fmla="*/ 72 w 186" name="T70"/>
                <a:gd fmla="*/ 146 h 180" name="T71"/>
                <a:gd fmla="*/ 71 w 186" name="T72"/>
                <a:gd fmla="*/ 111 h 180" name="T73"/>
                <a:gd fmla="*/ 71 w 186" name="T74"/>
                <a:gd fmla="*/ 143 h 180" name="T75"/>
                <a:gd fmla="*/ 71 w 186" name="T76"/>
                <a:gd fmla="*/ 113 h 180" name="T77"/>
                <a:gd fmla="*/ 71 w 186" name="T78"/>
                <a:gd fmla="*/ 144 h 180" name="T79"/>
                <a:gd fmla="*/ 71 w 186" name="T80"/>
                <a:gd fmla="*/ 107 h 180" name="T81"/>
                <a:gd fmla="*/ 71 w 186" name="T82"/>
                <a:gd fmla="*/ 126 h 180" name="T83"/>
                <a:gd fmla="*/ 70 w 186" name="T84"/>
                <a:gd fmla="*/ 82 h 180" name="T85"/>
                <a:gd fmla="*/ 70 w 186" name="T86"/>
                <a:gd fmla="*/ 111 h 180" name="T87"/>
                <a:gd fmla="*/ 70 w 186" name="T88"/>
                <a:gd fmla="*/ 74 h 180" name="T89"/>
                <a:gd fmla="*/ 70 w 186" name="T90"/>
                <a:gd fmla="*/ 128 h 180" name="T91"/>
                <a:gd fmla="*/ 70 w 186" name="T92"/>
                <a:gd fmla="*/ 76 h 180" name="T93"/>
                <a:gd fmla="*/ 70 w 186" name="T94"/>
                <a:gd fmla="*/ 126 h 180" name="T95"/>
                <a:gd fmla="*/ 69 w 186" name="T96"/>
                <a:gd fmla="*/ 145 h 180" name="T97"/>
                <a:gd fmla="*/ 70 w 186" name="T98"/>
                <a:gd fmla="*/ 121 h 180" name="T99"/>
                <a:gd fmla="*/ 69 w 186" name="T100"/>
                <a:gd fmla="*/ 146 h 180" name="T101"/>
                <a:gd fmla="*/ 68 w 186" name="T102"/>
                <a:gd fmla="*/ 31 h 180" name="T103"/>
                <a:gd fmla="*/ 68 w 186" name="T104"/>
                <a:gd fmla="*/ 114 h 180" name="T105"/>
                <a:gd fmla="*/ 66 w 186" name="T106"/>
                <a:gd fmla="*/ 102 h 180" name="T107"/>
                <a:gd fmla="*/ 62 w 186" name="T108"/>
                <a:gd fmla="*/ 77 h 180" name="T109"/>
                <a:gd fmla="*/ 59 w 186" name="T110"/>
                <a:gd fmla="*/ 143 h 180" name="T111"/>
                <a:gd fmla="*/ 46 w 186" name="T112"/>
                <a:gd fmla="*/ 136 h 180" name="T113"/>
                <a:gd fmla="*/ 42 w 186" name="T114"/>
                <a:gd fmla="*/ 162 h 180" name="T115"/>
                <a:gd fmla="*/ 41 w 186" name="T116"/>
                <a:gd fmla="*/ 161 h 180" name="T117"/>
                <a:gd fmla="*/ 40 w 186" name="T118"/>
                <a:gd fmla="*/ 134 h 180" name="T119"/>
                <a:gd fmla="*/ 38 w 186" name="T120"/>
                <a:gd fmla="*/ 133 h 180" name="T121"/>
                <a:gd fmla="*/ 36 w 186" name="T122"/>
                <a:gd fmla="*/ 130 h 180" name="T123"/>
                <a:gd fmla="*/ 36 w 186" name="T124"/>
                <a:gd fmla="*/ 135 h 180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80" w="186">
                  <a:moveTo>
                    <a:pt x="165" y="164"/>
                  </a:moveTo>
                  <a:cubicBezTo>
                    <a:pt x="175" y="162"/>
                    <a:pt x="184" y="159"/>
                    <a:pt x="184" y="159"/>
                  </a:cubicBezTo>
                  <a:cubicBezTo>
                    <a:pt x="184" y="159"/>
                    <a:pt x="184" y="159"/>
                    <a:pt x="184" y="159"/>
                  </a:cubicBezTo>
                  <a:cubicBezTo>
                    <a:pt x="184" y="159"/>
                    <a:pt x="184" y="159"/>
                    <a:pt x="184" y="159"/>
                  </a:cubicBezTo>
                  <a:cubicBezTo>
                    <a:pt x="186" y="159"/>
                    <a:pt x="186" y="159"/>
                    <a:pt x="186" y="159"/>
                  </a:cubicBezTo>
                  <a:cubicBezTo>
                    <a:pt x="184" y="159"/>
                    <a:pt x="184" y="159"/>
                    <a:pt x="184" y="159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5" y="122"/>
                    <a:pt x="165" y="122"/>
                    <a:pt x="165" y="122"/>
                  </a:cubicBezTo>
                  <a:cubicBezTo>
                    <a:pt x="184" y="159"/>
                    <a:pt x="184" y="159"/>
                    <a:pt x="184" y="159"/>
                  </a:cubicBezTo>
                  <a:cubicBezTo>
                    <a:pt x="183" y="159"/>
                    <a:pt x="183" y="159"/>
                    <a:pt x="183" y="159"/>
                  </a:cubicBezTo>
                  <a:cubicBezTo>
                    <a:pt x="165" y="158"/>
                    <a:pt x="165" y="158"/>
                    <a:pt x="165" y="158"/>
                  </a:cubicBezTo>
                  <a:cubicBezTo>
                    <a:pt x="165" y="159"/>
                    <a:pt x="165" y="159"/>
                    <a:pt x="165" y="159"/>
                  </a:cubicBezTo>
                  <a:cubicBezTo>
                    <a:pt x="183" y="159"/>
                    <a:pt x="183" y="159"/>
                    <a:pt x="183" y="159"/>
                  </a:cubicBezTo>
                  <a:cubicBezTo>
                    <a:pt x="180" y="160"/>
                    <a:pt x="173" y="162"/>
                    <a:pt x="165" y="164"/>
                  </a:cubicBezTo>
                  <a:close/>
                  <a:moveTo>
                    <a:pt x="165" y="151"/>
                  </a:moveTo>
                  <a:cubicBezTo>
                    <a:pt x="165" y="130"/>
                    <a:pt x="165" y="130"/>
                    <a:pt x="165" y="130"/>
                  </a:cubicBezTo>
                  <a:cubicBezTo>
                    <a:pt x="183" y="158"/>
                    <a:pt x="183" y="158"/>
                    <a:pt x="183" y="158"/>
                  </a:cubicBezTo>
                  <a:cubicBezTo>
                    <a:pt x="183" y="158"/>
                    <a:pt x="176" y="154"/>
                    <a:pt x="165" y="151"/>
                  </a:cubicBezTo>
                  <a:close/>
                  <a:moveTo>
                    <a:pt x="139" y="168"/>
                  </a:moveTo>
                  <a:cubicBezTo>
                    <a:pt x="147" y="170"/>
                    <a:pt x="147" y="170"/>
                    <a:pt x="147" y="170"/>
                  </a:cubicBezTo>
                  <a:cubicBezTo>
                    <a:pt x="147" y="170"/>
                    <a:pt x="147" y="170"/>
                    <a:pt x="147" y="170"/>
                  </a:cubicBezTo>
                  <a:cubicBezTo>
                    <a:pt x="147" y="171"/>
                    <a:pt x="147" y="171"/>
                    <a:pt x="147" y="171"/>
                  </a:cubicBezTo>
                  <a:cubicBezTo>
                    <a:pt x="147" y="170"/>
                    <a:pt x="147" y="170"/>
                    <a:pt x="147" y="170"/>
                  </a:cubicBezTo>
                  <a:cubicBezTo>
                    <a:pt x="152" y="168"/>
                    <a:pt x="159" y="166"/>
                    <a:pt x="165" y="164"/>
                  </a:cubicBezTo>
                  <a:cubicBezTo>
                    <a:pt x="165" y="164"/>
                    <a:pt x="165" y="164"/>
                    <a:pt x="165" y="164"/>
                  </a:cubicBezTo>
                  <a:cubicBezTo>
                    <a:pt x="159" y="166"/>
                    <a:pt x="152" y="168"/>
                    <a:pt x="147" y="170"/>
                  </a:cubicBezTo>
                  <a:cubicBezTo>
                    <a:pt x="148" y="161"/>
                    <a:pt x="148" y="161"/>
                    <a:pt x="148" y="161"/>
                  </a:cubicBezTo>
                  <a:cubicBezTo>
                    <a:pt x="148" y="161"/>
                    <a:pt x="148" y="161"/>
                    <a:pt x="148" y="161"/>
                  </a:cubicBezTo>
                  <a:cubicBezTo>
                    <a:pt x="148" y="159"/>
                    <a:pt x="148" y="159"/>
                    <a:pt x="148" y="159"/>
                  </a:cubicBezTo>
                  <a:cubicBezTo>
                    <a:pt x="165" y="159"/>
                    <a:pt x="165" y="159"/>
                    <a:pt x="165" y="159"/>
                  </a:cubicBezTo>
                  <a:cubicBezTo>
                    <a:pt x="165" y="158"/>
                    <a:pt x="165" y="158"/>
                    <a:pt x="165" y="158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3" y="146"/>
                    <a:pt x="143" y="146"/>
                    <a:pt x="143" y="146"/>
                  </a:cubicBezTo>
                  <a:cubicBezTo>
                    <a:pt x="151" y="147"/>
                    <a:pt x="159" y="149"/>
                    <a:pt x="165" y="151"/>
                  </a:cubicBezTo>
                  <a:cubicBezTo>
                    <a:pt x="165" y="130"/>
                    <a:pt x="165" y="130"/>
                    <a:pt x="165" y="130"/>
                  </a:cubicBezTo>
                  <a:cubicBezTo>
                    <a:pt x="139" y="91"/>
                    <a:pt x="139" y="91"/>
                    <a:pt x="139" y="91"/>
                  </a:cubicBezTo>
                  <a:cubicBezTo>
                    <a:pt x="139" y="154"/>
                    <a:pt x="139" y="154"/>
                    <a:pt x="139" y="154"/>
                  </a:cubicBezTo>
                  <a:cubicBezTo>
                    <a:pt x="141" y="155"/>
                    <a:pt x="144" y="156"/>
                    <a:pt x="146" y="158"/>
                  </a:cubicBezTo>
                  <a:cubicBezTo>
                    <a:pt x="139" y="158"/>
                    <a:pt x="139" y="158"/>
                    <a:pt x="139" y="158"/>
                  </a:cubicBezTo>
                  <a:cubicBezTo>
                    <a:pt x="139" y="161"/>
                    <a:pt x="139" y="161"/>
                    <a:pt x="139" y="161"/>
                  </a:cubicBezTo>
                  <a:cubicBezTo>
                    <a:pt x="147" y="161"/>
                    <a:pt x="147" y="161"/>
                    <a:pt x="147" y="161"/>
                  </a:cubicBezTo>
                  <a:cubicBezTo>
                    <a:pt x="147" y="170"/>
                    <a:pt x="147" y="170"/>
                    <a:pt x="147" y="170"/>
                  </a:cubicBezTo>
                  <a:cubicBezTo>
                    <a:pt x="147" y="170"/>
                    <a:pt x="147" y="170"/>
                    <a:pt x="147" y="170"/>
                  </a:cubicBezTo>
                  <a:cubicBezTo>
                    <a:pt x="139" y="168"/>
                    <a:pt x="139" y="168"/>
                    <a:pt x="139" y="168"/>
                  </a:cubicBezTo>
                  <a:close/>
                  <a:moveTo>
                    <a:pt x="165" y="120"/>
                  </a:moveTo>
                  <a:cubicBezTo>
                    <a:pt x="165" y="122"/>
                    <a:pt x="165" y="122"/>
                    <a:pt x="165" y="122"/>
                  </a:cubicBezTo>
                  <a:cubicBezTo>
                    <a:pt x="139" y="69"/>
                    <a:pt x="139" y="69"/>
                    <a:pt x="139" y="69"/>
                  </a:cubicBezTo>
                  <a:cubicBezTo>
                    <a:pt x="139" y="68"/>
                    <a:pt x="139" y="68"/>
                    <a:pt x="139" y="68"/>
                  </a:cubicBezTo>
                  <a:lnTo>
                    <a:pt x="165" y="120"/>
                  </a:lnTo>
                  <a:close/>
                  <a:moveTo>
                    <a:pt x="130" y="166"/>
                  </a:moveTo>
                  <a:cubicBezTo>
                    <a:pt x="139" y="168"/>
                    <a:pt x="139" y="168"/>
                    <a:pt x="139" y="168"/>
                  </a:cubicBezTo>
                  <a:cubicBezTo>
                    <a:pt x="139" y="168"/>
                    <a:pt x="139" y="168"/>
                    <a:pt x="139" y="168"/>
                  </a:cubicBezTo>
                  <a:cubicBezTo>
                    <a:pt x="131" y="165"/>
                    <a:pt x="131" y="165"/>
                    <a:pt x="131" y="165"/>
                  </a:cubicBezTo>
                  <a:cubicBezTo>
                    <a:pt x="132" y="164"/>
                    <a:pt x="133" y="162"/>
                    <a:pt x="133" y="161"/>
                  </a:cubicBezTo>
                  <a:cubicBezTo>
                    <a:pt x="139" y="161"/>
                    <a:pt x="139" y="161"/>
                    <a:pt x="139" y="161"/>
                  </a:cubicBezTo>
                  <a:cubicBezTo>
                    <a:pt x="139" y="158"/>
                    <a:pt x="139" y="158"/>
                    <a:pt x="139" y="158"/>
                  </a:cubicBezTo>
                  <a:cubicBezTo>
                    <a:pt x="130" y="157"/>
                    <a:pt x="130" y="157"/>
                    <a:pt x="130" y="157"/>
                  </a:cubicBezTo>
                  <a:lnTo>
                    <a:pt x="130" y="166"/>
                  </a:lnTo>
                  <a:close/>
                  <a:moveTo>
                    <a:pt x="139" y="68"/>
                  </a:moveTo>
                  <a:cubicBezTo>
                    <a:pt x="131" y="52"/>
                    <a:pt x="131" y="52"/>
                    <a:pt x="131" y="52"/>
                  </a:cubicBezTo>
                  <a:cubicBezTo>
                    <a:pt x="131" y="47"/>
                    <a:pt x="131" y="44"/>
                    <a:pt x="131" y="43"/>
                  </a:cubicBezTo>
                  <a:cubicBezTo>
                    <a:pt x="133" y="44"/>
                    <a:pt x="133" y="44"/>
                    <a:pt x="133" y="44"/>
                  </a:cubicBezTo>
                  <a:cubicBezTo>
                    <a:pt x="133" y="43"/>
                    <a:pt x="133" y="43"/>
                    <a:pt x="133" y="43"/>
                  </a:cubicBezTo>
                  <a:cubicBezTo>
                    <a:pt x="130" y="42"/>
                    <a:pt x="130" y="42"/>
                    <a:pt x="130" y="42"/>
                  </a:cubicBezTo>
                  <a:cubicBezTo>
                    <a:pt x="130" y="56"/>
                    <a:pt x="130" y="56"/>
                    <a:pt x="130" y="56"/>
                  </a:cubicBezTo>
                  <a:cubicBezTo>
                    <a:pt x="131" y="55"/>
                    <a:pt x="131" y="54"/>
                    <a:pt x="131" y="53"/>
                  </a:cubicBezTo>
                  <a:cubicBezTo>
                    <a:pt x="139" y="69"/>
                    <a:pt x="139" y="69"/>
                    <a:pt x="139" y="69"/>
                  </a:cubicBezTo>
                  <a:lnTo>
                    <a:pt x="139" y="68"/>
                  </a:lnTo>
                  <a:close/>
                  <a:moveTo>
                    <a:pt x="139" y="91"/>
                  </a:moveTo>
                  <a:cubicBezTo>
                    <a:pt x="139" y="154"/>
                    <a:pt x="139" y="154"/>
                    <a:pt x="139" y="154"/>
                  </a:cubicBezTo>
                  <a:cubicBezTo>
                    <a:pt x="136" y="152"/>
                    <a:pt x="133" y="151"/>
                    <a:pt x="130" y="151"/>
                  </a:cubicBezTo>
                  <a:cubicBezTo>
                    <a:pt x="130" y="103"/>
                    <a:pt x="130" y="103"/>
                    <a:pt x="130" y="103"/>
                  </a:cubicBezTo>
                  <a:cubicBezTo>
                    <a:pt x="133" y="112"/>
                    <a:pt x="133" y="112"/>
                    <a:pt x="133" y="112"/>
                  </a:cubicBezTo>
                  <a:cubicBezTo>
                    <a:pt x="133" y="106"/>
                    <a:pt x="132" y="99"/>
                    <a:pt x="130" y="92"/>
                  </a:cubicBezTo>
                  <a:cubicBezTo>
                    <a:pt x="130" y="78"/>
                    <a:pt x="130" y="78"/>
                    <a:pt x="130" y="78"/>
                  </a:cubicBezTo>
                  <a:lnTo>
                    <a:pt x="139" y="91"/>
                  </a:lnTo>
                  <a:close/>
                  <a:moveTo>
                    <a:pt x="130" y="70"/>
                  </a:moveTo>
                  <a:cubicBezTo>
                    <a:pt x="130" y="69"/>
                    <a:pt x="130" y="69"/>
                    <a:pt x="130" y="69"/>
                  </a:cubicBezTo>
                  <a:cubicBezTo>
                    <a:pt x="132" y="70"/>
                    <a:pt x="132" y="70"/>
                    <a:pt x="132" y="70"/>
                  </a:cubicBezTo>
                  <a:cubicBezTo>
                    <a:pt x="132" y="71"/>
                    <a:pt x="132" y="71"/>
                    <a:pt x="132" y="71"/>
                  </a:cubicBezTo>
                  <a:lnTo>
                    <a:pt x="130" y="70"/>
                  </a:lnTo>
                  <a:close/>
                  <a:moveTo>
                    <a:pt x="126" y="167"/>
                  </a:moveTo>
                  <a:cubicBezTo>
                    <a:pt x="128" y="167"/>
                    <a:pt x="129" y="166"/>
                    <a:pt x="130" y="166"/>
                  </a:cubicBezTo>
                  <a:cubicBezTo>
                    <a:pt x="130" y="166"/>
                    <a:pt x="130" y="166"/>
                    <a:pt x="130" y="166"/>
                  </a:cubicBezTo>
                  <a:cubicBezTo>
                    <a:pt x="130" y="157"/>
                    <a:pt x="130" y="157"/>
                    <a:pt x="130" y="157"/>
                  </a:cubicBezTo>
                  <a:cubicBezTo>
                    <a:pt x="126" y="157"/>
                    <a:pt x="126" y="157"/>
                    <a:pt x="126" y="157"/>
                  </a:cubicBezTo>
                  <a:cubicBezTo>
                    <a:pt x="126" y="161"/>
                    <a:pt x="126" y="161"/>
                    <a:pt x="126" y="161"/>
                  </a:cubicBezTo>
                  <a:cubicBezTo>
                    <a:pt x="130" y="161"/>
                    <a:pt x="130" y="161"/>
                    <a:pt x="130" y="161"/>
                  </a:cubicBezTo>
                  <a:cubicBezTo>
                    <a:pt x="129" y="163"/>
                    <a:pt x="128" y="163"/>
                    <a:pt x="126" y="163"/>
                  </a:cubicBezTo>
                  <a:lnTo>
                    <a:pt x="126" y="167"/>
                  </a:lnTo>
                  <a:close/>
                  <a:moveTo>
                    <a:pt x="130" y="42"/>
                  </a:moveTo>
                  <a:cubicBezTo>
                    <a:pt x="126" y="40"/>
                    <a:pt x="126" y="40"/>
                    <a:pt x="126" y="40"/>
                  </a:cubicBezTo>
                  <a:cubicBezTo>
                    <a:pt x="126" y="66"/>
                    <a:pt x="126" y="66"/>
                    <a:pt x="126" y="66"/>
                  </a:cubicBezTo>
                  <a:cubicBezTo>
                    <a:pt x="127" y="66"/>
                    <a:pt x="127" y="67"/>
                    <a:pt x="127" y="67"/>
                  </a:cubicBezTo>
                  <a:cubicBezTo>
                    <a:pt x="129" y="63"/>
                    <a:pt x="130" y="59"/>
                    <a:pt x="130" y="56"/>
                  </a:cubicBezTo>
                  <a:lnTo>
                    <a:pt x="130" y="42"/>
                  </a:lnTo>
                  <a:close/>
                  <a:moveTo>
                    <a:pt x="130" y="69"/>
                  </a:moveTo>
                  <a:cubicBezTo>
                    <a:pt x="130" y="70"/>
                    <a:pt x="130" y="70"/>
                    <a:pt x="130" y="70"/>
                  </a:cubicBezTo>
                  <a:cubicBezTo>
                    <a:pt x="129" y="69"/>
                    <a:pt x="129" y="69"/>
                    <a:pt x="129" y="69"/>
                  </a:cubicBezTo>
                  <a:cubicBezTo>
                    <a:pt x="129" y="70"/>
                    <a:pt x="130" y="73"/>
                    <a:pt x="130" y="77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30" y="92"/>
                    <a:pt x="130" y="92"/>
                    <a:pt x="130" y="92"/>
                  </a:cubicBezTo>
                  <a:cubicBezTo>
                    <a:pt x="130" y="90"/>
                    <a:pt x="130" y="88"/>
                    <a:pt x="129" y="86"/>
                  </a:cubicBezTo>
                  <a:cubicBezTo>
                    <a:pt x="129" y="89"/>
                    <a:pt x="128" y="91"/>
                    <a:pt x="128" y="94"/>
                  </a:cubicBezTo>
                  <a:cubicBezTo>
                    <a:pt x="130" y="103"/>
                    <a:pt x="130" y="103"/>
                    <a:pt x="130" y="103"/>
                  </a:cubicBezTo>
                  <a:cubicBezTo>
                    <a:pt x="130" y="151"/>
                    <a:pt x="130" y="151"/>
                    <a:pt x="130" y="151"/>
                  </a:cubicBezTo>
                  <a:cubicBezTo>
                    <a:pt x="129" y="150"/>
                    <a:pt x="128" y="150"/>
                    <a:pt x="126" y="150"/>
                  </a:cubicBezTo>
                  <a:cubicBezTo>
                    <a:pt x="126" y="67"/>
                    <a:pt x="126" y="67"/>
                    <a:pt x="126" y="67"/>
                  </a:cubicBezTo>
                  <a:lnTo>
                    <a:pt x="130" y="69"/>
                  </a:lnTo>
                  <a:close/>
                  <a:moveTo>
                    <a:pt x="123" y="167"/>
                  </a:moveTo>
                  <a:cubicBezTo>
                    <a:pt x="123" y="167"/>
                    <a:pt x="123" y="167"/>
                    <a:pt x="123" y="167"/>
                  </a:cubicBezTo>
                  <a:cubicBezTo>
                    <a:pt x="124" y="167"/>
                    <a:pt x="126" y="167"/>
                    <a:pt x="126" y="167"/>
                  </a:cubicBezTo>
                  <a:cubicBezTo>
                    <a:pt x="126" y="163"/>
                    <a:pt x="126" y="163"/>
                    <a:pt x="126" y="163"/>
                  </a:cubicBezTo>
                  <a:cubicBezTo>
                    <a:pt x="125" y="163"/>
                    <a:pt x="124" y="162"/>
                    <a:pt x="123" y="161"/>
                  </a:cubicBezTo>
                  <a:lnTo>
                    <a:pt x="123" y="167"/>
                  </a:lnTo>
                  <a:close/>
                  <a:moveTo>
                    <a:pt x="126" y="40"/>
                  </a:moveTo>
                  <a:cubicBezTo>
                    <a:pt x="125" y="39"/>
                    <a:pt x="125" y="39"/>
                    <a:pt x="125" y="39"/>
                  </a:cubicBezTo>
                  <a:cubicBezTo>
                    <a:pt x="123" y="36"/>
                    <a:pt x="123" y="36"/>
                    <a:pt x="123" y="36"/>
                  </a:cubicBezTo>
                  <a:cubicBezTo>
                    <a:pt x="123" y="37"/>
                    <a:pt x="123" y="37"/>
                    <a:pt x="123" y="37"/>
                  </a:cubicBezTo>
                  <a:cubicBezTo>
                    <a:pt x="124" y="39"/>
                    <a:pt x="124" y="39"/>
                    <a:pt x="124" y="39"/>
                  </a:cubicBezTo>
                  <a:cubicBezTo>
                    <a:pt x="123" y="38"/>
                    <a:pt x="123" y="38"/>
                    <a:pt x="123" y="38"/>
                  </a:cubicBezTo>
                  <a:cubicBezTo>
                    <a:pt x="123" y="63"/>
                    <a:pt x="123" y="63"/>
                    <a:pt x="123" y="63"/>
                  </a:cubicBezTo>
                  <a:cubicBezTo>
                    <a:pt x="124" y="64"/>
                    <a:pt x="126" y="65"/>
                    <a:pt x="126" y="66"/>
                  </a:cubicBezTo>
                  <a:lnTo>
                    <a:pt x="126" y="40"/>
                  </a:lnTo>
                  <a:close/>
                  <a:moveTo>
                    <a:pt x="123" y="33"/>
                  </a:moveTo>
                  <a:cubicBezTo>
                    <a:pt x="124" y="28"/>
                    <a:pt x="124" y="28"/>
                    <a:pt x="124" y="28"/>
                  </a:cubicBezTo>
                  <a:cubicBezTo>
                    <a:pt x="124" y="28"/>
                    <a:pt x="123" y="29"/>
                    <a:pt x="123" y="31"/>
                  </a:cubicBezTo>
                  <a:lnTo>
                    <a:pt x="123" y="33"/>
                  </a:lnTo>
                  <a:close/>
                  <a:moveTo>
                    <a:pt x="126" y="67"/>
                  </a:moveTo>
                  <a:cubicBezTo>
                    <a:pt x="126" y="150"/>
                    <a:pt x="126" y="150"/>
                    <a:pt x="126" y="150"/>
                  </a:cubicBezTo>
                  <a:cubicBezTo>
                    <a:pt x="126" y="150"/>
                    <a:pt x="125" y="150"/>
                    <a:pt x="124" y="150"/>
                  </a:cubicBezTo>
                  <a:cubicBezTo>
                    <a:pt x="124" y="153"/>
                    <a:pt x="123" y="155"/>
                    <a:pt x="123" y="156"/>
                  </a:cubicBezTo>
                  <a:cubicBezTo>
                    <a:pt x="123" y="65"/>
                    <a:pt x="123" y="65"/>
                    <a:pt x="123" y="65"/>
                  </a:cubicBezTo>
                  <a:lnTo>
                    <a:pt x="126" y="67"/>
                  </a:lnTo>
                  <a:close/>
                  <a:moveTo>
                    <a:pt x="126" y="157"/>
                  </a:moveTo>
                  <a:cubicBezTo>
                    <a:pt x="126" y="161"/>
                    <a:pt x="126" y="161"/>
                    <a:pt x="126" y="161"/>
                  </a:cubicBezTo>
                  <a:cubicBezTo>
                    <a:pt x="123" y="161"/>
                    <a:pt x="123" y="161"/>
                    <a:pt x="123" y="161"/>
                  </a:cubicBezTo>
                  <a:cubicBezTo>
                    <a:pt x="123" y="157"/>
                    <a:pt x="123" y="157"/>
                    <a:pt x="123" y="157"/>
                  </a:cubicBezTo>
                  <a:lnTo>
                    <a:pt x="126" y="157"/>
                  </a:lnTo>
                  <a:close/>
                  <a:moveTo>
                    <a:pt x="119" y="167"/>
                  </a:moveTo>
                  <a:cubicBezTo>
                    <a:pt x="120" y="167"/>
                    <a:pt x="121" y="167"/>
                    <a:pt x="123" y="167"/>
                  </a:cubicBezTo>
                  <a:cubicBezTo>
                    <a:pt x="123" y="161"/>
                    <a:pt x="123" y="161"/>
                    <a:pt x="123" y="161"/>
                  </a:cubicBezTo>
                  <a:cubicBezTo>
                    <a:pt x="123" y="161"/>
                    <a:pt x="123" y="161"/>
                    <a:pt x="123" y="161"/>
                  </a:cubicBezTo>
                  <a:cubicBezTo>
                    <a:pt x="123" y="161"/>
                    <a:pt x="123" y="161"/>
                    <a:pt x="123" y="161"/>
                  </a:cubicBezTo>
                  <a:cubicBezTo>
                    <a:pt x="123" y="157"/>
                    <a:pt x="123" y="157"/>
                    <a:pt x="123" y="157"/>
                  </a:cubicBezTo>
                  <a:cubicBezTo>
                    <a:pt x="121" y="157"/>
                    <a:pt x="121" y="157"/>
                    <a:pt x="121" y="157"/>
                  </a:cubicBezTo>
                  <a:cubicBezTo>
                    <a:pt x="119" y="157"/>
                    <a:pt x="119" y="157"/>
                    <a:pt x="119" y="157"/>
                  </a:cubicBezTo>
                  <a:lnTo>
                    <a:pt x="119" y="167"/>
                  </a:lnTo>
                  <a:close/>
                  <a:moveTo>
                    <a:pt x="123" y="36"/>
                  </a:moveTo>
                  <a:cubicBezTo>
                    <a:pt x="122" y="35"/>
                    <a:pt x="122" y="35"/>
                    <a:pt x="122" y="35"/>
                  </a:cubicBezTo>
                  <a:cubicBezTo>
                    <a:pt x="123" y="33"/>
                    <a:pt x="123" y="33"/>
                    <a:pt x="123" y="33"/>
                  </a:cubicBezTo>
                  <a:cubicBezTo>
                    <a:pt x="123" y="31"/>
                    <a:pt x="123" y="31"/>
                    <a:pt x="123" y="31"/>
                  </a:cubicBezTo>
                  <a:cubicBezTo>
                    <a:pt x="123" y="32"/>
                    <a:pt x="122" y="33"/>
                    <a:pt x="122" y="34"/>
                  </a:cubicBezTo>
                  <a:cubicBezTo>
                    <a:pt x="122" y="34"/>
                    <a:pt x="122" y="34"/>
                    <a:pt x="122" y="34"/>
                  </a:cubicBezTo>
                  <a:cubicBezTo>
                    <a:pt x="122" y="35"/>
                    <a:pt x="122" y="35"/>
                    <a:pt x="122" y="35"/>
                  </a:cubicBezTo>
                  <a:cubicBezTo>
                    <a:pt x="122" y="36"/>
                    <a:pt x="121" y="36"/>
                    <a:pt x="121" y="37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119" y="60"/>
                    <a:pt x="119" y="60"/>
                    <a:pt x="119" y="60"/>
                  </a:cubicBezTo>
                  <a:cubicBezTo>
                    <a:pt x="121" y="61"/>
                    <a:pt x="122" y="62"/>
                    <a:pt x="123" y="63"/>
                  </a:cubicBezTo>
                  <a:cubicBezTo>
                    <a:pt x="123" y="38"/>
                    <a:pt x="123" y="38"/>
                    <a:pt x="123" y="38"/>
                  </a:cubicBezTo>
                  <a:cubicBezTo>
                    <a:pt x="122" y="38"/>
                    <a:pt x="122" y="38"/>
                    <a:pt x="122" y="38"/>
                  </a:cubicBezTo>
                  <a:cubicBezTo>
                    <a:pt x="122" y="36"/>
                    <a:pt x="122" y="36"/>
                    <a:pt x="122" y="36"/>
                  </a:cubicBezTo>
                  <a:cubicBezTo>
                    <a:pt x="123" y="37"/>
                    <a:pt x="123" y="37"/>
                    <a:pt x="123" y="37"/>
                  </a:cubicBezTo>
                  <a:lnTo>
                    <a:pt x="123" y="36"/>
                  </a:lnTo>
                  <a:close/>
                  <a:moveTo>
                    <a:pt x="123" y="65"/>
                  </a:moveTo>
                  <a:cubicBezTo>
                    <a:pt x="123" y="156"/>
                    <a:pt x="123" y="156"/>
                    <a:pt x="123" y="156"/>
                  </a:cubicBezTo>
                  <a:cubicBezTo>
                    <a:pt x="123" y="157"/>
                    <a:pt x="123" y="157"/>
                    <a:pt x="123" y="157"/>
                  </a:cubicBezTo>
                  <a:cubicBezTo>
                    <a:pt x="122" y="156"/>
                    <a:pt x="121" y="155"/>
                    <a:pt x="119" y="155"/>
                  </a:cubicBezTo>
                  <a:cubicBezTo>
                    <a:pt x="119" y="101"/>
                    <a:pt x="119" y="101"/>
                    <a:pt x="119" y="101"/>
                  </a:cubicBezTo>
                  <a:cubicBezTo>
                    <a:pt x="120" y="101"/>
                    <a:pt x="120" y="101"/>
                    <a:pt x="120" y="101"/>
                  </a:cubicBezTo>
                  <a:cubicBezTo>
                    <a:pt x="120" y="99"/>
                    <a:pt x="120" y="97"/>
                    <a:pt x="120" y="95"/>
                  </a:cubicBezTo>
                  <a:cubicBezTo>
                    <a:pt x="119" y="94"/>
                    <a:pt x="119" y="94"/>
                    <a:pt x="119" y="94"/>
                  </a:cubicBezTo>
                  <a:cubicBezTo>
                    <a:pt x="119" y="63"/>
                    <a:pt x="119" y="63"/>
                    <a:pt x="119" y="63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3"/>
                    <a:pt x="120" y="62"/>
                    <a:pt x="119" y="61"/>
                  </a:cubicBezTo>
                  <a:cubicBezTo>
                    <a:pt x="119" y="61"/>
                    <a:pt x="119" y="61"/>
                    <a:pt x="119" y="61"/>
                  </a:cubicBezTo>
                  <a:cubicBezTo>
                    <a:pt x="122" y="64"/>
                    <a:pt x="122" y="64"/>
                    <a:pt x="122" y="64"/>
                  </a:cubicBezTo>
                  <a:lnTo>
                    <a:pt x="123" y="65"/>
                  </a:lnTo>
                  <a:close/>
                  <a:moveTo>
                    <a:pt x="118" y="167"/>
                  </a:moveTo>
                  <a:cubicBezTo>
                    <a:pt x="119" y="167"/>
                    <a:pt x="119" y="167"/>
                    <a:pt x="119" y="167"/>
                  </a:cubicBezTo>
                  <a:cubicBezTo>
                    <a:pt x="119" y="157"/>
                    <a:pt x="119" y="157"/>
                    <a:pt x="119" y="157"/>
                  </a:cubicBezTo>
                  <a:cubicBezTo>
                    <a:pt x="118" y="157"/>
                    <a:pt x="118" y="157"/>
                    <a:pt x="118" y="157"/>
                  </a:cubicBezTo>
                  <a:lnTo>
                    <a:pt x="118" y="167"/>
                  </a:lnTo>
                  <a:close/>
                  <a:moveTo>
                    <a:pt x="119" y="36"/>
                  </a:moveTo>
                  <a:cubicBezTo>
                    <a:pt x="118" y="36"/>
                    <a:pt x="118" y="36"/>
                    <a:pt x="118" y="36"/>
                  </a:cubicBezTo>
                  <a:cubicBezTo>
                    <a:pt x="118" y="60"/>
                    <a:pt x="118" y="60"/>
                    <a:pt x="118" y="60"/>
                  </a:cubicBezTo>
                  <a:cubicBezTo>
                    <a:pt x="119" y="60"/>
                    <a:pt x="119" y="60"/>
                    <a:pt x="119" y="60"/>
                  </a:cubicBezTo>
                  <a:lnTo>
                    <a:pt x="119" y="36"/>
                  </a:lnTo>
                  <a:close/>
                  <a:moveTo>
                    <a:pt x="119" y="61"/>
                  </a:moveTo>
                  <a:cubicBezTo>
                    <a:pt x="119" y="61"/>
                    <a:pt x="119" y="61"/>
                    <a:pt x="119" y="61"/>
                  </a:cubicBezTo>
                  <a:cubicBezTo>
                    <a:pt x="119" y="61"/>
                    <a:pt x="119" y="60"/>
                    <a:pt x="118" y="60"/>
                  </a:cubicBezTo>
                  <a:cubicBezTo>
                    <a:pt x="118" y="60"/>
                    <a:pt x="118" y="60"/>
                    <a:pt x="118" y="60"/>
                  </a:cubicBezTo>
                  <a:lnTo>
                    <a:pt x="119" y="61"/>
                  </a:lnTo>
                  <a:close/>
                  <a:moveTo>
                    <a:pt x="119" y="63"/>
                  </a:moveTo>
                  <a:cubicBezTo>
                    <a:pt x="119" y="63"/>
                    <a:pt x="119" y="63"/>
                    <a:pt x="119" y="63"/>
                  </a:cubicBezTo>
                  <a:cubicBezTo>
                    <a:pt x="118" y="61"/>
                    <a:pt x="118" y="61"/>
                    <a:pt x="118" y="61"/>
                  </a:cubicBezTo>
                  <a:cubicBezTo>
                    <a:pt x="118" y="62"/>
                    <a:pt x="118" y="62"/>
                    <a:pt x="118" y="62"/>
                  </a:cubicBezTo>
                  <a:cubicBezTo>
                    <a:pt x="119" y="63"/>
                    <a:pt x="119" y="63"/>
                    <a:pt x="119" y="63"/>
                  </a:cubicBezTo>
                  <a:cubicBezTo>
                    <a:pt x="118" y="63"/>
                    <a:pt x="118" y="63"/>
                    <a:pt x="118" y="63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9" y="94"/>
                    <a:pt x="119" y="94"/>
                    <a:pt x="119" y="94"/>
                  </a:cubicBezTo>
                  <a:lnTo>
                    <a:pt x="119" y="63"/>
                  </a:lnTo>
                  <a:close/>
                  <a:moveTo>
                    <a:pt x="119" y="101"/>
                  </a:moveTo>
                  <a:cubicBezTo>
                    <a:pt x="119" y="155"/>
                    <a:pt x="119" y="155"/>
                    <a:pt x="119" y="155"/>
                  </a:cubicBezTo>
                  <a:cubicBezTo>
                    <a:pt x="118" y="154"/>
                    <a:pt x="118" y="154"/>
                    <a:pt x="118" y="154"/>
                  </a:cubicBezTo>
                  <a:cubicBezTo>
                    <a:pt x="118" y="101"/>
                    <a:pt x="118" y="101"/>
                    <a:pt x="118" y="101"/>
                  </a:cubicBezTo>
                  <a:lnTo>
                    <a:pt x="119" y="101"/>
                  </a:lnTo>
                  <a:close/>
                  <a:moveTo>
                    <a:pt x="118" y="168"/>
                  </a:moveTo>
                  <a:cubicBezTo>
                    <a:pt x="118" y="167"/>
                    <a:pt x="118" y="167"/>
                    <a:pt x="118" y="167"/>
                  </a:cubicBezTo>
                  <a:cubicBezTo>
                    <a:pt x="118" y="157"/>
                    <a:pt x="118" y="157"/>
                    <a:pt x="118" y="157"/>
                  </a:cubicBezTo>
                  <a:cubicBezTo>
                    <a:pt x="118" y="157"/>
                    <a:pt x="118" y="157"/>
                    <a:pt x="118" y="157"/>
                  </a:cubicBezTo>
                  <a:lnTo>
                    <a:pt x="118" y="168"/>
                  </a:lnTo>
                  <a:close/>
                  <a:moveTo>
                    <a:pt x="118" y="36"/>
                  </a:moveTo>
                  <a:cubicBezTo>
                    <a:pt x="118" y="36"/>
                    <a:pt x="118" y="36"/>
                    <a:pt x="118" y="36"/>
                  </a:cubicBezTo>
                  <a:cubicBezTo>
                    <a:pt x="118" y="59"/>
                    <a:pt x="118" y="59"/>
                    <a:pt x="118" y="59"/>
                  </a:cubicBezTo>
                  <a:cubicBezTo>
                    <a:pt x="118" y="59"/>
                    <a:pt x="118" y="59"/>
                    <a:pt x="118" y="59"/>
                  </a:cubicBezTo>
                  <a:cubicBezTo>
                    <a:pt x="118" y="60"/>
                    <a:pt x="118" y="61"/>
                    <a:pt x="118" y="62"/>
                  </a:cubicBezTo>
                  <a:cubicBezTo>
                    <a:pt x="118" y="61"/>
                    <a:pt x="118" y="61"/>
                    <a:pt x="118" y="61"/>
                  </a:cubicBezTo>
                  <a:cubicBezTo>
                    <a:pt x="118" y="59"/>
                    <a:pt x="118" y="59"/>
                    <a:pt x="118" y="59"/>
                  </a:cubicBezTo>
                  <a:cubicBezTo>
                    <a:pt x="118" y="59"/>
                    <a:pt x="118" y="59"/>
                    <a:pt x="118" y="59"/>
                  </a:cubicBezTo>
                  <a:cubicBezTo>
                    <a:pt x="118" y="60"/>
                    <a:pt x="118" y="60"/>
                    <a:pt x="118" y="60"/>
                  </a:cubicBezTo>
                  <a:cubicBezTo>
                    <a:pt x="118" y="60"/>
                    <a:pt x="118" y="60"/>
                    <a:pt x="118" y="60"/>
                  </a:cubicBezTo>
                  <a:cubicBezTo>
                    <a:pt x="118" y="59"/>
                    <a:pt x="118" y="59"/>
                    <a:pt x="118" y="59"/>
                  </a:cubicBezTo>
                  <a:cubicBezTo>
                    <a:pt x="118" y="60"/>
                    <a:pt x="118" y="60"/>
                    <a:pt x="118" y="60"/>
                  </a:cubicBezTo>
                  <a:lnTo>
                    <a:pt x="118" y="36"/>
                  </a:lnTo>
                  <a:close/>
                  <a:moveTo>
                    <a:pt x="118" y="63"/>
                  </a:moveTo>
                  <a:cubicBezTo>
                    <a:pt x="118" y="93"/>
                    <a:pt x="118" y="93"/>
                    <a:pt x="118" y="93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18" y="62"/>
                    <a:pt x="118" y="62"/>
                    <a:pt x="118" y="62"/>
                  </a:cubicBezTo>
                  <a:lnTo>
                    <a:pt x="118" y="63"/>
                  </a:lnTo>
                  <a:close/>
                  <a:moveTo>
                    <a:pt x="118" y="101"/>
                  </a:moveTo>
                  <a:cubicBezTo>
                    <a:pt x="118" y="154"/>
                    <a:pt x="118" y="154"/>
                    <a:pt x="118" y="154"/>
                  </a:cubicBezTo>
                  <a:cubicBezTo>
                    <a:pt x="118" y="154"/>
                    <a:pt x="118" y="154"/>
                    <a:pt x="118" y="154"/>
                  </a:cubicBezTo>
                  <a:cubicBezTo>
                    <a:pt x="118" y="101"/>
                    <a:pt x="118" y="101"/>
                    <a:pt x="118" y="101"/>
                  </a:cubicBezTo>
                  <a:close/>
                  <a:moveTo>
                    <a:pt x="111" y="178"/>
                  </a:moveTo>
                  <a:cubicBezTo>
                    <a:pt x="112" y="177"/>
                    <a:pt x="112" y="177"/>
                    <a:pt x="113" y="176"/>
                  </a:cubicBezTo>
                  <a:cubicBezTo>
                    <a:pt x="115" y="175"/>
                    <a:pt x="115" y="170"/>
                    <a:pt x="118" y="168"/>
                  </a:cubicBezTo>
                  <a:cubicBezTo>
                    <a:pt x="118" y="157"/>
                    <a:pt x="118" y="157"/>
                    <a:pt x="118" y="157"/>
                  </a:cubicBezTo>
                  <a:cubicBezTo>
                    <a:pt x="115" y="156"/>
                    <a:pt x="113" y="156"/>
                    <a:pt x="111" y="155"/>
                  </a:cubicBezTo>
                  <a:lnTo>
                    <a:pt x="111" y="178"/>
                  </a:lnTo>
                  <a:close/>
                  <a:moveTo>
                    <a:pt x="118" y="36"/>
                  </a:moveTo>
                  <a:cubicBezTo>
                    <a:pt x="111" y="32"/>
                    <a:pt x="111" y="32"/>
                    <a:pt x="111" y="32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3" y="35"/>
                    <a:pt x="113" y="35"/>
                    <a:pt x="113" y="35"/>
                  </a:cubicBezTo>
                  <a:cubicBezTo>
                    <a:pt x="113" y="35"/>
                    <a:pt x="113" y="35"/>
                    <a:pt x="113" y="35"/>
                  </a:cubicBezTo>
                  <a:cubicBezTo>
                    <a:pt x="113" y="38"/>
                    <a:pt x="112" y="42"/>
                    <a:pt x="111" y="44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3" y="57"/>
                    <a:pt x="114" y="57"/>
                    <a:pt x="116" y="58"/>
                  </a:cubicBezTo>
                  <a:cubicBezTo>
                    <a:pt x="116" y="59"/>
                    <a:pt x="116" y="60"/>
                    <a:pt x="115" y="61"/>
                  </a:cubicBezTo>
                  <a:cubicBezTo>
                    <a:pt x="111" y="59"/>
                    <a:pt x="111" y="59"/>
                    <a:pt x="111" y="59"/>
                  </a:cubicBezTo>
                  <a:cubicBezTo>
                    <a:pt x="111" y="90"/>
                    <a:pt x="111" y="90"/>
                    <a:pt x="111" y="90"/>
                  </a:cubicBezTo>
                  <a:cubicBezTo>
                    <a:pt x="111" y="90"/>
                    <a:pt x="111" y="90"/>
                    <a:pt x="111" y="90"/>
                  </a:cubicBezTo>
                  <a:cubicBezTo>
                    <a:pt x="114" y="91"/>
                    <a:pt x="116" y="92"/>
                    <a:pt x="118" y="93"/>
                  </a:cubicBezTo>
                  <a:cubicBezTo>
                    <a:pt x="118" y="62"/>
                    <a:pt x="118" y="62"/>
                    <a:pt x="118" y="62"/>
                  </a:cubicBezTo>
                  <a:cubicBezTo>
                    <a:pt x="117" y="62"/>
                    <a:pt x="117" y="62"/>
                    <a:pt x="117" y="62"/>
                  </a:cubicBezTo>
                  <a:cubicBezTo>
                    <a:pt x="117" y="59"/>
                    <a:pt x="117" y="59"/>
                    <a:pt x="117" y="59"/>
                  </a:cubicBezTo>
                  <a:cubicBezTo>
                    <a:pt x="118" y="59"/>
                    <a:pt x="118" y="59"/>
                    <a:pt x="118" y="59"/>
                  </a:cubicBezTo>
                  <a:lnTo>
                    <a:pt x="118" y="36"/>
                  </a:lnTo>
                  <a:close/>
                  <a:moveTo>
                    <a:pt x="118" y="101"/>
                  </a:moveTo>
                  <a:cubicBezTo>
                    <a:pt x="118" y="154"/>
                    <a:pt x="118" y="154"/>
                    <a:pt x="118" y="154"/>
                  </a:cubicBezTo>
                  <a:cubicBezTo>
                    <a:pt x="117" y="153"/>
                    <a:pt x="115" y="152"/>
                    <a:pt x="114" y="152"/>
                  </a:cubicBezTo>
                  <a:cubicBezTo>
                    <a:pt x="113" y="153"/>
                    <a:pt x="111" y="154"/>
                    <a:pt x="111" y="154"/>
                  </a:cubicBezTo>
                  <a:cubicBezTo>
                    <a:pt x="111" y="152"/>
                    <a:pt x="111" y="152"/>
                    <a:pt x="111" y="152"/>
                  </a:cubicBezTo>
                  <a:cubicBezTo>
                    <a:pt x="111" y="150"/>
                    <a:pt x="111" y="150"/>
                    <a:pt x="111" y="150"/>
                  </a:cubicBezTo>
                  <a:cubicBezTo>
                    <a:pt x="111" y="150"/>
                    <a:pt x="111" y="150"/>
                    <a:pt x="111" y="150"/>
                  </a:cubicBezTo>
                  <a:cubicBezTo>
                    <a:pt x="111" y="98"/>
                    <a:pt x="111" y="98"/>
                    <a:pt x="111" y="98"/>
                  </a:cubicBezTo>
                  <a:lnTo>
                    <a:pt x="118" y="101"/>
                  </a:lnTo>
                  <a:close/>
                  <a:moveTo>
                    <a:pt x="109" y="178"/>
                  </a:moveTo>
                  <a:cubicBezTo>
                    <a:pt x="110" y="178"/>
                    <a:pt x="110" y="178"/>
                    <a:pt x="111" y="178"/>
                  </a:cubicBezTo>
                  <a:cubicBezTo>
                    <a:pt x="111" y="155"/>
                    <a:pt x="111" y="155"/>
                    <a:pt x="111" y="155"/>
                  </a:cubicBezTo>
                  <a:cubicBezTo>
                    <a:pt x="110" y="155"/>
                    <a:pt x="110" y="155"/>
                    <a:pt x="110" y="155"/>
                  </a:cubicBezTo>
                  <a:cubicBezTo>
                    <a:pt x="110" y="155"/>
                    <a:pt x="110" y="155"/>
                    <a:pt x="110" y="155"/>
                  </a:cubicBezTo>
                  <a:cubicBezTo>
                    <a:pt x="111" y="154"/>
                    <a:pt x="111" y="154"/>
                    <a:pt x="111" y="154"/>
                  </a:cubicBezTo>
                  <a:cubicBezTo>
                    <a:pt x="111" y="152"/>
                    <a:pt x="111" y="152"/>
                    <a:pt x="111" y="152"/>
                  </a:cubicBezTo>
                  <a:cubicBezTo>
                    <a:pt x="110" y="155"/>
                    <a:pt x="110" y="155"/>
                    <a:pt x="110" y="155"/>
                  </a:cubicBezTo>
                  <a:cubicBezTo>
                    <a:pt x="110" y="149"/>
                    <a:pt x="110" y="149"/>
                    <a:pt x="110" y="149"/>
                  </a:cubicBezTo>
                  <a:cubicBezTo>
                    <a:pt x="111" y="150"/>
                    <a:pt x="111" y="150"/>
                    <a:pt x="111" y="150"/>
                  </a:cubicBezTo>
                  <a:cubicBezTo>
                    <a:pt x="111" y="98"/>
                    <a:pt x="111" y="98"/>
                    <a:pt x="111" y="98"/>
                  </a:cubicBezTo>
                  <a:cubicBezTo>
                    <a:pt x="110" y="98"/>
                    <a:pt x="110" y="98"/>
                    <a:pt x="110" y="98"/>
                  </a:cubicBezTo>
                  <a:cubicBezTo>
                    <a:pt x="110" y="94"/>
                    <a:pt x="110" y="94"/>
                    <a:pt x="110" y="94"/>
                  </a:cubicBezTo>
                  <a:cubicBezTo>
                    <a:pt x="111" y="90"/>
                    <a:pt x="111" y="90"/>
                    <a:pt x="111" y="90"/>
                  </a:cubicBezTo>
                  <a:cubicBezTo>
                    <a:pt x="111" y="59"/>
                    <a:pt x="111" y="59"/>
                    <a:pt x="111" y="59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09" y="96"/>
                    <a:pt x="109" y="96"/>
                    <a:pt x="109" y="96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09" y="149"/>
                    <a:pt x="109" y="149"/>
                    <a:pt x="109" y="149"/>
                  </a:cubicBezTo>
                  <a:cubicBezTo>
                    <a:pt x="110" y="149"/>
                    <a:pt x="110" y="149"/>
                    <a:pt x="110" y="149"/>
                  </a:cubicBezTo>
                  <a:cubicBezTo>
                    <a:pt x="110" y="155"/>
                    <a:pt x="110" y="155"/>
                    <a:pt x="110" y="155"/>
                  </a:cubicBezTo>
                  <a:cubicBezTo>
                    <a:pt x="109" y="155"/>
                    <a:pt x="109" y="155"/>
                    <a:pt x="109" y="155"/>
                  </a:cubicBezTo>
                  <a:lnTo>
                    <a:pt x="109" y="178"/>
                  </a:lnTo>
                  <a:close/>
                  <a:moveTo>
                    <a:pt x="111" y="33"/>
                  </a:moveTo>
                  <a:cubicBezTo>
                    <a:pt x="111" y="33"/>
                    <a:pt x="111" y="33"/>
                    <a:pt x="111" y="33"/>
                  </a:cubicBezTo>
                  <a:cubicBezTo>
                    <a:pt x="111" y="33"/>
                    <a:pt x="111" y="33"/>
                    <a:pt x="111" y="33"/>
                  </a:cubicBezTo>
                  <a:close/>
                  <a:moveTo>
                    <a:pt x="111" y="44"/>
                  </a:moveTo>
                  <a:cubicBezTo>
                    <a:pt x="110" y="45"/>
                    <a:pt x="110" y="46"/>
                    <a:pt x="109" y="47"/>
                  </a:cubicBezTo>
                  <a:cubicBezTo>
                    <a:pt x="109" y="56"/>
                    <a:pt x="109" y="56"/>
                    <a:pt x="109" y="56"/>
                  </a:cubicBezTo>
                  <a:cubicBezTo>
                    <a:pt x="110" y="56"/>
                    <a:pt x="110" y="56"/>
                    <a:pt x="111" y="56"/>
                  </a:cubicBezTo>
                  <a:lnTo>
                    <a:pt x="111" y="44"/>
                  </a:lnTo>
                  <a:close/>
                  <a:moveTo>
                    <a:pt x="109" y="178"/>
                  </a:moveTo>
                  <a:cubicBezTo>
                    <a:pt x="109" y="178"/>
                    <a:pt x="109" y="178"/>
                    <a:pt x="109" y="178"/>
                  </a:cubicBezTo>
                  <a:cubicBezTo>
                    <a:pt x="109" y="155"/>
                    <a:pt x="109" y="155"/>
                    <a:pt x="109" y="155"/>
                  </a:cubicBezTo>
                  <a:cubicBezTo>
                    <a:pt x="109" y="155"/>
                    <a:pt x="109" y="155"/>
                    <a:pt x="109" y="155"/>
                  </a:cubicBezTo>
                  <a:lnTo>
                    <a:pt x="109" y="178"/>
                  </a:lnTo>
                  <a:close/>
                  <a:moveTo>
                    <a:pt x="109" y="47"/>
                  </a:moveTo>
                  <a:cubicBezTo>
                    <a:pt x="109" y="48"/>
                    <a:pt x="109" y="48"/>
                    <a:pt x="109" y="48"/>
                  </a:cubicBezTo>
                  <a:cubicBezTo>
                    <a:pt x="109" y="56"/>
                    <a:pt x="109" y="56"/>
                    <a:pt x="109" y="56"/>
                  </a:cubicBezTo>
                  <a:cubicBezTo>
                    <a:pt x="109" y="56"/>
                    <a:pt x="109" y="56"/>
                    <a:pt x="109" y="56"/>
                  </a:cubicBezTo>
                  <a:lnTo>
                    <a:pt x="109" y="47"/>
                  </a:lnTo>
                  <a:close/>
                  <a:moveTo>
                    <a:pt x="109" y="58"/>
                  </a:moveTo>
                  <a:cubicBezTo>
                    <a:pt x="109" y="58"/>
                    <a:pt x="109" y="58"/>
                    <a:pt x="109" y="58"/>
                  </a:cubicBezTo>
                  <a:cubicBezTo>
                    <a:pt x="109" y="89"/>
                    <a:pt x="109" y="89"/>
                    <a:pt x="109" y="89"/>
                  </a:cubicBezTo>
                  <a:cubicBezTo>
                    <a:pt x="109" y="89"/>
                    <a:pt x="109" y="89"/>
                    <a:pt x="109" y="89"/>
                  </a:cubicBezTo>
                  <a:cubicBezTo>
                    <a:pt x="109" y="89"/>
                    <a:pt x="109" y="89"/>
                    <a:pt x="109" y="89"/>
                  </a:cubicBezTo>
                  <a:cubicBezTo>
                    <a:pt x="109" y="149"/>
                    <a:pt x="109" y="149"/>
                    <a:pt x="109" y="149"/>
                  </a:cubicBezTo>
                  <a:cubicBezTo>
                    <a:pt x="109" y="149"/>
                    <a:pt x="109" y="149"/>
                    <a:pt x="109" y="149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09" y="97"/>
                    <a:pt x="109" y="97"/>
                    <a:pt x="109" y="97"/>
                  </a:cubicBezTo>
                  <a:lnTo>
                    <a:pt x="109" y="58"/>
                  </a:lnTo>
                  <a:close/>
                  <a:moveTo>
                    <a:pt x="108" y="178"/>
                  </a:moveTo>
                  <a:cubicBezTo>
                    <a:pt x="109" y="178"/>
                    <a:pt x="109" y="178"/>
                    <a:pt x="109" y="178"/>
                  </a:cubicBezTo>
                  <a:cubicBezTo>
                    <a:pt x="109" y="155"/>
                    <a:pt x="109" y="155"/>
                    <a:pt x="109" y="155"/>
                  </a:cubicBezTo>
                  <a:cubicBezTo>
                    <a:pt x="108" y="155"/>
                    <a:pt x="108" y="155"/>
                    <a:pt x="108" y="155"/>
                  </a:cubicBezTo>
                  <a:lnTo>
                    <a:pt x="108" y="178"/>
                  </a:lnTo>
                  <a:close/>
                  <a:moveTo>
                    <a:pt x="109" y="48"/>
                  </a:moveTo>
                  <a:cubicBezTo>
                    <a:pt x="108" y="49"/>
                    <a:pt x="108" y="49"/>
                    <a:pt x="108" y="49"/>
                  </a:cubicBezTo>
                  <a:cubicBezTo>
                    <a:pt x="108" y="55"/>
                    <a:pt x="108" y="55"/>
                    <a:pt x="108" y="55"/>
                  </a:cubicBezTo>
                  <a:cubicBezTo>
                    <a:pt x="109" y="56"/>
                    <a:pt x="109" y="56"/>
                    <a:pt x="109" y="56"/>
                  </a:cubicBezTo>
                  <a:lnTo>
                    <a:pt x="109" y="48"/>
                  </a:lnTo>
                  <a:close/>
                  <a:moveTo>
                    <a:pt x="109" y="58"/>
                  </a:moveTo>
                  <a:cubicBezTo>
                    <a:pt x="108" y="58"/>
                    <a:pt x="108" y="58"/>
                    <a:pt x="108" y="58"/>
                  </a:cubicBezTo>
                  <a:cubicBezTo>
                    <a:pt x="108" y="89"/>
                    <a:pt x="108" y="89"/>
                    <a:pt x="108" y="89"/>
                  </a:cubicBezTo>
                  <a:cubicBezTo>
                    <a:pt x="109" y="89"/>
                    <a:pt x="109" y="89"/>
                    <a:pt x="109" y="89"/>
                  </a:cubicBezTo>
                  <a:lnTo>
                    <a:pt x="109" y="58"/>
                  </a:lnTo>
                  <a:close/>
                  <a:moveTo>
                    <a:pt x="109" y="89"/>
                  </a:moveTo>
                  <a:cubicBezTo>
                    <a:pt x="109" y="90"/>
                    <a:pt x="109" y="90"/>
                    <a:pt x="109" y="90"/>
                  </a:cubicBezTo>
                  <a:cubicBezTo>
                    <a:pt x="108" y="91"/>
                    <a:pt x="108" y="91"/>
                    <a:pt x="108" y="91"/>
                  </a:cubicBezTo>
                  <a:cubicBezTo>
                    <a:pt x="108" y="92"/>
                    <a:pt x="108" y="92"/>
                    <a:pt x="108" y="92"/>
                  </a:cubicBezTo>
                  <a:cubicBezTo>
                    <a:pt x="108" y="92"/>
                    <a:pt x="108" y="92"/>
                    <a:pt x="108" y="92"/>
                  </a:cubicBezTo>
                  <a:cubicBezTo>
                    <a:pt x="108" y="92"/>
                    <a:pt x="108" y="92"/>
                    <a:pt x="108" y="92"/>
                  </a:cubicBezTo>
                  <a:cubicBezTo>
                    <a:pt x="108" y="92"/>
                    <a:pt x="108" y="92"/>
                    <a:pt x="108" y="92"/>
                  </a:cubicBezTo>
                  <a:cubicBezTo>
                    <a:pt x="108" y="149"/>
                    <a:pt x="108" y="149"/>
                    <a:pt x="108" y="149"/>
                  </a:cubicBezTo>
                  <a:cubicBezTo>
                    <a:pt x="109" y="149"/>
                    <a:pt x="109" y="149"/>
                    <a:pt x="109" y="149"/>
                  </a:cubicBezTo>
                  <a:lnTo>
                    <a:pt x="109" y="89"/>
                  </a:lnTo>
                  <a:close/>
                  <a:moveTo>
                    <a:pt x="106" y="179"/>
                  </a:moveTo>
                  <a:cubicBezTo>
                    <a:pt x="107" y="179"/>
                    <a:pt x="107" y="179"/>
                    <a:pt x="108" y="178"/>
                  </a:cubicBezTo>
                  <a:cubicBezTo>
                    <a:pt x="108" y="155"/>
                    <a:pt x="108" y="155"/>
                    <a:pt x="108" y="155"/>
                  </a:cubicBezTo>
                  <a:cubicBezTo>
                    <a:pt x="108" y="155"/>
                    <a:pt x="108" y="155"/>
                    <a:pt x="108" y="155"/>
                  </a:cubicBezTo>
                  <a:cubicBezTo>
                    <a:pt x="108" y="148"/>
                    <a:pt x="108" y="148"/>
                    <a:pt x="108" y="148"/>
                  </a:cubicBezTo>
                  <a:cubicBezTo>
                    <a:pt x="108" y="149"/>
                    <a:pt x="108" y="149"/>
                    <a:pt x="108" y="149"/>
                  </a:cubicBezTo>
                  <a:cubicBezTo>
                    <a:pt x="108" y="92"/>
                    <a:pt x="108" y="92"/>
                    <a:pt x="108" y="92"/>
                  </a:cubicBezTo>
                  <a:cubicBezTo>
                    <a:pt x="108" y="92"/>
                    <a:pt x="108" y="92"/>
                    <a:pt x="108" y="92"/>
                  </a:cubicBezTo>
                  <a:cubicBezTo>
                    <a:pt x="108" y="92"/>
                    <a:pt x="108" y="92"/>
                    <a:pt x="108" y="92"/>
                  </a:cubicBezTo>
                  <a:cubicBezTo>
                    <a:pt x="108" y="91"/>
                    <a:pt x="108" y="91"/>
                    <a:pt x="108" y="91"/>
                  </a:cubicBezTo>
                  <a:cubicBezTo>
                    <a:pt x="106" y="95"/>
                    <a:pt x="106" y="95"/>
                    <a:pt x="106" y="95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6" y="148"/>
                    <a:pt x="106" y="148"/>
                    <a:pt x="106" y="148"/>
                  </a:cubicBezTo>
                  <a:cubicBezTo>
                    <a:pt x="107" y="148"/>
                    <a:pt x="107" y="148"/>
                    <a:pt x="108" y="148"/>
                  </a:cubicBezTo>
                  <a:cubicBezTo>
                    <a:pt x="108" y="150"/>
                    <a:pt x="108" y="150"/>
                    <a:pt x="108" y="150"/>
                  </a:cubicBezTo>
                  <a:cubicBezTo>
                    <a:pt x="106" y="150"/>
                    <a:pt x="106" y="150"/>
                    <a:pt x="106" y="150"/>
                  </a:cubicBezTo>
                  <a:cubicBezTo>
                    <a:pt x="106" y="150"/>
                    <a:pt x="106" y="150"/>
                    <a:pt x="106" y="150"/>
                  </a:cubicBezTo>
                  <a:cubicBezTo>
                    <a:pt x="108" y="151"/>
                    <a:pt x="108" y="151"/>
                    <a:pt x="108" y="151"/>
                  </a:cubicBezTo>
                  <a:cubicBezTo>
                    <a:pt x="107" y="152"/>
                    <a:pt x="107" y="152"/>
                    <a:pt x="107" y="152"/>
                  </a:cubicBezTo>
                  <a:cubicBezTo>
                    <a:pt x="106" y="152"/>
                    <a:pt x="106" y="152"/>
                    <a:pt x="106" y="152"/>
                  </a:cubicBezTo>
                  <a:cubicBezTo>
                    <a:pt x="106" y="152"/>
                    <a:pt x="106" y="152"/>
                    <a:pt x="106" y="152"/>
                  </a:cubicBezTo>
                  <a:cubicBezTo>
                    <a:pt x="107" y="153"/>
                    <a:pt x="107" y="153"/>
                    <a:pt x="107" y="153"/>
                  </a:cubicBezTo>
                  <a:cubicBezTo>
                    <a:pt x="107" y="155"/>
                    <a:pt x="107" y="155"/>
                    <a:pt x="107" y="155"/>
                  </a:cubicBezTo>
                  <a:cubicBezTo>
                    <a:pt x="106" y="155"/>
                    <a:pt x="106" y="155"/>
                    <a:pt x="106" y="155"/>
                  </a:cubicBezTo>
                  <a:lnTo>
                    <a:pt x="106" y="179"/>
                  </a:lnTo>
                  <a:close/>
                  <a:moveTo>
                    <a:pt x="108" y="49"/>
                  </a:moveTo>
                  <a:cubicBezTo>
                    <a:pt x="107" y="50"/>
                    <a:pt x="107" y="51"/>
                    <a:pt x="106" y="52"/>
                  </a:cubicBezTo>
                  <a:cubicBezTo>
                    <a:pt x="106" y="55"/>
                    <a:pt x="106" y="55"/>
                    <a:pt x="106" y="55"/>
                  </a:cubicBezTo>
                  <a:cubicBezTo>
                    <a:pt x="107" y="55"/>
                    <a:pt x="107" y="55"/>
                    <a:pt x="108" y="55"/>
                  </a:cubicBezTo>
                  <a:lnTo>
                    <a:pt x="108" y="49"/>
                  </a:lnTo>
                  <a:close/>
                  <a:moveTo>
                    <a:pt x="108" y="58"/>
                  </a:moveTo>
                  <a:cubicBezTo>
                    <a:pt x="106" y="57"/>
                    <a:pt x="106" y="57"/>
                    <a:pt x="106" y="57"/>
                  </a:cubicBezTo>
                  <a:cubicBezTo>
                    <a:pt x="106" y="89"/>
                    <a:pt x="106" y="89"/>
                    <a:pt x="106" y="89"/>
                  </a:cubicBezTo>
                  <a:cubicBezTo>
                    <a:pt x="107" y="89"/>
                    <a:pt x="107" y="89"/>
                    <a:pt x="108" y="89"/>
                  </a:cubicBezTo>
                  <a:lnTo>
                    <a:pt x="108" y="58"/>
                  </a:lnTo>
                  <a:close/>
                  <a:moveTo>
                    <a:pt x="103" y="7"/>
                  </a:moveTo>
                  <a:cubicBezTo>
                    <a:pt x="103" y="7"/>
                    <a:pt x="104" y="7"/>
                    <a:pt x="104" y="7"/>
                  </a:cubicBezTo>
                  <a:cubicBezTo>
                    <a:pt x="104" y="7"/>
                    <a:pt x="104" y="7"/>
                    <a:pt x="103" y="6"/>
                  </a:cubicBezTo>
                  <a:lnTo>
                    <a:pt x="103" y="7"/>
                  </a:lnTo>
                  <a:close/>
                  <a:moveTo>
                    <a:pt x="103" y="179"/>
                  </a:moveTo>
                  <a:cubicBezTo>
                    <a:pt x="104" y="179"/>
                    <a:pt x="105" y="179"/>
                    <a:pt x="106" y="179"/>
                  </a:cubicBezTo>
                  <a:cubicBezTo>
                    <a:pt x="106" y="155"/>
                    <a:pt x="106" y="155"/>
                    <a:pt x="106" y="155"/>
                  </a:cubicBezTo>
                  <a:cubicBezTo>
                    <a:pt x="104" y="154"/>
                    <a:pt x="104" y="154"/>
                    <a:pt x="104" y="154"/>
                  </a:cubicBezTo>
                  <a:cubicBezTo>
                    <a:pt x="105" y="152"/>
                    <a:pt x="105" y="152"/>
                    <a:pt x="105" y="152"/>
                  </a:cubicBezTo>
                  <a:cubicBezTo>
                    <a:pt x="106" y="152"/>
                    <a:pt x="106" y="152"/>
                    <a:pt x="106" y="152"/>
                  </a:cubicBezTo>
                  <a:cubicBezTo>
                    <a:pt x="106" y="152"/>
                    <a:pt x="106" y="152"/>
                    <a:pt x="106" y="152"/>
                  </a:cubicBezTo>
                  <a:cubicBezTo>
                    <a:pt x="105" y="152"/>
                    <a:pt x="105" y="152"/>
                    <a:pt x="105" y="152"/>
                  </a:cubicBezTo>
                  <a:cubicBezTo>
                    <a:pt x="105" y="150"/>
                    <a:pt x="105" y="150"/>
                    <a:pt x="105" y="150"/>
                  </a:cubicBezTo>
                  <a:cubicBezTo>
                    <a:pt x="106" y="150"/>
                    <a:pt x="106" y="150"/>
                    <a:pt x="106" y="150"/>
                  </a:cubicBezTo>
                  <a:cubicBezTo>
                    <a:pt x="106" y="150"/>
                    <a:pt x="106" y="150"/>
                    <a:pt x="106" y="150"/>
                  </a:cubicBezTo>
                  <a:cubicBezTo>
                    <a:pt x="105" y="149"/>
                    <a:pt x="105" y="149"/>
                    <a:pt x="105" y="149"/>
                  </a:cubicBezTo>
                  <a:cubicBezTo>
                    <a:pt x="105" y="147"/>
                    <a:pt x="105" y="147"/>
                    <a:pt x="105" y="147"/>
                  </a:cubicBezTo>
                  <a:cubicBezTo>
                    <a:pt x="106" y="148"/>
                    <a:pt x="106" y="148"/>
                    <a:pt x="106" y="148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6" y="95"/>
                    <a:pt x="106" y="95"/>
                    <a:pt x="106" y="95"/>
                  </a:cubicBezTo>
                  <a:cubicBezTo>
                    <a:pt x="105" y="96"/>
                    <a:pt x="105" y="96"/>
                    <a:pt x="105" y="96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103" y="146"/>
                    <a:pt x="103" y="146"/>
                    <a:pt x="103" y="146"/>
                  </a:cubicBezTo>
                  <a:cubicBezTo>
                    <a:pt x="103" y="146"/>
                    <a:pt x="104" y="147"/>
                    <a:pt x="105" y="147"/>
                  </a:cubicBezTo>
                  <a:cubicBezTo>
                    <a:pt x="104" y="149"/>
                    <a:pt x="104" y="149"/>
                    <a:pt x="104" y="149"/>
                  </a:cubicBezTo>
                  <a:cubicBezTo>
                    <a:pt x="103" y="149"/>
                    <a:pt x="103" y="149"/>
                    <a:pt x="103" y="149"/>
                  </a:cubicBezTo>
                  <a:cubicBezTo>
                    <a:pt x="103" y="150"/>
                    <a:pt x="103" y="150"/>
                    <a:pt x="103" y="150"/>
                  </a:cubicBezTo>
                  <a:cubicBezTo>
                    <a:pt x="104" y="150"/>
                    <a:pt x="104" y="150"/>
                    <a:pt x="104" y="150"/>
                  </a:cubicBezTo>
                  <a:cubicBezTo>
                    <a:pt x="104" y="151"/>
                    <a:pt x="104" y="151"/>
                    <a:pt x="104" y="151"/>
                  </a:cubicBezTo>
                  <a:cubicBezTo>
                    <a:pt x="103" y="151"/>
                    <a:pt x="103" y="151"/>
                    <a:pt x="103" y="151"/>
                  </a:cubicBezTo>
                  <a:cubicBezTo>
                    <a:pt x="103" y="152"/>
                    <a:pt x="103" y="152"/>
                    <a:pt x="103" y="152"/>
                  </a:cubicBezTo>
                  <a:cubicBezTo>
                    <a:pt x="104" y="152"/>
                    <a:pt x="104" y="152"/>
                    <a:pt x="104" y="152"/>
                  </a:cubicBezTo>
                  <a:cubicBezTo>
                    <a:pt x="104" y="154"/>
                    <a:pt x="104" y="154"/>
                    <a:pt x="104" y="154"/>
                  </a:cubicBezTo>
                  <a:cubicBezTo>
                    <a:pt x="103" y="154"/>
                    <a:pt x="103" y="154"/>
                    <a:pt x="103" y="154"/>
                  </a:cubicBezTo>
                  <a:lnTo>
                    <a:pt x="103" y="179"/>
                  </a:lnTo>
                  <a:close/>
                  <a:moveTo>
                    <a:pt x="106" y="52"/>
                  </a:moveTo>
                  <a:cubicBezTo>
                    <a:pt x="104" y="54"/>
                    <a:pt x="103" y="55"/>
                    <a:pt x="103" y="55"/>
                  </a:cubicBezTo>
                  <a:cubicBezTo>
                    <a:pt x="104" y="55"/>
                    <a:pt x="105" y="55"/>
                    <a:pt x="106" y="55"/>
                  </a:cubicBezTo>
                  <a:lnTo>
                    <a:pt x="106" y="52"/>
                  </a:lnTo>
                  <a:close/>
                  <a:moveTo>
                    <a:pt x="106" y="57"/>
                  </a:moveTo>
                  <a:cubicBezTo>
                    <a:pt x="106" y="89"/>
                    <a:pt x="106" y="89"/>
                    <a:pt x="106" y="89"/>
                  </a:cubicBezTo>
                  <a:cubicBezTo>
                    <a:pt x="105" y="88"/>
                    <a:pt x="104" y="88"/>
                    <a:pt x="103" y="88"/>
                  </a:cubicBezTo>
                  <a:cubicBezTo>
                    <a:pt x="103" y="55"/>
                    <a:pt x="103" y="55"/>
                    <a:pt x="103" y="55"/>
                  </a:cubicBezTo>
                  <a:lnTo>
                    <a:pt x="106" y="57"/>
                  </a:lnTo>
                  <a:close/>
                  <a:moveTo>
                    <a:pt x="102" y="6"/>
                  </a:moveTo>
                  <a:cubicBezTo>
                    <a:pt x="103" y="7"/>
                    <a:pt x="103" y="7"/>
                    <a:pt x="103" y="7"/>
                  </a:cubicBezTo>
                  <a:cubicBezTo>
                    <a:pt x="103" y="6"/>
                    <a:pt x="103" y="6"/>
                    <a:pt x="103" y="6"/>
                  </a:cubicBezTo>
                  <a:cubicBezTo>
                    <a:pt x="102" y="5"/>
                    <a:pt x="102" y="5"/>
                    <a:pt x="102" y="5"/>
                  </a:cubicBezTo>
                  <a:lnTo>
                    <a:pt x="102" y="6"/>
                  </a:lnTo>
                  <a:close/>
                  <a:moveTo>
                    <a:pt x="102" y="179"/>
                  </a:moveTo>
                  <a:cubicBezTo>
                    <a:pt x="103" y="179"/>
                    <a:pt x="103" y="179"/>
                    <a:pt x="103" y="179"/>
                  </a:cubicBezTo>
                  <a:cubicBezTo>
                    <a:pt x="103" y="154"/>
                    <a:pt x="103" y="154"/>
                    <a:pt x="103" y="154"/>
                  </a:cubicBezTo>
                  <a:cubicBezTo>
                    <a:pt x="102" y="154"/>
                    <a:pt x="102" y="154"/>
                    <a:pt x="102" y="154"/>
                  </a:cubicBezTo>
                  <a:lnTo>
                    <a:pt x="102" y="179"/>
                  </a:lnTo>
                  <a:close/>
                  <a:moveTo>
                    <a:pt x="103" y="55"/>
                  </a:moveTo>
                  <a:cubicBezTo>
                    <a:pt x="102" y="55"/>
                    <a:pt x="102" y="55"/>
                    <a:pt x="102" y="55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102" y="57"/>
                    <a:pt x="102" y="57"/>
                    <a:pt x="102" y="58"/>
                  </a:cubicBezTo>
                  <a:cubicBezTo>
                    <a:pt x="102" y="88"/>
                    <a:pt x="102" y="88"/>
                    <a:pt x="102" y="88"/>
                  </a:cubicBezTo>
                  <a:cubicBezTo>
                    <a:pt x="103" y="88"/>
                    <a:pt x="103" y="88"/>
                    <a:pt x="103" y="88"/>
                  </a:cubicBezTo>
                  <a:lnTo>
                    <a:pt x="103" y="55"/>
                  </a:lnTo>
                  <a:close/>
                  <a:moveTo>
                    <a:pt x="103" y="95"/>
                  </a:moveTo>
                  <a:cubicBezTo>
                    <a:pt x="102" y="95"/>
                    <a:pt x="102" y="95"/>
                    <a:pt x="102" y="95"/>
                  </a:cubicBezTo>
                  <a:cubicBezTo>
                    <a:pt x="102" y="146"/>
                    <a:pt x="102" y="146"/>
                    <a:pt x="102" y="146"/>
                  </a:cubicBezTo>
                  <a:cubicBezTo>
                    <a:pt x="102" y="146"/>
                    <a:pt x="102" y="146"/>
                    <a:pt x="102" y="146"/>
                  </a:cubicBezTo>
                  <a:cubicBezTo>
                    <a:pt x="102" y="147"/>
                    <a:pt x="102" y="147"/>
                    <a:pt x="102" y="147"/>
                  </a:cubicBezTo>
                  <a:cubicBezTo>
                    <a:pt x="102" y="150"/>
                    <a:pt x="102" y="150"/>
                    <a:pt x="102" y="150"/>
                  </a:cubicBezTo>
                  <a:cubicBezTo>
                    <a:pt x="102" y="149"/>
                    <a:pt x="102" y="149"/>
                    <a:pt x="102" y="149"/>
                  </a:cubicBezTo>
                  <a:cubicBezTo>
                    <a:pt x="103" y="150"/>
                    <a:pt x="103" y="150"/>
                    <a:pt x="103" y="150"/>
                  </a:cubicBezTo>
                  <a:cubicBezTo>
                    <a:pt x="103" y="149"/>
                    <a:pt x="103" y="149"/>
                    <a:pt x="103" y="149"/>
                  </a:cubicBezTo>
                  <a:cubicBezTo>
                    <a:pt x="102" y="149"/>
                    <a:pt x="102" y="149"/>
                    <a:pt x="102" y="149"/>
                  </a:cubicBezTo>
                  <a:cubicBezTo>
                    <a:pt x="103" y="146"/>
                    <a:pt x="103" y="146"/>
                    <a:pt x="103" y="146"/>
                  </a:cubicBezTo>
                  <a:cubicBezTo>
                    <a:pt x="103" y="146"/>
                    <a:pt x="103" y="146"/>
                    <a:pt x="103" y="146"/>
                  </a:cubicBezTo>
                  <a:lnTo>
                    <a:pt x="103" y="95"/>
                  </a:lnTo>
                  <a:close/>
                  <a:moveTo>
                    <a:pt x="103" y="151"/>
                  </a:moveTo>
                  <a:cubicBezTo>
                    <a:pt x="103" y="152"/>
                    <a:pt x="103" y="152"/>
                    <a:pt x="103" y="152"/>
                  </a:cubicBezTo>
                  <a:cubicBezTo>
                    <a:pt x="102" y="151"/>
                    <a:pt x="102" y="151"/>
                    <a:pt x="102" y="151"/>
                  </a:cubicBezTo>
                  <a:cubicBezTo>
                    <a:pt x="102" y="151"/>
                    <a:pt x="102" y="151"/>
                    <a:pt x="102" y="151"/>
                  </a:cubicBezTo>
                  <a:lnTo>
                    <a:pt x="103" y="151"/>
                  </a:lnTo>
                  <a:close/>
                  <a:moveTo>
                    <a:pt x="102" y="6"/>
                  </a:moveTo>
                  <a:cubicBezTo>
                    <a:pt x="102" y="6"/>
                    <a:pt x="102" y="6"/>
                    <a:pt x="102" y="6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5"/>
                    <a:pt x="102" y="5"/>
                    <a:pt x="102" y="5"/>
                  </a:cubicBezTo>
                  <a:lnTo>
                    <a:pt x="102" y="6"/>
                  </a:lnTo>
                  <a:close/>
                  <a:moveTo>
                    <a:pt x="102" y="179"/>
                  </a:moveTo>
                  <a:cubicBezTo>
                    <a:pt x="102" y="179"/>
                    <a:pt x="102" y="179"/>
                    <a:pt x="102" y="179"/>
                  </a:cubicBezTo>
                  <a:cubicBezTo>
                    <a:pt x="102" y="154"/>
                    <a:pt x="102" y="154"/>
                    <a:pt x="102" y="154"/>
                  </a:cubicBezTo>
                  <a:cubicBezTo>
                    <a:pt x="102" y="154"/>
                    <a:pt x="102" y="154"/>
                    <a:pt x="102" y="154"/>
                  </a:cubicBezTo>
                  <a:lnTo>
                    <a:pt x="102" y="179"/>
                  </a:lnTo>
                  <a:close/>
                  <a:moveTo>
                    <a:pt x="102" y="55"/>
                  </a:moveTo>
                  <a:cubicBezTo>
                    <a:pt x="102" y="55"/>
                    <a:pt x="102" y="55"/>
                    <a:pt x="102" y="55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102" y="56"/>
                    <a:pt x="102" y="56"/>
                    <a:pt x="102" y="56"/>
                  </a:cubicBezTo>
                  <a:lnTo>
                    <a:pt x="102" y="55"/>
                  </a:lnTo>
                  <a:close/>
                  <a:moveTo>
                    <a:pt x="102" y="58"/>
                  </a:moveTo>
                  <a:cubicBezTo>
                    <a:pt x="102" y="58"/>
                    <a:pt x="102" y="58"/>
                    <a:pt x="102" y="59"/>
                  </a:cubicBezTo>
                  <a:cubicBezTo>
                    <a:pt x="102" y="88"/>
                    <a:pt x="102" y="88"/>
                    <a:pt x="102" y="88"/>
                  </a:cubicBezTo>
                  <a:cubicBezTo>
                    <a:pt x="102" y="88"/>
                    <a:pt x="102" y="88"/>
                    <a:pt x="102" y="88"/>
                  </a:cubicBezTo>
                  <a:lnTo>
                    <a:pt x="102" y="58"/>
                  </a:lnTo>
                  <a:close/>
                  <a:moveTo>
                    <a:pt x="102" y="95"/>
                  </a:moveTo>
                  <a:cubicBezTo>
                    <a:pt x="102" y="95"/>
                    <a:pt x="102" y="95"/>
                    <a:pt x="102" y="95"/>
                  </a:cubicBezTo>
                  <a:cubicBezTo>
                    <a:pt x="102" y="146"/>
                    <a:pt x="102" y="146"/>
                    <a:pt x="102" y="146"/>
                  </a:cubicBezTo>
                  <a:cubicBezTo>
                    <a:pt x="102" y="146"/>
                    <a:pt x="102" y="146"/>
                    <a:pt x="102" y="146"/>
                  </a:cubicBezTo>
                  <a:lnTo>
                    <a:pt x="102" y="95"/>
                  </a:lnTo>
                  <a:close/>
                  <a:moveTo>
                    <a:pt x="102" y="147"/>
                  </a:moveTo>
                  <a:cubicBezTo>
                    <a:pt x="102" y="150"/>
                    <a:pt x="102" y="150"/>
                    <a:pt x="102" y="150"/>
                  </a:cubicBezTo>
                  <a:cubicBezTo>
                    <a:pt x="102" y="151"/>
                    <a:pt x="102" y="151"/>
                    <a:pt x="102" y="151"/>
                  </a:cubicBezTo>
                  <a:cubicBezTo>
                    <a:pt x="102" y="151"/>
                    <a:pt x="102" y="151"/>
                    <a:pt x="102" y="151"/>
                  </a:cubicBezTo>
                  <a:cubicBezTo>
                    <a:pt x="102" y="151"/>
                    <a:pt x="102" y="151"/>
                    <a:pt x="102" y="151"/>
                  </a:cubicBezTo>
                  <a:cubicBezTo>
                    <a:pt x="102" y="151"/>
                    <a:pt x="102" y="151"/>
                    <a:pt x="102" y="151"/>
                  </a:cubicBezTo>
                  <a:cubicBezTo>
                    <a:pt x="102" y="152"/>
                    <a:pt x="102" y="152"/>
                    <a:pt x="102" y="152"/>
                  </a:cubicBezTo>
                  <a:cubicBezTo>
                    <a:pt x="102" y="148"/>
                    <a:pt x="102" y="148"/>
                    <a:pt x="102" y="148"/>
                  </a:cubicBezTo>
                  <a:lnTo>
                    <a:pt x="102" y="147"/>
                  </a:lnTo>
                  <a:close/>
                  <a:moveTo>
                    <a:pt x="101" y="6"/>
                  </a:moveTo>
                  <a:cubicBezTo>
                    <a:pt x="102" y="6"/>
                    <a:pt x="102" y="6"/>
                    <a:pt x="102" y="6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1" y="5"/>
                    <a:pt x="101" y="5"/>
                    <a:pt x="101" y="5"/>
                  </a:cubicBezTo>
                  <a:lnTo>
                    <a:pt x="101" y="6"/>
                  </a:lnTo>
                  <a:close/>
                  <a:moveTo>
                    <a:pt x="101" y="180"/>
                  </a:moveTo>
                  <a:cubicBezTo>
                    <a:pt x="102" y="179"/>
                    <a:pt x="102" y="179"/>
                    <a:pt x="102" y="179"/>
                  </a:cubicBezTo>
                  <a:cubicBezTo>
                    <a:pt x="102" y="154"/>
                    <a:pt x="102" y="154"/>
                    <a:pt x="102" y="154"/>
                  </a:cubicBezTo>
                  <a:cubicBezTo>
                    <a:pt x="101" y="154"/>
                    <a:pt x="101" y="154"/>
                    <a:pt x="101" y="154"/>
                  </a:cubicBezTo>
                  <a:cubicBezTo>
                    <a:pt x="102" y="152"/>
                    <a:pt x="102" y="152"/>
                    <a:pt x="102" y="152"/>
                  </a:cubicBezTo>
                  <a:cubicBezTo>
                    <a:pt x="102" y="148"/>
                    <a:pt x="102" y="148"/>
                    <a:pt x="102" y="148"/>
                  </a:cubicBezTo>
                  <a:cubicBezTo>
                    <a:pt x="101" y="154"/>
                    <a:pt x="101" y="154"/>
                    <a:pt x="101" y="154"/>
                  </a:cubicBezTo>
                  <a:cubicBezTo>
                    <a:pt x="101" y="154"/>
                    <a:pt x="101" y="154"/>
                    <a:pt x="101" y="154"/>
                  </a:cubicBezTo>
                  <a:lnTo>
                    <a:pt x="101" y="180"/>
                  </a:lnTo>
                  <a:close/>
                  <a:moveTo>
                    <a:pt x="102" y="55"/>
                  </a:moveTo>
                  <a:cubicBezTo>
                    <a:pt x="101" y="54"/>
                    <a:pt x="101" y="54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2" y="56"/>
                    <a:pt x="102" y="56"/>
                    <a:pt x="102" y="56"/>
                  </a:cubicBezTo>
                  <a:lnTo>
                    <a:pt x="102" y="55"/>
                  </a:lnTo>
                  <a:close/>
                  <a:moveTo>
                    <a:pt x="102" y="59"/>
                  </a:moveTo>
                  <a:cubicBezTo>
                    <a:pt x="101" y="60"/>
                    <a:pt x="101" y="62"/>
                    <a:pt x="101" y="63"/>
                  </a:cubicBezTo>
                  <a:cubicBezTo>
                    <a:pt x="101" y="88"/>
                    <a:pt x="101" y="88"/>
                    <a:pt x="101" y="88"/>
                  </a:cubicBezTo>
                  <a:cubicBezTo>
                    <a:pt x="102" y="88"/>
                    <a:pt x="102" y="88"/>
                    <a:pt x="102" y="88"/>
                  </a:cubicBezTo>
                  <a:lnTo>
                    <a:pt x="102" y="59"/>
                  </a:lnTo>
                  <a:close/>
                  <a:moveTo>
                    <a:pt x="102" y="95"/>
                  </a:moveTo>
                  <a:cubicBezTo>
                    <a:pt x="101" y="94"/>
                    <a:pt x="101" y="94"/>
                    <a:pt x="101" y="94"/>
                  </a:cubicBezTo>
                  <a:cubicBezTo>
                    <a:pt x="101" y="146"/>
                    <a:pt x="101" y="146"/>
                    <a:pt x="101" y="146"/>
                  </a:cubicBezTo>
                  <a:cubicBezTo>
                    <a:pt x="101" y="145"/>
                    <a:pt x="101" y="145"/>
                    <a:pt x="101" y="145"/>
                  </a:cubicBezTo>
                  <a:cubicBezTo>
                    <a:pt x="102" y="146"/>
                    <a:pt x="102" y="146"/>
                    <a:pt x="102" y="146"/>
                  </a:cubicBezTo>
                  <a:lnTo>
                    <a:pt x="102" y="95"/>
                  </a:lnTo>
                  <a:close/>
                  <a:moveTo>
                    <a:pt x="100" y="6"/>
                  </a:moveTo>
                  <a:cubicBezTo>
                    <a:pt x="101" y="6"/>
                    <a:pt x="101" y="6"/>
                    <a:pt x="101" y="6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0" y="5"/>
                    <a:pt x="100" y="5"/>
                    <a:pt x="100" y="5"/>
                  </a:cubicBezTo>
                  <a:cubicBezTo>
                    <a:pt x="100" y="5"/>
                    <a:pt x="100" y="5"/>
                    <a:pt x="100" y="5"/>
                  </a:cubicBezTo>
                  <a:lnTo>
                    <a:pt x="100" y="6"/>
                  </a:lnTo>
                  <a:close/>
                  <a:moveTo>
                    <a:pt x="100" y="180"/>
                  </a:moveTo>
                  <a:cubicBezTo>
                    <a:pt x="101" y="180"/>
                    <a:pt x="101" y="180"/>
                    <a:pt x="101" y="180"/>
                  </a:cubicBezTo>
                  <a:cubicBezTo>
                    <a:pt x="101" y="154"/>
                    <a:pt x="101" y="154"/>
                    <a:pt x="101" y="154"/>
                  </a:cubicBezTo>
                  <a:cubicBezTo>
                    <a:pt x="100" y="153"/>
                    <a:pt x="100" y="153"/>
                    <a:pt x="100" y="153"/>
                  </a:cubicBezTo>
                  <a:lnTo>
                    <a:pt x="100" y="180"/>
                  </a:lnTo>
                  <a:close/>
                  <a:moveTo>
                    <a:pt x="101" y="54"/>
                  </a:moveTo>
                  <a:cubicBezTo>
                    <a:pt x="100" y="55"/>
                    <a:pt x="100" y="55"/>
                    <a:pt x="100" y="55"/>
                  </a:cubicBezTo>
                  <a:cubicBezTo>
                    <a:pt x="101" y="55"/>
                    <a:pt x="101" y="55"/>
                    <a:pt x="101" y="55"/>
                  </a:cubicBezTo>
                  <a:lnTo>
                    <a:pt x="101" y="54"/>
                  </a:lnTo>
                  <a:close/>
                  <a:moveTo>
                    <a:pt x="101" y="63"/>
                  </a:moveTo>
                  <a:cubicBezTo>
                    <a:pt x="101" y="64"/>
                    <a:pt x="100" y="65"/>
                    <a:pt x="100" y="66"/>
                  </a:cubicBezTo>
                  <a:cubicBezTo>
                    <a:pt x="100" y="88"/>
                    <a:pt x="100" y="88"/>
                    <a:pt x="100" y="88"/>
                  </a:cubicBezTo>
                  <a:cubicBezTo>
                    <a:pt x="101" y="88"/>
                    <a:pt x="101" y="88"/>
                    <a:pt x="101" y="88"/>
                  </a:cubicBezTo>
                  <a:lnTo>
                    <a:pt x="101" y="63"/>
                  </a:lnTo>
                  <a:close/>
                  <a:moveTo>
                    <a:pt x="101" y="94"/>
                  </a:moveTo>
                  <a:cubicBezTo>
                    <a:pt x="100" y="94"/>
                    <a:pt x="100" y="94"/>
                    <a:pt x="100" y="94"/>
                  </a:cubicBezTo>
                  <a:cubicBezTo>
                    <a:pt x="100" y="145"/>
                    <a:pt x="100" y="145"/>
                    <a:pt x="100" y="145"/>
                  </a:cubicBezTo>
                  <a:cubicBezTo>
                    <a:pt x="100" y="145"/>
                    <a:pt x="100" y="145"/>
                    <a:pt x="100" y="145"/>
                  </a:cubicBezTo>
                  <a:cubicBezTo>
                    <a:pt x="100" y="148"/>
                    <a:pt x="100" y="148"/>
                    <a:pt x="100" y="148"/>
                  </a:cubicBezTo>
                  <a:cubicBezTo>
                    <a:pt x="100" y="151"/>
                    <a:pt x="100" y="151"/>
                    <a:pt x="100" y="151"/>
                  </a:cubicBezTo>
                  <a:cubicBezTo>
                    <a:pt x="101" y="146"/>
                    <a:pt x="101" y="146"/>
                    <a:pt x="101" y="146"/>
                  </a:cubicBezTo>
                  <a:lnTo>
                    <a:pt x="101" y="94"/>
                  </a:lnTo>
                  <a:close/>
                  <a:moveTo>
                    <a:pt x="99" y="6"/>
                  </a:moveTo>
                  <a:cubicBezTo>
                    <a:pt x="99" y="6"/>
                    <a:pt x="99" y="6"/>
                    <a:pt x="100" y="6"/>
                  </a:cubicBezTo>
                  <a:cubicBezTo>
                    <a:pt x="100" y="5"/>
                    <a:pt x="100" y="5"/>
                    <a:pt x="100" y="5"/>
                  </a:cubicBezTo>
                  <a:cubicBezTo>
                    <a:pt x="99" y="5"/>
                    <a:pt x="99" y="5"/>
                    <a:pt x="99" y="5"/>
                  </a:cubicBezTo>
                  <a:lnTo>
                    <a:pt x="99" y="6"/>
                  </a:lnTo>
                  <a:close/>
                  <a:moveTo>
                    <a:pt x="99" y="180"/>
                  </a:moveTo>
                  <a:cubicBezTo>
                    <a:pt x="99" y="180"/>
                    <a:pt x="100" y="180"/>
                    <a:pt x="100" y="180"/>
                  </a:cubicBezTo>
                  <a:cubicBezTo>
                    <a:pt x="100" y="153"/>
                    <a:pt x="100" y="153"/>
                    <a:pt x="100" y="153"/>
                  </a:cubicBezTo>
                  <a:cubicBezTo>
                    <a:pt x="100" y="153"/>
                    <a:pt x="100" y="153"/>
                    <a:pt x="100" y="153"/>
                  </a:cubicBezTo>
                  <a:cubicBezTo>
                    <a:pt x="100" y="151"/>
                    <a:pt x="100" y="151"/>
                    <a:pt x="100" y="151"/>
                  </a:cubicBezTo>
                  <a:cubicBezTo>
                    <a:pt x="100" y="148"/>
                    <a:pt x="100" y="148"/>
                    <a:pt x="100" y="148"/>
                  </a:cubicBezTo>
                  <a:cubicBezTo>
                    <a:pt x="99" y="153"/>
                    <a:pt x="99" y="153"/>
                    <a:pt x="99" y="153"/>
                  </a:cubicBezTo>
                  <a:cubicBezTo>
                    <a:pt x="99" y="153"/>
                    <a:pt x="99" y="153"/>
                    <a:pt x="99" y="153"/>
                  </a:cubicBezTo>
                  <a:lnTo>
                    <a:pt x="99" y="180"/>
                  </a:lnTo>
                  <a:close/>
                  <a:moveTo>
                    <a:pt x="100" y="66"/>
                  </a:moveTo>
                  <a:cubicBezTo>
                    <a:pt x="100" y="67"/>
                    <a:pt x="99" y="68"/>
                    <a:pt x="99" y="69"/>
                  </a:cubicBezTo>
                  <a:cubicBezTo>
                    <a:pt x="99" y="88"/>
                    <a:pt x="99" y="88"/>
                    <a:pt x="99" y="88"/>
                  </a:cubicBezTo>
                  <a:cubicBezTo>
                    <a:pt x="99" y="88"/>
                    <a:pt x="100" y="88"/>
                    <a:pt x="100" y="88"/>
                  </a:cubicBezTo>
                  <a:lnTo>
                    <a:pt x="100" y="66"/>
                  </a:lnTo>
                  <a:close/>
                  <a:moveTo>
                    <a:pt x="100" y="94"/>
                  </a:moveTo>
                  <a:cubicBezTo>
                    <a:pt x="99" y="93"/>
                    <a:pt x="99" y="93"/>
                    <a:pt x="99" y="93"/>
                  </a:cubicBezTo>
                  <a:cubicBezTo>
                    <a:pt x="99" y="145"/>
                    <a:pt x="99" y="145"/>
                    <a:pt x="99" y="145"/>
                  </a:cubicBezTo>
                  <a:cubicBezTo>
                    <a:pt x="99" y="145"/>
                    <a:pt x="100" y="145"/>
                    <a:pt x="100" y="145"/>
                  </a:cubicBezTo>
                  <a:lnTo>
                    <a:pt x="100" y="94"/>
                  </a:lnTo>
                  <a:close/>
                  <a:moveTo>
                    <a:pt x="94" y="46"/>
                  </a:moveTo>
                  <a:cubicBezTo>
                    <a:pt x="95" y="46"/>
                    <a:pt x="95" y="46"/>
                    <a:pt x="95" y="46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94" y="45"/>
                    <a:pt x="94" y="45"/>
                    <a:pt x="94" y="45"/>
                  </a:cubicBezTo>
                  <a:cubicBezTo>
                    <a:pt x="94" y="44"/>
                    <a:pt x="94" y="43"/>
                    <a:pt x="92" y="41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3" y="43"/>
                    <a:pt x="94" y="44"/>
                    <a:pt x="94" y="45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64"/>
                    <a:pt x="92" y="64"/>
                    <a:pt x="92" y="64"/>
                  </a:cubicBezTo>
                  <a:cubicBezTo>
                    <a:pt x="95" y="53"/>
                    <a:pt x="95" y="47"/>
                    <a:pt x="94" y="46"/>
                  </a:cubicBezTo>
                  <a:close/>
                  <a:moveTo>
                    <a:pt x="92" y="39"/>
                  </a:moveTo>
                  <a:cubicBezTo>
                    <a:pt x="95" y="28"/>
                    <a:pt x="94" y="21"/>
                    <a:pt x="94" y="20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0"/>
                    <a:pt x="97" y="20"/>
                    <a:pt x="97" y="20"/>
                  </a:cubicBezTo>
                  <a:cubicBezTo>
                    <a:pt x="92" y="18"/>
                    <a:pt x="92" y="18"/>
                    <a:pt x="92" y="18"/>
                  </a:cubicBezTo>
                  <a:lnTo>
                    <a:pt x="92" y="39"/>
                  </a:lnTo>
                  <a:close/>
                  <a:moveTo>
                    <a:pt x="92" y="5"/>
                  </a:moveTo>
                  <a:cubicBezTo>
                    <a:pt x="94" y="5"/>
                    <a:pt x="95" y="5"/>
                    <a:pt x="97" y="6"/>
                  </a:cubicBezTo>
                  <a:cubicBezTo>
                    <a:pt x="97" y="6"/>
                    <a:pt x="98" y="6"/>
                    <a:pt x="99" y="6"/>
                  </a:cubicBezTo>
                  <a:cubicBezTo>
                    <a:pt x="99" y="5"/>
                    <a:pt x="99" y="5"/>
                    <a:pt x="99" y="5"/>
                  </a:cubicBezTo>
                  <a:cubicBezTo>
                    <a:pt x="98" y="5"/>
                    <a:pt x="97" y="5"/>
                    <a:pt x="96" y="5"/>
                  </a:cubicBezTo>
                  <a:cubicBezTo>
                    <a:pt x="95" y="4"/>
                    <a:pt x="94" y="4"/>
                    <a:pt x="92" y="3"/>
                  </a:cubicBezTo>
                  <a:lnTo>
                    <a:pt x="92" y="5"/>
                  </a:lnTo>
                  <a:close/>
                  <a:moveTo>
                    <a:pt x="92" y="179"/>
                  </a:moveTo>
                  <a:cubicBezTo>
                    <a:pt x="95" y="179"/>
                    <a:pt x="97" y="179"/>
                    <a:pt x="99" y="180"/>
                  </a:cubicBezTo>
                  <a:cubicBezTo>
                    <a:pt x="99" y="153"/>
                    <a:pt x="99" y="153"/>
                    <a:pt x="99" y="153"/>
                  </a:cubicBezTo>
                  <a:cubicBezTo>
                    <a:pt x="97" y="153"/>
                    <a:pt x="97" y="153"/>
                    <a:pt x="97" y="153"/>
                  </a:cubicBezTo>
                  <a:cubicBezTo>
                    <a:pt x="99" y="145"/>
                    <a:pt x="99" y="145"/>
                    <a:pt x="99" y="145"/>
                  </a:cubicBezTo>
                  <a:cubicBezTo>
                    <a:pt x="99" y="145"/>
                    <a:pt x="99" y="145"/>
                    <a:pt x="99" y="145"/>
                  </a:cubicBezTo>
                  <a:cubicBezTo>
                    <a:pt x="99" y="93"/>
                    <a:pt x="99" y="93"/>
                    <a:pt x="99" y="93"/>
                  </a:cubicBezTo>
                  <a:cubicBezTo>
                    <a:pt x="92" y="91"/>
                    <a:pt x="92" y="91"/>
                    <a:pt x="92" y="91"/>
                  </a:cubicBezTo>
                  <a:cubicBezTo>
                    <a:pt x="92" y="143"/>
                    <a:pt x="92" y="143"/>
                    <a:pt x="92" y="143"/>
                  </a:cubicBezTo>
                  <a:cubicBezTo>
                    <a:pt x="94" y="143"/>
                    <a:pt x="95" y="144"/>
                    <a:pt x="96" y="144"/>
                  </a:cubicBezTo>
                  <a:cubicBezTo>
                    <a:pt x="95" y="148"/>
                    <a:pt x="95" y="151"/>
                    <a:pt x="94" y="152"/>
                  </a:cubicBezTo>
                  <a:cubicBezTo>
                    <a:pt x="92" y="152"/>
                    <a:pt x="92" y="152"/>
                    <a:pt x="92" y="152"/>
                  </a:cubicBezTo>
                  <a:lnTo>
                    <a:pt x="92" y="179"/>
                  </a:lnTo>
                  <a:close/>
                  <a:moveTo>
                    <a:pt x="99" y="69"/>
                  </a:moveTo>
                  <a:cubicBezTo>
                    <a:pt x="97" y="74"/>
                    <a:pt x="95" y="78"/>
                    <a:pt x="92" y="81"/>
                  </a:cubicBezTo>
                  <a:cubicBezTo>
                    <a:pt x="92" y="88"/>
                    <a:pt x="92" y="88"/>
                    <a:pt x="92" y="88"/>
                  </a:cubicBezTo>
                  <a:cubicBezTo>
                    <a:pt x="95" y="88"/>
                    <a:pt x="97" y="88"/>
                    <a:pt x="99" y="88"/>
                  </a:cubicBezTo>
                  <a:lnTo>
                    <a:pt x="99" y="69"/>
                  </a:lnTo>
                  <a:close/>
                  <a:moveTo>
                    <a:pt x="92" y="41"/>
                  </a:moveTo>
                  <a:cubicBezTo>
                    <a:pt x="92" y="40"/>
                    <a:pt x="92" y="40"/>
                    <a:pt x="92" y="40"/>
                  </a:cubicBezTo>
                  <a:cubicBezTo>
                    <a:pt x="92" y="40"/>
                    <a:pt x="92" y="39"/>
                    <a:pt x="92" y="39"/>
                  </a:cubicBezTo>
                  <a:cubicBezTo>
                    <a:pt x="92" y="18"/>
                    <a:pt x="92" y="18"/>
                    <a:pt x="92" y="18"/>
                  </a:cubicBezTo>
                  <a:cubicBezTo>
                    <a:pt x="90" y="17"/>
                    <a:pt x="90" y="17"/>
                    <a:pt x="90" y="17"/>
                  </a:cubicBezTo>
                  <a:cubicBezTo>
                    <a:pt x="90" y="39"/>
                    <a:pt x="90" y="39"/>
                    <a:pt x="90" y="39"/>
                  </a:cubicBezTo>
                  <a:cubicBezTo>
                    <a:pt x="90" y="40"/>
                    <a:pt x="91" y="40"/>
                    <a:pt x="91" y="40"/>
                  </a:cubicBezTo>
                  <a:cubicBezTo>
                    <a:pt x="92" y="41"/>
                    <a:pt x="92" y="41"/>
                    <a:pt x="92" y="42"/>
                  </a:cubicBezTo>
                  <a:lnTo>
                    <a:pt x="92" y="41"/>
                  </a:lnTo>
                  <a:close/>
                  <a:moveTo>
                    <a:pt x="90" y="6"/>
                  </a:moveTo>
                  <a:cubicBezTo>
                    <a:pt x="90" y="6"/>
                    <a:pt x="91" y="6"/>
                    <a:pt x="92" y="5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1" y="3"/>
                    <a:pt x="90" y="4"/>
                  </a:cubicBezTo>
                  <a:lnTo>
                    <a:pt x="90" y="6"/>
                  </a:lnTo>
                  <a:close/>
                  <a:moveTo>
                    <a:pt x="90" y="2"/>
                  </a:moveTo>
                  <a:cubicBezTo>
                    <a:pt x="90" y="1"/>
                    <a:pt x="90" y="1"/>
                    <a:pt x="90" y="1"/>
                  </a:cubicBezTo>
                  <a:cubicBezTo>
                    <a:pt x="90" y="0"/>
                    <a:pt x="90" y="0"/>
                    <a:pt x="90" y="1"/>
                  </a:cubicBezTo>
                  <a:lnTo>
                    <a:pt x="90" y="2"/>
                  </a:lnTo>
                  <a:close/>
                  <a:moveTo>
                    <a:pt x="90" y="179"/>
                  </a:moveTo>
                  <a:cubicBezTo>
                    <a:pt x="91" y="179"/>
                    <a:pt x="92" y="179"/>
                    <a:pt x="92" y="179"/>
                  </a:cubicBezTo>
                  <a:cubicBezTo>
                    <a:pt x="92" y="152"/>
                    <a:pt x="92" y="152"/>
                    <a:pt x="92" y="152"/>
                  </a:cubicBezTo>
                  <a:cubicBezTo>
                    <a:pt x="90" y="151"/>
                    <a:pt x="90" y="151"/>
                    <a:pt x="90" y="151"/>
                  </a:cubicBezTo>
                  <a:lnTo>
                    <a:pt x="90" y="179"/>
                  </a:lnTo>
                  <a:close/>
                  <a:moveTo>
                    <a:pt x="92" y="81"/>
                  </a:moveTo>
                  <a:cubicBezTo>
                    <a:pt x="92" y="82"/>
                    <a:pt x="91" y="83"/>
                    <a:pt x="90" y="84"/>
                  </a:cubicBezTo>
                  <a:cubicBezTo>
                    <a:pt x="90" y="88"/>
                    <a:pt x="90" y="88"/>
                    <a:pt x="90" y="88"/>
                  </a:cubicBezTo>
                  <a:cubicBezTo>
                    <a:pt x="91" y="88"/>
                    <a:pt x="92" y="88"/>
                    <a:pt x="92" y="88"/>
                  </a:cubicBezTo>
                  <a:lnTo>
                    <a:pt x="92" y="81"/>
                  </a:lnTo>
                  <a:close/>
                  <a:moveTo>
                    <a:pt x="92" y="91"/>
                  </a:moveTo>
                  <a:cubicBezTo>
                    <a:pt x="90" y="90"/>
                    <a:pt x="90" y="90"/>
                    <a:pt x="90" y="90"/>
                  </a:cubicBezTo>
                  <a:cubicBezTo>
                    <a:pt x="90" y="142"/>
                    <a:pt x="90" y="142"/>
                    <a:pt x="90" y="142"/>
                  </a:cubicBezTo>
                  <a:cubicBezTo>
                    <a:pt x="90" y="142"/>
                    <a:pt x="91" y="142"/>
                    <a:pt x="91" y="143"/>
                  </a:cubicBezTo>
                  <a:cubicBezTo>
                    <a:pt x="90" y="146"/>
                    <a:pt x="90" y="146"/>
                    <a:pt x="90" y="146"/>
                  </a:cubicBezTo>
                  <a:cubicBezTo>
                    <a:pt x="90" y="148"/>
                    <a:pt x="90" y="148"/>
                    <a:pt x="90" y="148"/>
                  </a:cubicBezTo>
                  <a:cubicBezTo>
                    <a:pt x="91" y="143"/>
                    <a:pt x="91" y="143"/>
                    <a:pt x="91" y="143"/>
                  </a:cubicBezTo>
                  <a:cubicBezTo>
                    <a:pt x="92" y="143"/>
                    <a:pt x="92" y="143"/>
                    <a:pt x="92" y="143"/>
                  </a:cubicBezTo>
                  <a:lnTo>
                    <a:pt x="92" y="91"/>
                  </a:lnTo>
                  <a:close/>
                  <a:moveTo>
                    <a:pt x="90" y="84"/>
                  </a:moveTo>
                  <a:cubicBezTo>
                    <a:pt x="90" y="84"/>
                    <a:pt x="90" y="84"/>
                    <a:pt x="90" y="84"/>
                  </a:cubicBezTo>
                  <a:cubicBezTo>
                    <a:pt x="90" y="84"/>
                    <a:pt x="90" y="84"/>
                    <a:pt x="90" y="84"/>
                  </a:cubicBezTo>
                  <a:close/>
                  <a:moveTo>
                    <a:pt x="90" y="75"/>
                  </a:moveTo>
                  <a:cubicBezTo>
                    <a:pt x="91" y="71"/>
                    <a:pt x="92" y="67"/>
                    <a:pt x="92" y="6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0" y="43"/>
                    <a:pt x="90" y="43"/>
                    <a:pt x="90" y="43"/>
                  </a:cubicBezTo>
                  <a:lnTo>
                    <a:pt x="90" y="75"/>
                  </a:lnTo>
                  <a:close/>
                  <a:moveTo>
                    <a:pt x="90" y="17"/>
                  </a:moveTo>
                  <a:cubicBezTo>
                    <a:pt x="88" y="16"/>
                    <a:pt x="88" y="16"/>
                    <a:pt x="88" y="16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9" y="39"/>
                    <a:pt x="89" y="39"/>
                    <a:pt x="90" y="39"/>
                  </a:cubicBezTo>
                  <a:lnTo>
                    <a:pt x="90" y="17"/>
                  </a:lnTo>
                  <a:close/>
                  <a:moveTo>
                    <a:pt x="88" y="9"/>
                  </a:moveTo>
                  <a:cubicBezTo>
                    <a:pt x="89" y="6"/>
                    <a:pt x="89" y="6"/>
                    <a:pt x="89" y="6"/>
                  </a:cubicBezTo>
                  <a:cubicBezTo>
                    <a:pt x="89" y="6"/>
                    <a:pt x="89" y="6"/>
                    <a:pt x="90" y="6"/>
                  </a:cubicBezTo>
                  <a:cubicBezTo>
                    <a:pt x="90" y="4"/>
                    <a:pt x="90" y="4"/>
                    <a:pt x="90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0" y="2"/>
                    <a:pt x="90" y="2"/>
                    <a:pt x="90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90" y="2"/>
                    <a:pt x="89" y="3"/>
                    <a:pt x="88" y="6"/>
                  </a:cubicBezTo>
                  <a:lnTo>
                    <a:pt x="88" y="9"/>
                  </a:lnTo>
                  <a:close/>
                  <a:moveTo>
                    <a:pt x="88" y="178"/>
                  </a:moveTo>
                  <a:cubicBezTo>
                    <a:pt x="89" y="178"/>
                    <a:pt x="89" y="178"/>
                    <a:pt x="90" y="179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89" y="151"/>
                    <a:pt x="89" y="151"/>
                    <a:pt x="89" y="151"/>
                  </a:cubicBezTo>
                  <a:cubicBezTo>
                    <a:pt x="90" y="148"/>
                    <a:pt x="90" y="148"/>
                    <a:pt x="90" y="148"/>
                  </a:cubicBezTo>
                  <a:cubicBezTo>
                    <a:pt x="90" y="146"/>
                    <a:pt x="90" y="146"/>
                    <a:pt x="90" y="146"/>
                  </a:cubicBezTo>
                  <a:cubicBezTo>
                    <a:pt x="88" y="151"/>
                    <a:pt x="88" y="151"/>
                    <a:pt x="88" y="151"/>
                  </a:cubicBezTo>
                  <a:lnTo>
                    <a:pt x="88" y="178"/>
                  </a:lnTo>
                  <a:close/>
                  <a:moveTo>
                    <a:pt x="90" y="84"/>
                  </a:moveTo>
                  <a:cubicBezTo>
                    <a:pt x="89" y="85"/>
                    <a:pt x="89" y="86"/>
                    <a:pt x="88" y="86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9" y="88"/>
                    <a:pt x="89" y="88"/>
                    <a:pt x="90" y="88"/>
                  </a:cubicBezTo>
                  <a:lnTo>
                    <a:pt x="90" y="84"/>
                  </a:lnTo>
                  <a:close/>
                  <a:moveTo>
                    <a:pt x="90" y="90"/>
                  </a:moveTo>
                  <a:cubicBezTo>
                    <a:pt x="88" y="90"/>
                    <a:pt x="88" y="90"/>
                    <a:pt x="88" y="90"/>
                  </a:cubicBezTo>
                  <a:cubicBezTo>
                    <a:pt x="88" y="142"/>
                    <a:pt x="88" y="142"/>
                    <a:pt x="88" y="142"/>
                  </a:cubicBezTo>
                  <a:cubicBezTo>
                    <a:pt x="88" y="142"/>
                    <a:pt x="88" y="142"/>
                    <a:pt x="88" y="142"/>
                  </a:cubicBezTo>
                  <a:cubicBezTo>
                    <a:pt x="88" y="143"/>
                    <a:pt x="88" y="143"/>
                    <a:pt x="88" y="143"/>
                  </a:cubicBezTo>
                  <a:cubicBezTo>
                    <a:pt x="89" y="142"/>
                    <a:pt x="89" y="142"/>
                    <a:pt x="89" y="142"/>
                  </a:cubicBezTo>
                  <a:cubicBezTo>
                    <a:pt x="90" y="142"/>
                    <a:pt x="90" y="142"/>
                    <a:pt x="90" y="142"/>
                  </a:cubicBezTo>
                  <a:lnTo>
                    <a:pt x="90" y="90"/>
                  </a:lnTo>
                  <a:close/>
                  <a:moveTo>
                    <a:pt x="88" y="84"/>
                  </a:moveTo>
                  <a:cubicBezTo>
                    <a:pt x="88" y="83"/>
                    <a:pt x="88" y="83"/>
                    <a:pt x="88" y="83"/>
                  </a:cubicBezTo>
                  <a:cubicBezTo>
                    <a:pt x="90" y="84"/>
                    <a:pt x="90" y="84"/>
                    <a:pt x="90" y="84"/>
                  </a:cubicBezTo>
                  <a:cubicBezTo>
                    <a:pt x="90" y="84"/>
                    <a:pt x="90" y="84"/>
                    <a:pt x="90" y="84"/>
                  </a:cubicBezTo>
                  <a:cubicBezTo>
                    <a:pt x="90" y="85"/>
                    <a:pt x="90" y="85"/>
                    <a:pt x="90" y="85"/>
                  </a:cubicBezTo>
                  <a:lnTo>
                    <a:pt x="88" y="84"/>
                  </a:lnTo>
                  <a:close/>
                  <a:moveTo>
                    <a:pt x="88" y="81"/>
                  </a:moveTo>
                  <a:cubicBezTo>
                    <a:pt x="89" y="79"/>
                    <a:pt x="89" y="77"/>
                    <a:pt x="90" y="75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2"/>
                    <a:pt x="88" y="42"/>
                  </a:cubicBezTo>
                  <a:lnTo>
                    <a:pt x="88" y="81"/>
                  </a:lnTo>
                  <a:close/>
                  <a:moveTo>
                    <a:pt x="88" y="16"/>
                  </a:moveTo>
                  <a:cubicBezTo>
                    <a:pt x="87" y="15"/>
                    <a:pt x="87" y="15"/>
                    <a:pt x="87" y="15"/>
                  </a:cubicBezTo>
                  <a:cubicBezTo>
                    <a:pt x="88" y="9"/>
                    <a:pt x="88" y="9"/>
                    <a:pt x="88" y="9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8" y="9"/>
                    <a:pt x="87" y="11"/>
                    <a:pt x="86" y="15"/>
                  </a:cubicBezTo>
                  <a:cubicBezTo>
                    <a:pt x="86" y="14"/>
                    <a:pt x="86" y="14"/>
                    <a:pt x="86" y="14"/>
                  </a:cubicBezTo>
                  <a:cubicBezTo>
                    <a:pt x="86" y="37"/>
                    <a:pt x="86" y="37"/>
                    <a:pt x="86" y="37"/>
                  </a:cubicBezTo>
                  <a:cubicBezTo>
                    <a:pt x="87" y="38"/>
                    <a:pt x="87" y="38"/>
                    <a:pt x="88" y="39"/>
                  </a:cubicBezTo>
                  <a:lnTo>
                    <a:pt x="88" y="16"/>
                  </a:lnTo>
                  <a:close/>
                  <a:moveTo>
                    <a:pt x="86" y="178"/>
                  </a:moveTo>
                  <a:cubicBezTo>
                    <a:pt x="87" y="178"/>
                    <a:pt x="87" y="178"/>
                    <a:pt x="88" y="178"/>
                  </a:cubicBezTo>
                  <a:cubicBezTo>
                    <a:pt x="88" y="151"/>
                    <a:pt x="88" y="151"/>
                    <a:pt x="88" y="151"/>
                  </a:cubicBezTo>
                  <a:cubicBezTo>
                    <a:pt x="88" y="151"/>
                    <a:pt x="88" y="151"/>
                    <a:pt x="88" y="151"/>
                  </a:cubicBezTo>
                  <a:cubicBezTo>
                    <a:pt x="86" y="150"/>
                    <a:pt x="86" y="150"/>
                    <a:pt x="86" y="150"/>
                  </a:cubicBezTo>
                  <a:lnTo>
                    <a:pt x="86" y="178"/>
                  </a:lnTo>
                  <a:close/>
                  <a:moveTo>
                    <a:pt x="88" y="86"/>
                  </a:moveTo>
                  <a:cubicBezTo>
                    <a:pt x="87" y="88"/>
                    <a:pt x="86" y="88"/>
                    <a:pt x="86" y="88"/>
                  </a:cubicBezTo>
                  <a:cubicBezTo>
                    <a:pt x="87" y="88"/>
                    <a:pt x="88" y="88"/>
                    <a:pt x="88" y="88"/>
                  </a:cubicBezTo>
                  <a:lnTo>
                    <a:pt x="88" y="86"/>
                  </a:lnTo>
                  <a:close/>
                  <a:moveTo>
                    <a:pt x="88" y="90"/>
                  </a:moveTo>
                  <a:cubicBezTo>
                    <a:pt x="86" y="89"/>
                    <a:pt x="86" y="89"/>
                    <a:pt x="86" y="89"/>
                  </a:cubicBezTo>
                  <a:cubicBezTo>
                    <a:pt x="86" y="142"/>
                    <a:pt x="86" y="142"/>
                    <a:pt x="86" y="142"/>
                  </a:cubicBezTo>
                  <a:cubicBezTo>
                    <a:pt x="86" y="142"/>
                    <a:pt x="86" y="142"/>
                    <a:pt x="86" y="142"/>
                  </a:cubicBezTo>
                  <a:cubicBezTo>
                    <a:pt x="87" y="142"/>
                    <a:pt x="87" y="142"/>
                    <a:pt x="88" y="142"/>
                  </a:cubicBezTo>
                  <a:lnTo>
                    <a:pt x="88" y="90"/>
                  </a:lnTo>
                  <a:close/>
                  <a:moveTo>
                    <a:pt x="86" y="83"/>
                  </a:moveTo>
                  <a:cubicBezTo>
                    <a:pt x="88" y="84"/>
                    <a:pt x="88" y="84"/>
                    <a:pt x="88" y="84"/>
                  </a:cubicBezTo>
                  <a:cubicBezTo>
                    <a:pt x="88" y="83"/>
                    <a:pt x="88" y="83"/>
                    <a:pt x="88" y="83"/>
                  </a:cubicBezTo>
                  <a:cubicBezTo>
                    <a:pt x="88" y="83"/>
                    <a:pt x="88" y="83"/>
                    <a:pt x="88" y="83"/>
                  </a:cubicBezTo>
                  <a:cubicBezTo>
                    <a:pt x="88" y="82"/>
                    <a:pt x="88" y="82"/>
                    <a:pt x="88" y="8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6" y="40"/>
                    <a:pt x="86" y="40"/>
                    <a:pt x="86" y="40"/>
                  </a:cubicBezTo>
                  <a:cubicBezTo>
                    <a:pt x="86" y="82"/>
                    <a:pt x="86" y="82"/>
                    <a:pt x="86" y="82"/>
                  </a:cubicBezTo>
                  <a:cubicBezTo>
                    <a:pt x="87" y="83"/>
                    <a:pt x="88" y="83"/>
                    <a:pt x="88" y="83"/>
                  </a:cubicBezTo>
                  <a:cubicBezTo>
                    <a:pt x="86" y="82"/>
                    <a:pt x="86" y="82"/>
                    <a:pt x="86" y="82"/>
                  </a:cubicBezTo>
                  <a:lnTo>
                    <a:pt x="86" y="83"/>
                  </a:lnTo>
                  <a:close/>
                  <a:moveTo>
                    <a:pt x="88" y="142"/>
                  </a:moveTo>
                  <a:cubicBezTo>
                    <a:pt x="88" y="143"/>
                    <a:pt x="88" y="143"/>
                    <a:pt x="88" y="143"/>
                  </a:cubicBezTo>
                  <a:cubicBezTo>
                    <a:pt x="86" y="150"/>
                    <a:pt x="86" y="150"/>
                    <a:pt x="86" y="150"/>
                  </a:cubicBezTo>
                  <a:cubicBezTo>
                    <a:pt x="86" y="148"/>
                    <a:pt x="86" y="148"/>
                    <a:pt x="86" y="148"/>
                  </a:cubicBezTo>
                  <a:cubicBezTo>
                    <a:pt x="86" y="148"/>
                    <a:pt x="86" y="148"/>
                    <a:pt x="86" y="148"/>
                  </a:cubicBezTo>
                  <a:cubicBezTo>
                    <a:pt x="86" y="148"/>
                    <a:pt x="86" y="148"/>
                    <a:pt x="86" y="148"/>
                  </a:cubicBezTo>
                  <a:cubicBezTo>
                    <a:pt x="86" y="147"/>
                    <a:pt x="86" y="147"/>
                    <a:pt x="86" y="147"/>
                  </a:cubicBezTo>
                  <a:cubicBezTo>
                    <a:pt x="86" y="147"/>
                    <a:pt x="86" y="147"/>
                    <a:pt x="86" y="147"/>
                  </a:cubicBezTo>
                  <a:cubicBezTo>
                    <a:pt x="87" y="146"/>
                    <a:pt x="87" y="146"/>
                    <a:pt x="87" y="146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7" y="145"/>
                    <a:pt x="87" y="145"/>
                    <a:pt x="87" y="145"/>
                  </a:cubicBezTo>
                  <a:lnTo>
                    <a:pt x="88" y="142"/>
                  </a:lnTo>
                  <a:close/>
                  <a:moveTo>
                    <a:pt x="86" y="14"/>
                  </a:moveTo>
                  <a:cubicBezTo>
                    <a:pt x="85" y="14"/>
                    <a:pt x="85" y="14"/>
                    <a:pt x="85" y="14"/>
                  </a:cubicBezTo>
                  <a:cubicBezTo>
                    <a:pt x="85" y="37"/>
                    <a:pt x="85" y="37"/>
                    <a:pt x="85" y="37"/>
                  </a:cubicBezTo>
                  <a:cubicBezTo>
                    <a:pt x="86" y="37"/>
                    <a:pt x="86" y="37"/>
                    <a:pt x="86" y="37"/>
                  </a:cubicBezTo>
                  <a:lnTo>
                    <a:pt x="86" y="14"/>
                  </a:lnTo>
                  <a:close/>
                  <a:moveTo>
                    <a:pt x="85" y="178"/>
                  </a:moveTo>
                  <a:cubicBezTo>
                    <a:pt x="86" y="178"/>
                    <a:pt x="86" y="178"/>
                    <a:pt x="86" y="178"/>
                  </a:cubicBezTo>
                  <a:cubicBezTo>
                    <a:pt x="86" y="150"/>
                    <a:pt x="86" y="150"/>
                    <a:pt x="86" y="150"/>
                  </a:cubicBezTo>
                  <a:cubicBezTo>
                    <a:pt x="86" y="150"/>
                    <a:pt x="86" y="150"/>
                    <a:pt x="86" y="150"/>
                  </a:cubicBezTo>
                  <a:cubicBezTo>
                    <a:pt x="86" y="150"/>
                    <a:pt x="86" y="150"/>
                    <a:pt x="86" y="150"/>
                  </a:cubicBezTo>
                  <a:cubicBezTo>
                    <a:pt x="86" y="148"/>
                    <a:pt x="86" y="148"/>
                    <a:pt x="86" y="148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lnTo>
                    <a:pt x="85" y="178"/>
                  </a:lnTo>
                  <a:close/>
                  <a:moveTo>
                    <a:pt x="86" y="89"/>
                  </a:moveTo>
                  <a:cubicBezTo>
                    <a:pt x="85" y="88"/>
                    <a:pt x="85" y="88"/>
                    <a:pt x="85" y="88"/>
                  </a:cubicBezTo>
                  <a:cubicBezTo>
                    <a:pt x="85" y="89"/>
                    <a:pt x="85" y="89"/>
                    <a:pt x="85" y="89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6" y="90"/>
                    <a:pt x="85" y="92"/>
                    <a:pt x="85" y="93"/>
                  </a:cubicBezTo>
                  <a:cubicBezTo>
                    <a:pt x="85" y="141"/>
                    <a:pt x="85" y="141"/>
                    <a:pt x="85" y="141"/>
                  </a:cubicBezTo>
                  <a:cubicBezTo>
                    <a:pt x="85" y="142"/>
                    <a:pt x="85" y="142"/>
                    <a:pt x="85" y="142"/>
                  </a:cubicBezTo>
                  <a:cubicBezTo>
                    <a:pt x="85" y="142"/>
                    <a:pt x="85" y="142"/>
                    <a:pt x="85" y="142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86" y="142"/>
                    <a:pt x="86" y="142"/>
                    <a:pt x="86" y="142"/>
                  </a:cubicBezTo>
                  <a:lnTo>
                    <a:pt x="86" y="89"/>
                  </a:lnTo>
                  <a:close/>
                  <a:moveTo>
                    <a:pt x="85" y="83"/>
                  </a:moveTo>
                  <a:cubicBezTo>
                    <a:pt x="86" y="83"/>
                    <a:pt x="86" y="83"/>
                    <a:pt x="86" y="83"/>
                  </a:cubicBezTo>
                  <a:cubicBezTo>
                    <a:pt x="86" y="82"/>
                    <a:pt x="86" y="82"/>
                    <a:pt x="86" y="82"/>
                  </a:cubicBezTo>
                  <a:cubicBezTo>
                    <a:pt x="85" y="82"/>
                    <a:pt x="85" y="82"/>
                    <a:pt x="85" y="82"/>
                  </a:cubicBezTo>
                  <a:lnTo>
                    <a:pt x="85" y="83"/>
                  </a:lnTo>
                  <a:close/>
                  <a:moveTo>
                    <a:pt x="86" y="40"/>
                  </a:moveTo>
                  <a:cubicBezTo>
                    <a:pt x="86" y="82"/>
                    <a:pt x="86" y="82"/>
                    <a:pt x="86" y="82"/>
                  </a:cubicBezTo>
                  <a:cubicBezTo>
                    <a:pt x="85" y="81"/>
                    <a:pt x="85" y="81"/>
                    <a:pt x="85" y="81"/>
                  </a:cubicBezTo>
                  <a:cubicBezTo>
                    <a:pt x="85" y="40"/>
                    <a:pt x="85" y="40"/>
                    <a:pt x="85" y="40"/>
                  </a:cubicBezTo>
                  <a:lnTo>
                    <a:pt x="86" y="40"/>
                  </a:lnTo>
                  <a:close/>
                  <a:moveTo>
                    <a:pt x="86" y="145"/>
                  </a:moveTo>
                  <a:cubicBezTo>
                    <a:pt x="86" y="145"/>
                    <a:pt x="86" y="145"/>
                    <a:pt x="86" y="145"/>
                  </a:cubicBezTo>
                  <a:cubicBezTo>
                    <a:pt x="85" y="145"/>
                    <a:pt x="85" y="145"/>
                    <a:pt x="85" y="145"/>
                  </a:cubicBezTo>
                  <a:cubicBezTo>
                    <a:pt x="85" y="144"/>
                    <a:pt x="85" y="144"/>
                    <a:pt x="85" y="144"/>
                  </a:cubicBezTo>
                  <a:lnTo>
                    <a:pt x="86" y="145"/>
                  </a:lnTo>
                  <a:close/>
                  <a:moveTo>
                    <a:pt x="86" y="147"/>
                  </a:moveTo>
                  <a:cubicBezTo>
                    <a:pt x="86" y="148"/>
                    <a:pt x="86" y="148"/>
                    <a:pt x="86" y="148"/>
                  </a:cubicBezTo>
                  <a:cubicBezTo>
                    <a:pt x="85" y="147"/>
                    <a:pt x="85" y="147"/>
                    <a:pt x="85" y="147"/>
                  </a:cubicBezTo>
                  <a:cubicBezTo>
                    <a:pt x="85" y="147"/>
                    <a:pt x="85" y="147"/>
                    <a:pt x="85" y="147"/>
                  </a:cubicBezTo>
                  <a:lnTo>
                    <a:pt x="86" y="147"/>
                  </a:lnTo>
                  <a:close/>
                  <a:moveTo>
                    <a:pt x="85" y="14"/>
                  </a:moveTo>
                  <a:cubicBezTo>
                    <a:pt x="84" y="13"/>
                    <a:pt x="84" y="13"/>
                    <a:pt x="84" y="13"/>
                  </a:cubicBezTo>
                  <a:cubicBezTo>
                    <a:pt x="84" y="36"/>
                    <a:pt x="84" y="36"/>
                    <a:pt x="84" y="36"/>
                  </a:cubicBezTo>
                  <a:cubicBezTo>
                    <a:pt x="85" y="37"/>
                    <a:pt x="85" y="37"/>
                    <a:pt x="85" y="37"/>
                  </a:cubicBezTo>
                  <a:lnTo>
                    <a:pt x="85" y="14"/>
                  </a:lnTo>
                  <a:close/>
                  <a:moveTo>
                    <a:pt x="84" y="177"/>
                  </a:moveTo>
                  <a:cubicBezTo>
                    <a:pt x="85" y="178"/>
                    <a:pt x="85" y="178"/>
                    <a:pt x="85" y="178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4" y="149"/>
                  </a:cubicBezTo>
                  <a:lnTo>
                    <a:pt x="84" y="177"/>
                  </a:lnTo>
                  <a:close/>
                  <a:moveTo>
                    <a:pt x="85" y="88"/>
                  </a:moveTo>
                  <a:cubicBezTo>
                    <a:pt x="84" y="88"/>
                    <a:pt x="84" y="88"/>
                    <a:pt x="84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84" y="89"/>
                    <a:pt x="84" y="89"/>
                    <a:pt x="84" y="89"/>
                  </a:cubicBezTo>
                  <a:cubicBezTo>
                    <a:pt x="85" y="89"/>
                    <a:pt x="85" y="89"/>
                    <a:pt x="85" y="89"/>
                  </a:cubicBezTo>
                  <a:lnTo>
                    <a:pt x="85" y="88"/>
                  </a:lnTo>
                  <a:close/>
                  <a:moveTo>
                    <a:pt x="85" y="93"/>
                  </a:moveTo>
                  <a:cubicBezTo>
                    <a:pt x="85" y="95"/>
                    <a:pt x="84" y="96"/>
                    <a:pt x="84" y="98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85" y="141"/>
                    <a:pt x="85" y="141"/>
                    <a:pt x="85" y="141"/>
                  </a:cubicBezTo>
                  <a:lnTo>
                    <a:pt x="85" y="93"/>
                  </a:lnTo>
                  <a:close/>
                  <a:moveTo>
                    <a:pt x="84" y="82"/>
                  </a:moveTo>
                  <a:cubicBezTo>
                    <a:pt x="85" y="83"/>
                    <a:pt x="85" y="83"/>
                    <a:pt x="85" y="83"/>
                  </a:cubicBezTo>
                  <a:cubicBezTo>
                    <a:pt x="85" y="82"/>
                    <a:pt x="85" y="82"/>
                    <a:pt x="85" y="82"/>
                  </a:cubicBezTo>
                  <a:cubicBezTo>
                    <a:pt x="84" y="82"/>
                    <a:pt x="84" y="82"/>
                    <a:pt x="84" y="82"/>
                  </a:cubicBezTo>
                  <a:close/>
                  <a:moveTo>
                    <a:pt x="85" y="40"/>
                  </a:moveTo>
                  <a:cubicBezTo>
                    <a:pt x="85" y="81"/>
                    <a:pt x="85" y="81"/>
                    <a:pt x="85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39"/>
                    <a:pt x="84" y="39"/>
                    <a:pt x="84" y="39"/>
                  </a:cubicBezTo>
                  <a:lnTo>
                    <a:pt x="85" y="40"/>
                  </a:lnTo>
                  <a:close/>
                  <a:moveTo>
                    <a:pt x="85" y="142"/>
                  </a:moveTo>
                  <a:cubicBezTo>
                    <a:pt x="85" y="143"/>
                    <a:pt x="85" y="143"/>
                    <a:pt x="85" y="143"/>
                  </a:cubicBezTo>
                  <a:cubicBezTo>
                    <a:pt x="85" y="144"/>
                    <a:pt x="85" y="144"/>
                    <a:pt x="85" y="144"/>
                  </a:cubicBezTo>
                  <a:cubicBezTo>
                    <a:pt x="85" y="144"/>
                    <a:pt x="85" y="144"/>
                    <a:pt x="85" y="144"/>
                  </a:cubicBezTo>
                  <a:cubicBezTo>
                    <a:pt x="85" y="145"/>
                    <a:pt x="85" y="145"/>
                    <a:pt x="85" y="145"/>
                  </a:cubicBezTo>
                  <a:cubicBezTo>
                    <a:pt x="84" y="144"/>
                    <a:pt x="84" y="144"/>
                    <a:pt x="84" y="144"/>
                  </a:cubicBezTo>
                  <a:cubicBezTo>
                    <a:pt x="84" y="145"/>
                    <a:pt x="84" y="145"/>
                    <a:pt x="84" y="145"/>
                  </a:cubicBezTo>
                  <a:cubicBezTo>
                    <a:pt x="84" y="144"/>
                    <a:pt x="84" y="144"/>
                    <a:pt x="84" y="144"/>
                  </a:cubicBezTo>
                  <a:cubicBezTo>
                    <a:pt x="84" y="144"/>
                    <a:pt x="84" y="144"/>
                    <a:pt x="84" y="144"/>
                  </a:cubicBezTo>
                  <a:cubicBezTo>
                    <a:pt x="84" y="144"/>
                    <a:pt x="84" y="144"/>
                    <a:pt x="84" y="144"/>
                  </a:cubicBezTo>
                  <a:cubicBezTo>
                    <a:pt x="84" y="143"/>
                    <a:pt x="84" y="143"/>
                    <a:pt x="84" y="143"/>
                  </a:cubicBezTo>
                  <a:cubicBezTo>
                    <a:pt x="84" y="144"/>
                    <a:pt x="84" y="144"/>
                    <a:pt x="84" y="144"/>
                  </a:cubicBezTo>
                  <a:lnTo>
                    <a:pt x="85" y="142"/>
                  </a:lnTo>
                  <a:close/>
                  <a:moveTo>
                    <a:pt x="85" y="147"/>
                  </a:moveTo>
                  <a:cubicBezTo>
                    <a:pt x="85" y="147"/>
                    <a:pt x="85" y="147"/>
                    <a:pt x="85" y="147"/>
                  </a:cubicBezTo>
                  <a:cubicBezTo>
                    <a:pt x="84" y="146"/>
                    <a:pt x="84" y="146"/>
                    <a:pt x="84" y="146"/>
                  </a:cubicBezTo>
                  <a:cubicBezTo>
                    <a:pt x="84" y="146"/>
                    <a:pt x="84" y="146"/>
                    <a:pt x="84" y="146"/>
                  </a:cubicBezTo>
                  <a:lnTo>
                    <a:pt x="85" y="147"/>
                  </a:lnTo>
                  <a:close/>
                  <a:moveTo>
                    <a:pt x="84" y="13"/>
                  </a:moveTo>
                  <a:cubicBezTo>
                    <a:pt x="83" y="13"/>
                    <a:pt x="83" y="13"/>
                    <a:pt x="83" y="13"/>
                  </a:cubicBezTo>
                  <a:cubicBezTo>
                    <a:pt x="83" y="36"/>
                    <a:pt x="83" y="36"/>
                    <a:pt x="83" y="36"/>
                  </a:cubicBezTo>
                  <a:cubicBezTo>
                    <a:pt x="83" y="36"/>
                    <a:pt x="84" y="36"/>
                    <a:pt x="84" y="36"/>
                  </a:cubicBezTo>
                  <a:lnTo>
                    <a:pt x="84" y="13"/>
                  </a:lnTo>
                  <a:close/>
                  <a:moveTo>
                    <a:pt x="83" y="177"/>
                  </a:moveTo>
                  <a:cubicBezTo>
                    <a:pt x="83" y="177"/>
                    <a:pt x="84" y="177"/>
                    <a:pt x="84" y="177"/>
                  </a:cubicBezTo>
                  <a:cubicBezTo>
                    <a:pt x="84" y="149"/>
                    <a:pt x="84" y="149"/>
                    <a:pt x="84" y="149"/>
                  </a:cubicBezTo>
                  <a:cubicBezTo>
                    <a:pt x="83" y="149"/>
                    <a:pt x="83" y="149"/>
                    <a:pt x="83" y="149"/>
                  </a:cubicBezTo>
                  <a:cubicBezTo>
                    <a:pt x="83" y="149"/>
                    <a:pt x="83" y="149"/>
                    <a:pt x="83" y="149"/>
                  </a:cubicBezTo>
                  <a:cubicBezTo>
                    <a:pt x="83" y="150"/>
                    <a:pt x="83" y="150"/>
                    <a:pt x="83" y="150"/>
                  </a:cubicBezTo>
                  <a:cubicBezTo>
                    <a:pt x="83" y="150"/>
                    <a:pt x="83" y="150"/>
                    <a:pt x="83" y="150"/>
                  </a:cubicBezTo>
                  <a:lnTo>
                    <a:pt x="83" y="177"/>
                  </a:lnTo>
                  <a:close/>
                  <a:moveTo>
                    <a:pt x="84" y="88"/>
                  </a:moveTo>
                  <a:cubicBezTo>
                    <a:pt x="84" y="89"/>
                    <a:pt x="84" y="89"/>
                    <a:pt x="84" y="89"/>
                  </a:cubicBezTo>
                  <a:cubicBezTo>
                    <a:pt x="84" y="89"/>
                    <a:pt x="84" y="89"/>
                    <a:pt x="84" y="89"/>
                  </a:cubicBezTo>
                  <a:lnTo>
                    <a:pt x="84" y="88"/>
                  </a:lnTo>
                  <a:close/>
                  <a:moveTo>
                    <a:pt x="84" y="98"/>
                  </a:moveTo>
                  <a:cubicBezTo>
                    <a:pt x="84" y="99"/>
                    <a:pt x="83" y="100"/>
                    <a:pt x="83" y="102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1"/>
                    <a:pt x="84" y="141"/>
                    <a:pt x="84" y="141"/>
                  </a:cubicBezTo>
                  <a:lnTo>
                    <a:pt x="84" y="98"/>
                  </a:lnTo>
                  <a:close/>
                  <a:moveTo>
                    <a:pt x="83" y="82"/>
                  </a:moveTo>
                  <a:cubicBezTo>
                    <a:pt x="84" y="82"/>
                    <a:pt x="84" y="82"/>
                    <a:pt x="84" y="82"/>
                  </a:cubicBezTo>
                  <a:cubicBezTo>
                    <a:pt x="84" y="82"/>
                    <a:pt x="84" y="82"/>
                    <a:pt x="84" y="82"/>
                  </a:cubicBezTo>
                  <a:cubicBezTo>
                    <a:pt x="83" y="81"/>
                    <a:pt x="83" y="81"/>
                    <a:pt x="83" y="81"/>
                  </a:cubicBezTo>
                  <a:lnTo>
                    <a:pt x="83" y="82"/>
                  </a:lnTo>
                  <a:close/>
                  <a:moveTo>
                    <a:pt x="84" y="39"/>
                  </a:moveTo>
                  <a:cubicBezTo>
                    <a:pt x="84" y="81"/>
                    <a:pt x="84" y="81"/>
                    <a:pt x="84" y="81"/>
                  </a:cubicBezTo>
                  <a:cubicBezTo>
                    <a:pt x="83" y="80"/>
                    <a:pt x="83" y="80"/>
                    <a:pt x="83" y="80"/>
                  </a:cubicBezTo>
                  <a:cubicBezTo>
                    <a:pt x="83" y="39"/>
                    <a:pt x="83" y="39"/>
                    <a:pt x="83" y="39"/>
                  </a:cubicBezTo>
                  <a:lnTo>
                    <a:pt x="84" y="39"/>
                  </a:lnTo>
                  <a:close/>
                  <a:moveTo>
                    <a:pt x="84" y="143"/>
                  </a:moveTo>
                  <a:cubicBezTo>
                    <a:pt x="84" y="144"/>
                    <a:pt x="84" y="144"/>
                    <a:pt x="84" y="144"/>
                  </a:cubicBezTo>
                  <a:cubicBezTo>
                    <a:pt x="83" y="143"/>
                    <a:pt x="83" y="143"/>
                    <a:pt x="83" y="143"/>
                  </a:cubicBezTo>
                  <a:cubicBezTo>
                    <a:pt x="83" y="142"/>
                    <a:pt x="83" y="142"/>
                    <a:pt x="83" y="142"/>
                  </a:cubicBezTo>
                  <a:lnTo>
                    <a:pt x="84" y="143"/>
                  </a:lnTo>
                  <a:close/>
                  <a:moveTo>
                    <a:pt x="84" y="144"/>
                  </a:moveTo>
                  <a:cubicBezTo>
                    <a:pt x="84" y="145"/>
                    <a:pt x="84" y="145"/>
                    <a:pt x="84" y="145"/>
                  </a:cubicBezTo>
                  <a:cubicBezTo>
                    <a:pt x="84" y="146"/>
                    <a:pt x="84" y="146"/>
                    <a:pt x="84" y="146"/>
                  </a:cubicBezTo>
                  <a:cubicBezTo>
                    <a:pt x="84" y="146"/>
                    <a:pt x="84" y="146"/>
                    <a:pt x="84" y="146"/>
                  </a:cubicBezTo>
                  <a:cubicBezTo>
                    <a:pt x="84" y="146"/>
                    <a:pt x="84" y="146"/>
                    <a:pt x="84" y="146"/>
                  </a:cubicBezTo>
                  <a:cubicBezTo>
                    <a:pt x="84" y="146"/>
                    <a:pt x="84" y="146"/>
                    <a:pt x="84" y="146"/>
                  </a:cubicBezTo>
                  <a:cubicBezTo>
                    <a:pt x="83" y="148"/>
                    <a:pt x="83" y="148"/>
                    <a:pt x="83" y="148"/>
                  </a:cubicBezTo>
                  <a:cubicBezTo>
                    <a:pt x="83" y="147"/>
                    <a:pt x="83" y="147"/>
                    <a:pt x="83" y="147"/>
                  </a:cubicBezTo>
                  <a:cubicBezTo>
                    <a:pt x="83" y="146"/>
                    <a:pt x="83" y="146"/>
                    <a:pt x="83" y="146"/>
                  </a:cubicBezTo>
                  <a:cubicBezTo>
                    <a:pt x="83" y="146"/>
                    <a:pt x="83" y="146"/>
                    <a:pt x="83" y="146"/>
                  </a:cubicBezTo>
                  <a:cubicBezTo>
                    <a:pt x="83" y="145"/>
                    <a:pt x="83" y="145"/>
                    <a:pt x="83" y="145"/>
                  </a:cubicBezTo>
                  <a:cubicBezTo>
                    <a:pt x="83" y="145"/>
                    <a:pt x="83" y="145"/>
                    <a:pt x="83" y="145"/>
                  </a:cubicBezTo>
                  <a:lnTo>
                    <a:pt x="84" y="144"/>
                  </a:lnTo>
                  <a:close/>
                  <a:moveTo>
                    <a:pt x="83" y="13"/>
                  </a:moveTo>
                  <a:cubicBezTo>
                    <a:pt x="82" y="12"/>
                    <a:pt x="82" y="12"/>
                    <a:pt x="82" y="12"/>
                  </a:cubicBezTo>
                  <a:cubicBezTo>
                    <a:pt x="82" y="80"/>
                    <a:pt x="82" y="80"/>
                    <a:pt x="82" y="80"/>
                  </a:cubicBezTo>
                  <a:cubicBezTo>
                    <a:pt x="83" y="80"/>
                    <a:pt x="83" y="80"/>
                    <a:pt x="83" y="80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2" y="38"/>
                    <a:pt x="82" y="38"/>
                    <a:pt x="82" y="38"/>
                  </a:cubicBezTo>
                  <a:cubicBezTo>
                    <a:pt x="83" y="36"/>
                    <a:pt x="83" y="36"/>
                    <a:pt x="83" y="36"/>
                  </a:cubicBezTo>
                  <a:cubicBezTo>
                    <a:pt x="83" y="36"/>
                    <a:pt x="83" y="36"/>
                    <a:pt x="83" y="36"/>
                  </a:cubicBezTo>
                  <a:lnTo>
                    <a:pt x="83" y="13"/>
                  </a:lnTo>
                  <a:close/>
                  <a:moveTo>
                    <a:pt x="82" y="177"/>
                  </a:moveTo>
                  <a:cubicBezTo>
                    <a:pt x="83" y="177"/>
                    <a:pt x="83" y="177"/>
                    <a:pt x="83" y="177"/>
                  </a:cubicBezTo>
                  <a:cubicBezTo>
                    <a:pt x="83" y="150"/>
                    <a:pt x="83" y="150"/>
                    <a:pt x="83" y="150"/>
                  </a:cubicBezTo>
                  <a:cubicBezTo>
                    <a:pt x="82" y="149"/>
                    <a:pt x="82" y="149"/>
                    <a:pt x="82" y="149"/>
                  </a:cubicBezTo>
                  <a:cubicBezTo>
                    <a:pt x="82" y="149"/>
                    <a:pt x="82" y="149"/>
                    <a:pt x="82" y="149"/>
                  </a:cubicBezTo>
                  <a:cubicBezTo>
                    <a:pt x="83" y="149"/>
                    <a:pt x="83" y="149"/>
                    <a:pt x="83" y="149"/>
                  </a:cubicBezTo>
                  <a:cubicBezTo>
                    <a:pt x="83" y="149"/>
                    <a:pt x="83" y="149"/>
                    <a:pt x="83" y="149"/>
                  </a:cubicBezTo>
                  <a:cubicBezTo>
                    <a:pt x="83" y="149"/>
                    <a:pt x="83" y="149"/>
                    <a:pt x="83" y="149"/>
                  </a:cubicBezTo>
                  <a:cubicBezTo>
                    <a:pt x="83" y="148"/>
                    <a:pt x="83" y="148"/>
                    <a:pt x="83" y="148"/>
                  </a:cubicBezTo>
                  <a:cubicBezTo>
                    <a:pt x="83" y="147"/>
                    <a:pt x="83" y="147"/>
                    <a:pt x="83" y="147"/>
                  </a:cubicBezTo>
                  <a:cubicBezTo>
                    <a:pt x="82" y="148"/>
                    <a:pt x="82" y="148"/>
                    <a:pt x="82" y="148"/>
                  </a:cubicBezTo>
                  <a:cubicBezTo>
                    <a:pt x="82" y="148"/>
                    <a:pt x="82" y="148"/>
                    <a:pt x="82" y="148"/>
                  </a:cubicBezTo>
                  <a:cubicBezTo>
                    <a:pt x="82" y="149"/>
                    <a:pt x="82" y="149"/>
                    <a:pt x="82" y="149"/>
                  </a:cubicBezTo>
                  <a:cubicBezTo>
                    <a:pt x="82" y="149"/>
                    <a:pt x="82" y="149"/>
                    <a:pt x="82" y="149"/>
                  </a:cubicBezTo>
                  <a:cubicBezTo>
                    <a:pt x="82" y="149"/>
                    <a:pt x="82" y="149"/>
                    <a:pt x="82" y="149"/>
                  </a:cubicBezTo>
                  <a:cubicBezTo>
                    <a:pt x="82" y="149"/>
                    <a:pt x="82" y="149"/>
                    <a:pt x="82" y="149"/>
                  </a:cubicBezTo>
                  <a:lnTo>
                    <a:pt x="82" y="177"/>
                  </a:lnTo>
                  <a:close/>
                  <a:moveTo>
                    <a:pt x="83" y="102"/>
                  </a:moveTo>
                  <a:cubicBezTo>
                    <a:pt x="83" y="102"/>
                    <a:pt x="83" y="102"/>
                    <a:pt x="83" y="102"/>
                  </a:cubicBezTo>
                  <a:cubicBezTo>
                    <a:pt x="82" y="99"/>
                    <a:pt x="82" y="99"/>
                    <a:pt x="82" y="99"/>
                  </a:cubicBezTo>
                  <a:cubicBezTo>
                    <a:pt x="82" y="100"/>
                    <a:pt x="82" y="100"/>
                    <a:pt x="82" y="100"/>
                  </a:cubicBezTo>
                  <a:cubicBezTo>
                    <a:pt x="82" y="103"/>
                    <a:pt x="82" y="103"/>
                    <a:pt x="82" y="103"/>
                  </a:cubicBezTo>
                  <a:cubicBezTo>
                    <a:pt x="82" y="104"/>
                    <a:pt x="82" y="105"/>
                    <a:pt x="82" y="106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3"/>
                    <a:pt x="82" y="143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3" y="143"/>
                    <a:pt x="83" y="143"/>
                    <a:pt x="83" y="143"/>
                  </a:cubicBezTo>
                  <a:cubicBezTo>
                    <a:pt x="83" y="142"/>
                    <a:pt x="83" y="142"/>
                    <a:pt x="83" y="142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lnTo>
                    <a:pt x="83" y="102"/>
                  </a:lnTo>
                  <a:close/>
                  <a:moveTo>
                    <a:pt x="82" y="82"/>
                  </a:moveTo>
                  <a:cubicBezTo>
                    <a:pt x="83" y="82"/>
                    <a:pt x="83" y="82"/>
                    <a:pt x="83" y="82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2" y="81"/>
                    <a:pt x="82" y="81"/>
                    <a:pt x="82" y="81"/>
                  </a:cubicBezTo>
                  <a:lnTo>
                    <a:pt x="82" y="82"/>
                  </a:lnTo>
                  <a:close/>
                  <a:moveTo>
                    <a:pt x="83" y="145"/>
                  </a:moveTo>
                  <a:cubicBezTo>
                    <a:pt x="83" y="146"/>
                    <a:pt x="83" y="146"/>
                    <a:pt x="83" y="146"/>
                  </a:cubicBezTo>
                  <a:cubicBezTo>
                    <a:pt x="82" y="145"/>
                    <a:pt x="82" y="145"/>
                    <a:pt x="82" y="145"/>
                  </a:cubicBezTo>
                  <a:cubicBezTo>
                    <a:pt x="82" y="144"/>
                    <a:pt x="82" y="144"/>
                    <a:pt x="82" y="144"/>
                  </a:cubicBezTo>
                  <a:lnTo>
                    <a:pt x="83" y="145"/>
                  </a:lnTo>
                  <a:close/>
                  <a:moveTo>
                    <a:pt x="82" y="12"/>
                  </a:moveTo>
                  <a:cubicBezTo>
                    <a:pt x="81" y="12"/>
                    <a:pt x="81" y="12"/>
                    <a:pt x="81" y="12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81" y="37"/>
                    <a:pt x="81" y="37"/>
                    <a:pt x="81" y="37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2" y="80"/>
                    <a:pt x="82" y="80"/>
                    <a:pt x="82" y="80"/>
                  </a:cubicBezTo>
                  <a:lnTo>
                    <a:pt x="82" y="12"/>
                  </a:lnTo>
                  <a:close/>
                  <a:moveTo>
                    <a:pt x="81" y="177"/>
                  </a:moveTo>
                  <a:cubicBezTo>
                    <a:pt x="82" y="177"/>
                    <a:pt x="82" y="177"/>
                    <a:pt x="82" y="177"/>
                  </a:cubicBezTo>
                  <a:cubicBezTo>
                    <a:pt x="82" y="149"/>
                    <a:pt x="82" y="149"/>
                    <a:pt x="82" y="149"/>
                  </a:cubicBezTo>
                  <a:cubicBezTo>
                    <a:pt x="81" y="149"/>
                    <a:pt x="81" y="149"/>
                    <a:pt x="81" y="149"/>
                  </a:cubicBezTo>
                  <a:lnTo>
                    <a:pt x="81" y="177"/>
                  </a:lnTo>
                  <a:close/>
                  <a:moveTo>
                    <a:pt x="82" y="99"/>
                  </a:moveTo>
                  <a:cubicBezTo>
                    <a:pt x="81" y="97"/>
                    <a:pt x="81" y="97"/>
                    <a:pt x="81" y="97"/>
                  </a:cubicBezTo>
                  <a:cubicBezTo>
                    <a:pt x="81" y="98"/>
                    <a:pt x="81" y="98"/>
                    <a:pt x="81" y="98"/>
                  </a:cubicBezTo>
                  <a:cubicBezTo>
                    <a:pt x="82" y="100"/>
                    <a:pt x="82" y="100"/>
                    <a:pt x="82" y="100"/>
                  </a:cubicBezTo>
                  <a:lnTo>
                    <a:pt x="82" y="99"/>
                  </a:lnTo>
                  <a:close/>
                  <a:moveTo>
                    <a:pt x="81" y="81"/>
                  </a:moveTo>
                  <a:cubicBezTo>
                    <a:pt x="82" y="82"/>
                    <a:pt x="82" y="82"/>
                    <a:pt x="82" y="82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1" y="81"/>
                    <a:pt x="81" y="81"/>
                    <a:pt x="81" y="81"/>
                  </a:cubicBezTo>
                  <a:close/>
                  <a:moveTo>
                    <a:pt x="82" y="106"/>
                  </a:moveTo>
                  <a:cubicBezTo>
                    <a:pt x="82" y="141"/>
                    <a:pt x="82" y="141"/>
                    <a:pt x="82" y="141"/>
                  </a:cubicBezTo>
                  <a:cubicBezTo>
                    <a:pt x="81" y="141"/>
                    <a:pt x="81" y="141"/>
                    <a:pt x="81" y="141"/>
                  </a:cubicBezTo>
                  <a:cubicBezTo>
                    <a:pt x="81" y="108"/>
                    <a:pt x="81" y="108"/>
                    <a:pt x="81" y="108"/>
                  </a:cubicBezTo>
                  <a:cubicBezTo>
                    <a:pt x="81" y="107"/>
                    <a:pt x="81" y="106"/>
                    <a:pt x="82" y="106"/>
                  </a:cubicBezTo>
                  <a:close/>
                  <a:moveTo>
                    <a:pt x="82" y="142"/>
                  </a:moveTo>
                  <a:cubicBezTo>
                    <a:pt x="82" y="143"/>
                    <a:pt x="82" y="143"/>
                    <a:pt x="82" y="143"/>
                  </a:cubicBezTo>
                  <a:cubicBezTo>
                    <a:pt x="81" y="144"/>
                    <a:pt x="81" y="144"/>
                    <a:pt x="81" y="144"/>
                  </a:cubicBezTo>
                  <a:cubicBezTo>
                    <a:pt x="81" y="144"/>
                    <a:pt x="81" y="144"/>
                    <a:pt x="81" y="144"/>
                  </a:cubicBezTo>
                  <a:cubicBezTo>
                    <a:pt x="82" y="144"/>
                    <a:pt x="82" y="144"/>
                    <a:pt x="82" y="144"/>
                  </a:cubicBezTo>
                  <a:cubicBezTo>
                    <a:pt x="82" y="145"/>
                    <a:pt x="82" y="145"/>
                    <a:pt x="82" y="145"/>
                  </a:cubicBezTo>
                  <a:cubicBezTo>
                    <a:pt x="81" y="144"/>
                    <a:pt x="81" y="144"/>
                    <a:pt x="81" y="144"/>
                  </a:cubicBezTo>
                  <a:cubicBezTo>
                    <a:pt x="81" y="144"/>
                    <a:pt x="81" y="144"/>
                    <a:pt x="81" y="144"/>
                  </a:cubicBezTo>
                  <a:cubicBezTo>
                    <a:pt x="81" y="143"/>
                    <a:pt x="81" y="143"/>
                    <a:pt x="81" y="143"/>
                  </a:cubicBezTo>
                  <a:lnTo>
                    <a:pt x="82" y="142"/>
                  </a:lnTo>
                  <a:close/>
                  <a:moveTo>
                    <a:pt x="82" y="148"/>
                  </a:moveTo>
                  <a:cubicBezTo>
                    <a:pt x="82" y="149"/>
                    <a:pt x="82" y="149"/>
                    <a:pt x="82" y="149"/>
                  </a:cubicBezTo>
                  <a:cubicBezTo>
                    <a:pt x="81" y="148"/>
                    <a:pt x="81" y="148"/>
                    <a:pt x="81" y="148"/>
                  </a:cubicBezTo>
                  <a:cubicBezTo>
                    <a:pt x="81" y="147"/>
                    <a:pt x="81" y="147"/>
                    <a:pt x="81" y="147"/>
                  </a:cubicBezTo>
                  <a:lnTo>
                    <a:pt x="82" y="148"/>
                  </a:lnTo>
                  <a:close/>
                  <a:moveTo>
                    <a:pt x="81" y="12"/>
                  </a:moveTo>
                  <a:cubicBezTo>
                    <a:pt x="79" y="11"/>
                    <a:pt x="79" y="11"/>
                    <a:pt x="79" y="11"/>
                  </a:cubicBezTo>
                  <a:cubicBezTo>
                    <a:pt x="79" y="34"/>
                    <a:pt x="79" y="34"/>
                    <a:pt x="79" y="34"/>
                  </a:cubicBezTo>
                  <a:cubicBezTo>
                    <a:pt x="80" y="34"/>
                    <a:pt x="80" y="35"/>
                    <a:pt x="81" y="35"/>
                  </a:cubicBezTo>
                  <a:lnTo>
                    <a:pt x="81" y="12"/>
                  </a:lnTo>
                  <a:close/>
                  <a:moveTo>
                    <a:pt x="79" y="176"/>
                  </a:moveTo>
                  <a:cubicBezTo>
                    <a:pt x="80" y="176"/>
                    <a:pt x="80" y="176"/>
                    <a:pt x="81" y="177"/>
                  </a:cubicBezTo>
                  <a:cubicBezTo>
                    <a:pt x="81" y="149"/>
                    <a:pt x="81" y="149"/>
                    <a:pt x="81" y="149"/>
                  </a:cubicBezTo>
                  <a:cubicBezTo>
                    <a:pt x="79" y="149"/>
                    <a:pt x="79" y="149"/>
                    <a:pt x="79" y="149"/>
                  </a:cubicBezTo>
                  <a:lnTo>
                    <a:pt x="79" y="176"/>
                  </a:lnTo>
                  <a:close/>
                  <a:moveTo>
                    <a:pt x="81" y="97"/>
                  </a:moveTo>
                  <a:cubicBezTo>
                    <a:pt x="79" y="92"/>
                    <a:pt x="79" y="92"/>
                    <a:pt x="79" y="92"/>
                  </a:cubicBezTo>
                  <a:cubicBezTo>
                    <a:pt x="79" y="93"/>
                    <a:pt x="79" y="93"/>
                    <a:pt x="79" y="93"/>
                  </a:cubicBezTo>
                  <a:cubicBezTo>
                    <a:pt x="81" y="98"/>
                    <a:pt x="81" y="98"/>
                    <a:pt x="81" y="98"/>
                  </a:cubicBezTo>
                  <a:lnTo>
                    <a:pt x="81" y="97"/>
                  </a:lnTo>
                  <a:close/>
                  <a:moveTo>
                    <a:pt x="79" y="81"/>
                  </a:moveTo>
                  <a:cubicBezTo>
                    <a:pt x="81" y="81"/>
                    <a:pt x="81" y="81"/>
                    <a:pt x="81" y="81"/>
                  </a:cubicBezTo>
                  <a:cubicBezTo>
                    <a:pt x="81" y="81"/>
                    <a:pt x="81" y="81"/>
                    <a:pt x="81" y="81"/>
                  </a:cubicBezTo>
                  <a:cubicBezTo>
                    <a:pt x="79" y="80"/>
                    <a:pt x="79" y="80"/>
                    <a:pt x="79" y="80"/>
                  </a:cubicBezTo>
                  <a:lnTo>
                    <a:pt x="79" y="81"/>
                  </a:lnTo>
                  <a:close/>
                  <a:moveTo>
                    <a:pt x="81" y="37"/>
                  </a:moveTo>
                  <a:cubicBezTo>
                    <a:pt x="81" y="79"/>
                    <a:pt x="81" y="79"/>
                    <a:pt x="81" y="79"/>
                  </a:cubicBezTo>
                  <a:cubicBezTo>
                    <a:pt x="80" y="79"/>
                    <a:pt x="80" y="79"/>
                    <a:pt x="79" y="78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81" y="38"/>
                    <a:pt x="81" y="38"/>
                    <a:pt x="81" y="38"/>
                  </a:cubicBezTo>
                  <a:lnTo>
                    <a:pt x="81" y="37"/>
                  </a:lnTo>
                  <a:close/>
                  <a:moveTo>
                    <a:pt x="81" y="108"/>
                  </a:moveTo>
                  <a:cubicBezTo>
                    <a:pt x="81" y="141"/>
                    <a:pt x="81" y="141"/>
                    <a:pt x="81" y="141"/>
                  </a:cubicBezTo>
                  <a:cubicBezTo>
                    <a:pt x="80" y="141"/>
                    <a:pt x="80" y="141"/>
                    <a:pt x="80" y="141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9" y="142"/>
                    <a:pt x="79" y="142"/>
                    <a:pt x="79" y="142"/>
                  </a:cubicBezTo>
                  <a:cubicBezTo>
                    <a:pt x="80" y="141"/>
                    <a:pt x="80" y="141"/>
                    <a:pt x="80" y="141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12"/>
                    <a:pt x="79" y="112"/>
                    <a:pt x="79" y="112"/>
                  </a:cubicBezTo>
                  <a:cubicBezTo>
                    <a:pt x="80" y="111"/>
                    <a:pt x="80" y="109"/>
                    <a:pt x="81" y="108"/>
                  </a:cubicBezTo>
                  <a:close/>
                  <a:moveTo>
                    <a:pt x="81" y="143"/>
                  </a:moveTo>
                  <a:cubicBezTo>
                    <a:pt x="81" y="144"/>
                    <a:pt x="81" y="144"/>
                    <a:pt x="81" y="144"/>
                  </a:cubicBezTo>
                  <a:cubicBezTo>
                    <a:pt x="80" y="147"/>
                    <a:pt x="80" y="147"/>
                    <a:pt x="80" y="147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81" y="148"/>
                    <a:pt x="81" y="148"/>
                    <a:pt x="81" y="148"/>
                  </a:cubicBezTo>
                  <a:cubicBezTo>
                    <a:pt x="79" y="147"/>
                    <a:pt x="79" y="147"/>
                    <a:pt x="79" y="147"/>
                  </a:cubicBezTo>
                  <a:cubicBezTo>
                    <a:pt x="79" y="148"/>
                    <a:pt x="79" y="148"/>
                    <a:pt x="79" y="148"/>
                  </a:cubicBezTo>
                  <a:cubicBezTo>
                    <a:pt x="79" y="147"/>
                    <a:pt x="79" y="147"/>
                    <a:pt x="79" y="147"/>
                  </a:cubicBezTo>
                  <a:lnTo>
                    <a:pt x="81" y="143"/>
                  </a:lnTo>
                  <a:close/>
                  <a:moveTo>
                    <a:pt x="79" y="11"/>
                  </a:moveTo>
                  <a:cubicBezTo>
                    <a:pt x="77" y="9"/>
                    <a:pt x="77" y="9"/>
                    <a:pt x="77" y="9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9" y="11"/>
                    <a:pt x="79" y="11"/>
                    <a:pt x="79" y="11"/>
                  </a:cubicBezTo>
                  <a:cubicBezTo>
                    <a:pt x="79" y="18"/>
                    <a:pt x="76" y="23"/>
                    <a:pt x="74" y="27"/>
                  </a:cubicBezTo>
                  <a:cubicBezTo>
                    <a:pt x="74" y="32"/>
                    <a:pt x="74" y="32"/>
                    <a:pt x="74" y="32"/>
                  </a:cubicBezTo>
                  <a:cubicBezTo>
                    <a:pt x="76" y="33"/>
                    <a:pt x="77" y="33"/>
                    <a:pt x="79" y="34"/>
                  </a:cubicBezTo>
                  <a:lnTo>
                    <a:pt x="79" y="11"/>
                  </a:lnTo>
                  <a:close/>
                  <a:moveTo>
                    <a:pt x="74" y="175"/>
                  </a:moveTo>
                  <a:cubicBezTo>
                    <a:pt x="76" y="175"/>
                    <a:pt x="77" y="176"/>
                    <a:pt x="79" y="176"/>
                  </a:cubicBezTo>
                  <a:cubicBezTo>
                    <a:pt x="79" y="149"/>
                    <a:pt x="79" y="149"/>
                    <a:pt x="79" y="149"/>
                  </a:cubicBezTo>
                  <a:cubicBezTo>
                    <a:pt x="79" y="149"/>
                    <a:pt x="79" y="149"/>
                    <a:pt x="79" y="149"/>
                  </a:cubicBezTo>
                  <a:cubicBezTo>
                    <a:pt x="79" y="148"/>
                    <a:pt x="79" y="148"/>
                    <a:pt x="79" y="148"/>
                  </a:cubicBezTo>
                  <a:cubicBezTo>
                    <a:pt x="79" y="147"/>
                    <a:pt x="79" y="147"/>
                    <a:pt x="79" y="147"/>
                  </a:cubicBezTo>
                  <a:cubicBezTo>
                    <a:pt x="78" y="148"/>
                    <a:pt x="78" y="148"/>
                    <a:pt x="78" y="148"/>
                  </a:cubicBezTo>
                  <a:cubicBezTo>
                    <a:pt x="78" y="148"/>
                    <a:pt x="77" y="148"/>
                    <a:pt x="76" y="148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9" y="142"/>
                    <a:pt x="79" y="142"/>
                    <a:pt x="79" y="142"/>
                  </a:cubicBezTo>
                  <a:cubicBezTo>
                    <a:pt x="76" y="148"/>
                    <a:pt x="76" y="148"/>
                    <a:pt x="76" y="148"/>
                  </a:cubicBezTo>
                  <a:cubicBezTo>
                    <a:pt x="75" y="141"/>
                    <a:pt x="75" y="141"/>
                    <a:pt x="75" y="141"/>
                  </a:cubicBezTo>
                  <a:cubicBezTo>
                    <a:pt x="77" y="141"/>
                    <a:pt x="78" y="141"/>
                    <a:pt x="79" y="141"/>
                  </a:cubicBezTo>
                  <a:cubicBezTo>
                    <a:pt x="79" y="112"/>
                    <a:pt x="79" y="112"/>
                    <a:pt x="79" y="112"/>
                  </a:cubicBezTo>
                  <a:cubicBezTo>
                    <a:pt x="78" y="116"/>
                    <a:pt x="76" y="119"/>
                    <a:pt x="75" y="122"/>
                  </a:cubicBezTo>
                  <a:cubicBezTo>
                    <a:pt x="74" y="108"/>
                    <a:pt x="74" y="108"/>
                    <a:pt x="74" y="108"/>
                  </a:cubicBezTo>
                  <a:cubicBezTo>
                    <a:pt x="74" y="117"/>
                    <a:pt x="74" y="117"/>
                    <a:pt x="74" y="117"/>
                  </a:cubicBezTo>
                  <a:cubicBezTo>
                    <a:pt x="74" y="123"/>
                    <a:pt x="74" y="123"/>
                    <a:pt x="74" y="123"/>
                  </a:cubicBezTo>
                  <a:cubicBezTo>
                    <a:pt x="74" y="124"/>
                    <a:pt x="74" y="124"/>
                    <a:pt x="74" y="124"/>
                  </a:cubicBezTo>
                  <a:cubicBezTo>
                    <a:pt x="74" y="141"/>
                    <a:pt x="74" y="141"/>
                    <a:pt x="74" y="141"/>
                  </a:cubicBezTo>
                  <a:cubicBezTo>
                    <a:pt x="74" y="141"/>
                    <a:pt x="75" y="141"/>
                    <a:pt x="75" y="141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7"/>
                    <a:pt x="74" y="147"/>
                    <a:pt x="74" y="147"/>
                  </a:cubicBezTo>
                  <a:lnTo>
                    <a:pt x="74" y="175"/>
                  </a:lnTo>
                  <a:close/>
                  <a:moveTo>
                    <a:pt x="79" y="92"/>
                  </a:moveTo>
                  <a:cubicBezTo>
                    <a:pt x="75" y="79"/>
                    <a:pt x="75" y="79"/>
                    <a:pt x="75" y="79"/>
                  </a:cubicBezTo>
                  <a:cubicBezTo>
                    <a:pt x="79" y="81"/>
                    <a:pt x="79" y="81"/>
                    <a:pt x="79" y="81"/>
                  </a:cubicBezTo>
                  <a:cubicBezTo>
                    <a:pt x="79" y="80"/>
                    <a:pt x="79" y="80"/>
                    <a:pt x="79" y="80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9"/>
                    <a:pt x="74" y="79"/>
                    <a:pt x="74" y="79"/>
                  </a:cubicBezTo>
                  <a:cubicBezTo>
                    <a:pt x="74" y="79"/>
                    <a:pt x="74" y="79"/>
                    <a:pt x="74" y="79"/>
                  </a:cubicBezTo>
                  <a:cubicBezTo>
                    <a:pt x="79" y="93"/>
                    <a:pt x="79" y="93"/>
                    <a:pt x="79" y="93"/>
                  </a:cubicBezTo>
                  <a:lnTo>
                    <a:pt x="79" y="92"/>
                  </a:lnTo>
                  <a:close/>
                  <a:moveTo>
                    <a:pt x="79" y="37"/>
                  </a:moveTo>
                  <a:cubicBezTo>
                    <a:pt x="79" y="78"/>
                    <a:pt x="79" y="78"/>
                    <a:pt x="79" y="78"/>
                  </a:cubicBezTo>
                  <a:cubicBezTo>
                    <a:pt x="78" y="77"/>
                    <a:pt x="76" y="77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34"/>
                    <a:pt x="74" y="34"/>
                    <a:pt x="74" y="34"/>
                  </a:cubicBezTo>
                  <a:lnTo>
                    <a:pt x="79" y="37"/>
                  </a:lnTo>
                  <a:close/>
                  <a:moveTo>
                    <a:pt x="74" y="87"/>
                  </a:moveTo>
                  <a:cubicBezTo>
                    <a:pt x="74" y="86"/>
                    <a:pt x="74" y="86"/>
                    <a:pt x="74" y="86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9"/>
                    <a:pt x="76" y="89"/>
                    <a:pt x="76" y="89"/>
                  </a:cubicBezTo>
                  <a:lnTo>
                    <a:pt x="74" y="87"/>
                  </a:lnTo>
                  <a:close/>
                  <a:moveTo>
                    <a:pt x="74" y="27"/>
                  </a:moveTo>
                  <a:cubicBezTo>
                    <a:pt x="73" y="28"/>
                    <a:pt x="72" y="29"/>
                    <a:pt x="72" y="30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73" y="32"/>
                    <a:pt x="73" y="32"/>
                    <a:pt x="74" y="32"/>
                  </a:cubicBezTo>
                  <a:lnTo>
                    <a:pt x="74" y="27"/>
                  </a:lnTo>
                  <a:close/>
                  <a:moveTo>
                    <a:pt x="72" y="174"/>
                  </a:moveTo>
                  <a:cubicBezTo>
                    <a:pt x="73" y="174"/>
                    <a:pt x="73" y="174"/>
                    <a:pt x="74" y="175"/>
                  </a:cubicBezTo>
                  <a:cubicBezTo>
                    <a:pt x="74" y="147"/>
                    <a:pt x="74" y="147"/>
                    <a:pt x="74" y="147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2" y="141"/>
                    <a:pt x="72" y="141"/>
                    <a:pt x="72" y="141"/>
                  </a:cubicBezTo>
                  <a:cubicBezTo>
                    <a:pt x="73" y="141"/>
                    <a:pt x="73" y="141"/>
                    <a:pt x="74" y="141"/>
                  </a:cubicBezTo>
                  <a:cubicBezTo>
                    <a:pt x="74" y="124"/>
                    <a:pt x="74" y="124"/>
                    <a:pt x="74" y="124"/>
                  </a:cubicBezTo>
                  <a:cubicBezTo>
                    <a:pt x="73" y="125"/>
                    <a:pt x="73" y="125"/>
                    <a:pt x="72" y="126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4" y="117"/>
                    <a:pt x="74" y="117"/>
                    <a:pt x="74" y="117"/>
                  </a:cubicBezTo>
                  <a:cubicBezTo>
                    <a:pt x="74" y="108"/>
                    <a:pt x="74" y="108"/>
                    <a:pt x="74" y="108"/>
                  </a:cubicBezTo>
                  <a:cubicBezTo>
                    <a:pt x="73" y="87"/>
                    <a:pt x="73" y="87"/>
                    <a:pt x="73" y="87"/>
                  </a:cubicBezTo>
                  <a:cubicBezTo>
                    <a:pt x="74" y="87"/>
                    <a:pt x="74" y="87"/>
                    <a:pt x="74" y="87"/>
                  </a:cubicBezTo>
                  <a:cubicBezTo>
                    <a:pt x="74" y="86"/>
                    <a:pt x="74" y="86"/>
                    <a:pt x="74" y="86"/>
                  </a:cubicBezTo>
                  <a:cubicBezTo>
                    <a:pt x="73" y="85"/>
                    <a:pt x="73" y="85"/>
                    <a:pt x="73" y="85"/>
                  </a:cubicBezTo>
                  <a:cubicBezTo>
                    <a:pt x="73" y="85"/>
                    <a:pt x="73" y="85"/>
                    <a:pt x="73" y="85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9"/>
                    <a:pt x="74" y="79"/>
                    <a:pt x="74" y="79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2" y="75"/>
                    <a:pt x="72" y="75"/>
                    <a:pt x="72" y="75"/>
                  </a:cubicBezTo>
                  <a:cubicBezTo>
                    <a:pt x="72" y="75"/>
                    <a:pt x="72" y="75"/>
                    <a:pt x="72" y="75"/>
                  </a:cubicBezTo>
                  <a:cubicBezTo>
                    <a:pt x="72" y="76"/>
                    <a:pt x="72" y="76"/>
                    <a:pt x="72" y="7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7"/>
                    <a:pt x="72" y="97"/>
                    <a:pt x="72" y="97"/>
                  </a:cubicBezTo>
                  <a:lnTo>
                    <a:pt x="72" y="174"/>
                  </a:lnTo>
                  <a:close/>
                  <a:moveTo>
                    <a:pt x="72" y="30"/>
                  </a:moveTo>
                  <a:cubicBezTo>
                    <a:pt x="72" y="30"/>
                    <a:pt x="72" y="30"/>
                    <a:pt x="72" y="30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72" y="32"/>
                    <a:pt x="72" y="32"/>
                    <a:pt x="72" y="32"/>
                  </a:cubicBezTo>
                  <a:lnTo>
                    <a:pt x="72" y="30"/>
                  </a:lnTo>
                  <a:close/>
                  <a:moveTo>
                    <a:pt x="72" y="174"/>
                  </a:moveTo>
                  <a:cubicBezTo>
                    <a:pt x="72" y="174"/>
                    <a:pt x="72" y="174"/>
                    <a:pt x="72" y="174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2" y="99"/>
                    <a:pt x="72" y="99"/>
                    <a:pt x="72" y="99"/>
                  </a:cubicBezTo>
                  <a:cubicBezTo>
                    <a:pt x="72" y="99"/>
                    <a:pt x="72" y="99"/>
                    <a:pt x="72" y="99"/>
                  </a:cubicBezTo>
                  <a:cubicBezTo>
                    <a:pt x="72" y="99"/>
                    <a:pt x="72" y="99"/>
                    <a:pt x="72" y="99"/>
                  </a:cubicBezTo>
                  <a:cubicBezTo>
                    <a:pt x="72" y="99"/>
                    <a:pt x="72" y="99"/>
                    <a:pt x="72" y="99"/>
                  </a:cubicBezTo>
                  <a:cubicBezTo>
                    <a:pt x="72" y="100"/>
                    <a:pt x="72" y="100"/>
                    <a:pt x="72" y="100"/>
                  </a:cubicBezTo>
                  <a:cubicBezTo>
                    <a:pt x="72" y="100"/>
                    <a:pt x="72" y="100"/>
                    <a:pt x="72" y="100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103"/>
                    <a:pt x="72" y="103"/>
                    <a:pt x="72" y="103"/>
                  </a:cubicBezTo>
                  <a:cubicBezTo>
                    <a:pt x="72" y="103"/>
                    <a:pt x="72" y="103"/>
                    <a:pt x="72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72" y="106"/>
                    <a:pt x="72" y="106"/>
                    <a:pt x="72" y="106"/>
                  </a:cubicBezTo>
                  <a:cubicBezTo>
                    <a:pt x="72" y="106"/>
                    <a:pt x="72" y="106"/>
                    <a:pt x="72" y="106"/>
                  </a:cubicBezTo>
                  <a:cubicBezTo>
                    <a:pt x="72" y="107"/>
                    <a:pt x="72" y="107"/>
                    <a:pt x="72" y="107"/>
                  </a:cubicBezTo>
                  <a:cubicBezTo>
                    <a:pt x="72" y="107"/>
                    <a:pt x="72" y="107"/>
                    <a:pt x="72" y="107"/>
                  </a:cubicBezTo>
                  <a:cubicBezTo>
                    <a:pt x="72" y="108"/>
                    <a:pt x="72" y="108"/>
                    <a:pt x="72" y="108"/>
                  </a:cubicBezTo>
                  <a:cubicBezTo>
                    <a:pt x="72" y="108"/>
                    <a:pt x="72" y="108"/>
                    <a:pt x="72" y="108"/>
                  </a:cubicBezTo>
                  <a:cubicBezTo>
                    <a:pt x="72" y="109"/>
                    <a:pt x="72" y="109"/>
                    <a:pt x="72" y="109"/>
                  </a:cubicBezTo>
                  <a:lnTo>
                    <a:pt x="72" y="174"/>
                  </a:lnTo>
                  <a:close/>
                  <a:moveTo>
                    <a:pt x="72" y="33"/>
                  </a:moveTo>
                  <a:cubicBezTo>
                    <a:pt x="72" y="75"/>
                    <a:pt x="72" y="75"/>
                    <a:pt x="72" y="75"/>
                  </a:cubicBezTo>
                  <a:cubicBezTo>
                    <a:pt x="72" y="75"/>
                    <a:pt x="72" y="75"/>
                    <a:pt x="72" y="75"/>
                  </a:cubicBezTo>
                  <a:cubicBezTo>
                    <a:pt x="72" y="33"/>
                    <a:pt x="72" y="33"/>
                    <a:pt x="72" y="33"/>
                  </a:cubicBezTo>
                  <a:close/>
                  <a:moveTo>
                    <a:pt x="72" y="76"/>
                  </a:moveTo>
                  <a:cubicBezTo>
                    <a:pt x="72" y="96"/>
                    <a:pt x="72" y="96"/>
                    <a:pt x="72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76"/>
                    <a:pt x="72" y="76"/>
                    <a:pt x="72" y="76"/>
                  </a:cubicBezTo>
                  <a:close/>
                  <a:moveTo>
                    <a:pt x="72" y="30"/>
                  </a:moveTo>
                  <a:cubicBezTo>
                    <a:pt x="72" y="30"/>
                    <a:pt x="72" y="30"/>
                    <a:pt x="72" y="30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72" y="32"/>
                    <a:pt x="72" y="32"/>
                    <a:pt x="72" y="32"/>
                  </a:cubicBezTo>
                  <a:lnTo>
                    <a:pt x="72" y="30"/>
                  </a:lnTo>
                  <a:close/>
                  <a:moveTo>
                    <a:pt x="72" y="174"/>
                  </a:moveTo>
                  <a:cubicBezTo>
                    <a:pt x="72" y="174"/>
                    <a:pt x="72" y="174"/>
                    <a:pt x="72" y="174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11"/>
                    <a:pt x="72" y="111"/>
                    <a:pt x="72" y="111"/>
                  </a:cubicBezTo>
                  <a:cubicBezTo>
                    <a:pt x="72" y="111"/>
                    <a:pt x="72" y="111"/>
                    <a:pt x="72" y="111"/>
                  </a:cubicBezTo>
                  <a:cubicBezTo>
                    <a:pt x="72" y="112"/>
                    <a:pt x="72" y="112"/>
                    <a:pt x="72" y="112"/>
                  </a:cubicBezTo>
                  <a:cubicBezTo>
                    <a:pt x="72" y="112"/>
                    <a:pt x="72" y="112"/>
                    <a:pt x="72" y="112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2" y="114"/>
                    <a:pt x="72" y="114"/>
                    <a:pt x="72" y="114"/>
                  </a:cubicBezTo>
                  <a:cubicBezTo>
                    <a:pt x="72" y="114"/>
                    <a:pt x="72" y="114"/>
                    <a:pt x="72" y="114"/>
                  </a:cubicBezTo>
                  <a:cubicBezTo>
                    <a:pt x="72" y="116"/>
                    <a:pt x="72" y="116"/>
                    <a:pt x="72" y="116"/>
                  </a:cubicBezTo>
                  <a:cubicBezTo>
                    <a:pt x="72" y="116"/>
                    <a:pt x="72" y="116"/>
                    <a:pt x="72" y="116"/>
                  </a:cubicBezTo>
                  <a:cubicBezTo>
                    <a:pt x="72" y="116"/>
                    <a:pt x="72" y="116"/>
                    <a:pt x="72" y="116"/>
                  </a:cubicBezTo>
                  <a:cubicBezTo>
                    <a:pt x="72" y="117"/>
                    <a:pt x="72" y="117"/>
                    <a:pt x="72" y="117"/>
                  </a:cubicBezTo>
                  <a:cubicBezTo>
                    <a:pt x="72" y="119"/>
                    <a:pt x="72" y="119"/>
                    <a:pt x="72" y="119"/>
                  </a:cubicBezTo>
                  <a:cubicBezTo>
                    <a:pt x="72" y="119"/>
                    <a:pt x="72" y="119"/>
                    <a:pt x="72" y="119"/>
                  </a:cubicBezTo>
                  <a:cubicBezTo>
                    <a:pt x="72" y="119"/>
                    <a:pt x="72" y="119"/>
                    <a:pt x="72" y="119"/>
                  </a:cubicBezTo>
                  <a:cubicBezTo>
                    <a:pt x="72" y="119"/>
                    <a:pt x="72" y="119"/>
                    <a:pt x="72" y="119"/>
                  </a:cubicBezTo>
                  <a:cubicBezTo>
                    <a:pt x="72" y="121"/>
                    <a:pt x="72" y="121"/>
                    <a:pt x="72" y="121"/>
                  </a:cubicBezTo>
                  <a:cubicBezTo>
                    <a:pt x="72" y="121"/>
                    <a:pt x="72" y="121"/>
                    <a:pt x="72" y="121"/>
                  </a:cubicBezTo>
                  <a:cubicBezTo>
                    <a:pt x="72" y="122"/>
                    <a:pt x="72" y="122"/>
                    <a:pt x="72" y="122"/>
                  </a:cubicBezTo>
                  <a:cubicBezTo>
                    <a:pt x="72" y="122"/>
                    <a:pt x="72" y="122"/>
                    <a:pt x="72" y="122"/>
                  </a:cubicBezTo>
                  <a:cubicBezTo>
                    <a:pt x="72" y="123"/>
                    <a:pt x="72" y="123"/>
                    <a:pt x="72" y="123"/>
                  </a:cubicBezTo>
                  <a:cubicBezTo>
                    <a:pt x="72" y="123"/>
                    <a:pt x="72" y="123"/>
                    <a:pt x="72" y="123"/>
                  </a:cubicBezTo>
                  <a:cubicBezTo>
                    <a:pt x="72" y="124"/>
                    <a:pt x="72" y="124"/>
                    <a:pt x="72" y="124"/>
                  </a:cubicBezTo>
                  <a:cubicBezTo>
                    <a:pt x="72" y="124"/>
                    <a:pt x="72" y="124"/>
                    <a:pt x="72" y="124"/>
                  </a:cubicBezTo>
                  <a:cubicBezTo>
                    <a:pt x="72" y="126"/>
                    <a:pt x="72" y="126"/>
                    <a:pt x="72" y="126"/>
                  </a:cubicBezTo>
                  <a:cubicBezTo>
                    <a:pt x="72" y="126"/>
                    <a:pt x="72" y="126"/>
                    <a:pt x="72" y="126"/>
                  </a:cubicBezTo>
                  <a:cubicBezTo>
                    <a:pt x="72" y="126"/>
                    <a:pt x="72" y="126"/>
                    <a:pt x="72" y="126"/>
                  </a:cubicBezTo>
                  <a:cubicBezTo>
                    <a:pt x="72" y="126"/>
                    <a:pt x="72" y="126"/>
                    <a:pt x="72" y="126"/>
                  </a:cubicBezTo>
                  <a:cubicBezTo>
                    <a:pt x="72" y="127"/>
                    <a:pt x="72" y="127"/>
                    <a:pt x="72" y="127"/>
                  </a:cubicBezTo>
                  <a:cubicBezTo>
                    <a:pt x="72" y="127"/>
                    <a:pt x="72" y="127"/>
                    <a:pt x="72" y="127"/>
                  </a:cubicBezTo>
                  <a:cubicBezTo>
                    <a:pt x="72" y="141"/>
                    <a:pt x="72" y="141"/>
                    <a:pt x="72" y="141"/>
                  </a:cubicBezTo>
                  <a:cubicBezTo>
                    <a:pt x="72" y="141"/>
                    <a:pt x="72" y="141"/>
                    <a:pt x="72" y="141"/>
                  </a:cubicBezTo>
                  <a:cubicBezTo>
                    <a:pt x="72" y="143"/>
                    <a:pt x="72" y="143"/>
                    <a:pt x="72" y="143"/>
                  </a:cubicBezTo>
                  <a:cubicBezTo>
                    <a:pt x="72" y="143"/>
                    <a:pt x="72" y="143"/>
                    <a:pt x="72" y="143"/>
                  </a:cubicBezTo>
                  <a:cubicBezTo>
                    <a:pt x="72" y="144"/>
                    <a:pt x="72" y="144"/>
                    <a:pt x="72" y="144"/>
                  </a:cubicBezTo>
                  <a:cubicBezTo>
                    <a:pt x="72" y="144"/>
                    <a:pt x="72" y="144"/>
                    <a:pt x="72" y="144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2" y="147"/>
                    <a:pt x="72" y="147"/>
                    <a:pt x="72" y="147"/>
                  </a:cubicBezTo>
                  <a:lnTo>
                    <a:pt x="72" y="174"/>
                  </a:lnTo>
                  <a:close/>
                  <a:moveTo>
                    <a:pt x="72" y="33"/>
                  </a:moveTo>
                  <a:cubicBezTo>
                    <a:pt x="72" y="75"/>
                    <a:pt x="72" y="75"/>
                    <a:pt x="72" y="75"/>
                  </a:cubicBezTo>
                  <a:cubicBezTo>
                    <a:pt x="72" y="75"/>
                    <a:pt x="72" y="75"/>
                    <a:pt x="72" y="75"/>
                  </a:cubicBezTo>
                  <a:cubicBezTo>
                    <a:pt x="72" y="33"/>
                    <a:pt x="72" y="33"/>
                    <a:pt x="72" y="33"/>
                  </a:cubicBezTo>
                  <a:close/>
                  <a:moveTo>
                    <a:pt x="72" y="76"/>
                  </a:moveTo>
                  <a:cubicBezTo>
                    <a:pt x="72" y="97"/>
                    <a:pt x="72" y="97"/>
                    <a:pt x="72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2" y="99"/>
                    <a:pt x="72" y="99"/>
                    <a:pt x="72" y="99"/>
                  </a:cubicBezTo>
                  <a:cubicBezTo>
                    <a:pt x="72" y="99"/>
                    <a:pt x="72" y="99"/>
                    <a:pt x="72" y="99"/>
                  </a:cubicBezTo>
                  <a:cubicBezTo>
                    <a:pt x="72" y="99"/>
                    <a:pt x="72" y="99"/>
                    <a:pt x="72" y="99"/>
                  </a:cubicBezTo>
                  <a:cubicBezTo>
                    <a:pt x="72" y="99"/>
                    <a:pt x="72" y="99"/>
                    <a:pt x="72" y="99"/>
                  </a:cubicBezTo>
                  <a:cubicBezTo>
                    <a:pt x="72" y="100"/>
                    <a:pt x="72" y="100"/>
                    <a:pt x="72" y="100"/>
                  </a:cubicBezTo>
                  <a:cubicBezTo>
                    <a:pt x="72" y="100"/>
                    <a:pt x="72" y="100"/>
                    <a:pt x="72" y="100"/>
                  </a:cubicBezTo>
                  <a:cubicBezTo>
                    <a:pt x="72" y="100"/>
                    <a:pt x="72" y="100"/>
                    <a:pt x="72" y="100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90"/>
                    <a:pt x="72" y="90"/>
                    <a:pt x="72" y="90"/>
                  </a:cubicBezTo>
                  <a:cubicBezTo>
                    <a:pt x="72" y="90"/>
                    <a:pt x="72" y="90"/>
                    <a:pt x="72" y="90"/>
                  </a:cubicBezTo>
                  <a:cubicBezTo>
                    <a:pt x="72" y="90"/>
                    <a:pt x="72" y="90"/>
                    <a:pt x="72" y="90"/>
                  </a:cubicBezTo>
                  <a:cubicBezTo>
                    <a:pt x="72" y="86"/>
                    <a:pt x="72" y="86"/>
                    <a:pt x="72" y="86"/>
                  </a:cubicBezTo>
                  <a:cubicBezTo>
                    <a:pt x="72" y="86"/>
                    <a:pt x="72" y="86"/>
                    <a:pt x="72" y="86"/>
                  </a:cubicBezTo>
                  <a:cubicBezTo>
                    <a:pt x="72" y="86"/>
                    <a:pt x="72" y="86"/>
                    <a:pt x="72" y="86"/>
                  </a:cubicBezTo>
                  <a:cubicBezTo>
                    <a:pt x="72" y="77"/>
                    <a:pt x="72" y="77"/>
                    <a:pt x="72" y="77"/>
                  </a:cubicBezTo>
                  <a:lnTo>
                    <a:pt x="72" y="76"/>
                  </a:lnTo>
                  <a:close/>
                  <a:moveTo>
                    <a:pt x="72" y="102"/>
                  </a:moveTo>
                  <a:cubicBezTo>
                    <a:pt x="72" y="102"/>
                    <a:pt x="72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lose/>
                  <a:moveTo>
                    <a:pt x="72" y="103"/>
                  </a:moveTo>
                  <a:cubicBezTo>
                    <a:pt x="72" y="104"/>
                    <a:pt x="72" y="104"/>
                    <a:pt x="72" y="104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3"/>
                    <a:pt x="72" y="103"/>
                    <a:pt x="72" y="103"/>
                  </a:cubicBezTo>
                  <a:close/>
                  <a:moveTo>
                    <a:pt x="72" y="105"/>
                  </a:moveTo>
                  <a:cubicBezTo>
                    <a:pt x="72" y="106"/>
                    <a:pt x="72" y="106"/>
                    <a:pt x="72" y="106"/>
                  </a:cubicBezTo>
                  <a:cubicBezTo>
                    <a:pt x="72" y="106"/>
                    <a:pt x="72" y="106"/>
                    <a:pt x="72" y="106"/>
                  </a:cubicBezTo>
                  <a:cubicBezTo>
                    <a:pt x="72" y="105"/>
                    <a:pt x="72" y="105"/>
                    <a:pt x="72" y="105"/>
                  </a:cubicBezTo>
                  <a:close/>
                  <a:moveTo>
                    <a:pt x="72" y="107"/>
                  </a:moveTo>
                  <a:cubicBezTo>
                    <a:pt x="72" y="108"/>
                    <a:pt x="72" y="108"/>
                    <a:pt x="72" y="108"/>
                  </a:cubicBezTo>
                  <a:cubicBezTo>
                    <a:pt x="72" y="108"/>
                    <a:pt x="72" y="108"/>
                    <a:pt x="72" y="108"/>
                  </a:cubicBezTo>
                  <a:cubicBezTo>
                    <a:pt x="72" y="107"/>
                    <a:pt x="72" y="107"/>
                    <a:pt x="72" y="107"/>
                  </a:cubicBezTo>
                  <a:close/>
                  <a:moveTo>
                    <a:pt x="72" y="30"/>
                  </a:moveTo>
                  <a:cubicBezTo>
                    <a:pt x="71" y="31"/>
                    <a:pt x="71" y="31"/>
                    <a:pt x="71" y="31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2" y="32"/>
                    <a:pt x="72" y="32"/>
                    <a:pt x="72" y="32"/>
                  </a:cubicBezTo>
                  <a:lnTo>
                    <a:pt x="72" y="30"/>
                  </a:lnTo>
                  <a:close/>
                  <a:moveTo>
                    <a:pt x="71" y="174"/>
                  </a:moveTo>
                  <a:cubicBezTo>
                    <a:pt x="72" y="174"/>
                    <a:pt x="72" y="174"/>
                    <a:pt x="72" y="174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1" y="147"/>
                    <a:pt x="71" y="147"/>
                    <a:pt x="71" y="147"/>
                  </a:cubicBezTo>
                  <a:lnTo>
                    <a:pt x="71" y="174"/>
                  </a:lnTo>
                  <a:close/>
                  <a:moveTo>
                    <a:pt x="72" y="33"/>
                  </a:moveTo>
                  <a:cubicBezTo>
                    <a:pt x="72" y="75"/>
                    <a:pt x="72" y="75"/>
                    <a:pt x="72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32"/>
                    <a:pt x="71" y="32"/>
                    <a:pt x="71" y="32"/>
                  </a:cubicBezTo>
                  <a:lnTo>
                    <a:pt x="72" y="33"/>
                  </a:lnTo>
                  <a:close/>
                  <a:moveTo>
                    <a:pt x="72" y="77"/>
                  </a:moveTo>
                  <a:cubicBezTo>
                    <a:pt x="72" y="86"/>
                    <a:pt x="72" y="86"/>
                    <a:pt x="72" y="86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79"/>
                    <a:pt x="71" y="79"/>
                    <a:pt x="71" y="79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2" y="77"/>
                    <a:pt x="72" y="77"/>
                    <a:pt x="72" y="77"/>
                  </a:cubicBezTo>
                  <a:close/>
                  <a:moveTo>
                    <a:pt x="72" y="86"/>
                  </a:moveTo>
                  <a:cubicBezTo>
                    <a:pt x="71" y="90"/>
                    <a:pt x="71" y="90"/>
                    <a:pt x="71" y="90"/>
                  </a:cubicBezTo>
                  <a:cubicBezTo>
                    <a:pt x="71" y="94"/>
                    <a:pt x="71" y="94"/>
                    <a:pt x="71" y="94"/>
                  </a:cubicBezTo>
                  <a:cubicBezTo>
                    <a:pt x="72" y="90"/>
                    <a:pt x="72" y="90"/>
                    <a:pt x="72" y="90"/>
                  </a:cubicBezTo>
                  <a:lnTo>
                    <a:pt x="72" y="86"/>
                  </a:lnTo>
                  <a:close/>
                  <a:moveTo>
                    <a:pt x="72" y="90"/>
                  </a:moveTo>
                  <a:cubicBezTo>
                    <a:pt x="72" y="102"/>
                    <a:pt x="72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2" y="103"/>
                    <a:pt x="72" y="103"/>
                    <a:pt x="72" y="103"/>
                  </a:cubicBezTo>
                  <a:cubicBezTo>
                    <a:pt x="72" y="103"/>
                    <a:pt x="72" y="103"/>
                    <a:pt x="72" y="103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72" y="106"/>
                    <a:pt x="72" y="106"/>
                    <a:pt x="72" y="106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2" y="107"/>
                    <a:pt x="72" y="107"/>
                    <a:pt x="72" y="107"/>
                  </a:cubicBezTo>
                  <a:cubicBezTo>
                    <a:pt x="72" y="108"/>
                    <a:pt x="72" y="108"/>
                    <a:pt x="72" y="108"/>
                  </a:cubicBezTo>
                  <a:cubicBezTo>
                    <a:pt x="71" y="108"/>
                    <a:pt x="71" y="108"/>
                    <a:pt x="71" y="108"/>
                  </a:cubicBezTo>
                  <a:cubicBezTo>
                    <a:pt x="71" y="109"/>
                    <a:pt x="71" y="109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95"/>
                    <a:pt x="71" y="95"/>
                    <a:pt x="71" y="95"/>
                  </a:cubicBezTo>
                  <a:lnTo>
                    <a:pt x="72" y="90"/>
                  </a:lnTo>
                  <a:close/>
                  <a:moveTo>
                    <a:pt x="72" y="111"/>
                  </a:moveTo>
                  <a:cubicBezTo>
                    <a:pt x="72" y="112"/>
                    <a:pt x="72" y="112"/>
                    <a:pt x="72" y="112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1" y="111"/>
                    <a:pt x="71" y="111"/>
                    <a:pt x="71" y="111"/>
                  </a:cubicBezTo>
                  <a:lnTo>
                    <a:pt x="72" y="111"/>
                  </a:lnTo>
                  <a:close/>
                  <a:moveTo>
                    <a:pt x="72" y="113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71" y="113"/>
                    <a:pt x="71" y="113"/>
                    <a:pt x="71" y="113"/>
                  </a:cubicBezTo>
                  <a:lnTo>
                    <a:pt x="72" y="113"/>
                  </a:lnTo>
                  <a:close/>
                  <a:moveTo>
                    <a:pt x="72" y="116"/>
                  </a:moveTo>
                  <a:cubicBezTo>
                    <a:pt x="72" y="116"/>
                    <a:pt x="72" y="116"/>
                    <a:pt x="72" y="116"/>
                  </a:cubicBezTo>
                  <a:cubicBezTo>
                    <a:pt x="71" y="116"/>
                    <a:pt x="71" y="116"/>
                    <a:pt x="71" y="116"/>
                  </a:cubicBezTo>
                  <a:cubicBezTo>
                    <a:pt x="71" y="116"/>
                    <a:pt x="71" y="116"/>
                    <a:pt x="71" y="116"/>
                  </a:cubicBezTo>
                  <a:lnTo>
                    <a:pt x="72" y="116"/>
                  </a:lnTo>
                  <a:close/>
                  <a:moveTo>
                    <a:pt x="72" y="119"/>
                  </a:moveTo>
                  <a:cubicBezTo>
                    <a:pt x="72" y="119"/>
                    <a:pt x="72" y="119"/>
                    <a:pt x="72" y="119"/>
                  </a:cubicBezTo>
                  <a:cubicBezTo>
                    <a:pt x="71" y="119"/>
                    <a:pt x="71" y="119"/>
                    <a:pt x="71" y="119"/>
                  </a:cubicBezTo>
                  <a:cubicBezTo>
                    <a:pt x="71" y="119"/>
                    <a:pt x="71" y="119"/>
                    <a:pt x="71" y="119"/>
                  </a:cubicBezTo>
                  <a:lnTo>
                    <a:pt x="72" y="119"/>
                  </a:lnTo>
                  <a:close/>
                  <a:moveTo>
                    <a:pt x="72" y="121"/>
                  </a:moveTo>
                  <a:cubicBezTo>
                    <a:pt x="72" y="122"/>
                    <a:pt x="72" y="122"/>
                    <a:pt x="72" y="122"/>
                  </a:cubicBezTo>
                  <a:cubicBezTo>
                    <a:pt x="71" y="122"/>
                    <a:pt x="71" y="122"/>
                    <a:pt x="71" y="122"/>
                  </a:cubicBezTo>
                  <a:cubicBezTo>
                    <a:pt x="71" y="121"/>
                    <a:pt x="71" y="121"/>
                    <a:pt x="71" y="121"/>
                  </a:cubicBezTo>
                  <a:lnTo>
                    <a:pt x="72" y="121"/>
                  </a:lnTo>
                  <a:close/>
                  <a:moveTo>
                    <a:pt x="72" y="123"/>
                  </a:moveTo>
                  <a:cubicBezTo>
                    <a:pt x="72" y="124"/>
                    <a:pt x="72" y="124"/>
                    <a:pt x="72" y="124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71" y="123"/>
                    <a:pt x="71" y="123"/>
                    <a:pt x="71" y="123"/>
                  </a:cubicBezTo>
                  <a:lnTo>
                    <a:pt x="72" y="123"/>
                  </a:lnTo>
                  <a:close/>
                  <a:moveTo>
                    <a:pt x="72" y="126"/>
                  </a:moveTo>
                  <a:cubicBezTo>
                    <a:pt x="72" y="126"/>
                    <a:pt x="72" y="126"/>
                    <a:pt x="72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5"/>
                    <a:pt x="71" y="125"/>
                    <a:pt x="71" y="125"/>
                  </a:cubicBezTo>
                  <a:lnTo>
                    <a:pt x="72" y="126"/>
                  </a:lnTo>
                  <a:close/>
                  <a:moveTo>
                    <a:pt x="72" y="127"/>
                  </a:moveTo>
                  <a:cubicBezTo>
                    <a:pt x="72" y="141"/>
                    <a:pt x="72" y="141"/>
                    <a:pt x="72" y="141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1" y="128"/>
                    <a:pt x="71" y="128"/>
                    <a:pt x="71" y="128"/>
                  </a:cubicBezTo>
                  <a:lnTo>
                    <a:pt x="72" y="127"/>
                  </a:lnTo>
                  <a:close/>
                  <a:moveTo>
                    <a:pt x="72" y="143"/>
                  </a:moveTo>
                  <a:cubicBezTo>
                    <a:pt x="72" y="144"/>
                    <a:pt x="72" y="144"/>
                    <a:pt x="72" y="144"/>
                  </a:cubicBezTo>
                  <a:cubicBezTo>
                    <a:pt x="71" y="144"/>
                    <a:pt x="71" y="144"/>
                    <a:pt x="71" y="144"/>
                  </a:cubicBezTo>
                  <a:cubicBezTo>
                    <a:pt x="71" y="143"/>
                    <a:pt x="71" y="143"/>
                    <a:pt x="71" y="143"/>
                  </a:cubicBezTo>
                  <a:lnTo>
                    <a:pt x="72" y="143"/>
                  </a:lnTo>
                  <a:close/>
                  <a:moveTo>
                    <a:pt x="72" y="146"/>
                  </a:moveTo>
                  <a:cubicBezTo>
                    <a:pt x="72" y="146"/>
                    <a:pt x="72" y="146"/>
                    <a:pt x="72" y="146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71" y="146"/>
                    <a:pt x="71" y="146"/>
                    <a:pt x="71" y="146"/>
                  </a:cubicBezTo>
                  <a:lnTo>
                    <a:pt x="72" y="146"/>
                  </a:lnTo>
                  <a:close/>
                  <a:moveTo>
                    <a:pt x="71" y="31"/>
                  </a:moveTo>
                  <a:cubicBezTo>
                    <a:pt x="71" y="31"/>
                    <a:pt x="71" y="31"/>
                    <a:pt x="71" y="31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1" y="32"/>
                    <a:pt x="71" y="32"/>
                    <a:pt x="71" y="32"/>
                  </a:cubicBezTo>
                  <a:lnTo>
                    <a:pt x="71" y="31"/>
                  </a:lnTo>
                  <a:close/>
                  <a:moveTo>
                    <a:pt x="71" y="174"/>
                  </a:moveTo>
                  <a:cubicBezTo>
                    <a:pt x="71" y="174"/>
                    <a:pt x="71" y="174"/>
                    <a:pt x="71" y="174"/>
                  </a:cubicBezTo>
                  <a:cubicBezTo>
                    <a:pt x="71" y="147"/>
                    <a:pt x="71" y="147"/>
                    <a:pt x="71" y="147"/>
                  </a:cubicBezTo>
                  <a:cubicBezTo>
                    <a:pt x="71" y="147"/>
                    <a:pt x="71" y="147"/>
                    <a:pt x="71" y="147"/>
                  </a:cubicBezTo>
                  <a:lnTo>
                    <a:pt x="71" y="174"/>
                  </a:lnTo>
                  <a:close/>
                  <a:moveTo>
                    <a:pt x="71" y="32"/>
                  </a:move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32"/>
                    <a:pt x="71" y="32"/>
                    <a:pt x="71" y="32"/>
                  </a:cubicBezTo>
                  <a:close/>
                  <a:moveTo>
                    <a:pt x="71" y="77"/>
                  </a:moveTo>
                  <a:cubicBezTo>
                    <a:pt x="71" y="78"/>
                    <a:pt x="71" y="78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1" y="77"/>
                    <a:pt x="71" y="77"/>
                    <a:pt x="71" y="77"/>
                  </a:cubicBezTo>
                  <a:close/>
                  <a:moveTo>
                    <a:pt x="71" y="79"/>
                  </a:move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79"/>
                    <a:pt x="71" y="79"/>
                    <a:pt x="71" y="79"/>
                  </a:cubicBezTo>
                  <a:close/>
                  <a:moveTo>
                    <a:pt x="71" y="90"/>
                  </a:moveTo>
                  <a:cubicBezTo>
                    <a:pt x="71" y="94"/>
                    <a:pt x="71" y="94"/>
                    <a:pt x="71" y="94"/>
                  </a:cubicBezTo>
                  <a:cubicBezTo>
                    <a:pt x="71" y="94"/>
                    <a:pt x="71" y="94"/>
                    <a:pt x="71" y="94"/>
                  </a:cubicBezTo>
                  <a:cubicBezTo>
                    <a:pt x="71" y="90"/>
                    <a:pt x="71" y="90"/>
                    <a:pt x="71" y="90"/>
                  </a:cubicBezTo>
                  <a:close/>
                  <a:moveTo>
                    <a:pt x="71" y="95"/>
                  </a:moveTo>
                  <a:cubicBezTo>
                    <a:pt x="71" y="100"/>
                    <a:pt x="71" y="100"/>
                    <a:pt x="71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1" y="96"/>
                    <a:pt x="71" y="96"/>
                    <a:pt x="71" y="96"/>
                  </a:cubicBezTo>
                  <a:lnTo>
                    <a:pt x="71" y="95"/>
                  </a:lnTo>
                  <a:close/>
                  <a:moveTo>
                    <a:pt x="71" y="113"/>
                  </a:moveTo>
                  <a:cubicBezTo>
                    <a:pt x="71" y="114"/>
                    <a:pt x="71" y="114"/>
                    <a:pt x="71" y="114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71" y="113"/>
                    <a:pt x="71" y="113"/>
                    <a:pt x="71" y="113"/>
                  </a:cubicBezTo>
                  <a:close/>
                  <a:moveTo>
                    <a:pt x="71" y="116"/>
                  </a:moveTo>
                  <a:cubicBezTo>
                    <a:pt x="71" y="116"/>
                    <a:pt x="71" y="116"/>
                    <a:pt x="71" y="116"/>
                  </a:cubicBezTo>
                  <a:cubicBezTo>
                    <a:pt x="71" y="116"/>
                    <a:pt x="71" y="116"/>
                    <a:pt x="71" y="116"/>
                  </a:cubicBezTo>
                  <a:cubicBezTo>
                    <a:pt x="71" y="116"/>
                    <a:pt x="71" y="116"/>
                    <a:pt x="71" y="116"/>
                  </a:cubicBezTo>
                  <a:close/>
                  <a:moveTo>
                    <a:pt x="71" y="119"/>
                  </a:moveTo>
                  <a:cubicBezTo>
                    <a:pt x="71" y="119"/>
                    <a:pt x="71" y="119"/>
                    <a:pt x="71" y="119"/>
                  </a:cubicBezTo>
                  <a:cubicBezTo>
                    <a:pt x="71" y="119"/>
                    <a:pt x="71" y="119"/>
                    <a:pt x="71" y="119"/>
                  </a:cubicBezTo>
                  <a:cubicBezTo>
                    <a:pt x="71" y="119"/>
                    <a:pt x="71" y="119"/>
                    <a:pt x="71" y="119"/>
                  </a:cubicBezTo>
                  <a:close/>
                  <a:moveTo>
                    <a:pt x="71" y="121"/>
                  </a:moveTo>
                  <a:cubicBezTo>
                    <a:pt x="71" y="122"/>
                    <a:pt x="71" y="122"/>
                    <a:pt x="71" y="122"/>
                  </a:cubicBezTo>
                  <a:cubicBezTo>
                    <a:pt x="71" y="122"/>
                    <a:pt x="71" y="122"/>
                    <a:pt x="71" y="122"/>
                  </a:cubicBezTo>
                  <a:cubicBezTo>
                    <a:pt x="71" y="121"/>
                    <a:pt x="71" y="121"/>
                    <a:pt x="71" y="121"/>
                  </a:cubicBezTo>
                  <a:close/>
                  <a:moveTo>
                    <a:pt x="71" y="123"/>
                  </a:moveTo>
                  <a:cubicBezTo>
                    <a:pt x="71" y="124"/>
                    <a:pt x="71" y="124"/>
                    <a:pt x="71" y="124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71" y="123"/>
                    <a:pt x="71" y="123"/>
                    <a:pt x="71" y="123"/>
                  </a:cubicBezTo>
                  <a:close/>
                  <a:moveTo>
                    <a:pt x="71" y="125"/>
                  </a:moveTo>
                  <a:cubicBezTo>
                    <a:pt x="71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5"/>
                    <a:pt x="71" y="125"/>
                    <a:pt x="71" y="125"/>
                  </a:cubicBezTo>
                  <a:close/>
                  <a:moveTo>
                    <a:pt x="71" y="128"/>
                  </a:moveTo>
                  <a:cubicBezTo>
                    <a:pt x="71" y="141"/>
                    <a:pt x="71" y="141"/>
                    <a:pt x="71" y="141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1" y="128"/>
                    <a:pt x="71" y="128"/>
                    <a:pt x="71" y="128"/>
                  </a:cubicBezTo>
                  <a:close/>
                  <a:moveTo>
                    <a:pt x="71" y="143"/>
                  </a:moveTo>
                  <a:cubicBezTo>
                    <a:pt x="71" y="144"/>
                    <a:pt x="71" y="144"/>
                    <a:pt x="71" y="144"/>
                  </a:cubicBezTo>
                  <a:cubicBezTo>
                    <a:pt x="71" y="144"/>
                    <a:pt x="71" y="144"/>
                    <a:pt x="71" y="144"/>
                  </a:cubicBezTo>
                  <a:cubicBezTo>
                    <a:pt x="71" y="143"/>
                    <a:pt x="71" y="143"/>
                    <a:pt x="71" y="143"/>
                  </a:cubicBezTo>
                  <a:close/>
                  <a:moveTo>
                    <a:pt x="71" y="146"/>
                  </a:moveTo>
                  <a:cubicBezTo>
                    <a:pt x="71" y="146"/>
                    <a:pt x="71" y="146"/>
                    <a:pt x="71" y="146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71" y="146"/>
                    <a:pt x="71" y="146"/>
                    <a:pt x="71" y="146"/>
                  </a:cubicBezTo>
                  <a:close/>
                  <a:moveTo>
                    <a:pt x="71" y="31"/>
                  </a:moveTo>
                  <a:cubicBezTo>
                    <a:pt x="71" y="31"/>
                    <a:pt x="71" y="31"/>
                    <a:pt x="71" y="31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1" y="32"/>
                    <a:pt x="71" y="32"/>
                    <a:pt x="71" y="32"/>
                  </a:cubicBezTo>
                  <a:lnTo>
                    <a:pt x="71" y="31"/>
                  </a:lnTo>
                  <a:close/>
                  <a:moveTo>
                    <a:pt x="71" y="174"/>
                  </a:moveTo>
                  <a:cubicBezTo>
                    <a:pt x="71" y="174"/>
                    <a:pt x="71" y="174"/>
                    <a:pt x="71" y="174"/>
                  </a:cubicBezTo>
                  <a:cubicBezTo>
                    <a:pt x="71" y="147"/>
                    <a:pt x="71" y="147"/>
                    <a:pt x="71" y="147"/>
                  </a:cubicBezTo>
                  <a:cubicBezTo>
                    <a:pt x="71" y="147"/>
                    <a:pt x="71" y="147"/>
                    <a:pt x="71" y="147"/>
                  </a:cubicBezTo>
                  <a:lnTo>
                    <a:pt x="71" y="174"/>
                  </a:lnTo>
                  <a:close/>
                  <a:moveTo>
                    <a:pt x="71" y="32"/>
                  </a:move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32"/>
                    <a:pt x="71" y="32"/>
                    <a:pt x="71" y="32"/>
                  </a:cubicBezTo>
                  <a:close/>
                  <a:moveTo>
                    <a:pt x="71" y="77"/>
                  </a:moveTo>
                  <a:cubicBezTo>
                    <a:pt x="71" y="78"/>
                    <a:pt x="71" y="78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1" y="77"/>
                    <a:pt x="71" y="77"/>
                    <a:pt x="71" y="77"/>
                  </a:cubicBezTo>
                  <a:close/>
                  <a:moveTo>
                    <a:pt x="71" y="79"/>
                  </a:moveTo>
                  <a:cubicBezTo>
                    <a:pt x="71" y="88"/>
                    <a:pt x="71" y="88"/>
                    <a:pt x="71" y="88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0"/>
                    <a:pt x="71" y="80"/>
                    <a:pt x="71" y="80"/>
                  </a:cubicBezTo>
                  <a:lnTo>
                    <a:pt x="71" y="79"/>
                  </a:lnTo>
                  <a:close/>
                  <a:moveTo>
                    <a:pt x="71" y="90"/>
                  </a:moveTo>
                  <a:cubicBezTo>
                    <a:pt x="71" y="94"/>
                    <a:pt x="71" y="94"/>
                    <a:pt x="71" y="94"/>
                  </a:cubicBezTo>
                  <a:cubicBezTo>
                    <a:pt x="71" y="95"/>
                    <a:pt x="71" y="95"/>
                    <a:pt x="71" y="95"/>
                  </a:cubicBezTo>
                  <a:cubicBezTo>
                    <a:pt x="71" y="91"/>
                    <a:pt x="71" y="91"/>
                    <a:pt x="71" y="91"/>
                  </a:cubicBezTo>
                  <a:lnTo>
                    <a:pt x="71" y="90"/>
                  </a:lnTo>
                  <a:close/>
                  <a:moveTo>
                    <a:pt x="71" y="96"/>
                  </a:moveTo>
                  <a:cubicBezTo>
                    <a:pt x="71" y="101"/>
                    <a:pt x="71" y="101"/>
                    <a:pt x="71" y="101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1" y="113"/>
                    <a:pt x="71" y="113"/>
                    <a:pt x="71" y="113"/>
                  </a:cubicBezTo>
                  <a:cubicBezTo>
                    <a:pt x="71" y="104"/>
                    <a:pt x="71" y="104"/>
                    <a:pt x="71" y="104"/>
                  </a:cubicBezTo>
                  <a:cubicBezTo>
                    <a:pt x="71" y="104"/>
                    <a:pt x="71" y="104"/>
                    <a:pt x="71" y="104"/>
                  </a:cubicBezTo>
                  <a:cubicBezTo>
                    <a:pt x="71" y="104"/>
                    <a:pt x="71" y="104"/>
                    <a:pt x="71" y="104"/>
                  </a:cubicBezTo>
                  <a:cubicBezTo>
                    <a:pt x="71" y="103"/>
                    <a:pt x="71" y="103"/>
                    <a:pt x="71" y="103"/>
                  </a:cubicBezTo>
                  <a:cubicBezTo>
                    <a:pt x="71" y="103"/>
                    <a:pt x="71" y="103"/>
                    <a:pt x="71" y="103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1" y="97"/>
                    <a:pt x="71" y="97"/>
                    <a:pt x="71" y="97"/>
                  </a:cubicBezTo>
                  <a:lnTo>
                    <a:pt x="71" y="96"/>
                  </a:lnTo>
                  <a:close/>
                  <a:moveTo>
                    <a:pt x="71" y="113"/>
                  </a:moveTo>
                  <a:cubicBezTo>
                    <a:pt x="71" y="114"/>
                    <a:pt x="71" y="114"/>
                    <a:pt x="71" y="114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71" y="113"/>
                    <a:pt x="71" y="113"/>
                    <a:pt x="71" y="113"/>
                  </a:cubicBezTo>
                  <a:close/>
                  <a:moveTo>
                    <a:pt x="71" y="116"/>
                  </a:moveTo>
                  <a:cubicBezTo>
                    <a:pt x="71" y="116"/>
                    <a:pt x="71" y="116"/>
                    <a:pt x="71" y="116"/>
                  </a:cubicBezTo>
                  <a:cubicBezTo>
                    <a:pt x="71" y="116"/>
                    <a:pt x="71" y="116"/>
                    <a:pt x="71" y="116"/>
                  </a:cubicBezTo>
                  <a:cubicBezTo>
                    <a:pt x="71" y="116"/>
                    <a:pt x="71" y="116"/>
                    <a:pt x="71" y="116"/>
                  </a:cubicBezTo>
                  <a:close/>
                  <a:moveTo>
                    <a:pt x="71" y="119"/>
                  </a:moveTo>
                  <a:cubicBezTo>
                    <a:pt x="71" y="119"/>
                    <a:pt x="71" y="119"/>
                    <a:pt x="71" y="119"/>
                  </a:cubicBezTo>
                  <a:cubicBezTo>
                    <a:pt x="71" y="119"/>
                    <a:pt x="71" y="119"/>
                    <a:pt x="71" y="119"/>
                  </a:cubicBezTo>
                  <a:cubicBezTo>
                    <a:pt x="71" y="119"/>
                    <a:pt x="71" y="119"/>
                    <a:pt x="71" y="119"/>
                  </a:cubicBezTo>
                  <a:close/>
                  <a:moveTo>
                    <a:pt x="71" y="121"/>
                  </a:moveTo>
                  <a:cubicBezTo>
                    <a:pt x="71" y="122"/>
                    <a:pt x="71" y="122"/>
                    <a:pt x="71" y="122"/>
                  </a:cubicBezTo>
                  <a:cubicBezTo>
                    <a:pt x="71" y="122"/>
                    <a:pt x="71" y="122"/>
                    <a:pt x="71" y="122"/>
                  </a:cubicBezTo>
                  <a:cubicBezTo>
                    <a:pt x="71" y="121"/>
                    <a:pt x="71" y="121"/>
                    <a:pt x="71" y="121"/>
                  </a:cubicBezTo>
                  <a:close/>
                  <a:moveTo>
                    <a:pt x="71" y="123"/>
                  </a:moveTo>
                  <a:cubicBezTo>
                    <a:pt x="71" y="124"/>
                    <a:pt x="71" y="124"/>
                    <a:pt x="71" y="124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71" y="123"/>
                    <a:pt x="71" y="123"/>
                    <a:pt x="71" y="123"/>
                  </a:cubicBezTo>
                  <a:close/>
                  <a:moveTo>
                    <a:pt x="71" y="125"/>
                  </a:moveTo>
                  <a:cubicBezTo>
                    <a:pt x="71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5"/>
                    <a:pt x="71" y="125"/>
                    <a:pt x="71" y="125"/>
                  </a:cubicBezTo>
                  <a:close/>
                  <a:moveTo>
                    <a:pt x="71" y="128"/>
                  </a:moveTo>
                  <a:cubicBezTo>
                    <a:pt x="71" y="141"/>
                    <a:pt x="71" y="141"/>
                    <a:pt x="71" y="141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1" y="128"/>
                    <a:pt x="71" y="128"/>
                    <a:pt x="71" y="128"/>
                  </a:cubicBezTo>
                  <a:close/>
                  <a:moveTo>
                    <a:pt x="71" y="143"/>
                  </a:moveTo>
                  <a:cubicBezTo>
                    <a:pt x="71" y="144"/>
                    <a:pt x="71" y="144"/>
                    <a:pt x="71" y="144"/>
                  </a:cubicBezTo>
                  <a:cubicBezTo>
                    <a:pt x="71" y="144"/>
                    <a:pt x="71" y="144"/>
                    <a:pt x="71" y="144"/>
                  </a:cubicBezTo>
                  <a:cubicBezTo>
                    <a:pt x="71" y="143"/>
                    <a:pt x="71" y="143"/>
                    <a:pt x="71" y="143"/>
                  </a:cubicBezTo>
                  <a:close/>
                  <a:moveTo>
                    <a:pt x="71" y="146"/>
                  </a:moveTo>
                  <a:cubicBezTo>
                    <a:pt x="71" y="146"/>
                    <a:pt x="71" y="146"/>
                    <a:pt x="71" y="146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71" y="146"/>
                    <a:pt x="71" y="146"/>
                    <a:pt x="71" y="146"/>
                  </a:cubicBezTo>
                  <a:close/>
                  <a:moveTo>
                    <a:pt x="71" y="31"/>
                  </a:moveTo>
                  <a:cubicBezTo>
                    <a:pt x="71" y="31"/>
                    <a:pt x="71" y="31"/>
                    <a:pt x="71" y="31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1" y="32"/>
                    <a:pt x="71" y="32"/>
                    <a:pt x="71" y="32"/>
                  </a:cubicBezTo>
                  <a:lnTo>
                    <a:pt x="71" y="31"/>
                  </a:lnTo>
                  <a:close/>
                  <a:moveTo>
                    <a:pt x="71" y="174"/>
                  </a:moveTo>
                  <a:cubicBezTo>
                    <a:pt x="71" y="174"/>
                    <a:pt x="71" y="174"/>
                    <a:pt x="71" y="174"/>
                  </a:cubicBezTo>
                  <a:cubicBezTo>
                    <a:pt x="71" y="147"/>
                    <a:pt x="71" y="147"/>
                    <a:pt x="71" y="147"/>
                  </a:cubicBezTo>
                  <a:cubicBezTo>
                    <a:pt x="71" y="147"/>
                    <a:pt x="71" y="147"/>
                    <a:pt x="71" y="147"/>
                  </a:cubicBezTo>
                  <a:lnTo>
                    <a:pt x="71" y="174"/>
                  </a:lnTo>
                  <a:close/>
                  <a:moveTo>
                    <a:pt x="71" y="32"/>
                  </a:moveTo>
                  <a:cubicBezTo>
                    <a:pt x="71" y="75"/>
                    <a:pt x="71" y="75"/>
                    <a:pt x="71" y="75"/>
                  </a:cubicBezTo>
                  <a:cubicBezTo>
                    <a:pt x="71" y="74"/>
                    <a:pt x="71" y="74"/>
                    <a:pt x="71" y="74"/>
                  </a:cubicBezTo>
                  <a:cubicBezTo>
                    <a:pt x="71" y="32"/>
                    <a:pt x="71" y="32"/>
                    <a:pt x="71" y="32"/>
                  </a:cubicBezTo>
                  <a:close/>
                  <a:moveTo>
                    <a:pt x="71" y="77"/>
                  </a:moveTo>
                  <a:cubicBezTo>
                    <a:pt x="71" y="78"/>
                    <a:pt x="71" y="78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1" y="77"/>
                    <a:pt x="71" y="77"/>
                    <a:pt x="71" y="77"/>
                  </a:cubicBezTo>
                  <a:close/>
                  <a:moveTo>
                    <a:pt x="71" y="80"/>
                  </a:moveTo>
                  <a:cubicBezTo>
                    <a:pt x="71" y="89"/>
                    <a:pt x="71" y="89"/>
                    <a:pt x="71" y="89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81"/>
                    <a:pt x="71" y="81"/>
                    <a:pt x="71" y="81"/>
                  </a:cubicBezTo>
                  <a:lnTo>
                    <a:pt x="71" y="80"/>
                  </a:lnTo>
                  <a:close/>
                  <a:moveTo>
                    <a:pt x="71" y="91"/>
                  </a:moveTo>
                  <a:cubicBezTo>
                    <a:pt x="71" y="95"/>
                    <a:pt x="71" y="95"/>
                    <a:pt x="71" y="95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3"/>
                    <a:pt x="71" y="93"/>
                    <a:pt x="71" y="93"/>
                  </a:cubicBezTo>
                  <a:lnTo>
                    <a:pt x="71" y="91"/>
                  </a:lnTo>
                  <a:close/>
                  <a:moveTo>
                    <a:pt x="71" y="97"/>
                  </a:moveTo>
                  <a:cubicBezTo>
                    <a:pt x="71" y="100"/>
                    <a:pt x="71" y="100"/>
                    <a:pt x="71" y="100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9"/>
                    <a:pt x="71" y="109"/>
                    <a:pt x="71" y="109"/>
                  </a:cubicBezTo>
                  <a:cubicBezTo>
                    <a:pt x="71" y="118"/>
                    <a:pt x="71" y="118"/>
                    <a:pt x="71" y="118"/>
                  </a:cubicBezTo>
                  <a:cubicBezTo>
                    <a:pt x="71" y="116"/>
                    <a:pt x="71" y="116"/>
                    <a:pt x="71" y="116"/>
                  </a:cubicBezTo>
                  <a:cubicBezTo>
                    <a:pt x="71" y="116"/>
                    <a:pt x="71" y="116"/>
                    <a:pt x="71" y="116"/>
                  </a:cubicBezTo>
                  <a:cubicBezTo>
                    <a:pt x="71" y="116"/>
                    <a:pt x="71" y="116"/>
                    <a:pt x="71" y="116"/>
                  </a:cubicBezTo>
                  <a:cubicBezTo>
                    <a:pt x="71" y="116"/>
                    <a:pt x="71" y="116"/>
                    <a:pt x="71" y="116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71" y="113"/>
                    <a:pt x="71" y="113"/>
                    <a:pt x="71" y="113"/>
                  </a:cubicBezTo>
                  <a:cubicBezTo>
                    <a:pt x="71" y="113"/>
                    <a:pt x="71" y="113"/>
                    <a:pt x="71" y="113"/>
                  </a:cubicBezTo>
                  <a:cubicBezTo>
                    <a:pt x="71" y="113"/>
                    <a:pt x="71" y="113"/>
                    <a:pt x="71" y="113"/>
                  </a:cubicBezTo>
                  <a:cubicBezTo>
                    <a:pt x="71" y="104"/>
                    <a:pt x="71" y="104"/>
                    <a:pt x="71" y="104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3"/>
                    <a:pt x="71" y="103"/>
                    <a:pt x="71" y="103"/>
                  </a:cubicBezTo>
                  <a:cubicBezTo>
                    <a:pt x="71" y="104"/>
                    <a:pt x="71" y="104"/>
                    <a:pt x="71" y="104"/>
                  </a:cubicBezTo>
                  <a:cubicBezTo>
                    <a:pt x="71" y="103"/>
                    <a:pt x="71" y="103"/>
                    <a:pt x="71" y="103"/>
                  </a:cubicBezTo>
                  <a:cubicBezTo>
                    <a:pt x="71" y="103"/>
                    <a:pt x="71" y="103"/>
                    <a:pt x="71" y="103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1" y="102"/>
                    <a:pt x="71" y="102"/>
                    <a:pt x="71" y="102"/>
                  </a:cubicBezTo>
                  <a:lnTo>
                    <a:pt x="71" y="97"/>
                  </a:lnTo>
                  <a:close/>
                  <a:moveTo>
                    <a:pt x="71" y="119"/>
                  </a:moveTo>
                  <a:cubicBezTo>
                    <a:pt x="71" y="119"/>
                    <a:pt x="71" y="119"/>
                    <a:pt x="71" y="119"/>
                  </a:cubicBezTo>
                  <a:cubicBezTo>
                    <a:pt x="71" y="119"/>
                    <a:pt x="71" y="119"/>
                    <a:pt x="71" y="119"/>
                  </a:cubicBezTo>
                  <a:cubicBezTo>
                    <a:pt x="71" y="118"/>
                    <a:pt x="71" y="118"/>
                    <a:pt x="71" y="118"/>
                  </a:cubicBezTo>
                  <a:lnTo>
                    <a:pt x="71" y="119"/>
                  </a:lnTo>
                  <a:close/>
                  <a:moveTo>
                    <a:pt x="71" y="121"/>
                  </a:moveTo>
                  <a:cubicBezTo>
                    <a:pt x="71" y="122"/>
                    <a:pt x="71" y="122"/>
                    <a:pt x="71" y="122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71" y="121"/>
                    <a:pt x="71" y="121"/>
                  </a:cubicBezTo>
                  <a:close/>
                  <a:moveTo>
                    <a:pt x="71" y="123"/>
                  </a:moveTo>
                  <a:cubicBezTo>
                    <a:pt x="71" y="124"/>
                    <a:pt x="71" y="124"/>
                    <a:pt x="71" y="124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71" y="123"/>
                    <a:pt x="71" y="123"/>
                    <a:pt x="71" y="123"/>
                  </a:cubicBezTo>
                  <a:close/>
                  <a:moveTo>
                    <a:pt x="71" y="125"/>
                  </a:moveTo>
                  <a:cubicBezTo>
                    <a:pt x="71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5"/>
                    <a:pt x="71" y="125"/>
                    <a:pt x="71" y="125"/>
                  </a:cubicBezTo>
                  <a:close/>
                  <a:moveTo>
                    <a:pt x="71" y="128"/>
                  </a:moveTo>
                  <a:cubicBezTo>
                    <a:pt x="71" y="141"/>
                    <a:pt x="71" y="141"/>
                    <a:pt x="71" y="141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1" y="129"/>
                    <a:pt x="71" y="129"/>
                    <a:pt x="71" y="129"/>
                  </a:cubicBezTo>
                  <a:lnTo>
                    <a:pt x="71" y="128"/>
                  </a:lnTo>
                  <a:close/>
                  <a:moveTo>
                    <a:pt x="71" y="143"/>
                  </a:moveTo>
                  <a:cubicBezTo>
                    <a:pt x="71" y="144"/>
                    <a:pt x="71" y="144"/>
                    <a:pt x="71" y="144"/>
                  </a:cubicBezTo>
                  <a:cubicBezTo>
                    <a:pt x="71" y="144"/>
                    <a:pt x="71" y="144"/>
                    <a:pt x="71" y="144"/>
                  </a:cubicBezTo>
                  <a:cubicBezTo>
                    <a:pt x="71" y="143"/>
                    <a:pt x="71" y="143"/>
                    <a:pt x="71" y="143"/>
                  </a:cubicBezTo>
                  <a:close/>
                  <a:moveTo>
                    <a:pt x="71" y="146"/>
                  </a:moveTo>
                  <a:cubicBezTo>
                    <a:pt x="71" y="146"/>
                    <a:pt x="71" y="146"/>
                    <a:pt x="71" y="146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71" y="146"/>
                    <a:pt x="71" y="146"/>
                    <a:pt x="71" y="146"/>
                  </a:cubicBezTo>
                  <a:close/>
                  <a:moveTo>
                    <a:pt x="71" y="31"/>
                  </a:moveTo>
                  <a:cubicBezTo>
                    <a:pt x="70" y="31"/>
                    <a:pt x="70" y="31"/>
                    <a:pt x="70" y="31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71" y="32"/>
                    <a:pt x="71" y="32"/>
                    <a:pt x="71" y="32"/>
                  </a:cubicBezTo>
                  <a:lnTo>
                    <a:pt x="71" y="31"/>
                  </a:lnTo>
                  <a:close/>
                  <a:moveTo>
                    <a:pt x="70" y="173"/>
                  </a:moveTo>
                  <a:cubicBezTo>
                    <a:pt x="71" y="174"/>
                    <a:pt x="71" y="174"/>
                    <a:pt x="71" y="174"/>
                  </a:cubicBezTo>
                  <a:cubicBezTo>
                    <a:pt x="71" y="147"/>
                    <a:pt x="71" y="147"/>
                    <a:pt x="71" y="147"/>
                  </a:cubicBezTo>
                  <a:cubicBezTo>
                    <a:pt x="70" y="146"/>
                    <a:pt x="70" y="146"/>
                    <a:pt x="70" y="146"/>
                  </a:cubicBezTo>
                  <a:lnTo>
                    <a:pt x="70" y="173"/>
                  </a:lnTo>
                  <a:close/>
                  <a:moveTo>
                    <a:pt x="71" y="32"/>
                  </a:moveTo>
                  <a:cubicBezTo>
                    <a:pt x="71" y="74"/>
                    <a:pt x="71" y="74"/>
                    <a:pt x="71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32"/>
                    <a:pt x="70" y="32"/>
                    <a:pt x="70" y="32"/>
                  </a:cubicBezTo>
                  <a:lnTo>
                    <a:pt x="71" y="32"/>
                  </a:lnTo>
                  <a:close/>
                  <a:moveTo>
                    <a:pt x="71" y="77"/>
                  </a:moveTo>
                  <a:cubicBezTo>
                    <a:pt x="71" y="78"/>
                    <a:pt x="71" y="78"/>
                    <a:pt x="71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70" y="77"/>
                    <a:pt x="70" y="77"/>
                    <a:pt x="70" y="77"/>
                  </a:cubicBezTo>
                  <a:lnTo>
                    <a:pt x="71" y="77"/>
                  </a:lnTo>
                  <a:close/>
                  <a:moveTo>
                    <a:pt x="71" y="81"/>
                  </a:moveTo>
                  <a:cubicBezTo>
                    <a:pt x="71" y="90"/>
                    <a:pt x="71" y="90"/>
                    <a:pt x="71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0" y="82"/>
                    <a:pt x="70" y="82"/>
                    <a:pt x="70" y="82"/>
                  </a:cubicBezTo>
                  <a:lnTo>
                    <a:pt x="71" y="81"/>
                  </a:lnTo>
                  <a:close/>
                  <a:moveTo>
                    <a:pt x="71" y="93"/>
                  </a:moveTo>
                  <a:cubicBezTo>
                    <a:pt x="71" y="97"/>
                    <a:pt x="71" y="97"/>
                    <a:pt x="71" y="97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0" y="96"/>
                    <a:pt x="70" y="96"/>
                    <a:pt x="70" y="96"/>
                  </a:cubicBezTo>
                  <a:lnTo>
                    <a:pt x="71" y="93"/>
                  </a:lnTo>
                  <a:close/>
                  <a:moveTo>
                    <a:pt x="71" y="100"/>
                  </a:moveTo>
                  <a:cubicBezTo>
                    <a:pt x="70" y="103"/>
                    <a:pt x="70" y="103"/>
                    <a:pt x="70" y="103"/>
                  </a:cubicBezTo>
                  <a:cubicBezTo>
                    <a:pt x="70" y="108"/>
                    <a:pt x="70" y="108"/>
                    <a:pt x="70" y="108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5"/>
                    <a:pt x="71" y="105"/>
                    <a:pt x="71" y="105"/>
                  </a:cubicBezTo>
                  <a:lnTo>
                    <a:pt x="71" y="100"/>
                  </a:lnTo>
                  <a:close/>
                  <a:moveTo>
                    <a:pt x="71" y="109"/>
                  </a:moveTo>
                  <a:cubicBezTo>
                    <a:pt x="71" y="118"/>
                    <a:pt x="71" y="118"/>
                    <a:pt x="71" y="118"/>
                  </a:cubicBezTo>
                  <a:cubicBezTo>
                    <a:pt x="71" y="118"/>
                    <a:pt x="71" y="118"/>
                    <a:pt x="71" y="118"/>
                  </a:cubicBezTo>
                  <a:cubicBezTo>
                    <a:pt x="71" y="118"/>
                    <a:pt x="71" y="118"/>
                    <a:pt x="71" y="118"/>
                  </a:cubicBezTo>
                  <a:cubicBezTo>
                    <a:pt x="71" y="119"/>
                    <a:pt x="71" y="119"/>
                    <a:pt x="71" y="119"/>
                  </a:cubicBezTo>
                  <a:cubicBezTo>
                    <a:pt x="71" y="119"/>
                    <a:pt x="71" y="119"/>
                    <a:pt x="71" y="119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0" y="124"/>
                    <a:pt x="70" y="124"/>
                    <a:pt x="70" y="12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3"/>
                    <a:pt x="70" y="113"/>
                    <a:pt x="70" y="113"/>
                  </a:cubicBezTo>
                  <a:cubicBezTo>
                    <a:pt x="71" y="113"/>
                    <a:pt x="71" y="113"/>
                    <a:pt x="71" y="113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1" y="109"/>
                    <a:pt x="71" y="109"/>
                    <a:pt x="71" y="109"/>
                  </a:cubicBezTo>
                  <a:cubicBezTo>
                    <a:pt x="70" y="109"/>
                    <a:pt x="70" y="109"/>
                    <a:pt x="70" y="109"/>
                  </a:cubicBezTo>
                  <a:cubicBezTo>
                    <a:pt x="70" y="109"/>
                    <a:pt x="70" y="109"/>
                    <a:pt x="70" y="109"/>
                  </a:cubicBezTo>
                  <a:cubicBezTo>
                    <a:pt x="71" y="109"/>
                    <a:pt x="71" y="109"/>
                    <a:pt x="71" y="109"/>
                  </a:cubicBezTo>
                  <a:close/>
                  <a:moveTo>
                    <a:pt x="71" y="125"/>
                  </a:move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5"/>
                    <a:pt x="70" y="125"/>
                    <a:pt x="70" y="125"/>
                  </a:cubicBezTo>
                  <a:lnTo>
                    <a:pt x="71" y="125"/>
                  </a:lnTo>
                  <a:close/>
                  <a:moveTo>
                    <a:pt x="71" y="129"/>
                  </a:moveTo>
                  <a:cubicBezTo>
                    <a:pt x="71" y="141"/>
                    <a:pt x="71" y="141"/>
                    <a:pt x="71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1" y="129"/>
                    <a:pt x="71" y="129"/>
                    <a:pt x="71" y="129"/>
                  </a:cubicBezTo>
                  <a:close/>
                  <a:moveTo>
                    <a:pt x="71" y="143"/>
                  </a:moveTo>
                  <a:cubicBezTo>
                    <a:pt x="71" y="144"/>
                    <a:pt x="71" y="144"/>
                    <a:pt x="71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3"/>
                    <a:pt x="70" y="143"/>
                    <a:pt x="70" y="143"/>
                  </a:cubicBezTo>
                  <a:lnTo>
                    <a:pt x="71" y="143"/>
                  </a:lnTo>
                  <a:close/>
                  <a:moveTo>
                    <a:pt x="71" y="146"/>
                  </a:moveTo>
                  <a:cubicBezTo>
                    <a:pt x="71" y="146"/>
                    <a:pt x="71" y="146"/>
                    <a:pt x="71" y="146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70" y="146"/>
                    <a:pt x="70" y="146"/>
                    <a:pt x="70" y="146"/>
                  </a:cubicBezTo>
                  <a:lnTo>
                    <a:pt x="71" y="146"/>
                  </a:lnTo>
                  <a:close/>
                  <a:moveTo>
                    <a:pt x="70" y="31"/>
                  </a:moveTo>
                  <a:cubicBezTo>
                    <a:pt x="70" y="32"/>
                    <a:pt x="70" y="32"/>
                    <a:pt x="70" y="32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70" y="32"/>
                    <a:pt x="70" y="32"/>
                    <a:pt x="70" y="32"/>
                  </a:cubicBezTo>
                  <a:lnTo>
                    <a:pt x="70" y="31"/>
                  </a:lnTo>
                  <a:close/>
                  <a:moveTo>
                    <a:pt x="70" y="173"/>
                  </a:moveTo>
                  <a:cubicBezTo>
                    <a:pt x="70" y="173"/>
                    <a:pt x="70" y="173"/>
                    <a:pt x="70" y="173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70" y="146"/>
                    <a:pt x="70" y="146"/>
                    <a:pt x="70" y="146"/>
                  </a:cubicBezTo>
                  <a:lnTo>
                    <a:pt x="70" y="173"/>
                  </a:lnTo>
                  <a:close/>
                  <a:moveTo>
                    <a:pt x="70" y="32"/>
                  </a:move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32"/>
                    <a:pt x="70" y="32"/>
                    <a:pt x="70" y="32"/>
                  </a:cubicBezTo>
                  <a:close/>
                  <a:moveTo>
                    <a:pt x="70" y="77"/>
                  </a:moveTo>
                  <a:cubicBezTo>
                    <a:pt x="70" y="77"/>
                    <a:pt x="70" y="77"/>
                    <a:pt x="70" y="77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70" y="77"/>
                    <a:pt x="70" y="77"/>
                    <a:pt x="70" y="77"/>
                  </a:cubicBezTo>
                  <a:close/>
                  <a:moveTo>
                    <a:pt x="70" y="82"/>
                  </a:moveTo>
                  <a:cubicBezTo>
                    <a:pt x="70" y="91"/>
                    <a:pt x="70" y="91"/>
                    <a:pt x="70" y="91"/>
                  </a:cubicBezTo>
                  <a:cubicBezTo>
                    <a:pt x="70" y="92"/>
                    <a:pt x="70" y="92"/>
                    <a:pt x="70" y="92"/>
                  </a:cubicBezTo>
                  <a:cubicBezTo>
                    <a:pt x="70" y="83"/>
                    <a:pt x="70" y="83"/>
                    <a:pt x="70" y="83"/>
                  </a:cubicBezTo>
                  <a:lnTo>
                    <a:pt x="70" y="82"/>
                  </a:lnTo>
                  <a:close/>
                  <a:moveTo>
                    <a:pt x="70" y="96"/>
                  </a:moveTo>
                  <a:cubicBezTo>
                    <a:pt x="70" y="100"/>
                    <a:pt x="70" y="100"/>
                    <a:pt x="70" y="100"/>
                  </a:cubicBezTo>
                  <a:cubicBezTo>
                    <a:pt x="70" y="101"/>
                    <a:pt x="70" y="101"/>
                    <a:pt x="70" y="101"/>
                  </a:cubicBezTo>
                  <a:cubicBezTo>
                    <a:pt x="70" y="97"/>
                    <a:pt x="70" y="97"/>
                    <a:pt x="70" y="97"/>
                  </a:cubicBezTo>
                  <a:lnTo>
                    <a:pt x="70" y="96"/>
                  </a:lnTo>
                  <a:close/>
                  <a:moveTo>
                    <a:pt x="70" y="103"/>
                  </a:moveTo>
                  <a:cubicBezTo>
                    <a:pt x="70" y="108"/>
                    <a:pt x="70" y="108"/>
                    <a:pt x="70" y="108"/>
                  </a:cubicBezTo>
                  <a:cubicBezTo>
                    <a:pt x="70" y="109"/>
                    <a:pt x="70" y="109"/>
                    <a:pt x="70" y="109"/>
                  </a:cubicBezTo>
                  <a:cubicBezTo>
                    <a:pt x="70" y="109"/>
                    <a:pt x="70" y="109"/>
                    <a:pt x="70" y="109"/>
                  </a:cubicBezTo>
                  <a:cubicBezTo>
                    <a:pt x="70" y="109"/>
                    <a:pt x="70" y="109"/>
                    <a:pt x="70" y="109"/>
                  </a:cubicBezTo>
                  <a:cubicBezTo>
                    <a:pt x="70" y="109"/>
                    <a:pt x="70" y="109"/>
                    <a:pt x="70" y="109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70" y="105"/>
                    <a:pt x="70" y="105"/>
                    <a:pt x="70" y="105"/>
                  </a:cubicBezTo>
                  <a:lnTo>
                    <a:pt x="70" y="103"/>
                  </a:lnTo>
                  <a:close/>
                  <a:moveTo>
                    <a:pt x="70" y="111"/>
                  </a:moveTo>
                  <a:cubicBezTo>
                    <a:pt x="70" y="111"/>
                    <a:pt x="70" y="111"/>
                    <a:pt x="70" y="111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70" y="111"/>
                    <a:pt x="70" y="111"/>
                    <a:pt x="70" y="111"/>
                  </a:cubicBezTo>
                  <a:close/>
                  <a:moveTo>
                    <a:pt x="70" y="113"/>
                  </a:move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3"/>
                    <a:pt x="70" y="113"/>
                    <a:pt x="70" y="113"/>
                  </a:cubicBezTo>
                  <a:close/>
                  <a:moveTo>
                    <a:pt x="70" y="114"/>
                  </a:moveTo>
                  <a:cubicBezTo>
                    <a:pt x="70" y="124"/>
                    <a:pt x="70" y="124"/>
                    <a:pt x="70" y="124"/>
                  </a:cubicBezTo>
                  <a:cubicBezTo>
                    <a:pt x="70" y="125"/>
                    <a:pt x="70" y="125"/>
                    <a:pt x="70" y="125"/>
                  </a:cubicBezTo>
                  <a:cubicBezTo>
                    <a:pt x="70" y="125"/>
                    <a:pt x="70" y="125"/>
                    <a:pt x="70" y="125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18"/>
                    <a:pt x="70" y="118"/>
                    <a:pt x="70" y="118"/>
                  </a:cubicBezTo>
                  <a:cubicBezTo>
                    <a:pt x="70" y="118"/>
                    <a:pt x="70" y="118"/>
                    <a:pt x="70" y="118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0" y="116"/>
                    <a:pt x="70" y="116"/>
                    <a:pt x="70" y="116"/>
                  </a:cubicBezTo>
                  <a:lnTo>
                    <a:pt x="70" y="114"/>
                  </a:lnTo>
                  <a:close/>
                  <a:moveTo>
                    <a:pt x="70" y="129"/>
                  </a:moveTo>
                  <a:cubicBezTo>
                    <a:pt x="70" y="141"/>
                    <a:pt x="70" y="141"/>
                    <a:pt x="70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0" y="129"/>
                    <a:pt x="70" y="129"/>
                    <a:pt x="70" y="129"/>
                  </a:cubicBezTo>
                  <a:close/>
                  <a:moveTo>
                    <a:pt x="70" y="143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3"/>
                    <a:pt x="70" y="143"/>
                    <a:pt x="70" y="143"/>
                  </a:cubicBezTo>
                  <a:close/>
                  <a:moveTo>
                    <a:pt x="70" y="146"/>
                  </a:moveTo>
                  <a:cubicBezTo>
                    <a:pt x="70" y="146"/>
                    <a:pt x="70" y="146"/>
                    <a:pt x="70" y="146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70" y="146"/>
                    <a:pt x="70" y="146"/>
                    <a:pt x="70" y="146"/>
                  </a:cubicBezTo>
                  <a:close/>
                  <a:moveTo>
                    <a:pt x="70" y="32"/>
                  </a:moveTo>
                  <a:cubicBezTo>
                    <a:pt x="70" y="32"/>
                    <a:pt x="70" y="32"/>
                    <a:pt x="70" y="32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70" y="32"/>
                    <a:pt x="70" y="32"/>
                    <a:pt x="70" y="32"/>
                  </a:cubicBezTo>
                  <a:close/>
                  <a:moveTo>
                    <a:pt x="70" y="173"/>
                  </a:moveTo>
                  <a:cubicBezTo>
                    <a:pt x="70" y="173"/>
                    <a:pt x="70" y="173"/>
                    <a:pt x="70" y="173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70" y="146"/>
                    <a:pt x="70" y="146"/>
                    <a:pt x="70" y="146"/>
                  </a:cubicBezTo>
                  <a:lnTo>
                    <a:pt x="70" y="173"/>
                  </a:lnTo>
                  <a:close/>
                  <a:moveTo>
                    <a:pt x="70" y="77"/>
                  </a:moveTo>
                  <a:cubicBezTo>
                    <a:pt x="70" y="77"/>
                    <a:pt x="70" y="77"/>
                    <a:pt x="70" y="77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70" y="76"/>
                    <a:pt x="70" y="76"/>
                    <a:pt x="70" y="76"/>
                  </a:cubicBezTo>
                  <a:lnTo>
                    <a:pt x="70" y="77"/>
                  </a:lnTo>
                  <a:close/>
                  <a:moveTo>
                    <a:pt x="70" y="83"/>
                  </a:moveTo>
                  <a:cubicBezTo>
                    <a:pt x="70" y="92"/>
                    <a:pt x="70" y="92"/>
                    <a:pt x="70" y="92"/>
                  </a:cubicBezTo>
                  <a:cubicBezTo>
                    <a:pt x="70" y="95"/>
                    <a:pt x="70" y="95"/>
                    <a:pt x="70" y="95"/>
                  </a:cubicBezTo>
                  <a:cubicBezTo>
                    <a:pt x="70" y="83"/>
                    <a:pt x="70" y="83"/>
                    <a:pt x="70" y="83"/>
                  </a:cubicBezTo>
                  <a:cubicBezTo>
                    <a:pt x="70" y="83"/>
                    <a:pt x="70" y="83"/>
                    <a:pt x="70" y="83"/>
                  </a:cubicBezTo>
                  <a:close/>
                  <a:moveTo>
                    <a:pt x="70" y="97"/>
                  </a:moveTo>
                  <a:cubicBezTo>
                    <a:pt x="70" y="101"/>
                    <a:pt x="70" y="101"/>
                    <a:pt x="70" y="101"/>
                  </a:cubicBezTo>
                  <a:cubicBezTo>
                    <a:pt x="70" y="105"/>
                    <a:pt x="70" y="105"/>
                    <a:pt x="70" y="105"/>
                  </a:cubicBezTo>
                  <a:cubicBezTo>
                    <a:pt x="70" y="101"/>
                    <a:pt x="70" y="101"/>
                    <a:pt x="70" y="101"/>
                  </a:cubicBezTo>
                  <a:lnTo>
                    <a:pt x="70" y="97"/>
                  </a:lnTo>
                  <a:close/>
                  <a:moveTo>
                    <a:pt x="70" y="105"/>
                  </a:moveTo>
                  <a:cubicBezTo>
                    <a:pt x="70" y="110"/>
                    <a:pt x="70" y="110"/>
                    <a:pt x="70" y="110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0" y="115"/>
                    <a:pt x="70" y="115"/>
                    <a:pt x="70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3"/>
                    <a:pt x="70" y="113"/>
                    <a:pt x="70" y="113"/>
                  </a:cubicBezTo>
                  <a:cubicBezTo>
                    <a:pt x="70" y="113"/>
                    <a:pt x="70" y="113"/>
                    <a:pt x="70" y="113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70" y="110"/>
                    <a:pt x="70" y="110"/>
                    <a:pt x="70" y="110"/>
                  </a:cubicBezTo>
                  <a:lnTo>
                    <a:pt x="70" y="105"/>
                  </a:lnTo>
                  <a:close/>
                  <a:moveTo>
                    <a:pt x="70" y="118"/>
                  </a:moveTo>
                  <a:cubicBezTo>
                    <a:pt x="70" y="128"/>
                    <a:pt x="70" y="128"/>
                    <a:pt x="70" y="128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5"/>
                    <a:pt x="70" y="125"/>
                    <a:pt x="70" y="125"/>
                  </a:cubicBezTo>
                  <a:cubicBezTo>
                    <a:pt x="70" y="125"/>
                    <a:pt x="70" y="125"/>
                    <a:pt x="70" y="125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19"/>
                    <a:pt x="70" y="119"/>
                    <a:pt x="70" y="119"/>
                  </a:cubicBezTo>
                  <a:cubicBezTo>
                    <a:pt x="70" y="119"/>
                    <a:pt x="70" y="119"/>
                    <a:pt x="70" y="119"/>
                  </a:cubicBezTo>
                  <a:cubicBezTo>
                    <a:pt x="70" y="118"/>
                    <a:pt x="70" y="118"/>
                    <a:pt x="70" y="118"/>
                  </a:cubicBezTo>
                  <a:close/>
                  <a:moveTo>
                    <a:pt x="70" y="143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3"/>
                    <a:pt x="70" y="143"/>
                    <a:pt x="70" y="143"/>
                  </a:cubicBezTo>
                  <a:close/>
                  <a:moveTo>
                    <a:pt x="70" y="146"/>
                  </a:moveTo>
                  <a:cubicBezTo>
                    <a:pt x="70" y="146"/>
                    <a:pt x="70" y="146"/>
                    <a:pt x="70" y="146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70" y="145"/>
                    <a:pt x="70" y="145"/>
                    <a:pt x="70" y="145"/>
                  </a:cubicBezTo>
                  <a:lnTo>
                    <a:pt x="70" y="146"/>
                  </a:lnTo>
                  <a:close/>
                  <a:moveTo>
                    <a:pt x="70" y="32"/>
                  </a:moveTo>
                  <a:cubicBezTo>
                    <a:pt x="69" y="31"/>
                    <a:pt x="69" y="31"/>
                    <a:pt x="69" y="31"/>
                  </a:cubicBezTo>
                  <a:cubicBezTo>
                    <a:pt x="69" y="32"/>
                    <a:pt x="69" y="32"/>
                    <a:pt x="69" y="32"/>
                  </a:cubicBezTo>
                  <a:cubicBezTo>
                    <a:pt x="69" y="32"/>
                    <a:pt x="69" y="32"/>
                    <a:pt x="69" y="32"/>
                  </a:cubicBezTo>
                  <a:cubicBezTo>
                    <a:pt x="69" y="33"/>
                    <a:pt x="69" y="33"/>
                    <a:pt x="69" y="33"/>
                  </a:cubicBezTo>
                  <a:cubicBezTo>
                    <a:pt x="69" y="74"/>
                    <a:pt x="69" y="74"/>
                    <a:pt x="69" y="74"/>
                  </a:cubicBezTo>
                  <a:cubicBezTo>
                    <a:pt x="70" y="74"/>
                    <a:pt x="70" y="74"/>
                    <a:pt x="70" y="74"/>
                  </a:cubicBezTo>
                  <a:lnTo>
                    <a:pt x="70" y="32"/>
                  </a:lnTo>
                  <a:close/>
                  <a:moveTo>
                    <a:pt x="69" y="173"/>
                  </a:moveTo>
                  <a:cubicBezTo>
                    <a:pt x="70" y="173"/>
                    <a:pt x="70" y="173"/>
                    <a:pt x="70" y="173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69" y="145"/>
                    <a:pt x="69" y="145"/>
                    <a:pt x="69" y="145"/>
                  </a:cubicBezTo>
                  <a:cubicBezTo>
                    <a:pt x="69" y="144"/>
                    <a:pt x="69" y="144"/>
                    <a:pt x="69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69" y="129"/>
                    <a:pt x="69" y="129"/>
                    <a:pt x="69" y="129"/>
                  </a:cubicBezTo>
                  <a:cubicBezTo>
                    <a:pt x="69" y="129"/>
                    <a:pt x="69" y="129"/>
                    <a:pt x="69" y="129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1"/>
                    <a:pt x="69" y="131"/>
                    <a:pt x="69" y="131"/>
                  </a:cubicBezTo>
                  <a:lnTo>
                    <a:pt x="69" y="173"/>
                  </a:lnTo>
                  <a:close/>
                  <a:moveTo>
                    <a:pt x="70" y="76"/>
                  </a:move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69" y="76"/>
                    <a:pt x="69" y="76"/>
                  </a:cubicBezTo>
                  <a:lnTo>
                    <a:pt x="70" y="76"/>
                  </a:lnTo>
                  <a:close/>
                  <a:moveTo>
                    <a:pt x="70" y="83"/>
                  </a:moveTo>
                  <a:cubicBezTo>
                    <a:pt x="70" y="95"/>
                    <a:pt x="70" y="95"/>
                    <a:pt x="70" y="95"/>
                  </a:cubicBezTo>
                  <a:cubicBezTo>
                    <a:pt x="69" y="97"/>
                    <a:pt x="69" y="97"/>
                    <a:pt x="69" y="97"/>
                  </a:cubicBezTo>
                  <a:cubicBezTo>
                    <a:pt x="69" y="83"/>
                    <a:pt x="69" y="83"/>
                    <a:pt x="69" y="83"/>
                  </a:cubicBezTo>
                  <a:lnTo>
                    <a:pt x="70" y="83"/>
                  </a:lnTo>
                  <a:close/>
                  <a:moveTo>
                    <a:pt x="70" y="101"/>
                  </a:moveTo>
                  <a:cubicBezTo>
                    <a:pt x="70" y="105"/>
                    <a:pt x="70" y="105"/>
                    <a:pt x="70" y="105"/>
                  </a:cubicBezTo>
                  <a:cubicBezTo>
                    <a:pt x="69" y="110"/>
                    <a:pt x="69" y="110"/>
                    <a:pt x="69" y="110"/>
                  </a:cubicBezTo>
                  <a:cubicBezTo>
                    <a:pt x="69" y="106"/>
                    <a:pt x="69" y="106"/>
                    <a:pt x="69" y="106"/>
                  </a:cubicBezTo>
                  <a:lnTo>
                    <a:pt x="70" y="101"/>
                  </a:lnTo>
                  <a:close/>
                  <a:moveTo>
                    <a:pt x="70" y="110"/>
                  </a:moveTo>
                  <a:cubicBezTo>
                    <a:pt x="70" y="116"/>
                    <a:pt x="70" y="116"/>
                    <a:pt x="70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0" y="118"/>
                    <a:pt x="70" y="118"/>
                    <a:pt x="70" y="118"/>
                  </a:cubicBezTo>
                  <a:cubicBezTo>
                    <a:pt x="70" y="118"/>
                    <a:pt x="70" y="118"/>
                    <a:pt x="70" y="118"/>
                  </a:cubicBezTo>
                  <a:cubicBezTo>
                    <a:pt x="70" y="119"/>
                    <a:pt x="70" y="119"/>
                    <a:pt x="70" y="119"/>
                  </a:cubicBezTo>
                  <a:cubicBezTo>
                    <a:pt x="70" y="119"/>
                    <a:pt x="70" y="119"/>
                    <a:pt x="70" y="119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16"/>
                    <a:pt x="69" y="116"/>
                    <a:pt x="69" y="116"/>
                  </a:cubicBezTo>
                  <a:lnTo>
                    <a:pt x="70" y="110"/>
                  </a:lnTo>
                  <a:close/>
                  <a:moveTo>
                    <a:pt x="70" y="123"/>
                  </a:moveTo>
                  <a:cubicBezTo>
                    <a:pt x="70" y="123"/>
                    <a:pt x="70" y="123"/>
                    <a:pt x="70" y="123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69" y="122"/>
                    <a:pt x="69" y="122"/>
                    <a:pt x="69" y="122"/>
                  </a:cubicBezTo>
                  <a:lnTo>
                    <a:pt x="70" y="123"/>
                  </a:lnTo>
                  <a:close/>
                  <a:moveTo>
                    <a:pt x="70" y="125"/>
                  </a:moveTo>
                  <a:cubicBezTo>
                    <a:pt x="70" y="126"/>
                    <a:pt x="70" y="126"/>
                    <a:pt x="70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5"/>
                    <a:pt x="69" y="125"/>
                  </a:cubicBezTo>
                  <a:lnTo>
                    <a:pt x="70" y="125"/>
                  </a:lnTo>
                  <a:close/>
                  <a:moveTo>
                    <a:pt x="69" y="31"/>
                  </a:moveTo>
                  <a:cubicBezTo>
                    <a:pt x="68" y="31"/>
                    <a:pt x="68" y="31"/>
                    <a:pt x="68" y="31"/>
                  </a:cubicBezTo>
                  <a:cubicBezTo>
                    <a:pt x="68" y="32"/>
                    <a:pt x="68" y="32"/>
                    <a:pt x="68" y="32"/>
                  </a:cubicBezTo>
                  <a:cubicBezTo>
                    <a:pt x="69" y="32"/>
                    <a:pt x="69" y="32"/>
                    <a:pt x="69" y="32"/>
                  </a:cubicBezTo>
                  <a:lnTo>
                    <a:pt x="69" y="31"/>
                  </a:lnTo>
                  <a:close/>
                  <a:moveTo>
                    <a:pt x="69" y="33"/>
                  </a:moveTo>
                  <a:cubicBezTo>
                    <a:pt x="69" y="34"/>
                    <a:pt x="69" y="36"/>
                    <a:pt x="68" y="37"/>
                  </a:cubicBezTo>
                  <a:cubicBezTo>
                    <a:pt x="68" y="73"/>
                    <a:pt x="68" y="73"/>
                    <a:pt x="68" y="73"/>
                  </a:cubicBezTo>
                  <a:cubicBezTo>
                    <a:pt x="69" y="74"/>
                    <a:pt x="69" y="74"/>
                    <a:pt x="69" y="74"/>
                  </a:cubicBezTo>
                  <a:lnTo>
                    <a:pt x="69" y="33"/>
                  </a:lnTo>
                  <a:close/>
                  <a:moveTo>
                    <a:pt x="68" y="173"/>
                  </a:moveTo>
                  <a:cubicBezTo>
                    <a:pt x="69" y="173"/>
                    <a:pt x="69" y="173"/>
                    <a:pt x="69" y="173"/>
                  </a:cubicBezTo>
                  <a:cubicBezTo>
                    <a:pt x="69" y="131"/>
                    <a:pt x="69" y="131"/>
                    <a:pt x="69" y="131"/>
                  </a:cubicBezTo>
                  <a:cubicBezTo>
                    <a:pt x="69" y="131"/>
                    <a:pt x="69" y="132"/>
                    <a:pt x="68" y="132"/>
                  </a:cubicBezTo>
                  <a:cubicBezTo>
                    <a:pt x="68" y="141"/>
                    <a:pt x="68" y="141"/>
                    <a:pt x="68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8" y="143"/>
                    <a:pt x="68" y="143"/>
                    <a:pt x="68" y="143"/>
                  </a:cubicBezTo>
                  <a:cubicBezTo>
                    <a:pt x="68" y="143"/>
                    <a:pt x="68" y="143"/>
                    <a:pt x="68" y="143"/>
                  </a:cubicBezTo>
                  <a:cubicBezTo>
                    <a:pt x="69" y="144"/>
                    <a:pt x="69" y="144"/>
                    <a:pt x="69" y="144"/>
                  </a:cubicBezTo>
                  <a:cubicBezTo>
                    <a:pt x="69" y="145"/>
                    <a:pt x="69" y="145"/>
                    <a:pt x="69" y="145"/>
                  </a:cubicBezTo>
                  <a:cubicBezTo>
                    <a:pt x="68" y="145"/>
                    <a:pt x="68" y="145"/>
                    <a:pt x="68" y="145"/>
                  </a:cubicBezTo>
                  <a:cubicBezTo>
                    <a:pt x="68" y="146"/>
                    <a:pt x="68" y="146"/>
                    <a:pt x="68" y="146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68" y="146"/>
                    <a:pt x="68" y="146"/>
                    <a:pt x="68" y="146"/>
                  </a:cubicBezTo>
                  <a:lnTo>
                    <a:pt x="68" y="173"/>
                  </a:lnTo>
                  <a:close/>
                  <a:moveTo>
                    <a:pt x="69" y="76"/>
                  </a:moveTo>
                  <a:cubicBezTo>
                    <a:pt x="69" y="77"/>
                    <a:pt x="69" y="77"/>
                    <a:pt x="69" y="77"/>
                  </a:cubicBezTo>
                  <a:cubicBezTo>
                    <a:pt x="68" y="77"/>
                    <a:pt x="68" y="77"/>
                    <a:pt x="68" y="77"/>
                  </a:cubicBezTo>
                  <a:cubicBezTo>
                    <a:pt x="68" y="76"/>
                    <a:pt x="68" y="76"/>
                    <a:pt x="68" y="76"/>
                  </a:cubicBezTo>
                  <a:lnTo>
                    <a:pt x="69" y="76"/>
                  </a:lnTo>
                  <a:close/>
                  <a:moveTo>
                    <a:pt x="69" y="83"/>
                  </a:moveTo>
                  <a:cubicBezTo>
                    <a:pt x="69" y="97"/>
                    <a:pt x="69" y="97"/>
                    <a:pt x="69" y="97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82"/>
                    <a:pt x="68" y="82"/>
                    <a:pt x="68" y="82"/>
                  </a:cubicBezTo>
                  <a:lnTo>
                    <a:pt x="69" y="83"/>
                  </a:lnTo>
                  <a:close/>
                  <a:moveTo>
                    <a:pt x="69" y="106"/>
                  </a:moveTo>
                  <a:cubicBezTo>
                    <a:pt x="69" y="110"/>
                    <a:pt x="69" y="110"/>
                    <a:pt x="69" y="110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4"/>
                    <a:pt x="68" y="114"/>
                    <a:pt x="68" y="114"/>
                  </a:cubicBezTo>
                  <a:lnTo>
                    <a:pt x="69" y="106"/>
                  </a:lnTo>
                  <a:close/>
                  <a:moveTo>
                    <a:pt x="69" y="116"/>
                  </a:moveTo>
                  <a:cubicBezTo>
                    <a:pt x="69" y="121"/>
                    <a:pt x="69" y="121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8"/>
                    <a:pt x="69" y="128"/>
                    <a:pt x="69" y="128"/>
                  </a:cubicBezTo>
                  <a:cubicBezTo>
                    <a:pt x="69" y="129"/>
                    <a:pt x="69" y="129"/>
                    <a:pt x="69" y="129"/>
                  </a:cubicBezTo>
                  <a:cubicBezTo>
                    <a:pt x="69" y="129"/>
                    <a:pt x="69" y="129"/>
                    <a:pt x="69" y="129"/>
                  </a:cubicBezTo>
                  <a:cubicBezTo>
                    <a:pt x="69" y="129"/>
                    <a:pt x="69" y="129"/>
                    <a:pt x="69" y="129"/>
                  </a:cubicBezTo>
                  <a:cubicBezTo>
                    <a:pt x="68" y="132"/>
                    <a:pt x="68" y="132"/>
                    <a:pt x="68" y="132"/>
                  </a:cubicBezTo>
                  <a:cubicBezTo>
                    <a:pt x="68" y="127"/>
                    <a:pt x="68" y="127"/>
                    <a:pt x="68" y="127"/>
                  </a:cubicBezTo>
                  <a:lnTo>
                    <a:pt x="69" y="116"/>
                  </a:lnTo>
                  <a:close/>
                  <a:moveTo>
                    <a:pt x="68" y="31"/>
                  </a:moveTo>
                  <a:cubicBezTo>
                    <a:pt x="68" y="30"/>
                    <a:pt x="68" y="30"/>
                    <a:pt x="68" y="30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68" y="32"/>
                    <a:pt x="68" y="32"/>
                    <a:pt x="68" y="32"/>
                  </a:cubicBezTo>
                  <a:lnTo>
                    <a:pt x="68" y="31"/>
                  </a:lnTo>
                  <a:close/>
                  <a:moveTo>
                    <a:pt x="68" y="37"/>
                  </a:moveTo>
                  <a:cubicBezTo>
                    <a:pt x="68" y="38"/>
                    <a:pt x="67" y="39"/>
                    <a:pt x="67" y="41"/>
                  </a:cubicBezTo>
                  <a:cubicBezTo>
                    <a:pt x="67" y="73"/>
                    <a:pt x="67" y="73"/>
                    <a:pt x="67" y="73"/>
                  </a:cubicBezTo>
                  <a:cubicBezTo>
                    <a:pt x="67" y="73"/>
                    <a:pt x="68" y="73"/>
                    <a:pt x="68" y="73"/>
                  </a:cubicBezTo>
                  <a:lnTo>
                    <a:pt x="68" y="37"/>
                  </a:lnTo>
                  <a:close/>
                  <a:moveTo>
                    <a:pt x="67" y="172"/>
                  </a:moveTo>
                  <a:cubicBezTo>
                    <a:pt x="68" y="173"/>
                    <a:pt x="68" y="173"/>
                    <a:pt x="68" y="173"/>
                  </a:cubicBezTo>
                  <a:cubicBezTo>
                    <a:pt x="68" y="146"/>
                    <a:pt x="68" y="146"/>
                    <a:pt x="68" y="146"/>
                  </a:cubicBezTo>
                  <a:cubicBezTo>
                    <a:pt x="68" y="146"/>
                    <a:pt x="68" y="146"/>
                    <a:pt x="68" y="146"/>
                  </a:cubicBezTo>
                  <a:cubicBezTo>
                    <a:pt x="68" y="146"/>
                    <a:pt x="68" y="146"/>
                    <a:pt x="68" y="146"/>
                  </a:cubicBezTo>
                  <a:cubicBezTo>
                    <a:pt x="68" y="145"/>
                    <a:pt x="68" y="145"/>
                    <a:pt x="68" y="145"/>
                  </a:cubicBezTo>
                  <a:cubicBezTo>
                    <a:pt x="67" y="145"/>
                    <a:pt x="67" y="145"/>
                    <a:pt x="67" y="145"/>
                  </a:cubicBezTo>
                  <a:cubicBezTo>
                    <a:pt x="67" y="143"/>
                    <a:pt x="67" y="143"/>
                    <a:pt x="67" y="143"/>
                  </a:cubicBezTo>
                  <a:cubicBezTo>
                    <a:pt x="68" y="143"/>
                    <a:pt x="68" y="143"/>
                    <a:pt x="68" y="143"/>
                  </a:cubicBezTo>
                  <a:cubicBezTo>
                    <a:pt x="68" y="143"/>
                    <a:pt x="68" y="143"/>
                    <a:pt x="68" y="143"/>
                  </a:cubicBezTo>
                  <a:cubicBezTo>
                    <a:pt x="67" y="143"/>
                    <a:pt x="67" y="143"/>
                    <a:pt x="67" y="143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8" y="141"/>
                    <a:pt x="68" y="141"/>
                    <a:pt x="68" y="141"/>
                  </a:cubicBezTo>
                  <a:cubicBezTo>
                    <a:pt x="68" y="132"/>
                    <a:pt x="68" y="132"/>
                    <a:pt x="68" y="132"/>
                  </a:cubicBezTo>
                  <a:cubicBezTo>
                    <a:pt x="68" y="132"/>
                    <a:pt x="68" y="132"/>
                    <a:pt x="68" y="132"/>
                  </a:cubicBezTo>
                  <a:cubicBezTo>
                    <a:pt x="68" y="132"/>
                    <a:pt x="68" y="132"/>
                    <a:pt x="68" y="132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33"/>
                    <a:pt x="68" y="133"/>
                    <a:pt x="68" y="133"/>
                  </a:cubicBezTo>
                  <a:cubicBezTo>
                    <a:pt x="67" y="134"/>
                    <a:pt x="67" y="134"/>
                    <a:pt x="67" y="134"/>
                  </a:cubicBezTo>
                  <a:lnTo>
                    <a:pt x="67" y="172"/>
                  </a:lnTo>
                  <a:close/>
                  <a:moveTo>
                    <a:pt x="68" y="76"/>
                  </a:moveTo>
                  <a:cubicBezTo>
                    <a:pt x="68" y="77"/>
                    <a:pt x="68" y="77"/>
                    <a:pt x="68" y="77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7" y="75"/>
                    <a:pt x="67" y="75"/>
                    <a:pt x="67" y="75"/>
                  </a:cubicBezTo>
                  <a:lnTo>
                    <a:pt x="68" y="76"/>
                  </a:lnTo>
                  <a:close/>
                  <a:moveTo>
                    <a:pt x="68" y="82"/>
                  </a:moveTo>
                  <a:cubicBezTo>
                    <a:pt x="68" y="102"/>
                    <a:pt x="68" y="102"/>
                    <a:pt x="68" y="102"/>
                  </a:cubicBezTo>
                  <a:cubicBezTo>
                    <a:pt x="67" y="108"/>
                    <a:pt x="67" y="108"/>
                    <a:pt x="67" y="108"/>
                  </a:cubicBezTo>
                  <a:cubicBezTo>
                    <a:pt x="67" y="97"/>
                    <a:pt x="67" y="97"/>
                    <a:pt x="67" y="97"/>
                  </a:cubicBezTo>
                  <a:cubicBezTo>
                    <a:pt x="68" y="94"/>
                    <a:pt x="68" y="94"/>
                    <a:pt x="68" y="94"/>
                  </a:cubicBezTo>
                  <a:cubicBezTo>
                    <a:pt x="68" y="95"/>
                    <a:pt x="67" y="95"/>
                    <a:pt x="67" y="96"/>
                  </a:cubicBezTo>
                  <a:cubicBezTo>
                    <a:pt x="67" y="81"/>
                    <a:pt x="67" y="81"/>
                    <a:pt x="67" y="81"/>
                  </a:cubicBezTo>
                  <a:lnTo>
                    <a:pt x="68" y="82"/>
                  </a:lnTo>
                  <a:close/>
                  <a:moveTo>
                    <a:pt x="68" y="114"/>
                  </a:moveTo>
                  <a:cubicBezTo>
                    <a:pt x="68" y="118"/>
                    <a:pt x="68" y="118"/>
                    <a:pt x="68" y="118"/>
                  </a:cubicBezTo>
                  <a:cubicBezTo>
                    <a:pt x="67" y="129"/>
                    <a:pt x="67" y="129"/>
                    <a:pt x="67" y="129"/>
                  </a:cubicBezTo>
                  <a:cubicBezTo>
                    <a:pt x="67" y="124"/>
                    <a:pt x="67" y="124"/>
                    <a:pt x="67" y="124"/>
                  </a:cubicBezTo>
                  <a:lnTo>
                    <a:pt x="68" y="114"/>
                  </a:lnTo>
                  <a:close/>
                  <a:moveTo>
                    <a:pt x="67" y="41"/>
                  </a:moveTo>
                  <a:cubicBezTo>
                    <a:pt x="67" y="42"/>
                    <a:pt x="66" y="43"/>
                    <a:pt x="66" y="44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7" y="73"/>
                    <a:pt x="67" y="73"/>
                    <a:pt x="67" y="73"/>
                  </a:cubicBezTo>
                  <a:lnTo>
                    <a:pt x="67" y="41"/>
                  </a:lnTo>
                  <a:close/>
                  <a:moveTo>
                    <a:pt x="66" y="172"/>
                  </a:moveTo>
                  <a:cubicBezTo>
                    <a:pt x="67" y="172"/>
                    <a:pt x="67" y="172"/>
                    <a:pt x="67" y="172"/>
                  </a:cubicBezTo>
                  <a:cubicBezTo>
                    <a:pt x="67" y="134"/>
                    <a:pt x="67" y="134"/>
                    <a:pt x="67" y="134"/>
                  </a:cubicBezTo>
                  <a:cubicBezTo>
                    <a:pt x="66" y="135"/>
                    <a:pt x="66" y="135"/>
                    <a:pt x="66" y="135"/>
                  </a:cubicBezTo>
                  <a:cubicBezTo>
                    <a:pt x="67" y="129"/>
                    <a:pt x="67" y="129"/>
                    <a:pt x="67" y="129"/>
                  </a:cubicBezTo>
                  <a:cubicBezTo>
                    <a:pt x="67" y="124"/>
                    <a:pt x="67" y="124"/>
                    <a:pt x="67" y="124"/>
                  </a:cubicBezTo>
                  <a:cubicBezTo>
                    <a:pt x="66" y="133"/>
                    <a:pt x="66" y="133"/>
                    <a:pt x="66" y="133"/>
                  </a:cubicBezTo>
                  <a:cubicBezTo>
                    <a:pt x="66" y="142"/>
                    <a:pt x="66" y="142"/>
                    <a:pt x="66" y="142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7" y="145"/>
                    <a:pt x="67" y="145"/>
                    <a:pt x="67" y="145"/>
                  </a:cubicBezTo>
                  <a:cubicBezTo>
                    <a:pt x="66" y="145"/>
                    <a:pt x="66" y="145"/>
                    <a:pt x="66" y="145"/>
                  </a:cubicBezTo>
                  <a:lnTo>
                    <a:pt x="66" y="172"/>
                  </a:lnTo>
                  <a:close/>
                  <a:moveTo>
                    <a:pt x="67" y="75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6" y="79"/>
                    <a:pt x="66" y="79"/>
                    <a:pt x="66" y="79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66" y="75"/>
                    <a:pt x="66" y="75"/>
                    <a:pt x="66" y="75"/>
                  </a:cubicBezTo>
                  <a:lnTo>
                    <a:pt x="67" y="75"/>
                  </a:lnTo>
                  <a:close/>
                  <a:moveTo>
                    <a:pt x="67" y="81"/>
                  </a:moveTo>
                  <a:cubicBezTo>
                    <a:pt x="67" y="96"/>
                    <a:pt x="67" y="96"/>
                    <a:pt x="67" y="96"/>
                  </a:cubicBezTo>
                  <a:cubicBezTo>
                    <a:pt x="67" y="97"/>
                    <a:pt x="66" y="98"/>
                    <a:pt x="66" y="99"/>
                  </a:cubicBezTo>
                  <a:cubicBezTo>
                    <a:pt x="66" y="80"/>
                    <a:pt x="66" y="80"/>
                    <a:pt x="66" y="80"/>
                  </a:cubicBezTo>
                  <a:lnTo>
                    <a:pt x="67" y="81"/>
                  </a:lnTo>
                  <a:close/>
                  <a:moveTo>
                    <a:pt x="67" y="97"/>
                  </a:moveTo>
                  <a:cubicBezTo>
                    <a:pt x="66" y="102"/>
                    <a:pt x="66" y="102"/>
                    <a:pt x="66" y="10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08"/>
                    <a:pt x="67" y="108"/>
                    <a:pt x="67" y="108"/>
                  </a:cubicBezTo>
                  <a:lnTo>
                    <a:pt x="67" y="97"/>
                  </a:lnTo>
                  <a:close/>
                  <a:moveTo>
                    <a:pt x="66" y="44"/>
                  </a:moveTo>
                  <a:cubicBezTo>
                    <a:pt x="66" y="44"/>
                    <a:pt x="65" y="45"/>
                    <a:pt x="65" y="46"/>
                  </a:cubicBezTo>
                  <a:cubicBezTo>
                    <a:pt x="65" y="45"/>
                    <a:pt x="65" y="45"/>
                    <a:pt x="65" y="45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4" y="48"/>
                    <a:pt x="63" y="50"/>
                    <a:pt x="62" y="52"/>
                  </a:cubicBezTo>
                  <a:cubicBezTo>
                    <a:pt x="62" y="71"/>
                    <a:pt x="62" y="71"/>
                    <a:pt x="62" y="71"/>
                  </a:cubicBezTo>
                  <a:cubicBezTo>
                    <a:pt x="63" y="72"/>
                    <a:pt x="65" y="72"/>
                    <a:pt x="66" y="73"/>
                  </a:cubicBezTo>
                  <a:lnTo>
                    <a:pt x="66" y="44"/>
                  </a:lnTo>
                  <a:close/>
                  <a:moveTo>
                    <a:pt x="62" y="170"/>
                  </a:moveTo>
                  <a:cubicBezTo>
                    <a:pt x="63" y="171"/>
                    <a:pt x="65" y="171"/>
                    <a:pt x="66" y="172"/>
                  </a:cubicBezTo>
                  <a:cubicBezTo>
                    <a:pt x="66" y="145"/>
                    <a:pt x="66" y="145"/>
                    <a:pt x="66" y="145"/>
                  </a:cubicBezTo>
                  <a:cubicBezTo>
                    <a:pt x="65" y="145"/>
                    <a:pt x="65" y="145"/>
                    <a:pt x="65" y="145"/>
                  </a:cubicBezTo>
                  <a:cubicBezTo>
                    <a:pt x="65" y="142"/>
                    <a:pt x="65" y="142"/>
                    <a:pt x="65" y="142"/>
                  </a:cubicBezTo>
                  <a:cubicBezTo>
                    <a:pt x="66" y="142"/>
                    <a:pt x="66" y="142"/>
                    <a:pt x="66" y="142"/>
                  </a:cubicBezTo>
                  <a:cubicBezTo>
                    <a:pt x="66" y="133"/>
                    <a:pt x="66" y="133"/>
                    <a:pt x="66" y="133"/>
                  </a:cubicBezTo>
                  <a:cubicBezTo>
                    <a:pt x="66" y="136"/>
                    <a:pt x="66" y="136"/>
                    <a:pt x="66" y="136"/>
                  </a:cubicBezTo>
                  <a:cubicBezTo>
                    <a:pt x="65" y="137"/>
                    <a:pt x="63" y="138"/>
                    <a:pt x="62" y="140"/>
                  </a:cubicBezTo>
                  <a:cubicBezTo>
                    <a:pt x="62" y="142"/>
                    <a:pt x="62" y="142"/>
                    <a:pt x="62" y="142"/>
                  </a:cubicBezTo>
                  <a:cubicBezTo>
                    <a:pt x="63" y="142"/>
                    <a:pt x="64" y="142"/>
                    <a:pt x="65" y="142"/>
                  </a:cubicBezTo>
                  <a:cubicBezTo>
                    <a:pt x="65" y="145"/>
                    <a:pt x="65" y="145"/>
                    <a:pt x="65" y="145"/>
                  </a:cubicBezTo>
                  <a:cubicBezTo>
                    <a:pt x="62" y="144"/>
                    <a:pt x="62" y="144"/>
                    <a:pt x="62" y="144"/>
                  </a:cubicBezTo>
                  <a:lnTo>
                    <a:pt x="62" y="170"/>
                  </a:lnTo>
                  <a:close/>
                  <a:moveTo>
                    <a:pt x="66" y="75"/>
                  </a:moveTo>
                  <a:cubicBezTo>
                    <a:pt x="66" y="76"/>
                    <a:pt x="66" y="76"/>
                    <a:pt x="66" y="76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62" y="74"/>
                    <a:pt x="62" y="74"/>
                    <a:pt x="62" y="74"/>
                  </a:cubicBezTo>
                  <a:lnTo>
                    <a:pt x="66" y="75"/>
                  </a:lnTo>
                  <a:close/>
                  <a:moveTo>
                    <a:pt x="66" y="77"/>
                  </a:moveTo>
                  <a:cubicBezTo>
                    <a:pt x="66" y="79"/>
                    <a:pt x="66" y="79"/>
                    <a:pt x="66" y="79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64" y="103"/>
                    <a:pt x="63" y="108"/>
                    <a:pt x="62" y="112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65" y="79"/>
                    <a:pt x="65" y="79"/>
                    <a:pt x="65" y="79"/>
                  </a:cubicBezTo>
                  <a:lnTo>
                    <a:pt x="66" y="77"/>
                  </a:lnTo>
                  <a:close/>
                  <a:moveTo>
                    <a:pt x="66" y="102"/>
                  </a:moveTo>
                  <a:cubicBezTo>
                    <a:pt x="62" y="119"/>
                    <a:pt x="62" y="119"/>
                    <a:pt x="62" y="119"/>
                  </a:cubicBezTo>
                  <a:cubicBezTo>
                    <a:pt x="62" y="130"/>
                    <a:pt x="62" y="130"/>
                    <a:pt x="62" y="130"/>
                  </a:cubicBezTo>
                  <a:cubicBezTo>
                    <a:pt x="66" y="113"/>
                    <a:pt x="66" y="113"/>
                    <a:pt x="66" y="113"/>
                  </a:cubicBezTo>
                  <a:lnTo>
                    <a:pt x="66" y="102"/>
                  </a:lnTo>
                  <a:close/>
                  <a:moveTo>
                    <a:pt x="62" y="48"/>
                  </a:moveTo>
                  <a:cubicBezTo>
                    <a:pt x="51" y="55"/>
                    <a:pt x="51" y="55"/>
                    <a:pt x="51" y="55"/>
                  </a:cubicBezTo>
                  <a:cubicBezTo>
                    <a:pt x="51" y="56"/>
                    <a:pt x="51" y="56"/>
                    <a:pt x="51" y="56"/>
                  </a:cubicBezTo>
                  <a:cubicBezTo>
                    <a:pt x="62" y="48"/>
                    <a:pt x="62" y="48"/>
                    <a:pt x="62" y="48"/>
                  </a:cubicBezTo>
                  <a:close/>
                  <a:moveTo>
                    <a:pt x="51" y="166"/>
                  </a:moveTo>
                  <a:cubicBezTo>
                    <a:pt x="51" y="141"/>
                    <a:pt x="51" y="141"/>
                    <a:pt x="51" y="141"/>
                  </a:cubicBezTo>
                  <a:cubicBezTo>
                    <a:pt x="53" y="142"/>
                    <a:pt x="55" y="142"/>
                    <a:pt x="57" y="143"/>
                  </a:cubicBezTo>
                  <a:cubicBezTo>
                    <a:pt x="57" y="140"/>
                    <a:pt x="57" y="140"/>
                    <a:pt x="57" y="140"/>
                  </a:cubicBezTo>
                  <a:cubicBezTo>
                    <a:pt x="55" y="139"/>
                    <a:pt x="53" y="138"/>
                    <a:pt x="51" y="136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53" y="66"/>
                    <a:pt x="55" y="63"/>
                    <a:pt x="57" y="60"/>
                  </a:cubicBezTo>
                  <a:cubicBezTo>
                    <a:pt x="51" y="61"/>
                    <a:pt x="51" y="61"/>
                    <a:pt x="51" y="61"/>
                  </a:cubicBezTo>
                  <a:cubicBezTo>
                    <a:pt x="51" y="60"/>
                    <a:pt x="51" y="60"/>
                    <a:pt x="51" y="60"/>
                  </a:cubicBezTo>
                  <a:cubicBezTo>
                    <a:pt x="57" y="60"/>
                    <a:pt x="57" y="60"/>
                    <a:pt x="57" y="60"/>
                  </a:cubicBezTo>
                  <a:cubicBezTo>
                    <a:pt x="57" y="60"/>
                    <a:pt x="57" y="60"/>
                    <a:pt x="57" y="60"/>
                  </a:cubicBezTo>
                  <a:cubicBezTo>
                    <a:pt x="59" y="57"/>
                    <a:pt x="60" y="55"/>
                    <a:pt x="62" y="52"/>
                  </a:cubicBezTo>
                  <a:cubicBezTo>
                    <a:pt x="62" y="71"/>
                    <a:pt x="62" y="71"/>
                    <a:pt x="62" y="71"/>
                  </a:cubicBezTo>
                  <a:cubicBezTo>
                    <a:pt x="59" y="70"/>
                    <a:pt x="55" y="69"/>
                    <a:pt x="51" y="69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60" y="122"/>
                    <a:pt x="59" y="130"/>
                    <a:pt x="59" y="135"/>
                  </a:cubicBezTo>
                  <a:cubicBezTo>
                    <a:pt x="62" y="119"/>
                    <a:pt x="62" y="119"/>
                    <a:pt x="62" y="119"/>
                  </a:cubicBezTo>
                  <a:cubicBezTo>
                    <a:pt x="62" y="130"/>
                    <a:pt x="62" y="130"/>
                    <a:pt x="62" y="130"/>
                  </a:cubicBezTo>
                  <a:cubicBezTo>
                    <a:pt x="60" y="142"/>
                    <a:pt x="60" y="142"/>
                    <a:pt x="60" y="142"/>
                  </a:cubicBezTo>
                  <a:cubicBezTo>
                    <a:pt x="60" y="141"/>
                    <a:pt x="61" y="140"/>
                    <a:pt x="62" y="140"/>
                  </a:cubicBezTo>
                  <a:cubicBezTo>
                    <a:pt x="62" y="142"/>
                    <a:pt x="62" y="142"/>
                    <a:pt x="62" y="142"/>
                  </a:cubicBezTo>
                  <a:cubicBezTo>
                    <a:pt x="61" y="143"/>
                    <a:pt x="60" y="143"/>
                    <a:pt x="59" y="143"/>
                  </a:cubicBezTo>
                  <a:cubicBezTo>
                    <a:pt x="59" y="143"/>
                    <a:pt x="59" y="143"/>
                    <a:pt x="59" y="143"/>
                  </a:cubicBezTo>
                  <a:cubicBezTo>
                    <a:pt x="62" y="144"/>
                    <a:pt x="62" y="144"/>
                    <a:pt x="62" y="144"/>
                  </a:cubicBezTo>
                  <a:cubicBezTo>
                    <a:pt x="62" y="170"/>
                    <a:pt x="62" y="170"/>
                    <a:pt x="62" y="170"/>
                  </a:cubicBezTo>
                  <a:cubicBezTo>
                    <a:pt x="58" y="169"/>
                    <a:pt x="55" y="167"/>
                    <a:pt x="51" y="166"/>
                  </a:cubicBezTo>
                  <a:close/>
                  <a:moveTo>
                    <a:pt x="51" y="55"/>
                  </a:moveTo>
                  <a:cubicBezTo>
                    <a:pt x="46" y="59"/>
                    <a:pt x="46" y="59"/>
                    <a:pt x="46" y="59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51" y="56"/>
                    <a:pt x="51" y="56"/>
                    <a:pt x="51" y="56"/>
                  </a:cubicBezTo>
                  <a:lnTo>
                    <a:pt x="51" y="55"/>
                  </a:lnTo>
                  <a:close/>
                  <a:moveTo>
                    <a:pt x="46" y="164"/>
                  </a:moveTo>
                  <a:cubicBezTo>
                    <a:pt x="48" y="164"/>
                    <a:pt x="49" y="165"/>
                    <a:pt x="51" y="166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49" y="140"/>
                    <a:pt x="48" y="140"/>
                    <a:pt x="46" y="139"/>
                  </a:cubicBezTo>
                  <a:lnTo>
                    <a:pt x="46" y="164"/>
                  </a:lnTo>
                  <a:close/>
                  <a:moveTo>
                    <a:pt x="51" y="60"/>
                  </a:moveTo>
                  <a:cubicBezTo>
                    <a:pt x="51" y="61"/>
                    <a:pt x="51" y="61"/>
                    <a:pt x="51" y="61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6" y="61"/>
                    <a:pt x="46" y="61"/>
                    <a:pt x="46" y="61"/>
                  </a:cubicBezTo>
                  <a:lnTo>
                    <a:pt x="51" y="60"/>
                  </a:lnTo>
                  <a:close/>
                  <a:moveTo>
                    <a:pt x="51" y="67"/>
                  </a:moveTo>
                  <a:cubicBezTo>
                    <a:pt x="51" y="136"/>
                    <a:pt x="51" y="136"/>
                    <a:pt x="51" y="136"/>
                  </a:cubicBezTo>
                  <a:cubicBezTo>
                    <a:pt x="50" y="136"/>
                    <a:pt x="48" y="135"/>
                    <a:pt x="47" y="134"/>
                  </a:cubicBezTo>
                  <a:cubicBezTo>
                    <a:pt x="46" y="137"/>
                    <a:pt x="46" y="137"/>
                    <a:pt x="46" y="137"/>
                  </a:cubicBezTo>
                  <a:cubicBezTo>
                    <a:pt x="46" y="136"/>
                    <a:pt x="46" y="136"/>
                    <a:pt x="46" y="136"/>
                  </a:cubicBezTo>
                  <a:cubicBezTo>
                    <a:pt x="46" y="134"/>
                    <a:pt x="46" y="134"/>
                    <a:pt x="46" y="134"/>
                  </a:cubicBezTo>
                  <a:cubicBezTo>
                    <a:pt x="46" y="134"/>
                    <a:pt x="46" y="134"/>
                    <a:pt x="46" y="134"/>
                  </a:cubicBezTo>
                  <a:cubicBezTo>
                    <a:pt x="46" y="65"/>
                    <a:pt x="46" y="65"/>
                    <a:pt x="46" y="65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51" y="68"/>
                    <a:pt x="51" y="68"/>
                    <a:pt x="51" y="67"/>
                  </a:cubicBezTo>
                  <a:close/>
                  <a:moveTo>
                    <a:pt x="46" y="59"/>
                  </a:moveTo>
                  <a:cubicBezTo>
                    <a:pt x="44" y="60"/>
                    <a:pt x="44" y="60"/>
                    <a:pt x="44" y="60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6" y="60"/>
                    <a:pt x="46" y="60"/>
                    <a:pt x="46" y="60"/>
                  </a:cubicBezTo>
                  <a:lnTo>
                    <a:pt x="46" y="59"/>
                  </a:lnTo>
                  <a:close/>
                  <a:moveTo>
                    <a:pt x="44" y="163"/>
                  </a:moveTo>
                  <a:cubicBezTo>
                    <a:pt x="46" y="164"/>
                    <a:pt x="46" y="164"/>
                    <a:pt x="46" y="164"/>
                  </a:cubicBezTo>
                  <a:cubicBezTo>
                    <a:pt x="46" y="139"/>
                    <a:pt x="46" y="139"/>
                    <a:pt x="46" y="139"/>
                  </a:cubicBezTo>
                  <a:cubicBezTo>
                    <a:pt x="45" y="139"/>
                    <a:pt x="45" y="139"/>
                    <a:pt x="45" y="139"/>
                  </a:cubicBezTo>
                  <a:cubicBezTo>
                    <a:pt x="46" y="137"/>
                    <a:pt x="46" y="137"/>
                    <a:pt x="46" y="137"/>
                  </a:cubicBezTo>
                  <a:cubicBezTo>
                    <a:pt x="46" y="136"/>
                    <a:pt x="46" y="136"/>
                    <a:pt x="46" y="136"/>
                  </a:cubicBezTo>
                  <a:cubicBezTo>
                    <a:pt x="45" y="139"/>
                    <a:pt x="45" y="139"/>
                    <a:pt x="45" y="139"/>
                  </a:cubicBezTo>
                  <a:cubicBezTo>
                    <a:pt x="44" y="139"/>
                    <a:pt x="44" y="139"/>
                    <a:pt x="44" y="139"/>
                  </a:cubicBezTo>
                  <a:lnTo>
                    <a:pt x="44" y="163"/>
                  </a:lnTo>
                  <a:close/>
                  <a:moveTo>
                    <a:pt x="46" y="61"/>
                  </a:moveTo>
                  <a:cubicBezTo>
                    <a:pt x="46" y="62"/>
                    <a:pt x="46" y="62"/>
                    <a:pt x="46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lnTo>
                    <a:pt x="46" y="61"/>
                  </a:lnTo>
                  <a:close/>
                  <a:moveTo>
                    <a:pt x="46" y="65"/>
                  </a:moveTo>
                  <a:cubicBezTo>
                    <a:pt x="46" y="134"/>
                    <a:pt x="46" y="134"/>
                    <a:pt x="46" y="134"/>
                  </a:cubicBezTo>
                  <a:cubicBezTo>
                    <a:pt x="44" y="133"/>
                    <a:pt x="44" y="133"/>
                    <a:pt x="44" y="133"/>
                  </a:cubicBezTo>
                  <a:cubicBezTo>
                    <a:pt x="44" y="63"/>
                    <a:pt x="44" y="63"/>
                    <a:pt x="44" y="63"/>
                  </a:cubicBezTo>
                  <a:lnTo>
                    <a:pt x="46" y="65"/>
                  </a:lnTo>
                  <a:close/>
                  <a:moveTo>
                    <a:pt x="44" y="60"/>
                  </a:moveTo>
                  <a:cubicBezTo>
                    <a:pt x="42" y="62"/>
                    <a:pt x="42" y="62"/>
                    <a:pt x="42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132"/>
                    <a:pt x="42" y="132"/>
                    <a:pt x="42" y="132"/>
                  </a:cubicBezTo>
                  <a:cubicBezTo>
                    <a:pt x="44" y="133"/>
                    <a:pt x="44" y="133"/>
                    <a:pt x="44" y="133"/>
                  </a:cubicBezTo>
                  <a:cubicBezTo>
                    <a:pt x="43" y="134"/>
                    <a:pt x="43" y="134"/>
                    <a:pt x="43" y="134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43" y="134"/>
                    <a:pt x="43" y="134"/>
                    <a:pt x="43" y="134"/>
                  </a:cubicBezTo>
                  <a:cubicBezTo>
                    <a:pt x="42" y="136"/>
                    <a:pt x="42" y="136"/>
                    <a:pt x="42" y="136"/>
                  </a:cubicBezTo>
                  <a:cubicBezTo>
                    <a:pt x="42" y="136"/>
                    <a:pt x="42" y="136"/>
                    <a:pt x="42" y="136"/>
                  </a:cubicBezTo>
                  <a:cubicBezTo>
                    <a:pt x="42" y="136"/>
                    <a:pt x="42" y="136"/>
                    <a:pt x="42" y="136"/>
                  </a:cubicBezTo>
                  <a:cubicBezTo>
                    <a:pt x="42" y="136"/>
                    <a:pt x="42" y="136"/>
                    <a:pt x="42" y="136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44" y="133"/>
                    <a:pt x="44" y="133"/>
                    <a:pt x="44" y="133"/>
                  </a:cubicBezTo>
                  <a:cubicBezTo>
                    <a:pt x="44" y="133"/>
                    <a:pt x="44" y="133"/>
                    <a:pt x="44" y="133"/>
                  </a:cubicBezTo>
                  <a:cubicBezTo>
                    <a:pt x="44" y="63"/>
                    <a:pt x="44" y="63"/>
                    <a:pt x="44" y="63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4" y="61"/>
                    <a:pt x="44" y="61"/>
                    <a:pt x="44" y="61"/>
                  </a:cubicBezTo>
                  <a:lnTo>
                    <a:pt x="44" y="60"/>
                  </a:lnTo>
                  <a:close/>
                  <a:moveTo>
                    <a:pt x="42" y="162"/>
                  </a:moveTo>
                  <a:cubicBezTo>
                    <a:pt x="44" y="163"/>
                    <a:pt x="44" y="163"/>
                    <a:pt x="44" y="163"/>
                  </a:cubicBezTo>
                  <a:cubicBezTo>
                    <a:pt x="44" y="139"/>
                    <a:pt x="44" y="139"/>
                    <a:pt x="44" y="139"/>
                  </a:cubicBezTo>
                  <a:cubicBezTo>
                    <a:pt x="42" y="138"/>
                    <a:pt x="42" y="138"/>
                    <a:pt x="42" y="138"/>
                  </a:cubicBezTo>
                  <a:lnTo>
                    <a:pt x="42" y="162"/>
                  </a:lnTo>
                  <a:close/>
                  <a:moveTo>
                    <a:pt x="42" y="62"/>
                  </a:moveTo>
                  <a:cubicBezTo>
                    <a:pt x="41" y="61"/>
                    <a:pt x="41" y="61"/>
                    <a:pt x="41" y="61"/>
                  </a:cubicBezTo>
                  <a:cubicBezTo>
                    <a:pt x="41" y="131"/>
                    <a:pt x="41" y="131"/>
                    <a:pt x="41" y="131"/>
                  </a:cubicBezTo>
                  <a:cubicBezTo>
                    <a:pt x="41" y="131"/>
                    <a:pt x="41" y="131"/>
                    <a:pt x="41" y="131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1" y="133"/>
                    <a:pt x="41" y="133"/>
                    <a:pt x="41" y="133"/>
                  </a:cubicBezTo>
                  <a:cubicBezTo>
                    <a:pt x="41" y="133"/>
                    <a:pt x="41" y="133"/>
                    <a:pt x="41" y="133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1" y="131"/>
                    <a:pt x="41" y="131"/>
                    <a:pt x="41" y="131"/>
                  </a:cubicBezTo>
                  <a:cubicBezTo>
                    <a:pt x="42" y="132"/>
                    <a:pt x="42" y="132"/>
                    <a:pt x="42" y="132"/>
                  </a:cubicBezTo>
                  <a:lnTo>
                    <a:pt x="42" y="62"/>
                  </a:lnTo>
                  <a:close/>
                  <a:moveTo>
                    <a:pt x="41" y="161"/>
                  </a:moveTo>
                  <a:cubicBezTo>
                    <a:pt x="42" y="162"/>
                    <a:pt x="42" y="162"/>
                    <a:pt x="42" y="162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42" y="137"/>
                    <a:pt x="42" y="137"/>
                    <a:pt x="42" y="137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41" y="138"/>
                    <a:pt x="41" y="138"/>
                    <a:pt x="41" y="138"/>
                  </a:cubicBezTo>
                  <a:lnTo>
                    <a:pt x="41" y="161"/>
                  </a:lnTo>
                  <a:close/>
                  <a:moveTo>
                    <a:pt x="42" y="136"/>
                  </a:moveTo>
                  <a:cubicBezTo>
                    <a:pt x="42" y="136"/>
                    <a:pt x="42" y="136"/>
                    <a:pt x="42" y="136"/>
                  </a:cubicBezTo>
                  <a:cubicBezTo>
                    <a:pt x="41" y="135"/>
                    <a:pt x="41" y="135"/>
                    <a:pt x="41" y="135"/>
                  </a:cubicBezTo>
                  <a:cubicBezTo>
                    <a:pt x="41" y="134"/>
                    <a:pt x="41" y="134"/>
                    <a:pt x="41" y="134"/>
                  </a:cubicBezTo>
                  <a:lnTo>
                    <a:pt x="42" y="136"/>
                  </a:lnTo>
                  <a:close/>
                  <a:moveTo>
                    <a:pt x="41" y="61"/>
                  </a:moveTo>
                  <a:cubicBezTo>
                    <a:pt x="40" y="60"/>
                    <a:pt x="40" y="60"/>
                    <a:pt x="40" y="60"/>
                  </a:cubicBezTo>
                  <a:cubicBezTo>
                    <a:pt x="40" y="131"/>
                    <a:pt x="40" y="131"/>
                    <a:pt x="40" y="131"/>
                  </a:cubicBezTo>
                  <a:cubicBezTo>
                    <a:pt x="41" y="131"/>
                    <a:pt x="41" y="131"/>
                    <a:pt x="41" y="131"/>
                  </a:cubicBezTo>
                  <a:lnTo>
                    <a:pt x="41" y="61"/>
                  </a:lnTo>
                  <a:close/>
                  <a:moveTo>
                    <a:pt x="40" y="161"/>
                  </a:moveTo>
                  <a:cubicBezTo>
                    <a:pt x="41" y="161"/>
                    <a:pt x="41" y="161"/>
                    <a:pt x="41" y="161"/>
                  </a:cubicBezTo>
                  <a:cubicBezTo>
                    <a:pt x="41" y="138"/>
                    <a:pt x="41" y="138"/>
                    <a:pt x="41" y="138"/>
                  </a:cubicBezTo>
                  <a:cubicBezTo>
                    <a:pt x="40" y="138"/>
                    <a:pt x="40" y="138"/>
                    <a:pt x="40" y="138"/>
                  </a:cubicBezTo>
                  <a:lnTo>
                    <a:pt x="40" y="161"/>
                  </a:lnTo>
                  <a:close/>
                  <a:moveTo>
                    <a:pt x="41" y="132"/>
                  </a:moveTo>
                  <a:cubicBezTo>
                    <a:pt x="41" y="133"/>
                    <a:pt x="41" y="133"/>
                    <a:pt x="41" y="133"/>
                  </a:cubicBezTo>
                  <a:cubicBezTo>
                    <a:pt x="40" y="134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lnTo>
                    <a:pt x="41" y="132"/>
                  </a:lnTo>
                  <a:close/>
                  <a:moveTo>
                    <a:pt x="41" y="134"/>
                  </a:moveTo>
                  <a:cubicBezTo>
                    <a:pt x="41" y="135"/>
                    <a:pt x="41" y="135"/>
                    <a:pt x="41" y="135"/>
                  </a:cubicBezTo>
                  <a:cubicBezTo>
                    <a:pt x="40" y="135"/>
                    <a:pt x="40" y="135"/>
                    <a:pt x="40" y="135"/>
                  </a:cubicBezTo>
                  <a:cubicBezTo>
                    <a:pt x="40" y="134"/>
                    <a:pt x="40" y="134"/>
                    <a:pt x="40" y="134"/>
                  </a:cubicBezTo>
                  <a:lnTo>
                    <a:pt x="41" y="134"/>
                  </a:lnTo>
                  <a:close/>
                  <a:moveTo>
                    <a:pt x="40" y="60"/>
                  </a:moveTo>
                  <a:cubicBezTo>
                    <a:pt x="39" y="60"/>
                    <a:pt x="39" y="60"/>
                    <a:pt x="39" y="60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130"/>
                    <a:pt x="39" y="130"/>
                    <a:pt x="39" y="130"/>
                  </a:cubicBezTo>
                  <a:cubicBezTo>
                    <a:pt x="40" y="131"/>
                    <a:pt x="40" y="131"/>
                    <a:pt x="40" y="131"/>
                  </a:cubicBezTo>
                  <a:lnTo>
                    <a:pt x="40" y="60"/>
                  </a:lnTo>
                  <a:close/>
                  <a:moveTo>
                    <a:pt x="39" y="160"/>
                  </a:moveTo>
                  <a:cubicBezTo>
                    <a:pt x="40" y="161"/>
                    <a:pt x="40" y="161"/>
                    <a:pt x="40" y="161"/>
                  </a:cubicBezTo>
                  <a:cubicBezTo>
                    <a:pt x="40" y="138"/>
                    <a:pt x="40" y="138"/>
                    <a:pt x="40" y="138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39" y="137"/>
                    <a:pt x="39" y="137"/>
                  </a:cubicBezTo>
                  <a:lnTo>
                    <a:pt x="39" y="160"/>
                  </a:lnTo>
                  <a:close/>
                  <a:moveTo>
                    <a:pt x="40" y="132"/>
                  </a:moveTo>
                  <a:cubicBezTo>
                    <a:pt x="40" y="132"/>
                    <a:pt x="40" y="132"/>
                    <a:pt x="40" y="132"/>
                  </a:cubicBezTo>
                  <a:cubicBezTo>
                    <a:pt x="39" y="132"/>
                    <a:pt x="39" y="132"/>
                    <a:pt x="39" y="132"/>
                  </a:cubicBezTo>
                  <a:cubicBezTo>
                    <a:pt x="39" y="131"/>
                    <a:pt x="39" y="131"/>
                    <a:pt x="39" y="131"/>
                  </a:cubicBezTo>
                  <a:lnTo>
                    <a:pt x="40" y="132"/>
                  </a:lnTo>
                  <a:close/>
                  <a:moveTo>
                    <a:pt x="40" y="133"/>
                  </a:moveTo>
                  <a:cubicBezTo>
                    <a:pt x="40" y="134"/>
                    <a:pt x="40" y="134"/>
                    <a:pt x="40" y="134"/>
                  </a:cubicBezTo>
                  <a:cubicBezTo>
                    <a:pt x="40" y="134"/>
                    <a:pt x="40" y="134"/>
                    <a:pt x="40" y="134"/>
                  </a:cubicBezTo>
                  <a:cubicBezTo>
                    <a:pt x="40" y="134"/>
                    <a:pt x="40" y="134"/>
                    <a:pt x="40" y="134"/>
                  </a:cubicBezTo>
                  <a:cubicBezTo>
                    <a:pt x="40" y="135"/>
                    <a:pt x="40" y="135"/>
                    <a:pt x="40" y="135"/>
                  </a:cubicBezTo>
                  <a:cubicBezTo>
                    <a:pt x="40" y="135"/>
                    <a:pt x="40" y="135"/>
                    <a:pt x="40" y="135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39" y="135"/>
                    <a:pt x="39" y="135"/>
                    <a:pt x="39" y="135"/>
                  </a:cubicBezTo>
                  <a:cubicBezTo>
                    <a:pt x="39" y="134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4"/>
                  </a:cubicBezTo>
                  <a:cubicBezTo>
                    <a:pt x="39" y="133"/>
                    <a:pt x="39" y="133"/>
                    <a:pt x="39" y="133"/>
                  </a:cubicBezTo>
                  <a:cubicBezTo>
                    <a:pt x="40" y="134"/>
                    <a:pt x="40" y="134"/>
                    <a:pt x="40" y="134"/>
                  </a:cubicBezTo>
                  <a:lnTo>
                    <a:pt x="40" y="133"/>
                  </a:lnTo>
                  <a:close/>
                  <a:moveTo>
                    <a:pt x="39" y="60"/>
                  </a:moveTo>
                  <a:cubicBezTo>
                    <a:pt x="38" y="59"/>
                    <a:pt x="38" y="59"/>
                    <a:pt x="38" y="59"/>
                  </a:cubicBezTo>
                  <a:cubicBezTo>
                    <a:pt x="38" y="60"/>
                    <a:pt x="38" y="60"/>
                    <a:pt x="38" y="60"/>
                  </a:cubicBezTo>
                  <a:cubicBezTo>
                    <a:pt x="39" y="61"/>
                    <a:pt x="39" y="61"/>
                    <a:pt x="39" y="61"/>
                  </a:cubicBezTo>
                  <a:lnTo>
                    <a:pt x="39" y="60"/>
                  </a:lnTo>
                  <a:close/>
                  <a:moveTo>
                    <a:pt x="39" y="61"/>
                  </a:moveTo>
                  <a:cubicBezTo>
                    <a:pt x="39" y="62"/>
                    <a:pt x="38" y="62"/>
                    <a:pt x="38" y="63"/>
                  </a:cubicBezTo>
                  <a:cubicBezTo>
                    <a:pt x="38" y="130"/>
                    <a:pt x="38" y="130"/>
                    <a:pt x="38" y="130"/>
                  </a:cubicBezTo>
                  <a:cubicBezTo>
                    <a:pt x="38" y="130"/>
                    <a:pt x="38" y="130"/>
                    <a:pt x="38" y="130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2"/>
                    <a:pt x="39" y="132"/>
                    <a:pt x="39" y="132"/>
                  </a:cubicBezTo>
                  <a:cubicBezTo>
                    <a:pt x="39" y="131"/>
                    <a:pt x="39" y="131"/>
                    <a:pt x="39" y="131"/>
                  </a:cubicBezTo>
                  <a:cubicBezTo>
                    <a:pt x="39" y="131"/>
                    <a:pt x="39" y="131"/>
                    <a:pt x="39" y="131"/>
                  </a:cubicBezTo>
                  <a:cubicBezTo>
                    <a:pt x="39" y="130"/>
                    <a:pt x="39" y="130"/>
                    <a:pt x="39" y="130"/>
                  </a:cubicBezTo>
                  <a:cubicBezTo>
                    <a:pt x="39" y="130"/>
                    <a:pt x="39" y="130"/>
                    <a:pt x="39" y="130"/>
                  </a:cubicBezTo>
                  <a:lnTo>
                    <a:pt x="39" y="61"/>
                  </a:lnTo>
                  <a:close/>
                  <a:moveTo>
                    <a:pt x="38" y="160"/>
                  </a:moveTo>
                  <a:cubicBezTo>
                    <a:pt x="39" y="160"/>
                    <a:pt x="39" y="160"/>
                    <a:pt x="39" y="160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39" y="135"/>
                    <a:pt x="39" y="135"/>
                    <a:pt x="39" y="135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6"/>
                    <a:pt x="38" y="136"/>
                    <a:pt x="38" y="136"/>
                  </a:cubicBezTo>
                  <a:lnTo>
                    <a:pt x="38" y="160"/>
                  </a:lnTo>
                  <a:close/>
                  <a:moveTo>
                    <a:pt x="39" y="133"/>
                  </a:moveTo>
                  <a:cubicBezTo>
                    <a:pt x="39" y="134"/>
                    <a:pt x="39" y="134"/>
                    <a:pt x="39" y="134"/>
                  </a:cubicBezTo>
                  <a:cubicBezTo>
                    <a:pt x="38" y="133"/>
                    <a:pt x="38" y="133"/>
                    <a:pt x="38" y="133"/>
                  </a:cubicBezTo>
                  <a:cubicBezTo>
                    <a:pt x="38" y="132"/>
                    <a:pt x="38" y="132"/>
                    <a:pt x="38" y="132"/>
                  </a:cubicBezTo>
                  <a:lnTo>
                    <a:pt x="39" y="133"/>
                  </a:lnTo>
                  <a:close/>
                  <a:moveTo>
                    <a:pt x="38" y="59"/>
                  </a:move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7" y="59"/>
                    <a:pt x="37" y="59"/>
                  </a:cubicBezTo>
                  <a:cubicBezTo>
                    <a:pt x="38" y="60"/>
                    <a:pt x="38" y="60"/>
                    <a:pt x="38" y="60"/>
                  </a:cubicBezTo>
                  <a:lnTo>
                    <a:pt x="38" y="59"/>
                  </a:lnTo>
                  <a:close/>
                  <a:moveTo>
                    <a:pt x="38" y="63"/>
                  </a:moveTo>
                  <a:cubicBezTo>
                    <a:pt x="37" y="64"/>
                    <a:pt x="37" y="64"/>
                    <a:pt x="37" y="64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38" y="130"/>
                    <a:pt x="38" y="130"/>
                    <a:pt x="38" y="130"/>
                  </a:cubicBezTo>
                  <a:lnTo>
                    <a:pt x="38" y="63"/>
                  </a:lnTo>
                  <a:close/>
                  <a:moveTo>
                    <a:pt x="37" y="159"/>
                  </a:moveTo>
                  <a:cubicBezTo>
                    <a:pt x="38" y="160"/>
                    <a:pt x="38" y="160"/>
                    <a:pt x="38" y="160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37" y="136"/>
                    <a:pt x="37" y="136"/>
                    <a:pt x="37" y="136"/>
                  </a:cubicBezTo>
                  <a:cubicBezTo>
                    <a:pt x="37" y="136"/>
                    <a:pt x="37" y="136"/>
                    <a:pt x="37" y="136"/>
                  </a:cubicBezTo>
                  <a:cubicBezTo>
                    <a:pt x="37" y="137"/>
                    <a:pt x="37" y="137"/>
                    <a:pt x="37" y="137"/>
                  </a:cubicBezTo>
                  <a:cubicBezTo>
                    <a:pt x="37" y="137"/>
                    <a:pt x="37" y="137"/>
                    <a:pt x="37" y="137"/>
                  </a:cubicBezTo>
                  <a:lnTo>
                    <a:pt x="37" y="159"/>
                  </a:lnTo>
                  <a:close/>
                  <a:moveTo>
                    <a:pt x="38" y="131"/>
                  </a:moveTo>
                  <a:cubicBezTo>
                    <a:pt x="38" y="132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3"/>
                    <a:pt x="38" y="133"/>
                    <a:pt x="38" y="133"/>
                  </a:cubicBezTo>
                  <a:cubicBezTo>
                    <a:pt x="38" y="133"/>
                    <a:pt x="38" y="133"/>
                    <a:pt x="38" y="133"/>
                  </a:cubicBezTo>
                  <a:cubicBezTo>
                    <a:pt x="37" y="134"/>
                    <a:pt x="37" y="134"/>
                    <a:pt x="37" y="134"/>
                  </a:cubicBezTo>
                  <a:cubicBezTo>
                    <a:pt x="37" y="133"/>
                    <a:pt x="37" y="133"/>
                    <a:pt x="37" y="133"/>
                  </a:cubicBezTo>
                  <a:lnTo>
                    <a:pt x="38" y="131"/>
                  </a:lnTo>
                  <a:close/>
                  <a:moveTo>
                    <a:pt x="37" y="58"/>
                  </a:move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7" y="59"/>
                    <a:pt x="37" y="59"/>
                    <a:pt x="37" y="59"/>
                  </a:cubicBezTo>
                  <a:lnTo>
                    <a:pt x="37" y="58"/>
                  </a:lnTo>
                  <a:close/>
                  <a:moveTo>
                    <a:pt x="37" y="64"/>
                  </a:moveTo>
                  <a:cubicBezTo>
                    <a:pt x="36" y="66"/>
                    <a:pt x="36" y="66"/>
                    <a:pt x="36" y="66"/>
                  </a:cubicBezTo>
                  <a:cubicBezTo>
                    <a:pt x="36" y="129"/>
                    <a:pt x="36" y="129"/>
                    <a:pt x="36" y="129"/>
                  </a:cubicBezTo>
                  <a:cubicBezTo>
                    <a:pt x="36" y="129"/>
                    <a:pt x="36" y="129"/>
                    <a:pt x="36" y="129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37" y="129"/>
                    <a:pt x="37" y="129"/>
                    <a:pt x="37" y="129"/>
                  </a:cubicBezTo>
                  <a:lnTo>
                    <a:pt x="37" y="64"/>
                  </a:lnTo>
                  <a:close/>
                  <a:moveTo>
                    <a:pt x="36" y="159"/>
                  </a:moveTo>
                  <a:cubicBezTo>
                    <a:pt x="37" y="159"/>
                    <a:pt x="37" y="159"/>
                    <a:pt x="37" y="159"/>
                  </a:cubicBezTo>
                  <a:cubicBezTo>
                    <a:pt x="37" y="137"/>
                    <a:pt x="37" y="137"/>
                    <a:pt x="37" y="137"/>
                  </a:cubicBezTo>
                  <a:cubicBezTo>
                    <a:pt x="36" y="136"/>
                    <a:pt x="36" y="136"/>
                    <a:pt x="36" y="136"/>
                  </a:cubicBezTo>
                  <a:lnTo>
                    <a:pt x="36" y="159"/>
                  </a:lnTo>
                  <a:close/>
                  <a:moveTo>
                    <a:pt x="37" y="133"/>
                  </a:moveTo>
                  <a:cubicBezTo>
                    <a:pt x="37" y="134"/>
                    <a:pt x="37" y="134"/>
                    <a:pt x="37" y="134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7" y="136"/>
                    <a:pt x="37" y="136"/>
                    <a:pt x="37" y="136"/>
                  </a:cubicBezTo>
                  <a:cubicBezTo>
                    <a:pt x="37" y="136"/>
                    <a:pt x="37" y="136"/>
                    <a:pt x="37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6" y="135"/>
                  </a:cubicBezTo>
                  <a:lnTo>
                    <a:pt x="37" y="133"/>
                  </a:lnTo>
                  <a:close/>
                  <a:moveTo>
                    <a:pt x="36" y="57"/>
                  </a:moveTo>
                  <a:cubicBezTo>
                    <a:pt x="34" y="56"/>
                    <a:pt x="34" y="56"/>
                    <a:pt x="34" y="56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6" y="58"/>
                    <a:pt x="36" y="58"/>
                    <a:pt x="36" y="58"/>
                  </a:cubicBezTo>
                  <a:lnTo>
                    <a:pt x="36" y="57"/>
                  </a:lnTo>
                  <a:close/>
                  <a:moveTo>
                    <a:pt x="36" y="66"/>
                  </a:moveTo>
                  <a:cubicBezTo>
                    <a:pt x="30" y="74"/>
                    <a:pt x="17" y="93"/>
                    <a:pt x="5" y="119"/>
                  </a:cubicBezTo>
                  <a:cubicBezTo>
                    <a:pt x="3" y="119"/>
                    <a:pt x="0" y="121"/>
                    <a:pt x="0" y="121"/>
                  </a:cubicBezTo>
                  <a:cubicBezTo>
                    <a:pt x="1" y="121"/>
                    <a:pt x="1" y="121"/>
                    <a:pt x="1" y="121"/>
                  </a:cubicBezTo>
                  <a:cubicBezTo>
                    <a:pt x="1" y="121"/>
                    <a:pt x="4" y="119"/>
                    <a:pt x="6" y="119"/>
                  </a:cubicBezTo>
                  <a:cubicBezTo>
                    <a:pt x="6" y="119"/>
                    <a:pt x="6" y="119"/>
                    <a:pt x="6" y="119"/>
                  </a:cubicBezTo>
                  <a:cubicBezTo>
                    <a:pt x="8" y="119"/>
                    <a:pt x="17" y="120"/>
                    <a:pt x="36" y="129"/>
                  </a:cubicBezTo>
                  <a:lnTo>
                    <a:pt x="36" y="66"/>
                  </a:lnTo>
                  <a:close/>
                  <a:moveTo>
                    <a:pt x="36" y="130"/>
                  </a:moveTo>
                  <a:cubicBezTo>
                    <a:pt x="36" y="131"/>
                    <a:pt x="36" y="131"/>
                    <a:pt x="36" y="131"/>
                  </a:cubicBezTo>
                  <a:cubicBezTo>
                    <a:pt x="33" y="135"/>
                    <a:pt x="33" y="135"/>
                    <a:pt x="33" y="135"/>
                  </a:cubicBezTo>
                  <a:cubicBezTo>
                    <a:pt x="34" y="136"/>
                    <a:pt x="35" y="136"/>
                    <a:pt x="35" y="136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59"/>
                    <a:pt x="36" y="159"/>
                    <a:pt x="36" y="159"/>
                  </a:cubicBezTo>
                  <a:cubicBezTo>
                    <a:pt x="24" y="153"/>
                    <a:pt x="16" y="149"/>
                    <a:pt x="16" y="149"/>
                  </a:cubicBezTo>
                  <a:cubicBezTo>
                    <a:pt x="16" y="149"/>
                    <a:pt x="15" y="141"/>
                    <a:pt x="11" y="135"/>
                  </a:cubicBezTo>
                  <a:cubicBezTo>
                    <a:pt x="7" y="129"/>
                    <a:pt x="7" y="133"/>
                    <a:pt x="8" y="127"/>
                  </a:cubicBezTo>
                  <a:cubicBezTo>
                    <a:pt x="8" y="127"/>
                    <a:pt x="18" y="130"/>
                    <a:pt x="33" y="135"/>
                  </a:cubicBezTo>
                  <a:lnTo>
                    <a:pt x="36" y="13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4A1F2A12-8B0C-45A5-BC1E-CEE4C914A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992" y="3310468"/>
              <a:ext cx="4411133" cy="279400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D98B4A8F-658C-4645-9341-91DCC00E8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992" y="3310468"/>
              <a:ext cx="4411133" cy="279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5DE59B93-88DA-4A48-917C-8B72FA883038}"/>
                </a:ext>
              </a:extLst>
            </p:cNvPr>
            <p:cNvSpPr/>
            <p:nvPr/>
          </p:nvSpPr>
          <p:spPr bwMode="auto">
            <a:xfrm>
              <a:off x="814759" y="2351618"/>
              <a:ext cx="4349751" cy="859367"/>
            </a:xfrm>
            <a:custGeom>
              <a:gdLst>
                <a:gd fmla="*/ 986 w 996" name="T0"/>
                <a:gd fmla="*/ 0 h 197" name="T1"/>
                <a:gd fmla="*/ 515 w 996" name="T2"/>
                <a:gd fmla="*/ 114 h 197" name="T3"/>
                <a:gd fmla="*/ 113 w 996" name="T4"/>
                <a:gd fmla="*/ 133 h 197" name="T5"/>
                <a:gd fmla="*/ 1 w 996" name="T6"/>
                <a:gd fmla="*/ 132 h 197" name="T7"/>
                <a:gd fmla="*/ 0 w 996" name="T8"/>
                <a:gd fmla="*/ 196 h 197" name="T9"/>
                <a:gd fmla="*/ 114 w 996" name="T10"/>
                <a:gd fmla="*/ 197 h 197" name="T11"/>
                <a:gd fmla="*/ 518 w 996" name="T12"/>
                <a:gd fmla="*/ 178 h 197" name="T13"/>
                <a:gd fmla="*/ 996 w 996" name="T14"/>
                <a:gd fmla="*/ 63 h 197" name="T15"/>
                <a:gd fmla="*/ 986 w 996" name="T16"/>
                <a:gd fmla="*/ 0 h 19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7" w="996">
                  <a:moveTo>
                    <a:pt x="986" y="0"/>
                  </a:moveTo>
                  <a:cubicBezTo>
                    <a:pt x="834" y="62"/>
                    <a:pt x="676" y="96"/>
                    <a:pt x="515" y="114"/>
                  </a:cubicBezTo>
                  <a:cubicBezTo>
                    <a:pt x="383" y="128"/>
                    <a:pt x="248" y="133"/>
                    <a:pt x="113" y="133"/>
                  </a:cubicBezTo>
                  <a:cubicBezTo>
                    <a:pt x="76" y="133"/>
                    <a:pt x="38" y="132"/>
                    <a:pt x="1" y="13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38" y="197"/>
                    <a:pt x="76" y="197"/>
                    <a:pt x="114" y="197"/>
                  </a:cubicBezTo>
                  <a:cubicBezTo>
                    <a:pt x="250" y="197"/>
                    <a:pt x="385" y="193"/>
                    <a:pt x="518" y="178"/>
                  </a:cubicBezTo>
                  <a:cubicBezTo>
                    <a:pt x="681" y="160"/>
                    <a:pt x="842" y="126"/>
                    <a:pt x="996" y="63"/>
                  </a:cubicBezTo>
                  <a:cubicBezTo>
                    <a:pt x="986" y="0"/>
                    <a:pt x="986" y="0"/>
                    <a:pt x="986" y="0"/>
                  </a:cubicBezTo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32BCA111-1E4D-428B-A563-8D526385C4D4}"/>
                </a:ext>
              </a:extLst>
            </p:cNvPr>
            <p:cNvSpPr/>
            <p:nvPr/>
          </p:nvSpPr>
          <p:spPr bwMode="auto">
            <a:xfrm>
              <a:off x="814759" y="1521885"/>
              <a:ext cx="4123267" cy="1291167"/>
            </a:xfrm>
            <a:custGeom>
              <a:gdLst>
                <a:gd fmla="*/ 927 w 944" name="T0"/>
                <a:gd fmla="*/ 0 h 296" name="T1"/>
                <a:gd fmla="*/ 519 w 944" name="T2"/>
                <a:gd fmla="*/ 176 h 296" name="T3"/>
                <a:gd fmla="*/ 33 w 944" name="T4"/>
                <a:gd fmla="*/ 231 h 296" name="T5"/>
                <a:gd fmla="*/ 1 w 944" name="T6"/>
                <a:gd fmla="*/ 231 h 296" name="T7"/>
                <a:gd fmla="*/ 0 w 944" name="T8"/>
                <a:gd fmla="*/ 295 h 296" name="T9"/>
                <a:gd fmla="*/ 34 w 944" name="T10"/>
                <a:gd fmla="*/ 296 h 296" name="T11"/>
                <a:gd fmla="*/ 526 w 944" name="T12"/>
                <a:gd fmla="*/ 240 h 296" name="T13"/>
                <a:gd fmla="*/ 944 w 944" name="T14"/>
                <a:gd fmla="*/ 59 h 296" name="T15"/>
                <a:gd fmla="*/ 927 w 944" name="T16"/>
                <a:gd fmla="*/ 0 h 29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96" w="944">
                  <a:moveTo>
                    <a:pt x="927" y="0"/>
                  </a:moveTo>
                  <a:cubicBezTo>
                    <a:pt x="802" y="83"/>
                    <a:pt x="663" y="140"/>
                    <a:pt x="519" y="176"/>
                  </a:cubicBezTo>
                  <a:cubicBezTo>
                    <a:pt x="361" y="216"/>
                    <a:pt x="195" y="231"/>
                    <a:pt x="33" y="231"/>
                  </a:cubicBezTo>
                  <a:cubicBezTo>
                    <a:pt x="22" y="231"/>
                    <a:pt x="12" y="231"/>
                    <a:pt x="1" y="231"/>
                  </a:cubicBezTo>
                  <a:cubicBezTo>
                    <a:pt x="0" y="295"/>
                    <a:pt x="0" y="295"/>
                    <a:pt x="0" y="295"/>
                  </a:cubicBezTo>
                  <a:cubicBezTo>
                    <a:pt x="11" y="296"/>
                    <a:pt x="22" y="296"/>
                    <a:pt x="34" y="296"/>
                  </a:cubicBezTo>
                  <a:cubicBezTo>
                    <a:pt x="198" y="296"/>
                    <a:pt x="365" y="280"/>
                    <a:pt x="526" y="240"/>
                  </a:cubicBezTo>
                  <a:cubicBezTo>
                    <a:pt x="673" y="203"/>
                    <a:pt x="815" y="145"/>
                    <a:pt x="944" y="59"/>
                  </a:cubicBezTo>
                  <a:cubicBezTo>
                    <a:pt x="927" y="0"/>
                    <a:pt x="927" y="0"/>
                    <a:pt x="927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FF50590C-AE92-4FAE-BD9E-1F48788963D1}"/>
                </a:ext>
              </a:extLst>
            </p:cNvPr>
            <p:cNvSpPr/>
            <p:nvPr/>
          </p:nvSpPr>
          <p:spPr bwMode="auto">
            <a:xfrm>
              <a:off x="823226" y="3695702"/>
              <a:ext cx="4349751" cy="859367"/>
            </a:xfrm>
            <a:custGeom>
              <a:gdLst>
                <a:gd fmla="*/ 114 w 996" name="T0"/>
                <a:gd fmla="*/ 0 h 197" name="T1"/>
                <a:gd fmla="*/ 0 w 996" name="T2"/>
                <a:gd fmla="*/ 1 h 197" name="T3"/>
                <a:gd fmla="*/ 0 w 996" name="T4"/>
                <a:gd fmla="*/ 66 h 197" name="T5"/>
                <a:gd fmla="*/ 112 w 996" name="T6"/>
                <a:gd fmla="*/ 65 h 197" name="T7"/>
                <a:gd fmla="*/ 515 w 996" name="T8"/>
                <a:gd fmla="*/ 84 h 197" name="T9"/>
                <a:gd fmla="*/ 985 w 996" name="T10"/>
                <a:gd fmla="*/ 197 h 197" name="T11"/>
                <a:gd fmla="*/ 996 w 996" name="T12"/>
                <a:gd fmla="*/ 134 h 197" name="T13"/>
                <a:gd fmla="*/ 518 w 996" name="T14"/>
                <a:gd fmla="*/ 19 h 197" name="T15"/>
                <a:gd fmla="*/ 114 w 996" name="T16"/>
                <a:gd fmla="*/ 0 h 19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7" w="996">
                  <a:moveTo>
                    <a:pt x="114" y="0"/>
                  </a:moveTo>
                  <a:cubicBezTo>
                    <a:pt x="76" y="0"/>
                    <a:pt x="38" y="1"/>
                    <a:pt x="0" y="1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37" y="65"/>
                    <a:pt x="75" y="65"/>
                    <a:pt x="112" y="65"/>
                  </a:cubicBezTo>
                  <a:cubicBezTo>
                    <a:pt x="247" y="65"/>
                    <a:pt x="382" y="69"/>
                    <a:pt x="515" y="84"/>
                  </a:cubicBezTo>
                  <a:cubicBezTo>
                    <a:pt x="676" y="101"/>
                    <a:pt x="833" y="135"/>
                    <a:pt x="985" y="197"/>
                  </a:cubicBezTo>
                  <a:cubicBezTo>
                    <a:pt x="996" y="134"/>
                    <a:pt x="996" y="134"/>
                    <a:pt x="996" y="134"/>
                  </a:cubicBezTo>
                  <a:cubicBezTo>
                    <a:pt x="841" y="72"/>
                    <a:pt x="681" y="37"/>
                    <a:pt x="518" y="19"/>
                  </a:cubicBezTo>
                  <a:cubicBezTo>
                    <a:pt x="385" y="4"/>
                    <a:pt x="250" y="0"/>
                    <a:pt x="114" y="0"/>
                  </a:cubicBezTo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08F80817-C3B9-45E1-B60E-10A734D0F989}"/>
                </a:ext>
              </a:extLst>
            </p:cNvPr>
            <p:cNvSpPr/>
            <p:nvPr/>
          </p:nvSpPr>
          <p:spPr bwMode="auto">
            <a:xfrm>
              <a:off x="823226" y="4097868"/>
              <a:ext cx="4119033" cy="1286933"/>
            </a:xfrm>
            <a:custGeom>
              <a:gdLst>
                <a:gd fmla="*/ 33 w 943" name="T0"/>
                <a:gd fmla="*/ 0 h 295" name="T1"/>
                <a:gd fmla="*/ 0 w 943" name="T2"/>
                <a:gd fmla="*/ 0 h 295" name="T3"/>
                <a:gd fmla="*/ 0 w 943" name="T4"/>
                <a:gd fmla="*/ 64 h 295" name="T5"/>
                <a:gd fmla="*/ 33 w 943" name="T6"/>
                <a:gd fmla="*/ 64 h 295" name="T7"/>
                <a:gd fmla="*/ 518 w 943" name="T8"/>
                <a:gd fmla="*/ 119 h 295" name="T9"/>
                <a:gd fmla="*/ 927 w 943" name="T10"/>
                <a:gd fmla="*/ 295 h 295" name="T11"/>
                <a:gd fmla="*/ 943 w 943" name="T12"/>
                <a:gd fmla="*/ 236 h 295" name="T13"/>
                <a:gd fmla="*/ 525 w 943" name="T14"/>
                <a:gd fmla="*/ 56 h 295" name="T15"/>
                <a:gd fmla="*/ 33 w 943" name="T16"/>
                <a:gd fmla="*/ 0 h 29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95" w="943">
                  <a:moveTo>
                    <a:pt x="33" y="0"/>
                  </a:moveTo>
                  <a:cubicBezTo>
                    <a:pt x="22" y="0"/>
                    <a:pt x="11" y="0"/>
                    <a:pt x="0" y="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1" y="64"/>
                    <a:pt x="22" y="64"/>
                    <a:pt x="33" y="64"/>
                  </a:cubicBezTo>
                  <a:cubicBezTo>
                    <a:pt x="195" y="64"/>
                    <a:pt x="360" y="80"/>
                    <a:pt x="518" y="119"/>
                  </a:cubicBezTo>
                  <a:cubicBezTo>
                    <a:pt x="662" y="155"/>
                    <a:pt x="801" y="212"/>
                    <a:pt x="927" y="295"/>
                  </a:cubicBezTo>
                  <a:cubicBezTo>
                    <a:pt x="943" y="236"/>
                    <a:pt x="943" y="236"/>
                    <a:pt x="943" y="236"/>
                  </a:cubicBezTo>
                  <a:cubicBezTo>
                    <a:pt x="814" y="150"/>
                    <a:pt x="672" y="93"/>
                    <a:pt x="525" y="56"/>
                  </a:cubicBezTo>
                  <a:cubicBezTo>
                    <a:pt x="364" y="15"/>
                    <a:pt x="197" y="0"/>
                    <a:pt x="33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596C270C-ECC3-44A8-AB5A-376EFD1A14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87277" y="3210985"/>
              <a:ext cx="751417" cy="402167"/>
            </a:xfrm>
            <a:custGeom>
              <a:gdLst>
                <a:gd fmla="*/ 142 w 172" name="T0"/>
                <a:gd fmla="*/ 77 h 92" name="T1"/>
                <a:gd fmla="*/ 142 w 172" name="T2"/>
                <a:gd fmla="*/ 51 h 92" name="T3"/>
                <a:gd fmla="*/ 142 w 172" name="T4"/>
                <a:gd fmla="*/ 92 h 92" name="T5"/>
                <a:gd fmla="*/ 142 w 172" name="T6"/>
                <a:gd fmla="*/ 39 h 92" name="T7"/>
                <a:gd fmla="*/ 142 w 172" name="T8"/>
                <a:gd fmla="*/ 67 h 92" name="T9"/>
                <a:gd fmla="*/ 142 w 172" name="T10"/>
                <a:gd fmla="*/ 67 h 92" name="T11"/>
                <a:gd fmla="*/ 142 w 172" name="T12"/>
                <a:gd fmla="*/ 51 h 92" name="T13"/>
                <a:gd fmla="*/ 137 w 172" name="T14"/>
                <a:gd fmla="*/ 63 h 92" name="T15"/>
                <a:gd fmla="*/ 142 w 172" name="T16"/>
                <a:gd fmla="*/ 75 h 92" name="T17"/>
                <a:gd fmla="*/ 131 w 172" name="T18"/>
                <a:gd fmla="*/ 41 h 92" name="T19"/>
                <a:gd fmla="*/ 112 w 172" name="T20"/>
                <a:gd fmla="*/ 63 h 92" name="T21"/>
                <a:gd fmla="*/ 90 w 172" name="T22"/>
                <a:gd fmla="*/ 62 h 92" name="T23"/>
                <a:gd fmla="*/ 82 w 172" name="T24"/>
                <a:gd fmla="*/ 77 h 92" name="T25"/>
                <a:gd fmla="*/ 78 w 172" name="T26"/>
                <a:gd fmla="*/ 78 h 92" name="T27"/>
                <a:gd fmla="*/ 81 w 172" name="T28"/>
                <a:gd fmla="*/ 66 h 92" name="T29"/>
                <a:gd fmla="*/ 82 w 172" name="T30"/>
                <a:gd fmla="*/ 61 h 92" name="T31"/>
                <a:gd fmla="*/ 118 w 172" name="T32"/>
                <a:gd fmla="*/ 27 h 92" name="T33"/>
                <a:gd fmla="*/ 124 w 172" name="T34"/>
                <a:gd fmla="*/ 23 h 92" name="T35"/>
                <a:gd fmla="*/ 104 w 172" name="T36"/>
                <a:gd fmla="*/ 9 h 92" name="T37"/>
                <a:gd fmla="*/ 121 w 172" name="T38"/>
                <a:gd fmla="*/ 4 h 92" name="T39"/>
                <a:gd fmla="*/ 130 w 172" name="T40"/>
                <a:gd fmla="*/ 7 h 92" name="T41"/>
                <a:gd fmla="*/ 130 w 172" name="T42"/>
                <a:gd fmla="*/ 17 h 92" name="T43"/>
                <a:gd fmla="*/ 142 w 172" name="T44"/>
                <a:gd fmla="*/ 33 h 92" name="T45"/>
                <a:gd fmla="*/ 138 w 172" name="T46"/>
                <a:gd fmla="*/ 49 h 92" name="T47"/>
                <a:gd fmla="*/ 78 w 172" name="T48"/>
                <a:gd fmla="*/ 10 h 92" name="T49"/>
                <a:gd fmla="*/ 76 w 172" name="T50"/>
                <a:gd fmla="*/ 16 h 92" name="T51"/>
                <a:gd fmla="*/ 78 w 172" name="T52"/>
                <a:gd fmla="*/ 27 h 92" name="T53"/>
                <a:gd fmla="*/ 69 w 172" name="T54"/>
                <a:gd fmla="*/ 28 h 92" name="T55"/>
                <a:gd fmla="*/ 65 w 172" name="T56"/>
                <a:gd fmla="*/ 16 h 92" name="T57"/>
                <a:gd fmla="*/ 76 w 172" name="T58"/>
                <a:gd fmla="*/ 9 h 92" name="T59"/>
                <a:gd fmla="*/ 53 w 172" name="T60"/>
                <a:gd fmla="*/ 45 h 92" name="T61"/>
                <a:gd fmla="*/ 53 w 172" name="T62"/>
                <a:gd fmla="*/ 66 h 92" name="T63"/>
                <a:gd fmla="*/ 59 w 172" name="T64"/>
                <a:gd fmla="*/ 66 h 92" name="T65"/>
                <a:gd fmla="*/ 78 w 172" name="T66"/>
                <a:gd fmla="*/ 78 h 92" name="T67"/>
                <a:gd fmla="*/ 53 w 172" name="T68"/>
                <a:gd fmla="*/ 38 h 92" name="T69"/>
                <a:gd fmla="*/ 53 w 172" name="T70"/>
                <a:gd fmla="*/ 60 h 92" name="T71"/>
                <a:gd fmla="*/ 50 w 172" name="T72"/>
                <a:gd fmla="*/ 41 h 92" name="T73"/>
                <a:gd fmla="*/ 47 w 172" name="T74"/>
                <a:gd fmla="*/ 66 h 92" name="T75"/>
                <a:gd fmla="*/ 53 w 172" name="T76"/>
                <a:gd fmla="*/ 81 h 92" name="T77"/>
                <a:gd fmla="*/ 47 w 172" name="T78"/>
                <a:gd fmla="*/ 39 h 92" name="T79"/>
                <a:gd fmla="*/ 47 w 172" name="T80"/>
                <a:gd fmla="*/ 61 h 92" name="T81"/>
                <a:gd fmla="*/ 39 w 172" name="T82"/>
                <a:gd fmla="*/ 70 h 92" name="T83"/>
                <a:gd fmla="*/ 41 w 172" name="T84"/>
                <a:gd fmla="*/ 61 h 92" name="T85"/>
                <a:gd fmla="*/ 45 w 172" name="T86"/>
                <a:gd fmla="*/ 45 h 92" name="T87"/>
                <a:gd fmla="*/ 47 w 172" name="T88"/>
                <a:gd fmla="*/ 78 h 92" name="T89"/>
                <a:gd fmla="*/ 47 w 172" name="T90"/>
                <a:gd fmla="*/ 78 h 92" name="T91"/>
                <a:gd fmla="*/ 29 w 172" name="T92"/>
                <a:gd fmla="*/ 39 h 92" name="T93"/>
                <a:gd fmla="*/ 39 w 172" name="T94"/>
                <a:gd fmla="*/ 52 h 92" name="T95"/>
                <a:gd fmla="*/ 39 w 172" name="T96"/>
                <a:gd fmla="*/ 66 h 92" name="T97"/>
                <a:gd fmla="*/ 29 w 172" name="T98"/>
                <a:gd fmla="*/ 58 h 92" name="T99"/>
                <a:gd fmla="*/ 30 w 172" name="T100"/>
                <a:gd fmla="*/ 51 h 92" name="T101"/>
                <a:gd fmla="*/ 39 w 172" name="T102"/>
                <a:gd fmla="*/ 52 h 92" name="T103"/>
                <a:gd fmla="*/ 29 w 172" name="T104"/>
                <a:gd fmla="*/ 77 h 92" name="T105"/>
                <a:gd fmla="*/ 39 w 172" name="T106"/>
                <a:gd fmla="*/ 85 h 92" name="T107"/>
                <a:gd fmla="*/ 29 w 172" name="T108"/>
                <a:gd fmla="*/ 87 h 92" name="T109"/>
                <a:gd fmla="*/ 29 w 172" name="T110"/>
                <a:gd fmla="*/ 39 h 92" name="T111"/>
                <a:gd fmla="*/ 0 w 172" name="T112"/>
                <a:gd fmla="*/ 63 h 92" name="T113"/>
                <a:gd fmla="*/ 29 w 172" name="T114"/>
                <a:gd fmla="*/ 77 h 92" name="T115"/>
                <a:gd fmla="*/ 29 w 172" name="T116"/>
                <a:gd fmla="*/ 49 h 92" name="T117"/>
                <a:gd fmla="*/ 29 w 172" name="T118"/>
                <a:gd fmla="*/ 58 h 92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92" w="172">
                  <a:moveTo>
                    <a:pt x="142" y="48"/>
                  </a:moveTo>
                  <a:cubicBezTo>
                    <a:pt x="150" y="48"/>
                    <a:pt x="156" y="55"/>
                    <a:pt x="156" y="63"/>
                  </a:cubicBezTo>
                  <a:cubicBezTo>
                    <a:pt x="156" y="70"/>
                    <a:pt x="150" y="77"/>
                    <a:pt x="142" y="77"/>
                  </a:cubicBezTo>
                  <a:cubicBezTo>
                    <a:pt x="142" y="77"/>
                    <a:pt x="142" y="77"/>
                    <a:pt x="142" y="77"/>
                  </a:cubicBezTo>
                  <a:cubicBezTo>
                    <a:pt x="142" y="75"/>
                    <a:pt x="142" y="75"/>
                    <a:pt x="142" y="75"/>
                  </a:cubicBezTo>
                  <a:cubicBezTo>
                    <a:pt x="142" y="75"/>
                    <a:pt x="142" y="75"/>
                    <a:pt x="142" y="75"/>
                  </a:cubicBezTo>
                  <a:cubicBezTo>
                    <a:pt x="148" y="75"/>
                    <a:pt x="154" y="69"/>
                    <a:pt x="154" y="63"/>
                  </a:cubicBezTo>
                  <a:cubicBezTo>
                    <a:pt x="154" y="56"/>
                    <a:pt x="148" y="51"/>
                    <a:pt x="142" y="51"/>
                  </a:cubicBezTo>
                  <a:lnTo>
                    <a:pt x="142" y="48"/>
                  </a:lnTo>
                  <a:close/>
                  <a:moveTo>
                    <a:pt x="142" y="86"/>
                  </a:moveTo>
                  <a:cubicBezTo>
                    <a:pt x="142" y="92"/>
                    <a:pt x="142" y="92"/>
                    <a:pt x="142" y="92"/>
                  </a:cubicBezTo>
                  <a:cubicBezTo>
                    <a:pt x="142" y="92"/>
                    <a:pt x="142" y="92"/>
                    <a:pt x="142" y="92"/>
                  </a:cubicBezTo>
                  <a:cubicBezTo>
                    <a:pt x="158" y="92"/>
                    <a:pt x="172" y="79"/>
                    <a:pt x="171" y="63"/>
                  </a:cubicBezTo>
                  <a:cubicBezTo>
                    <a:pt x="171" y="46"/>
                    <a:pt x="158" y="33"/>
                    <a:pt x="142" y="33"/>
                  </a:cubicBezTo>
                  <a:cubicBezTo>
                    <a:pt x="142" y="33"/>
                    <a:pt x="142" y="33"/>
                    <a:pt x="142" y="33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55" y="39"/>
                    <a:pt x="165" y="50"/>
                    <a:pt x="165" y="63"/>
                  </a:cubicBezTo>
                  <a:cubicBezTo>
                    <a:pt x="165" y="76"/>
                    <a:pt x="155" y="86"/>
                    <a:pt x="142" y="86"/>
                  </a:cubicBezTo>
                  <a:close/>
                  <a:moveTo>
                    <a:pt x="142" y="67"/>
                  </a:moveTo>
                  <a:cubicBezTo>
                    <a:pt x="142" y="67"/>
                    <a:pt x="142" y="67"/>
                    <a:pt x="142" y="67"/>
                  </a:cubicBezTo>
                  <a:cubicBezTo>
                    <a:pt x="144" y="67"/>
                    <a:pt x="146" y="65"/>
                    <a:pt x="146" y="63"/>
                  </a:cubicBezTo>
                  <a:cubicBezTo>
                    <a:pt x="146" y="60"/>
                    <a:pt x="144" y="58"/>
                    <a:pt x="142" y="58"/>
                  </a:cubicBezTo>
                  <a:cubicBezTo>
                    <a:pt x="142" y="57"/>
                    <a:pt x="142" y="57"/>
                    <a:pt x="142" y="57"/>
                  </a:cubicBezTo>
                  <a:lnTo>
                    <a:pt x="142" y="67"/>
                  </a:lnTo>
                  <a:close/>
                  <a:moveTo>
                    <a:pt x="142" y="48"/>
                  </a:moveTo>
                  <a:cubicBezTo>
                    <a:pt x="142" y="48"/>
                    <a:pt x="142" y="48"/>
                    <a:pt x="142" y="48"/>
                  </a:cubicBezTo>
                  <a:cubicBezTo>
                    <a:pt x="142" y="51"/>
                    <a:pt x="142" y="51"/>
                    <a:pt x="142" y="51"/>
                  </a:cubicBezTo>
                  <a:cubicBezTo>
                    <a:pt x="142" y="51"/>
                    <a:pt x="142" y="51"/>
                    <a:pt x="142" y="51"/>
                  </a:cubicBezTo>
                  <a:cubicBezTo>
                    <a:pt x="141" y="51"/>
                    <a:pt x="140" y="51"/>
                    <a:pt x="139" y="51"/>
                  </a:cubicBezTo>
                  <a:cubicBezTo>
                    <a:pt x="142" y="57"/>
                    <a:pt x="142" y="57"/>
                    <a:pt x="142" y="57"/>
                  </a:cubicBezTo>
                  <a:cubicBezTo>
                    <a:pt x="142" y="67"/>
                    <a:pt x="142" y="67"/>
                    <a:pt x="142" y="67"/>
                  </a:cubicBezTo>
                  <a:cubicBezTo>
                    <a:pt x="139" y="67"/>
                    <a:pt x="137" y="65"/>
                    <a:pt x="137" y="63"/>
                  </a:cubicBezTo>
                  <a:cubicBezTo>
                    <a:pt x="137" y="61"/>
                    <a:pt x="138" y="60"/>
                    <a:pt x="138" y="59"/>
                  </a:cubicBezTo>
                  <a:cubicBezTo>
                    <a:pt x="136" y="52"/>
                    <a:pt x="136" y="52"/>
                    <a:pt x="136" y="52"/>
                  </a:cubicBezTo>
                  <a:cubicBezTo>
                    <a:pt x="132" y="54"/>
                    <a:pt x="130" y="58"/>
                    <a:pt x="130" y="63"/>
                  </a:cubicBezTo>
                  <a:cubicBezTo>
                    <a:pt x="130" y="69"/>
                    <a:pt x="135" y="75"/>
                    <a:pt x="142" y="75"/>
                  </a:cubicBezTo>
                  <a:cubicBezTo>
                    <a:pt x="142" y="77"/>
                    <a:pt x="142" y="77"/>
                    <a:pt x="142" y="77"/>
                  </a:cubicBezTo>
                  <a:cubicBezTo>
                    <a:pt x="134" y="77"/>
                    <a:pt x="128" y="71"/>
                    <a:pt x="128" y="63"/>
                  </a:cubicBezTo>
                  <a:cubicBezTo>
                    <a:pt x="128" y="57"/>
                    <a:pt x="131" y="53"/>
                    <a:pt x="135" y="50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124" y="45"/>
                    <a:pt x="118" y="53"/>
                    <a:pt x="118" y="63"/>
                  </a:cubicBezTo>
                  <a:cubicBezTo>
                    <a:pt x="118" y="76"/>
                    <a:pt x="129" y="86"/>
                    <a:pt x="142" y="86"/>
                  </a:cubicBezTo>
                  <a:cubicBezTo>
                    <a:pt x="142" y="92"/>
                    <a:pt x="142" y="92"/>
                    <a:pt x="142" y="92"/>
                  </a:cubicBezTo>
                  <a:cubicBezTo>
                    <a:pt x="125" y="92"/>
                    <a:pt x="112" y="79"/>
                    <a:pt x="112" y="63"/>
                  </a:cubicBezTo>
                  <a:cubicBezTo>
                    <a:pt x="112" y="51"/>
                    <a:pt x="119" y="40"/>
                    <a:pt x="129" y="36"/>
                  </a:cubicBezTo>
                  <a:cubicBezTo>
                    <a:pt x="126" y="26"/>
                    <a:pt x="126" y="26"/>
                    <a:pt x="126" y="26"/>
                  </a:cubicBezTo>
                  <a:cubicBezTo>
                    <a:pt x="125" y="26"/>
                    <a:pt x="125" y="26"/>
                    <a:pt x="125" y="26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2"/>
                    <a:pt x="90" y="63"/>
                    <a:pt x="90" y="63"/>
                  </a:cubicBezTo>
                  <a:cubicBezTo>
                    <a:pt x="90" y="66"/>
                    <a:pt x="88" y="68"/>
                    <a:pt x="86" y="68"/>
                  </a:cubicBezTo>
                  <a:cubicBezTo>
                    <a:pt x="86" y="68"/>
                    <a:pt x="86" y="68"/>
                    <a:pt x="86" y="68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84" y="78"/>
                    <a:pt x="84" y="78"/>
                    <a:pt x="84" y="78"/>
                  </a:cubicBezTo>
                  <a:cubicBezTo>
                    <a:pt x="84" y="78"/>
                    <a:pt x="85" y="79"/>
                    <a:pt x="84" y="79"/>
                  </a:cubicBezTo>
                  <a:cubicBezTo>
                    <a:pt x="84" y="80"/>
                    <a:pt x="83" y="80"/>
                    <a:pt x="83" y="80"/>
                  </a:cubicBezTo>
                  <a:cubicBezTo>
                    <a:pt x="78" y="78"/>
                    <a:pt x="78" y="78"/>
                    <a:pt x="78" y="78"/>
                  </a:cubicBezTo>
                  <a:cubicBezTo>
                    <a:pt x="78" y="76"/>
                    <a:pt x="78" y="76"/>
                    <a:pt x="78" y="76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83" y="67"/>
                    <a:pt x="83" y="67"/>
                    <a:pt x="83" y="67"/>
                  </a:cubicBezTo>
                  <a:cubicBezTo>
                    <a:pt x="82" y="67"/>
                    <a:pt x="82" y="66"/>
                    <a:pt x="81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1"/>
                    <a:pt x="78" y="61"/>
                    <a:pt x="78" y="61"/>
                  </a:cubicBezTo>
                  <a:cubicBezTo>
                    <a:pt x="82" y="61"/>
                    <a:pt x="82" y="61"/>
                    <a:pt x="82" y="61"/>
                  </a:cubicBezTo>
                  <a:cubicBezTo>
                    <a:pt x="82" y="61"/>
                    <a:pt x="82" y="61"/>
                    <a:pt x="82" y="6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8" y="37"/>
                    <a:pt x="78" y="37"/>
                    <a:pt x="78" y="37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118" y="27"/>
                    <a:pt x="118" y="27"/>
                    <a:pt x="118" y="27"/>
                  </a:cubicBezTo>
                  <a:cubicBezTo>
                    <a:pt x="78" y="27"/>
                    <a:pt x="78" y="27"/>
                    <a:pt x="78" y="27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24" y="23"/>
                    <a:pt x="124" y="23"/>
                    <a:pt x="124" y="23"/>
                  </a:cubicBezTo>
                  <a:cubicBezTo>
                    <a:pt x="118" y="6"/>
                    <a:pt x="118" y="6"/>
                    <a:pt x="118" y="6"/>
                  </a:cubicBezTo>
                  <a:cubicBezTo>
                    <a:pt x="106" y="12"/>
                    <a:pt x="106" y="12"/>
                    <a:pt x="106" y="12"/>
                  </a:cubicBezTo>
                  <a:cubicBezTo>
                    <a:pt x="105" y="12"/>
                    <a:pt x="104" y="12"/>
                    <a:pt x="104" y="11"/>
                  </a:cubicBezTo>
                  <a:cubicBezTo>
                    <a:pt x="103" y="10"/>
                    <a:pt x="104" y="9"/>
                    <a:pt x="104" y="9"/>
                  </a:cubicBezTo>
                  <a:cubicBezTo>
                    <a:pt x="120" y="1"/>
                    <a:pt x="120" y="1"/>
                    <a:pt x="120" y="1"/>
                  </a:cubicBezTo>
                  <a:cubicBezTo>
                    <a:pt x="121" y="0"/>
                    <a:pt x="122" y="1"/>
                    <a:pt x="123" y="2"/>
                  </a:cubicBezTo>
                  <a:cubicBezTo>
                    <a:pt x="123" y="2"/>
                    <a:pt x="123" y="3"/>
                    <a:pt x="122" y="4"/>
                  </a:cubicBezTo>
                  <a:cubicBezTo>
                    <a:pt x="121" y="4"/>
                    <a:pt x="121" y="4"/>
                    <a:pt x="121" y="4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5" y="9"/>
                    <a:pt x="127" y="7"/>
                    <a:pt x="129" y="7"/>
                  </a:cubicBezTo>
                  <a:cubicBezTo>
                    <a:pt x="130" y="7"/>
                    <a:pt x="130" y="7"/>
                    <a:pt x="130" y="7"/>
                  </a:cubicBezTo>
                  <a:cubicBezTo>
                    <a:pt x="130" y="7"/>
                    <a:pt x="130" y="7"/>
                    <a:pt x="130" y="7"/>
                  </a:cubicBezTo>
                  <a:cubicBezTo>
                    <a:pt x="130" y="7"/>
                    <a:pt x="131" y="8"/>
                    <a:pt x="131" y="8"/>
                  </a:cubicBezTo>
                  <a:cubicBezTo>
                    <a:pt x="131" y="16"/>
                    <a:pt x="131" y="16"/>
                    <a:pt x="131" y="16"/>
                  </a:cubicBezTo>
                  <a:cubicBezTo>
                    <a:pt x="131" y="17"/>
                    <a:pt x="130" y="17"/>
                    <a:pt x="130" y="17"/>
                  </a:cubicBezTo>
                  <a:cubicBezTo>
                    <a:pt x="130" y="17"/>
                    <a:pt x="130" y="17"/>
                    <a:pt x="130" y="17"/>
                  </a:cubicBezTo>
                  <a:cubicBezTo>
                    <a:pt x="129" y="17"/>
                    <a:pt x="129" y="17"/>
                    <a:pt x="129" y="17"/>
                  </a:cubicBezTo>
                  <a:cubicBezTo>
                    <a:pt x="128" y="17"/>
                    <a:pt x="127" y="17"/>
                    <a:pt x="126" y="16"/>
                  </a:cubicBezTo>
                  <a:cubicBezTo>
                    <a:pt x="133" y="34"/>
                    <a:pt x="133" y="34"/>
                    <a:pt x="133" y="34"/>
                  </a:cubicBezTo>
                  <a:cubicBezTo>
                    <a:pt x="136" y="33"/>
                    <a:pt x="139" y="33"/>
                    <a:pt x="142" y="33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39" y="39"/>
                    <a:pt x="137" y="39"/>
                    <a:pt x="135" y="40"/>
                  </a:cubicBezTo>
                  <a:cubicBezTo>
                    <a:pt x="138" y="49"/>
                    <a:pt x="138" y="49"/>
                    <a:pt x="138" y="49"/>
                  </a:cubicBezTo>
                  <a:cubicBezTo>
                    <a:pt x="140" y="49"/>
                    <a:pt x="141" y="48"/>
                    <a:pt x="142" y="48"/>
                  </a:cubicBezTo>
                  <a:close/>
                  <a:moveTo>
                    <a:pt x="78" y="15"/>
                  </a:moveTo>
                  <a:cubicBezTo>
                    <a:pt x="79" y="15"/>
                    <a:pt x="80" y="14"/>
                    <a:pt x="80" y="12"/>
                  </a:cubicBezTo>
                  <a:cubicBezTo>
                    <a:pt x="80" y="11"/>
                    <a:pt x="79" y="10"/>
                    <a:pt x="78" y="10"/>
                  </a:cubicBezTo>
                  <a:lnTo>
                    <a:pt x="78" y="15"/>
                  </a:lnTo>
                  <a:close/>
                  <a:moveTo>
                    <a:pt x="78" y="10"/>
                  </a:moveTo>
                  <a:cubicBezTo>
                    <a:pt x="78" y="15"/>
                    <a:pt x="78" y="15"/>
                    <a:pt x="78" y="15"/>
                  </a:cubicBezTo>
                  <a:cubicBezTo>
                    <a:pt x="78" y="16"/>
                    <a:pt x="77" y="16"/>
                    <a:pt x="76" y="16"/>
                  </a:cubicBezTo>
                  <a:cubicBezTo>
                    <a:pt x="70" y="16"/>
                    <a:pt x="70" y="16"/>
                    <a:pt x="70" y="16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78" y="27"/>
                    <a:pt x="78" y="27"/>
                    <a:pt x="78" y="27"/>
                  </a:cubicBezTo>
                  <a:cubicBezTo>
                    <a:pt x="75" y="27"/>
                    <a:pt x="75" y="27"/>
                    <a:pt x="75" y="27"/>
                  </a:cubicBezTo>
                  <a:cubicBezTo>
                    <a:pt x="78" y="37"/>
                    <a:pt x="78" y="37"/>
                    <a:pt x="78" y="37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69" y="28"/>
                    <a:pt x="69" y="28"/>
                    <a:pt x="69" y="28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53" y="38"/>
                    <a:pt x="53" y="38"/>
                    <a:pt x="53" y="38"/>
                  </a:cubicBezTo>
                  <a:cubicBezTo>
                    <a:pt x="68" y="23"/>
                    <a:pt x="68" y="23"/>
                    <a:pt x="68" y="23"/>
                  </a:cubicBezTo>
                  <a:cubicBezTo>
                    <a:pt x="65" y="16"/>
                    <a:pt x="65" y="16"/>
                    <a:pt x="65" y="16"/>
                  </a:cubicBezTo>
                  <a:cubicBezTo>
                    <a:pt x="61" y="16"/>
                    <a:pt x="61" y="16"/>
                    <a:pt x="61" y="16"/>
                  </a:cubicBezTo>
                  <a:cubicBezTo>
                    <a:pt x="59" y="16"/>
                    <a:pt x="58" y="14"/>
                    <a:pt x="58" y="12"/>
                  </a:cubicBezTo>
                  <a:cubicBezTo>
                    <a:pt x="58" y="11"/>
                    <a:pt x="59" y="9"/>
                    <a:pt x="61" y="9"/>
                  </a:cubicBezTo>
                  <a:cubicBezTo>
                    <a:pt x="76" y="9"/>
                    <a:pt x="76" y="9"/>
                    <a:pt x="76" y="9"/>
                  </a:cubicBezTo>
                  <a:cubicBezTo>
                    <a:pt x="77" y="9"/>
                    <a:pt x="78" y="9"/>
                    <a:pt x="78" y="10"/>
                  </a:cubicBezTo>
                  <a:close/>
                  <a:moveTo>
                    <a:pt x="78" y="61"/>
                  </a:moveTo>
                  <a:cubicBezTo>
                    <a:pt x="59" y="61"/>
                    <a:pt x="59" y="61"/>
                    <a:pt x="59" y="61"/>
                  </a:cubicBezTo>
                  <a:cubicBezTo>
                    <a:pt x="59" y="55"/>
                    <a:pt x="57" y="49"/>
                    <a:pt x="53" y="45"/>
                  </a:cubicBezTo>
                  <a:cubicBezTo>
                    <a:pt x="53" y="60"/>
                    <a:pt x="53" y="60"/>
                    <a:pt x="53" y="60"/>
                  </a:cubicBezTo>
                  <a:cubicBezTo>
                    <a:pt x="53" y="60"/>
                    <a:pt x="53" y="60"/>
                    <a:pt x="53" y="61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81"/>
                    <a:pt x="53" y="81"/>
                    <a:pt x="53" y="81"/>
                  </a:cubicBezTo>
                  <a:cubicBezTo>
                    <a:pt x="56" y="77"/>
                    <a:pt x="59" y="71"/>
                    <a:pt x="59" y="66"/>
                  </a:cubicBezTo>
                  <a:cubicBezTo>
                    <a:pt x="78" y="66"/>
                    <a:pt x="78" y="66"/>
                    <a:pt x="78" y="66"/>
                  </a:cubicBezTo>
                  <a:lnTo>
                    <a:pt x="78" y="61"/>
                  </a:lnTo>
                  <a:close/>
                  <a:moveTo>
                    <a:pt x="78" y="76"/>
                  </a:moveTo>
                  <a:cubicBezTo>
                    <a:pt x="78" y="78"/>
                    <a:pt x="78" y="78"/>
                    <a:pt x="78" y="78"/>
                  </a:cubicBezTo>
                  <a:cubicBezTo>
                    <a:pt x="77" y="78"/>
                    <a:pt x="77" y="78"/>
                    <a:pt x="77" y="78"/>
                  </a:cubicBezTo>
                  <a:cubicBezTo>
                    <a:pt x="76" y="78"/>
                    <a:pt x="76" y="77"/>
                    <a:pt x="76" y="76"/>
                  </a:cubicBezTo>
                  <a:cubicBezTo>
                    <a:pt x="77" y="76"/>
                    <a:pt x="77" y="75"/>
                    <a:pt x="78" y="76"/>
                  </a:cubicBezTo>
                  <a:close/>
                  <a:moveTo>
                    <a:pt x="53" y="38"/>
                  </a:moveTo>
                  <a:cubicBezTo>
                    <a:pt x="53" y="44"/>
                    <a:pt x="53" y="44"/>
                    <a:pt x="53" y="44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53" y="60"/>
                    <a:pt x="53" y="60"/>
                    <a:pt x="53" y="60"/>
                  </a:cubicBezTo>
                  <a:cubicBezTo>
                    <a:pt x="53" y="56"/>
                    <a:pt x="51" y="52"/>
                    <a:pt x="49" y="49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8" y="40"/>
                    <a:pt x="49" y="40"/>
                    <a:pt x="50" y="41"/>
                  </a:cubicBezTo>
                  <a:lnTo>
                    <a:pt x="53" y="38"/>
                  </a:lnTo>
                  <a:close/>
                  <a:moveTo>
                    <a:pt x="53" y="61"/>
                  </a:moveTo>
                  <a:cubicBezTo>
                    <a:pt x="53" y="66"/>
                    <a:pt x="53" y="66"/>
                    <a:pt x="53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7" y="61"/>
                    <a:pt x="47" y="61"/>
                    <a:pt x="47" y="61"/>
                  </a:cubicBezTo>
                  <a:lnTo>
                    <a:pt x="53" y="61"/>
                  </a:lnTo>
                  <a:close/>
                  <a:moveTo>
                    <a:pt x="53" y="66"/>
                  </a:moveTo>
                  <a:cubicBezTo>
                    <a:pt x="53" y="81"/>
                    <a:pt x="53" y="81"/>
                    <a:pt x="53" y="81"/>
                  </a:cubicBezTo>
                  <a:cubicBezTo>
                    <a:pt x="51" y="83"/>
                    <a:pt x="50" y="85"/>
                    <a:pt x="47" y="87"/>
                  </a:cubicBezTo>
                  <a:cubicBezTo>
                    <a:pt x="47" y="78"/>
                    <a:pt x="47" y="78"/>
                    <a:pt x="47" y="78"/>
                  </a:cubicBezTo>
                  <a:cubicBezTo>
                    <a:pt x="50" y="75"/>
                    <a:pt x="52" y="71"/>
                    <a:pt x="53" y="66"/>
                  </a:cubicBezTo>
                  <a:close/>
                  <a:moveTo>
                    <a:pt x="47" y="39"/>
                  </a:moveTo>
                  <a:cubicBezTo>
                    <a:pt x="47" y="50"/>
                    <a:pt x="47" y="50"/>
                    <a:pt x="47" y="50"/>
                  </a:cubicBezTo>
                  <a:cubicBezTo>
                    <a:pt x="42" y="56"/>
                    <a:pt x="42" y="56"/>
                    <a:pt x="42" y="56"/>
                  </a:cubicBezTo>
                  <a:cubicBezTo>
                    <a:pt x="43" y="57"/>
                    <a:pt x="43" y="59"/>
                    <a:pt x="44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9"/>
                    <a:pt x="41" y="71"/>
                    <a:pt x="39" y="73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40" y="69"/>
                    <a:pt x="41" y="67"/>
                    <a:pt x="41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0"/>
                    <a:pt x="41" y="58"/>
                    <a:pt x="40" y="57"/>
                  </a:cubicBezTo>
                  <a:cubicBezTo>
                    <a:pt x="39" y="58"/>
                    <a:pt x="39" y="58"/>
                    <a:pt x="39" y="58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45" y="45"/>
                    <a:pt x="45" y="45"/>
                    <a:pt x="45" y="45"/>
                  </a:cubicBezTo>
                  <a:cubicBezTo>
                    <a:pt x="44" y="43"/>
                    <a:pt x="41" y="42"/>
                    <a:pt x="39" y="41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42" y="36"/>
                    <a:pt x="45" y="37"/>
                    <a:pt x="47" y="39"/>
                  </a:cubicBezTo>
                  <a:close/>
                  <a:moveTo>
                    <a:pt x="47" y="78"/>
                  </a:moveTo>
                  <a:cubicBezTo>
                    <a:pt x="47" y="87"/>
                    <a:pt x="47" y="87"/>
                    <a:pt x="47" y="87"/>
                  </a:cubicBezTo>
                  <a:cubicBezTo>
                    <a:pt x="45" y="88"/>
                    <a:pt x="42" y="90"/>
                    <a:pt x="39" y="91"/>
                  </a:cubicBezTo>
                  <a:cubicBezTo>
                    <a:pt x="39" y="85"/>
                    <a:pt x="39" y="85"/>
                    <a:pt x="39" y="85"/>
                  </a:cubicBezTo>
                  <a:cubicBezTo>
                    <a:pt x="42" y="83"/>
                    <a:pt x="45" y="81"/>
                    <a:pt x="47" y="78"/>
                  </a:cubicBezTo>
                  <a:close/>
                  <a:moveTo>
                    <a:pt x="39" y="35"/>
                  </a:moveTo>
                  <a:cubicBezTo>
                    <a:pt x="39" y="41"/>
                    <a:pt x="39" y="41"/>
                    <a:pt x="39" y="41"/>
                  </a:cubicBezTo>
                  <a:cubicBezTo>
                    <a:pt x="36" y="40"/>
                    <a:pt x="33" y="39"/>
                    <a:pt x="30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30" y="33"/>
                    <a:pt x="30" y="33"/>
                    <a:pt x="30" y="33"/>
                  </a:cubicBezTo>
                  <a:cubicBezTo>
                    <a:pt x="33" y="33"/>
                    <a:pt x="36" y="34"/>
                    <a:pt x="39" y="35"/>
                  </a:cubicBezTo>
                  <a:close/>
                  <a:moveTo>
                    <a:pt x="39" y="52"/>
                  </a:moveTo>
                  <a:cubicBezTo>
                    <a:pt x="39" y="58"/>
                    <a:pt x="39" y="58"/>
                    <a:pt x="39" y="58"/>
                  </a:cubicBezTo>
                  <a:cubicBezTo>
                    <a:pt x="37" y="61"/>
                    <a:pt x="37" y="61"/>
                    <a:pt x="37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33" y="67"/>
                    <a:pt x="31" y="67"/>
                    <a:pt x="30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1" y="58"/>
                    <a:pt x="31" y="58"/>
                    <a:pt x="32" y="59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5" y="52"/>
                    <a:pt x="32" y="51"/>
                    <a:pt x="30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3" y="49"/>
                    <a:pt x="36" y="50"/>
                    <a:pt x="39" y="52"/>
                  </a:cubicBezTo>
                  <a:close/>
                  <a:moveTo>
                    <a:pt x="39" y="70"/>
                  </a:moveTo>
                  <a:cubicBezTo>
                    <a:pt x="39" y="73"/>
                    <a:pt x="39" y="73"/>
                    <a:pt x="39" y="73"/>
                  </a:cubicBezTo>
                  <a:cubicBezTo>
                    <a:pt x="37" y="76"/>
                    <a:pt x="33" y="77"/>
                    <a:pt x="30" y="77"/>
                  </a:cubicBezTo>
                  <a:cubicBezTo>
                    <a:pt x="29" y="77"/>
                    <a:pt x="29" y="77"/>
                    <a:pt x="29" y="77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0" y="75"/>
                    <a:pt x="30" y="75"/>
                    <a:pt x="30" y="75"/>
                  </a:cubicBezTo>
                  <a:cubicBezTo>
                    <a:pt x="33" y="75"/>
                    <a:pt x="37" y="73"/>
                    <a:pt x="39" y="70"/>
                  </a:cubicBezTo>
                  <a:close/>
                  <a:moveTo>
                    <a:pt x="39" y="85"/>
                  </a:moveTo>
                  <a:cubicBezTo>
                    <a:pt x="39" y="91"/>
                    <a:pt x="39" y="91"/>
                    <a:pt x="39" y="91"/>
                  </a:cubicBezTo>
                  <a:cubicBezTo>
                    <a:pt x="36" y="92"/>
                    <a:pt x="33" y="92"/>
                    <a:pt x="30" y="92"/>
                  </a:cubicBezTo>
                  <a:cubicBezTo>
                    <a:pt x="29" y="92"/>
                    <a:pt x="29" y="92"/>
                    <a:pt x="29" y="92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30" y="87"/>
                    <a:pt x="30" y="87"/>
                    <a:pt x="30" y="87"/>
                  </a:cubicBezTo>
                  <a:cubicBezTo>
                    <a:pt x="33" y="87"/>
                    <a:pt x="36" y="86"/>
                    <a:pt x="39" y="85"/>
                  </a:cubicBezTo>
                  <a:close/>
                  <a:moveTo>
                    <a:pt x="29" y="33"/>
                  </a:moveTo>
                  <a:cubicBezTo>
                    <a:pt x="29" y="39"/>
                    <a:pt x="29" y="39"/>
                    <a:pt x="29" y="39"/>
                  </a:cubicBezTo>
                  <a:cubicBezTo>
                    <a:pt x="16" y="39"/>
                    <a:pt x="6" y="50"/>
                    <a:pt x="6" y="63"/>
                  </a:cubicBezTo>
                  <a:cubicBezTo>
                    <a:pt x="6" y="76"/>
                    <a:pt x="16" y="86"/>
                    <a:pt x="29" y="87"/>
                  </a:cubicBezTo>
                  <a:cubicBezTo>
                    <a:pt x="29" y="92"/>
                    <a:pt x="29" y="92"/>
                    <a:pt x="29" y="92"/>
                  </a:cubicBezTo>
                  <a:cubicBezTo>
                    <a:pt x="13" y="92"/>
                    <a:pt x="0" y="79"/>
                    <a:pt x="0" y="63"/>
                  </a:cubicBezTo>
                  <a:cubicBezTo>
                    <a:pt x="0" y="47"/>
                    <a:pt x="13" y="33"/>
                    <a:pt x="29" y="33"/>
                  </a:cubicBezTo>
                  <a:close/>
                  <a:moveTo>
                    <a:pt x="29" y="49"/>
                  </a:moveTo>
                  <a:cubicBezTo>
                    <a:pt x="22" y="49"/>
                    <a:pt x="15" y="55"/>
                    <a:pt x="15" y="63"/>
                  </a:cubicBezTo>
                  <a:cubicBezTo>
                    <a:pt x="15" y="71"/>
                    <a:pt x="22" y="77"/>
                    <a:pt x="29" y="77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23" y="75"/>
                    <a:pt x="18" y="69"/>
                    <a:pt x="18" y="63"/>
                  </a:cubicBezTo>
                  <a:cubicBezTo>
                    <a:pt x="18" y="56"/>
                    <a:pt x="23" y="51"/>
                    <a:pt x="29" y="51"/>
                  </a:cubicBezTo>
                  <a:lnTo>
                    <a:pt x="29" y="49"/>
                  </a:lnTo>
                  <a:close/>
                  <a:moveTo>
                    <a:pt x="29" y="58"/>
                  </a:moveTo>
                  <a:cubicBezTo>
                    <a:pt x="27" y="58"/>
                    <a:pt x="25" y="60"/>
                    <a:pt x="25" y="63"/>
                  </a:cubicBezTo>
                  <a:cubicBezTo>
                    <a:pt x="25" y="65"/>
                    <a:pt x="27" y="67"/>
                    <a:pt x="29" y="67"/>
                  </a:cubicBezTo>
                  <a:lnTo>
                    <a:pt x="29" y="5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BD68E18A-B2D5-4E37-AE36-CF2AC2B2F3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00493" y="2123018"/>
              <a:ext cx="768351" cy="484717"/>
            </a:xfrm>
            <a:custGeom>
              <a:gdLst>
                <a:gd fmla="*/ 144 w 176" name="T0"/>
                <a:gd fmla="*/ 26 h 111" name="T1"/>
                <a:gd fmla="*/ 113 w 176" name="T2"/>
                <a:gd fmla="*/ 70 h 111" name="T3"/>
                <a:gd fmla="*/ 81 w 176" name="T4"/>
                <a:gd fmla="*/ 82 h 111" name="T5"/>
                <a:gd fmla="*/ 82 w 176" name="T6"/>
                <a:gd fmla="*/ 82 h 111" name="T7"/>
                <a:gd fmla="*/ 82 w 176" name="T8"/>
                <a:gd fmla="*/ 81 h 111" name="T9"/>
                <a:gd fmla="*/ 82 w 176" name="T10"/>
                <a:gd fmla="*/ 81 h 111" name="T11"/>
                <a:gd fmla="*/ 83 w 176" name="T12"/>
                <a:gd fmla="*/ 81 h 111" name="T13"/>
                <a:gd fmla="*/ 83 w 176" name="T14"/>
                <a:gd fmla="*/ 81 h 111" name="T15"/>
                <a:gd fmla="*/ 83 w 176" name="T16"/>
                <a:gd fmla="*/ 81 h 111" name="T17"/>
                <a:gd fmla="*/ 84 w 176" name="T18"/>
                <a:gd fmla="*/ 81 h 111" name="T19"/>
                <a:gd fmla="*/ 84 w 176" name="T20"/>
                <a:gd fmla="*/ 81 h 111" name="T21"/>
                <a:gd fmla="*/ 84 w 176" name="T22"/>
                <a:gd fmla="*/ 81 h 111" name="T23"/>
                <a:gd fmla="*/ 84 w 176" name="T24"/>
                <a:gd fmla="*/ 81 h 111" name="T25"/>
                <a:gd fmla="*/ 97 w 176" name="T26"/>
                <a:gd fmla="*/ 82 h 111" name="T27"/>
                <a:gd fmla="*/ 84 w 176" name="T28"/>
                <a:gd fmla="*/ 98 h 111" name="T29"/>
                <a:gd fmla="*/ 83 w 176" name="T30"/>
                <a:gd fmla="*/ 98 h 111" name="T31"/>
                <a:gd fmla="*/ 81 w 176" name="T32"/>
                <a:gd fmla="*/ 97 h 111" name="T33"/>
                <a:gd fmla="*/ 79 w 176" name="T34"/>
                <a:gd fmla="*/ 97 h 111" name="T35"/>
                <a:gd fmla="*/ 79 w 176" name="T36"/>
                <a:gd fmla="*/ 97 h 111" name="T37"/>
                <a:gd fmla="*/ 78 w 176" name="T38"/>
                <a:gd fmla="*/ 97 h 111" name="T39"/>
                <a:gd fmla="*/ 78 w 176" name="T40"/>
                <a:gd fmla="*/ 97 h 111" name="T41"/>
                <a:gd fmla="*/ 78 w 176" name="T42"/>
                <a:gd fmla="*/ 97 h 111" name="T43"/>
                <a:gd fmla="*/ 77 w 176" name="T44"/>
                <a:gd fmla="*/ 97 h 111" name="T45"/>
                <a:gd fmla="*/ 77 w 176" name="T46"/>
                <a:gd fmla="*/ 97 h 111" name="T47"/>
                <a:gd fmla="*/ 77 w 176" name="T48"/>
                <a:gd fmla="*/ 97 h 111" name="T49"/>
                <a:gd fmla="*/ 77 w 176" name="T50"/>
                <a:gd fmla="*/ 97 h 111" name="T51"/>
                <a:gd fmla="*/ 76 w 176" name="T52"/>
                <a:gd fmla="*/ 96 h 111" name="T53"/>
                <a:gd fmla="*/ 76 w 176" name="T54"/>
                <a:gd fmla="*/ 96 h 111" name="T55"/>
                <a:gd fmla="*/ 75 w 176" name="T56"/>
                <a:gd fmla="*/ 96 h 111" name="T57"/>
                <a:gd fmla="*/ 75 w 176" name="T58"/>
                <a:gd fmla="*/ 96 h 111" name="T59"/>
                <a:gd fmla="*/ 75 w 176" name="T60"/>
                <a:gd fmla="*/ 96 h 111" name="T61"/>
                <a:gd fmla="*/ 74 w 176" name="T62"/>
                <a:gd fmla="*/ 96 h 111" name="T63"/>
                <a:gd fmla="*/ 74 w 176" name="T64"/>
                <a:gd fmla="*/ 95 h 111" name="T65"/>
                <a:gd fmla="*/ 74 w 176" name="T66"/>
                <a:gd fmla="*/ 95 h 111" name="T67"/>
                <a:gd fmla="*/ 73 w 176" name="T68"/>
                <a:gd fmla="*/ 95 h 111" name="T69"/>
                <a:gd fmla="*/ 73 w 176" name="T70"/>
                <a:gd fmla="*/ 94 h 111" name="T71"/>
                <a:gd fmla="*/ 72 w 176" name="T72"/>
                <a:gd fmla="*/ 93 h 111" name="T73"/>
                <a:gd fmla="*/ 72 w 176" name="T74"/>
                <a:gd fmla="*/ 93 h 111" name="T75"/>
                <a:gd fmla="*/ 72 w 176" name="T76"/>
                <a:gd fmla="*/ 93 h 111" name="T77"/>
                <a:gd fmla="*/ 71 w 176" name="T78"/>
                <a:gd fmla="*/ 92 h 111" name="T79"/>
                <a:gd fmla="*/ 71 w 176" name="T80"/>
                <a:gd fmla="*/ 92 h 111" name="T81"/>
                <a:gd fmla="*/ 71 w 176" name="T82"/>
                <a:gd fmla="*/ 91 h 111" name="T83"/>
                <a:gd fmla="*/ 71 w 176" name="T84"/>
                <a:gd fmla="*/ 90 h 111" name="T85"/>
                <a:gd fmla="*/ 71 w 176" name="T86"/>
                <a:gd fmla="*/ 90 h 111" name="T87"/>
                <a:gd fmla="*/ 71 w 176" name="T88"/>
                <a:gd fmla="*/ 89 h 111" name="T89"/>
                <a:gd fmla="*/ 71 w 176" name="T90"/>
                <a:gd fmla="*/ 88 h 111" name="T91"/>
                <a:gd fmla="*/ 71 w 176" name="T92"/>
                <a:gd fmla="*/ 87 h 111" name="T93"/>
                <a:gd fmla="*/ 72 w 176" name="T94"/>
                <a:gd fmla="*/ 76 h 111" name="T95"/>
                <a:gd fmla="*/ 39 w 176" name="T96"/>
                <a:gd fmla="*/ 57 h 111" name="T97"/>
                <a:gd fmla="*/ 41 w 176" name="T98"/>
                <a:gd fmla="*/ 57 h 111" name="T99"/>
                <a:gd fmla="*/ 30 w 176" name="T100"/>
                <a:gd fmla="*/ 107 h 111" name="T101"/>
                <a:gd fmla="*/ 39 w 176" name="T102"/>
                <a:gd fmla="*/ 103 h 111" name="T103"/>
                <a:gd fmla="*/ 30 w 176" name="T104"/>
                <a:gd fmla="*/ 61 h 111" name="T105"/>
                <a:gd fmla="*/ 39 w 176" name="T106"/>
                <a:gd fmla="*/ 57 h 111" name="T107"/>
                <a:gd fmla="*/ 39 w 176" name="T108"/>
                <a:gd fmla="*/ 57 h 111" name="T109"/>
                <a:gd fmla="*/ 29 w 176" name="T110"/>
                <a:gd fmla="*/ 107 h 111" name="T111"/>
                <a:gd fmla="*/ 30 w 176" name="T112"/>
                <a:gd fmla="*/ 76 h 111" name="T113"/>
                <a:gd fmla="*/ 29 w 176" name="T114"/>
                <a:gd fmla="*/ 61 h 111" name="T115"/>
                <a:gd fmla="*/ 30 w 176" name="T116"/>
                <a:gd fmla="*/ 61 h 111" name="T117"/>
                <a:gd fmla="*/ 21 w 176" name="T118"/>
                <a:gd fmla="*/ 110 h 111" name="T119"/>
                <a:gd fmla="*/ 26 w 176" name="T120"/>
                <a:gd fmla="*/ 75 h 111" name="T121"/>
                <a:gd fmla="*/ 24 w 176" name="T122"/>
                <a:gd fmla="*/ 64 h 111" name="T123"/>
                <a:gd fmla="*/ 29 w 176" name="T124"/>
                <a:gd fmla="*/ 61 h 111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10" w="176">
                  <a:moveTo>
                    <a:pt x="99" y="38"/>
                  </a:moveTo>
                  <a:cubicBezTo>
                    <a:pt x="114" y="2"/>
                    <a:pt x="119" y="0"/>
                    <a:pt x="116" y="32"/>
                  </a:cubicBezTo>
                  <a:cubicBezTo>
                    <a:pt x="121" y="31"/>
                    <a:pt x="121" y="31"/>
                    <a:pt x="121" y="31"/>
                  </a:cubicBezTo>
                  <a:cubicBezTo>
                    <a:pt x="131" y="27"/>
                    <a:pt x="135" y="26"/>
                    <a:pt x="144" y="26"/>
                  </a:cubicBezTo>
                  <a:cubicBezTo>
                    <a:pt x="167" y="27"/>
                    <a:pt x="176" y="35"/>
                    <a:pt x="165" y="47"/>
                  </a:cubicBezTo>
                  <a:cubicBezTo>
                    <a:pt x="154" y="58"/>
                    <a:pt x="142" y="60"/>
                    <a:pt x="130" y="64"/>
                  </a:cubicBezTo>
                  <a:cubicBezTo>
                    <a:pt x="125" y="65"/>
                    <a:pt x="120" y="66"/>
                    <a:pt x="116" y="68"/>
                  </a:cubicBezTo>
                  <a:cubicBezTo>
                    <a:pt x="115" y="68"/>
                    <a:pt x="114" y="69"/>
                    <a:pt x="113" y="70"/>
                  </a:cubicBezTo>
                  <a:cubicBezTo>
                    <a:pt x="107" y="74"/>
                    <a:pt x="100" y="76"/>
                    <a:pt x="90" y="77"/>
                  </a:cubicBezTo>
                  <a:cubicBezTo>
                    <a:pt x="87" y="78"/>
                    <a:pt x="84" y="80"/>
                    <a:pt x="81" y="82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8" y="81"/>
                    <a:pt x="92" y="81"/>
                    <a:pt x="97" y="82"/>
                  </a:cubicBezTo>
                  <a:cubicBezTo>
                    <a:pt x="97" y="82"/>
                    <a:pt x="97" y="82"/>
                    <a:pt x="97" y="82"/>
                  </a:cubicBezTo>
                  <a:cubicBezTo>
                    <a:pt x="99" y="82"/>
                    <a:pt x="102" y="84"/>
                    <a:pt x="103" y="88"/>
                  </a:cubicBezTo>
                  <a:cubicBezTo>
                    <a:pt x="104" y="92"/>
                    <a:pt x="103" y="96"/>
                    <a:pt x="101" y="9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93" y="97"/>
                    <a:pt x="88" y="98"/>
                    <a:pt x="84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2" y="98"/>
                    <a:pt x="82" y="97"/>
                  </a:cubicBezTo>
                  <a:cubicBezTo>
                    <a:pt x="82" y="97"/>
                    <a:pt x="82" y="97"/>
                    <a:pt x="82" y="97"/>
                  </a:cubicBezTo>
                  <a:cubicBezTo>
                    <a:pt x="81" y="97"/>
                    <a:pt x="81" y="97"/>
                    <a:pt x="81" y="97"/>
                  </a:cubicBezTo>
                  <a:cubicBezTo>
                    <a:pt x="80" y="97"/>
                    <a:pt x="80" y="97"/>
                    <a:pt x="80" y="97"/>
                  </a:cubicBezTo>
                  <a:cubicBezTo>
                    <a:pt x="80" y="97"/>
                    <a:pt x="80" y="97"/>
                    <a:pt x="80" y="97"/>
                  </a:cubicBezTo>
                  <a:cubicBezTo>
                    <a:pt x="80" y="97"/>
                    <a:pt x="80" y="97"/>
                    <a:pt x="80" y="97"/>
                  </a:cubicBezTo>
                  <a:cubicBezTo>
                    <a:pt x="80" y="97"/>
                    <a:pt x="79" y="97"/>
                    <a:pt x="79" y="97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4" y="96"/>
                    <a:pt x="74" y="96"/>
                    <a:pt x="74" y="96"/>
                  </a:cubicBezTo>
                  <a:cubicBezTo>
                    <a:pt x="74" y="96"/>
                    <a:pt x="74" y="96"/>
                    <a:pt x="74" y="96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4"/>
                    <a:pt x="73" y="94"/>
                    <a:pt x="73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3"/>
                    <a:pt x="71" y="93"/>
                    <a:pt x="71" y="93"/>
                  </a:cubicBezTo>
                  <a:cubicBezTo>
                    <a:pt x="71" y="93"/>
                    <a:pt x="71" y="93"/>
                    <a:pt x="71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7"/>
                    <a:pt x="71" y="87"/>
                    <a:pt x="71" y="87"/>
                  </a:cubicBezTo>
                  <a:cubicBezTo>
                    <a:pt x="72" y="87"/>
                    <a:pt x="73" y="86"/>
                    <a:pt x="74" y="86"/>
                  </a:cubicBezTo>
                  <a:cubicBezTo>
                    <a:pt x="61" y="93"/>
                    <a:pt x="49" y="98"/>
                    <a:pt x="39" y="103"/>
                  </a:cubicBezTo>
                  <a:cubicBezTo>
                    <a:pt x="39" y="96"/>
                    <a:pt x="39" y="96"/>
                    <a:pt x="39" y="96"/>
                  </a:cubicBezTo>
                  <a:cubicBezTo>
                    <a:pt x="52" y="88"/>
                    <a:pt x="63" y="82"/>
                    <a:pt x="72" y="76"/>
                  </a:cubicBezTo>
                  <a:cubicBezTo>
                    <a:pt x="59" y="78"/>
                    <a:pt x="48" y="78"/>
                    <a:pt x="39" y="7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40" y="51"/>
                    <a:pt x="40" y="50"/>
                    <a:pt x="41" y="49"/>
                  </a:cubicBezTo>
                  <a:cubicBezTo>
                    <a:pt x="45" y="49"/>
                    <a:pt x="45" y="51"/>
                    <a:pt x="42" y="57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60" y="50"/>
                    <a:pt x="80" y="44"/>
                    <a:pt x="99" y="38"/>
                  </a:cubicBezTo>
                  <a:close/>
                  <a:moveTo>
                    <a:pt x="39" y="103"/>
                  </a:moveTo>
                  <a:cubicBezTo>
                    <a:pt x="36" y="104"/>
                    <a:pt x="33" y="105"/>
                    <a:pt x="30" y="107"/>
                  </a:cubicBezTo>
                  <a:cubicBezTo>
                    <a:pt x="30" y="101"/>
                    <a:pt x="30" y="101"/>
                    <a:pt x="30" y="101"/>
                  </a:cubicBezTo>
                  <a:cubicBezTo>
                    <a:pt x="31" y="100"/>
                    <a:pt x="31" y="100"/>
                    <a:pt x="31" y="100"/>
                  </a:cubicBezTo>
                  <a:cubicBezTo>
                    <a:pt x="34" y="99"/>
                    <a:pt x="37" y="97"/>
                    <a:pt x="39" y="96"/>
                  </a:cubicBezTo>
                  <a:lnTo>
                    <a:pt x="39" y="103"/>
                  </a:lnTo>
                  <a:close/>
                  <a:moveTo>
                    <a:pt x="39" y="77"/>
                  </a:moveTo>
                  <a:cubicBezTo>
                    <a:pt x="36" y="77"/>
                    <a:pt x="33" y="77"/>
                    <a:pt x="31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33" y="55"/>
                    <a:pt x="36" y="56"/>
                    <a:pt x="39" y="57"/>
                  </a:cubicBezTo>
                  <a:cubicBezTo>
                    <a:pt x="38" y="56"/>
                    <a:pt x="37" y="56"/>
                    <a:pt x="36" y="56"/>
                  </a:cubicBezTo>
                  <a:cubicBezTo>
                    <a:pt x="37" y="54"/>
                    <a:pt x="38" y="53"/>
                    <a:pt x="39" y="52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9" y="57"/>
                    <a:pt x="39" y="57"/>
                    <a:pt x="39" y="57"/>
                  </a:cubicBezTo>
                  <a:lnTo>
                    <a:pt x="39" y="77"/>
                  </a:lnTo>
                  <a:close/>
                  <a:moveTo>
                    <a:pt x="30" y="107"/>
                  </a:moveTo>
                  <a:cubicBezTo>
                    <a:pt x="29" y="107"/>
                    <a:pt x="29" y="107"/>
                    <a:pt x="29" y="107"/>
                  </a:cubicBezTo>
                  <a:cubicBezTo>
                    <a:pt x="29" y="102"/>
                    <a:pt x="29" y="102"/>
                    <a:pt x="29" y="102"/>
                  </a:cubicBezTo>
                  <a:cubicBezTo>
                    <a:pt x="30" y="101"/>
                    <a:pt x="30" y="101"/>
                    <a:pt x="30" y="101"/>
                  </a:cubicBezTo>
                  <a:lnTo>
                    <a:pt x="30" y="107"/>
                  </a:lnTo>
                  <a:close/>
                  <a:moveTo>
                    <a:pt x="30" y="76"/>
                  </a:moveTo>
                  <a:cubicBezTo>
                    <a:pt x="30" y="76"/>
                    <a:pt x="29" y="76"/>
                    <a:pt x="29" y="76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9" y="53"/>
                    <a:pt x="30" y="53"/>
                    <a:pt x="30" y="53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30" y="61"/>
                    <a:pt x="30" y="61"/>
                  </a:cubicBezTo>
                  <a:lnTo>
                    <a:pt x="30" y="76"/>
                  </a:lnTo>
                  <a:close/>
                  <a:moveTo>
                    <a:pt x="29" y="107"/>
                  </a:moveTo>
                  <a:cubicBezTo>
                    <a:pt x="26" y="108"/>
                    <a:pt x="24" y="109"/>
                    <a:pt x="21" y="110"/>
                  </a:cubicBezTo>
                  <a:cubicBezTo>
                    <a:pt x="15" y="111"/>
                    <a:pt x="18" y="108"/>
                    <a:pt x="29" y="102"/>
                  </a:cubicBezTo>
                  <a:lnTo>
                    <a:pt x="29" y="107"/>
                  </a:lnTo>
                  <a:close/>
                  <a:moveTo>
                    <a:pt x="29" y="76"/>
                  </a:moveTo>
                  <a:cubicBezTo>
                    <a:pt x="28" y="76"/>
                    <a:pt x="27" y="75"/>
                    <a:pt x="26" y="75"/>
                  </a:cubicBezTo>
                  <a:cubicBezTo>
                    <a:pt x="4" y="87"/>
                    <a:pt x="3" y="86"/>
                    <a:pt x="22" y="73"/>
                  </a:cubicBezTo>
                  <a:cubicBezTo>
                    <a:pt x="20" y="70"/>
                    <a:pt x="21" y="67"/>
                    <a:pt x="25" y="64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19" y="58"/>
                    <a:pt x="11" y="50"/>
                    <a:pt x="0" y="38"/>
                  </a:cubicBezTo>
                  <a:cubicBezTo>
                    <a:pt x="4" y="35"/>
                    <a:pt x="9" y="36"/>
                    <a:pt x="13" y="39"/>
                  </a:cubicBezTo>
                  <a:cubicBezTo>
                    <a:pt x="19" y="45"/>
                    <a:pt x="24" y="49"/>
                    <a:pt x="29" y="5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lnTo>
                    <a:pt x="29" y="76"/>
                  </a:lnTo>
                  <a:close/>
                </a:path>
              </a:pathLst>
            </a:custGeom>
            <a:solidFill>
              <a:srgbClr val="46B3B0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3E2CF9F8-D8C5-43BE-BD5E-E95704CA3E63}"/>
                </a:ext>
              </a:extLst>
            </p:cNvPr>
            <p:cNvSpPr/>
            <p:nvPr/>
          </p:nvSpPr>
          <p:spPr bwMode="auto">
            <a:xfrm>
              <a:off x="5812210" y="2258485"/>
              <a:ext cx="78317" cy="65617"/>
            </a:xfrm>
            <a:custGeom>
              <a:gdLst>
                <a:gd fmla="*/ 16 w 18" name="T0"/>
                <a:gd fmla="*/ 5 h 15" name="T1"/>
                <a:gd fmla="*/ 6 w 18" name="T2"/>
                <a:gd fmla="*/ 12 h 15" name="T3"/>
                <a:gd fmla="*/ 1 w 18" name="T4"/>
                <a:gd fmla="*/ 10 h 15" name="T5"/>
                <a:gd fmla="*/ 3 w 18" name="T6"/>
                <a:gd fmla="*/ 7 h 15" name="T7"/>
                <a:gd fmla="*/ 11 w 18" name="T8"/>
                <a:gd fmla="*/ 1 h 15" name="T9"/>
                <a:gd fmla="*/ 15 w 18" name="T10"/>
                <a:gd fmla="*/ 1 h 15" name="T11"/>
                <a:gd fmla="*/ 16 w 18" name="T12"/>
                <a:gd fmla="*/ 2 h 15" name="T13"/>
                <a:gd fmla="*/ 16 w 18" name="T14"/>
                <a:gd fmla="*/ 5 h 1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5" w="18">
                  <a:moveTo>
                    <a:pt x="16" y="5"/>
                  </a:moveTo>
                  <a:cubicBezTo>
                    <a:pt x="12" y="8"/>
                    <a:pt x="10" y="10"/>
                    <a:pt x="6" y="12"/>
                  </a:cubicBezTo>
                  <a:cubicBezTo>
                    <a:pt x="2" y="14"/>
                    <a:pt x="0" y="15"/>
                    <a:pt x="1" y="10"/>
                  </a:cubicBezTo>
                  <a:cubicBezTo>
                    <a:pt x="1" y="8"/>
                    <a:pt x="1" y="7"/>
                    <a:pt x="3" y="7"/>
                  </a:cubicBezTo>
                  <a:cubicBezTo>
                    <a:pt x="5" y="6"/>
                    <a:pt x="7" y="4"/>
                    <a:pt x="11" y="1"/>
                  </a:cubicBezTo>
                  <a:cubicBezTo>
                    <a:pt x="13" y="0"/>
                    <a:pt x="13" y="0"/>
                    <a:pt x="15" y="1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8" y="2"/>
                    <a:pt x="17" y="3"/>
                    <a:pt x="16" y="5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B297FDA2-2E45-4BDA-ABD7-0D2EFF843055}"/>
                </a:ext>
              </a:extLst>
            </p:cNvPr>
            <p:cNvSpPr/>
            <p:nvPr/>
          </p:nvSpPr>
          <p:spPr bwMode="auto">
            <a:xfrm>
              <a:off x="5863010" y="2241551"/>
              <a:ext cx="27517" cy="21167"/>
            </a:xfrm>
            <a:custGeom>
              <a:gdLst>
                <a:gd fmla="*/ 6 w 6" name="T0"/>
                <a:gd fmla="*/ 5 h 5" name="T1"/>
                <a:gd fmla="*/ 1 w 6" name="T2"/>
                <a:gd fmla="*/ 3 h 5" name="T3"/>
                <a:gd fmla="*/ 0 w 6" name="T4"/>
                <a:gd fmla="*/ 0 h 5" name="T5"/>
                <a:gd fmla="*/ 5 w 6" name="T6"/>
                <a:gd fmla="*/ 1 h 5" name="T7"/>
                <a:gd fmla="*/ 6 w 6" name="T8"/>
                <a:gd fmla="*/ 5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6">
                  <a:moveTo>
                    <a:pt x="6" y="5"/>
                  </a:moveTo>
                  <a:cubicBezTo>
                    <a:pt x="4" y="4"/>
                    <a:pt x="3" y="4"/>
                    <a:pt x="1" y="3"/>
                  </a:cubicBezTo>
                  <a:cubicBezTo>
                    <a:pt x="1" y="2"/>
                    <a:pt x="1" y="1"/>
                    <a:pt x="0" y="0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6" y="2"/>
                    <a:pt x="6" y="3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980F1DD1-CAA8-4FB3-A210-339879BE8909}"/>
                </a:ext>
              </a:extLst>
            </p:cNvPr>
            <p:cNvSpPr/>
            <p:nvPr/>
          </p:nvSpPr>
          <p:spPr bwMode="auto">
            <a:xfrm>
              <a:off x="5742359" y="2328335"/>
              <a:ext cx="16933" cy="23284"/>
            </a:xfrm>
            <a:custGeom>
              <a:gdLst>
                <a:gd fmla="*/ 0 w 4" name="T0"/>
                <a:gd fmla="*/ 0 h 5" name="T1"/>
                <a:gd fmla="*/ 0 w 4" name="T2"/>
                <a:gd fmla="*/ 1 h 5" name="T3"/>
                <a:gd fmla="*/ 0 w 4" name="T4"/>
                <a:gd fmla="*/ 3 h 5" name="T5"/>
                <a:gd fmla="*/ 1 w 4" name="T6"/>
                <a:gd fmla="*/ 5 h 5" name="T7"/>
                <a:gd fmla="*/ 3 w 4" name="T8"/>
                <a:gd fmla="*/ 5 h 5" name="T9"/>
                <a:gd fmla="*/ 4 w 4" name="T10"/>
                <a:gd fmla="*/ 4 h 5" name="T11"/>
                <a:gd fmla="*/ 3 w 4" name="T12"/>
                <a:gd fmla="*/ 2 h 5" name="T13"/>
                <a:gd fmla="*/ 2 w 4" name="T14"/>
                <a:gd fmla="*/ 1 h 5" name="T15"/>
                <a:gd fmla="*/ 0 w 4" name="T16"/>
                <a:gd fmla="*/ 0 h 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" w="4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4" y="4"/>
                    <a:pt x="4" y="3"/>
                    <a:pt x="3" y="2"/>
                  </a:cubicBezTo>
                  <a:cubicBezTo>
                    <a:pt x="3" y="2"/>
                    <a:pt x="2" y="1"/>
                    <a:pt x="2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8939024E-08A3-4D78-86E7-17428DDF49B6}"/>
                </a:ext>
              </a:extLst>
            </p:cNvPr>
            <p:cNvSpPr/>
            <p:nvPr/>
          </p:nvSpPr>
          <p:spPr bwMode="auto">
            <a:xfrm>
              <a:off x="5719076" y="2332569"/>
              <a:ext cx="19051" cy="23284"/>
            </a:xfrm>
            <a:custGeom>
              <a:gdLst>
                <a:gd fmla="*/ 1 w 4" name="T0"/>
                <a:gd fmla="*/ 0 h 5" name="T1"/>
                <a:gd fmla="*/ 0 w 4" name="T2"/>
                <a:gd fmla="*/ 1 h 5" name="T3"/>
                <a:gd fmla="*/ 1 w 4" name="T4"/>
                <a:gd fmla="*/ 3 h 5" name="T5"/>
                <a:gd fmla="*/ 2 w 4" name="T6"/>
                <a:gd fmla="*/ 5 h 5" name="T7"/>
                <a:gd fmla="*/ 3 w 4" name="T8"/>
                <a:gd fmla="*/ 5 h 5" name="T9"/>
                <a:gd fmla="*/ 4 w 4" name="T10"/>
                <a:gd fmla="*/ 4 h 5" name="T11"/>
                <a:gd fmla="*/ 4 w 4" name="T12"/>
                <a:gd fmla="*/ 2 h 5" name="T13"/>
                <a:gd fmla="*/ 2 w 4" name="T14"/>
                <a:gd fmla="*/ 1 h 5" name="T15"/>
                <a:gd fmla="*/ 1 w 4" name="T16"/>
                <a:gd fmla="*/ 0 h 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" w="4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4"/>
                    <a:pt x="1" y="4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5"/>
                    <a:pt x="4" y="5"/>
                    <a:pt x="4" y="4"/>
                  </a:cubicBezTo>
                  <a:cubicBezTo>
                    <a:pt x="4" y="4"/>
                    <a:pt x="4" y="3"/>
                    <a:pt x="4" y="2"/>
                  </a:cubicBezTo>
                  <a:cubicBezTo>
                    <a:pt x="3" y="2"/>
                    <a:pt x="3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6AB0B25A-1978-434C-A9CC-136F40928CD6}"/>
                </a:ext>
              </a:extLst>
            </p:cNvPr>
            <p:cNvSpPr/>
            <p:nvPr/>
          </p:nvSpPr>
          <p:spPr bwMode="auto">
            <a:xfrm>
              <a:off x="5702143" y="2343151"/>
              <a:ext cx="16933" cy="16933"/>
            </a:xfrm>
            <a:custGeom>
              <a:gdLst>
                <a:gd fmla="*/ 0 w 4" name="T0"/>
                <a:gd fmla="*/ 0 h 4" name="T1"/>
                <a:gd fmla="*/ 0 w 4" name="T2"/>
                <a:gd fmla="*/ 1 h 4" name="T3"/>
                <a:gd fmla="*/ 0 w 4" name="T4"/>
                <a:gd fmla="*/ 2 h 4" name="T5"/>
                <a:gd fmla="*/ 1 w 4" name="T6"/>
                <a:gd fmla="*/ 4 h 4" name="T7"/>
                <a:gd fmla="*/ 3 w 4" name="T8"/>
                <a:gd fmla="*/ 4 h 4" name="T9"/>
                <a:gd fmla="*/ 4 w 4" name="T10"/>
                <a:gd fmla="*/ 3 h 4" name="T11"/>
                <a:gd fmla="*/ 3 w 4" name="T12"/>
                <a:gd fmla="*/ 2 h 4" name="T13"/>
                <a:gd fmla="*/ 2 w 4" name="T14"/>
                <a:gd fmla="*/ 0 h 4" name="T15"/>
                <a:gd fmla="*/ 0 w 4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4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4" y="3"/>
                    <a:pt x="4" y="2"/>
                    <a:pt x="3" y="2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D0213A55-0710-4730-9C83-DB1D18E797D1}"/>
                </a:ext>
              </a:extLst>
            </p:cNvPr>
            <p:cNvSpPr/>
            <p:nvPr/>
          </p:nvSpPr>
          <p:spPr bwMode="auto">
            <a:xfrm>
              <a:off x="5680976" y="2347385"/>
              <a:ext cx="16933" cy="21167"/>
            </a:xfrm>
            <a:custGeom>
              <a:gdLst>
                <a:gd fmla="*/ 1 w 4" name="T0"/>
                <a:gd fmla="*/ 0 h 5" name="T1"/>
                <a:gd fmla="*/ 0 w 4" name="T2"/>
                <a:gd fmla="*/ 1 h 5" name="T3"/>
                <a:gd fmla="*/ 1 w 4" name="T4"/>
                <a:gd fmla="*/ 3 h 5" name="T5"/>
                <a:gd fmla="*/ 2 w 4" name="T6"/>
                <a:gd fmla="*/ 4 h 5" name="T7"/>
                <a:gd fmla="*/ 3 w 4" name="T8"/>
                <a:gd fmla="*/ 4 h 5" name="T9"/>
                <a:gd fmla="*/ 4 w 4" name="T10"/>
                <a:gd fmla="*/ 3 h 5" name="T11"/>
                <a:gd fmla="*/ 4 w 4" name="T12"/>
                <a:gd fmla="*/ 2 h 5" name="T13"/>
                <a:gd fmla="*/ 2 w 4" name="T14"/>
                <a:gd fmla="*/ 0 h 5" name="T15"/>
                <a:gd fmla="*/ 1 w 4" name="T16"/>
                <a:gd fmla="*/ 0 h 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" w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1" y="4"/>
                    <a:pt x="2" y="4"/>
                  </a:cubicBezTo>
                  <a:cubicBezTo>
                    <a:pt x="2" y="4"/>
                    <a:pt x="3" y="5"/>
                    <a:pt x="3" y="4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48BB38C3-F91F-407E-9A04-18532E1504E8}"/>
                </a:ext>
              </a:extLst>
            </p:cNvPr>
            <p:cNvSpPr/>
            <p:nvPr/>
          </p:nvSpPr>
          <p:spPr bwMode="auto">
            <a:xfrm>
              <a:off x="5661925" y="2351618"/>
              <a:ext cx="19051" cy="21167"/>
            </a:xfrm>
            <a:custGeom>
              <a:gdLst>
                <a:gd fmla="*/ 1 w 4" name="T0"/>
                <a:gd fmla="*/ 0 h 5" name="T1"/>
                <a:gd fmla="*/ 0 w 4" name="T2"/>
                <a:gd fmla="*/ 1 h 5" name="T3"/>
                <a:gd fmla="*/ 0 w 4" name="T4"/>
                <a:gd fmla="*/ 3 h 5" name="T5"/>
                <a:gd fmla="*/ 1 w 4" name="T6"/>
                <a:gd fmla="*/ 4 h 5" name="T7"/>
                <a:gd fmla="*/ 3 w 4" name="T8"/>
                <a:gd fmla="*/ 5 h 5" name="T9"/>
                <a:gd fmla="*/ 4 w 4" name="T10"/>
                <a:gd fmla="*/ 4 h 5" name="T11"/>
                <a:gd fmla="*/ 3 w 4" name="T12"/>
                <a:gd fmla="*/ 2 h 5" name="T13"/>
                <a:gd fmla="*/ 2 w 4" name="T14"/>
                <a:gd fmla="*/ 1 h 5" name="T15"/>
                <a:gd fmla="*/ 1 w 4" name="T16"/>
                <a:gd fmla="*/ 0 h 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" w="4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2" y="4"/>
                    <a:pt x="3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3"/>
                    <a:pt x="3" y="2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49EE1703-9DD8-4FA2-9B54-347E4EBE3506}"/>
                </a:ext>
              </a:extLst>
            </p:cNvPr>
            <p:cNvSpPr/>
            <p:nvPr/>
          </p:nvSpPr>
          <p:spPr bwMode="auto">
            <a:xfrm>
              <a:off x="5640759" y="2355851"/>
              <a:ext cx="16933" cy="21167"/>
            </a:xfrm>
            <a:custGeom>
              <a:gdLst>
                <a:gd fmla="*/ 1 w 4" name="T0"/>
                <a:gd fmla="*/ 0 h 5" name="T1"/>
                <a:gd fmla="*/ 0 w 4" name="T2"/>
                <a:gd fmla="*/ 1 h 5" name="T3"/>
                <a:gd fmla="*/ 1 w 4" name="T4"/>
                <a:gd fmla="*/ 3 h 5" name="T5"/>
                <a:gd fmla="*/ 2 w 4" name="T6"/>
                <a:gd fmla="*/ 4 h 5" name="T7"/>
                <a:gd fmla="*/ 3 w 4" name="T8"/>
                <a:gd fmla="*/ 5 h 5" name="T9"/>
                <a:gd fmla="*/ 4 w 4" name="T10"/>
                <a:gd fmla="*/ 4 h 5" name="T11"/>
                <a:gd fmla="*/ 4 w 4" name="T12"/>
                <a:gd fmla="*/ 2 h 5" name="T13"/>
                <a:gd fmla="*/ 3 w 4" name="T14"/>
                <a:gd fmla="*/ 1 h 5" name="T15"/>
                <a:gd fmla="*/ 1 w 4" name="T16"/>
                <a:gd fmla="*/ 0 h 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" w="4">
                  <a:moveTo>
                    <a:pt x="1" y="0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2"/>
                    <a:pt x="0" y="2"/>
                    <a:pt x="1" y="3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C119CA3E-C189-4D81-8C22-5B75822B734E}"/>
                </a:ext>
              </a:extLst>
            </p:cNvPr>
            <p:cNvSpPr/>
            <p:nvPr/>
          </p:nvSpPr>
          <p:spPr bwMode="auto">
            <a:xfrm>
              <a:off x="5623826" y="2364318"/>
              <a:ext cx="16933" cy="16933"/>
            </a:xfrm>
            <a:custGeom>
              <a:gdLst>
                <a:gd fmla="*/ 1 w 4" name="T0"/>
                <a:gd fmla="*/ 0 h 4" name="T1"/>
                <a:gd fmla="*/ 0 w 4" name="T2"/>
                <a:gd fmla="*/ 1 h 4" name="T3"/>
                <a:gd fmla="*/ 0 w 4" name="T4"/>
                <a:gd fmla="*/ 2 h 4" name="T5"/>
                <a:gd fmla="*/ 1 w 4" name="T6"/>
                <a:gd fmla="*/ 3 h 4" name="T7"/>
                <a:gd fmla="*/ 3 w 4" name="T8"/>
                <a:gd fmla="*/ 4 h 4" name="T9"/>
                <a:gd fmla="*/ 4 w 4" name="T10"/>
                <a:gd fmla="*/ 3 h 4" name="T11"/>
                <a:gd fmla="*/ 3 w 4" name="T12"/>
                <a:gd fmla="*/ 1 h 4" name="T13"/>
                <a:gd fmla="*/ 2 w 4" name="T14"/>
                <a:gd fmla="*/ 0 h 4" name="T15"/>
                <a:gd fmla="*/ 1 w 4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4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ubicBezTo>
                    <a:pt x="4" y="2"/>
                    <a:pt x="4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69E0C7E4-8684-447F-B996-3EABAEED49D2}"/>
                </a:ext>
              </a:extLst>
            </p:cNvPr>
            <p:cNvSpPr/>
            <p:nvPr/>
          </p:nvSpPr>
          <p:spPr bwMode="auto">
            <a:xfrm>
              <a:off x="5602659" y="2368551"/>
              <a:ext cx="16933" cy="16933"/>
            </a:xfrm>
            <a:custGeom>
              <a:gdLst>
                <a:gd fmla="*/ 1 w 4" name="T0"/>
                <a:gd fmla="*/ 0 h 4" name="T1"/>
                <a:gd fmla="*/ 0 w 4" name="T2"/>
                <a:gd fmla="*/ 1 h 4" name="T3"/>
                <a:gd fmla="*/ 1 w 4" name="T4"/>
                <a:gd fmla="*/ 2 h 4" name="T5"/>
                <a:gd fmla="*/ 2 w 4" name="T6"/>
                <a:gd fmla="*/ 4 h 4" name="T7"/>
                <a:gd fmla="*/ 3 w 4" name="T8"/>
                <a:gd fmla="*/ 4 h 4" name="T9"/>
                <a:gd fmla="*/ 4 w 4" name="T10"/>
                <a:gd fmla="*/ 3 h 4" name="T11"/>
                <a:gd fmla="*/ 4 w 4" name="T12"/>
                <a:gd fmla="*/ 1 h 4" name="T13"/>
                <a:gd fmla="*/ 3 w 4" name="T14"/>
                <a:gd fmla="*/ 0 h 4" name="T15"/>
                <a:gd fmla="*/ 1 w 4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3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3"/>
                    <a:pt x="4" y="2"/>
                    <a:pt x="4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9BC7C5CF-B0FC-4703-B28E-5C5DF5227E65}"/>
                </a:ext>
              </a:extLst>
            </p:cNvPr>
            <p:cNvSpPr/>
            <p:nvPr/>
          </p:nvSpPr>
          <p:spPr bwMode="auto">
            <a:xfrm>
              <a:off x="5583609" y="2372784"/>
              <a:ext cx="19051" cy="16933"/>
            </a:xfrm>
            <a:custGeom>
              <a:gdLst>
                <a:gd fmla="*/ 1 w 4" name="T0"/>
                <a:gd fmla="*/ 0 h 4" name="T1"/>
                <a:gd fmla="*/ 0 w 4" name="T2"/>
                <a:gd fmla="*/ 1 h 4" name="T3"/>
                <a:gd fmla="*/ 0 w 4" name="T4"/>
                <a:gd fmla="*/ 2 h 4" name="T5"/>
                <a:gd fmla="*/ 1 w 4" name="T6"/>
                <a:gd fmla="*/ 4 h 4" name="T7"/>
                <a:gd fmla="*/ 3 w 4" name="T8"/>
                <a:gd fmla="*/ 4 h 4" name="T9"/>
                <a:gd fmla="*/ 4 w 4" name="T10"/>
                <a:gd fmla="*/ 3 h 4" name="T11"/>
                <a:gd fmla="*/ 3 w 4" name="T12"/>
                <a:gd fmla="*/ 2 h 4" name="T13"/>
                <a:gd fmla="*/ 2 w 4" name="T14"/>
                <a:gd fmla="*/ 0 h 4" name="T15"/>
                <a:gd fmla="*/ 1 w 4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4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4" y="3"/>
                    <a:pt x="4" y="2"/>
                    <a:pt x="3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45E42EF0-C5FA-416C-9FBB-4386CBB6E0FF}"/>
                </a:ext>
              </a:extLst>
            </p:cNvPr>
            <p:cNvSpPr/>
            <p:nvPr/>
          </p:nvSpPr>
          <p:spPr bwMode="auto">
            <a:xfrm>
              <a:off x="5562443" y="2377018"/>
              <a:ext cx="16933" cy="16933"/>
            </a:xfrm>
            <a:custGeom>
              <a:gdLst>
                <a:gd fmla="*/ 1 w 4" name="T0"/>
                <a:gd fmla="*/ 0 h 4" name="T1"/>
                <a:gd fmla="*/ 0 w 4" name="T2"/>
                <a:gd fmla="*/ 1 h 4" name="T3"/>
                <a:gd fmla="*/ 1 w 4" name="T4"/>
                <a:gd fmla="*/ 3 h 4" name="T5"/>
                <a:gd fmla="*/ 2 w 4" name="T6"/>
                <a:gd fmla="*/ 4 h 4" name="T7"/>
                <a:gd fmla="*/ 3 w 4" name="T8"/>
                <a:gd fmla="*/ 4 h 4" name="T9"/>
                <a:gd fmla="*/ 4 w 4" name="T10"/>
                <a:gd fmla="*/ 3 h 4" name="T11"/>
                <a:gd fmla="*/ 4 w 4" name="T12"/>
                <a:gd fmla="*/ 2 h 4" name="T13"/>
                <a:gd fmla="*/ 3 w 4" name="T14"/>
                <a:gd fmla="*/ 1 h 4" name="T15"/>
                <a:gd fmla="*/ 1 w 4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4">
                  <a:moveTo>
                    <a:pt x="1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0" y="2"/>
                    <a:pt x="1" y="3"/>
                  </a:cubicBezTo>
                  <a:cubicBezTo>
                    <a:pt x="1" y="3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34CBD064-0B20-4739-81B0-26A272155A76}"/>
                </a:ext>
              </a:extLst>
            </p:cNvPr>
            <p:cNvSpPr/>
            <p:nvPr/>
          </p:nvSpPr>
          <p:spPr bwMode="auto">
            <a:xfrm>
              <a:off x="5545510" y="2385485"/>
              <a:ext cx="16933" cy="12700"/>
            </a:xfrm>
            <a:custGeom>
              <a:gdLst>
                <a:gd fmla="*/ 1 w 4" name="T0"/>
                <a:gd fmla="*/ 0 h 3" name="T1"/>
                <a:gd fmla="*/ 0 w 4" name="T2"/>
                <a:gd fmla="*/ 0 h 3" name="T3"/>
                <a:gd fmla="*/ 0 w 4" name="T4"/>
                <a:gd fmla="*/ 2 h 3" name="T5"/>
                <a:gd fmla="*/ 1 w 4" name="T6"/>
                <a:gd fmla="*/ 3 h 3" name="T7"/>
                <a:gd fmla="*/ 3 w 4" name="T8"/>
                <a:gd fmla="*/ 3 h 3" name="T9"/>
                <a:gd fmla="*/ 4 w 4" name="T10"/>
                <a:gd fmla="*/ 2 h 3" name="T11"/>
                <a:gd fmla="*/ 3 w 4" name="T12"/>
                <a:gd fmla="*/ 1 h 3" name="T13"/>
                <a:gd fmla="*/ 2 w 4" name="T14"/>
                <a:gd fmla="*/ 0 h 3" name="T15"/>
                <a:gd fmla="*/ 1 w 4" name="T16"/>
                <a:gd fmla="*/ 0 h 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" w="4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129560FB-7375-40F6-93B7-63BC35B67F68}"/>
                </a:ext>
              </a:extLst>
            </p:cNvPr>
            <p:cNvSpPr/>
            <p:nvPr/>
          </p:nvSpPr>
          <p:spPr bwMode="auto">
            <a:xfrm>
              <a:off x="5526459" y="2389718"/>
              <a:ext cx="19051" cy="12700"/>
            </a:xfrm>
            <a:custGeom>
              <a:gdLst>
                <a:gd fmla="*/ 1 w 4" name="T0"/>
                <a:gd fmla="*/ 0 h 3" name="T1"/>
                <a:gd fmla="*/ 1 w 4" name="T2"/>
                <a:gd fmla="*/ 0 h 3" name="T3"/>
                <a:gd fmla="*/ 1 w 4" name="T4"/>
                <a:gd fmla="*/ 2 h 3" name="T5"/>
                <a:gd fmla="*/ 2 w 4" name="T6"/>
                <a:gd fmla="*/ 3 h 3" name="T7"/>
                <a:gd fmla="*/ 3 w 4" name="T8"/>
                <a:gd fmla="*/ 3 h 3" name="T9"/>
                <a:gd fmla="*/ 4 w 4" name="T10"/>
                <a:gd fmla="*/ 2 h 3" name="T11"/>
                <a:gd fmla="*/ 3 w 4" name="T12"/>
                <a:gd fmla="*/ 1 h 3" name="T13"/>
                <a:gd fmla="*/ 2 w 4" name="T14"/>
                <a:gd fmla="*/ 0 h 3" name="T15"/>
                <a:gd fmla="*/ 1 w 4" name="T16"/>
                <a:gd fmla="*/ 0 h 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" w="4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1" y="2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A05C707C-5CFE-4226-8143-8F4A3DA42BE6}"/>
                </a:ext>
              </a:extLst>
            </p:cNvPr>
            <p:cNvSpPr/>
            <p:nvPr/>
          </p:nvSpPr>
          <p:spPr bwMode="auto">
            <a:xfrm>
              <a:off x="5513759" y="2389717"/>
              <a:ext cx="12700" cy="19051"/>
            </a:xfrm>
            <a:custGeom>
              <a:gdLst>
                <a:gd fmla="*/ 1 w 3" name="T0"/>
                <a:gd fmla="*/ 1 h 4" name="T1"/>
                <a:gd fmla="*/ 0 w 3" name="T2"/>
                <a:gd fmla="*/ 1 h 4" name="T3"/>
                <a:gd fmla="*/ 0 w 3" name="T4"/>
                <a:gd fmla="*/ 3 h 4" name="T5"/>
                <a:gd fmla="*/ 1 w 3" name="T6"/>
                <a:gd fmla="*/ 4 h 4" name="T7"/>
                <a:gd fmla="*/ 3 w 3" name="T8"/>
                <a:gd fmla="*/ 4 h 4" name="T9"/>
                <a:gd fmla="*/ 3 w 3" name="T10"/>
                <a:gd fmla="*/ 3 h 4" name="T11"/>
                <a:gd fmla="*/ 3 w 3" name="T12"/>
                <a:gd fmla="*/ 2 h 4" name="T13"/>
                <a:gd fmla="*/ 2 w 3" name="T14"/>
                <a:gd fmla="*/ 1 h 4" name="T15"/>
                <a:gd fmla="*/ 1 w 3" name="T16"/>
                <a:gd fmla="*/ 1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3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1" y="1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68508F69-8A2A-43B0-BF05-8489D09769B7}"/>
                </a:ext>
              </a:extLst>
            </p:cNvPr>
            <p:cNvSpPr/>
            <p:nvPr/>
          </p:nvSpPr>
          <p:spPr bwMode="auto">
            <a:xfrm>
              <a:off x="5501059" y="2393951"/>
              <a:ext cx="12700" cy="19051"/>
            </a:xfrm>
            <a:custGeom>
              <a:gdLst>
                <a:gd fmla="*/ 0 w 3" name="T0"/>
                <a:gd fmla="*/ 0 h 4" name="T1"/>
                <a:gd fmla="*/ 0 w 3" name="T2"/>
                <a:gd fmla="*/ 1 h 4" name="T3"/>
                <a:gd fmla="*/ 0 w 3" name="T4"/>
                <a:gd fmla="*/ 2 h 4" name="T5"/>
                <a:gd fmla="*/ 1 w 3" name="T6"/>
                <a:gd fmla="*/ 3 h 4" name="T7"/>
                <a:gd fmla="*/ 2 w 3" name="T8"/>
                <a:gd fmla="*/ 4 h 4" name="T9"/>
                <a:gd fmla="*/ 3 w 3" name="T10"/>
                <a:gd fmla="*/ 3 h 4" name="T11"/>
                <a:gd fmla="*/ 2 w 3" name="T12"/>
                <a:gd fmla="*/ 2 h 4" name="T13"/>
                <a:gd fmla="*/ 1 w 3" name="T14"/>
                <a:gd fmla="*/ 1 h 4" name="T15"/>
                <a:gd fmla="*/ 0 w 3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3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2BEB40BE-5BC1-43B3-98FD-ACA50EB6F931}"/>
                </a:ext>
              </a:extLst>
            </p:cNvPr>
            <p:cNvSpPr/>
            <p:nvPr/>
          </p:nvSpPr>
          <p:spPr bwMode="auto">
            <a:xfrm>
              <a:off x="5484126" y="2398184"/>
              <a:ext cx="12700" cy="19051"/>
            </a:xfrm>
            <a:custGeom>
              <a:gdLst>
                <a:gd fmla="*/ 1 w 3" name="T0"/>
                <a:gd fmla="*/ 0 h 4" name="T1"/>
                <a:gd fmla="*/ 0 w 3" name="T2"/>
                <a:gd fmla="*/ 1 h 4" name="T3"/>
                <a:gd fmla="*/ 1 w 3" name="T4"/>
                <a:gd fmla="*/ 2 h 4" name="T5"/>
                <a:gd fmla="*/ 2 w 3" name="T6"/>
                <a:gd fmla="*/ 3 h 4" name="T7"/>
                <a:gd fmla="*/ 3 w 3" name="T8"/>
                <a:gd fmla="*/ 4 h 4" name="T9"/>
                <a:gd fmla="*/ 3 w 3" name="T10"/>
                <a:gd fmla="*/ 3 h 4" name="T11"/>
                <a:gd fmla="*/ 3 w 3" name="T12"/>
                <a:gd fmla="*/ 2 h 4" name="T13"/>
                <a:gd fmla="*/ 2 w 3" name="T14"/>
                <a:gd fmla="*/ 1 h 4" name="T15"/>
                <a:gd fmla="*/ 1 w 3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3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C490A4AB-B5D7-4304-868F-7A61706F08FA}"/>
                </a:ext>
              </a:extLst>
            </p:cNvPr>
            <p:cNvSpPr/>
            <p:nvPr/>
          </p:nvSpPr>
          <p:spPr bwMode="auto">
            <a:xfrm>
              <a:off x="5471426" y="2402417"/>
              <a:ext cx="12700" cy="19051"/>
            </a:xfrm>
            <a:custGeom>
              <a:gdLst>
                <a:gd fmla="*/ 1 w 3" name="T0"/>
                <a:gd fmla="*/ 0 h 4" name="T1"/>
                <a:gd fmla="*/ 0 w 3" name="T2"/>
                <a:gd fmla="*/ 1 h 4" name="T3"/>
                <a:gd fmla="*/ 0 w 3" name="T4"/>
                <a:gd fmla="*/ 2 h 4" name="T5"/>
                <a:gd fmla="*/ 1 w 3" name="T6"/>
                <a:gd fmla="*/ 3 h 4" name="T7"/>
                <a:gd fmla="*/ 2 w 3" name="T8"/>
                <a:gd fmla="*/ 3 h 4" name="T9"/>
                <a:gd fmla="*/ 3 w 3" name="T10"/>
                <a:gd fmla="*/ 3 h 4" name="T11"/>
                <a:gd fmla="*/ 3 w 3" name="T12"/>
                <a:gd fmla="*/ 2 h 4" name="T13"/>
                <a:gd fmla="*/ 2 w 3" name="T14"/>
                <a:gd fmla="*/ 1 h 4" name="T15"/>
                <a:gd fmla="*/ 1 w 3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3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2" y="3"/>
                    <a:pt x="2" y="4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33F5DDA2-1DD9-4734-80DB-397B3B103D57}"/>
                </a:ext>
              </a:extLst>
            </p:cNvPr>
            <p:cNvSpPr/>
            <p:nvPr/>
          </p:nvSpPr>
          <p:spPr bwMode="auto">
            <a:xfrm>
              <a:off x="5456610" y="2408769"/>
              <a:ext cx="14817" cy="12700"/>
            </a:xfrm>
            <a:custGeom>
              <a:gdLst>
                <a:gd fmla="*/ 0 w 3" name="T0"/>
                <a:gd fmla="*/ 0 h 3" name="T1"/>
                <a:gd fmla="*/ 0 w 3" name="T2"/>
                <a:gd fmla="*/ 1 h 3" name="T3"/>
                <a:gd fmla="*/ 0 w 3" name="T4"/>
                <a:gd fmla="*/ 2 h 3" name="T5"/>
                <a:gd fmla="*/ 1 w 3" name="T6"/>
                <a:gd fmla="*/ 3 h 3" name="T7"/>
                <a:gd fmla="*/ 2 w 3" name="T8"/>
                <a:gd fmla="*/ 3 h 3" name="T9"/>
                <a:gd fmla="*/ 2 w 3" name="T10"/>
                <a:gd fmla="*/ 3 h 3" name="T11"/>
                <a:gd fmla="*/ 2 w 3" name="T12"/>
                <a:gd fmla="*/ 1 h 3" name="T13"/>
                <a:gd fmla="*/ 1 w 3" name="T14"/>
                <a:gd fmla="*/ 1 h 3" name="T15"/>
                <a:gd fmla="*/ 0 w 3" name="T16"/>
                <a:gd fmla="*/ 0 h 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" w="3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2" y="2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B6CA635E-BC6E-4A9D-ACBD-1C2841DAE531}"/>
                </a:ext>
              </a:extLst>
            </p:cNvPr>
            <p:cNvSpPr/>
            <p:nvPr/>
          </p:nvSpPr>
          <p:spPr bwMode="auto">
            <a:xfrm>
              <a:off x="5439677" y="2413002"/>
              <a:ext cx="12700" cy="12700"/>
            </a:xfrm>
            <a:custGeom>
              <a:gdLst>
                <a:gd fmla="*/ 1 w 3" name="T0"/>
                <a:gd fmla="*/ 0 h 3" name="T1"/>
                <a:gd fmla="*/ 0 w 3" name="T2"/>
                <a:gd fmla="*/ 1 h 3" name="T3"/>
                <a:gd fmla="*/ 0 w 3" name="T4"/>
                <a:gd fmla="*/ 2 h 3" name="T5"/>
                <a:gd fmla="*/ 1 w 3" name="T6"/>
                <a:gd fmla="*/ 3 h 3" name="T7"/>
                <a:gd fmla="*/ 2 w 3" name="T8"/>
                <a:gd fmla="*/ 3 h 3" name="T9"/>
                <a:gd fmla="*/ 3 w 3" name="T10"/>
                <a:gd fmla="*/ 2 h 3" name="T11"/>
                <a:gd fmla="*/ 3 w 3" name="T12"/>
                <a:gd fmla="*/ 1 h 3" name="T13"/>
                <a:gd fmla="*/ 2 w 3" name="T14"/>
                <a:gd fmla="*/ 0 h 3" name="T15"/>
                <a:gd fmla="*/ 1 w 3" name="T16"/>
                <a:gd fmla="*/ 0 h 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" w="3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900E45B3-8B89-4F23-9F88-FB350C4E0240}"/>
                </a:ext>
              </a:extLst>
            </p:cNvPr>
            <p:cNvSpPr/>
            <p:nvPr/>
          </p:nvSpPr>
          <p:spPr bwMode="auto">
            <a:xfrm>
              <a:off x="5426977" y="2417235"/>
              <a:ext cx="12700" cy="12700"/>
            </a:xfrm>
            <a:custGeom>
              <a:gdLst>
                <a:gd fmla="*/ 0 w 3" name="T0"/>
                <a:gd fmla="*/ 0 h 3" name="T1"/>
                <a:gd fmla="*/ 0 w 3" name="T2"/>
                <a:gd fmla="*/ 1 h 3" name="T3"/>
                <a:gd fmla="*/ 0 w 3" name="T4"/>
                <a:gd fmla="*/ 2 h 3" name="T5"/>
                <a:gd fmla="*/ 1 w 3" name="T6"/>
                <a:gd fmla="*/ 3 h 3" name="T7"/>
                <a:gd fmla="*/ 2 w 3" name="T8"/>
                <a:gd fmla="*/ 3 h 3" name="T9"/>
                <a:gd fmla="*/ 3 w 3" name="T10"/>
                <a:gd fmla="*/ 2 h 3" name="T11"/>
                <a:gd fmla="*/ 2 w 3" name="T12"/>
                <a:gd fmla="*/ 1 h 3" name="T13"/>
                <a:gd fmla="*/ 1 w 3" name="T14"/>
                <a:gd fmla="*/ 0 h 3" name="T15"/>
                <a:gd fmla="*/ 0 w 3" name="T16"/>
                <a:gd fmla="*/ 0 h 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" w="3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1"/>
                    <a:pt x="2" y="1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00E7A19B-F730-4351-AC9C-E86B080A8F48}"/>
                </a:ext>
              </a:extLst>
            </p:cNvPr>
            <p:cNvSpPr/>
            <p:nvPr/>
          </p:nvSpPr>
          <p:spPr bwMode="auto">
            <a:xfrm>
              <a:off x="5410043" y="2421469"/>
              <a:ext cx="12700" cy="12700"/>
            </a:xfrm>
            <a:custGeom>
              <a:gdLst>
                <a:gd fmla="*/ 1 w 3" name="T0"/>
                <a:gd fmla="*/ 0 h 3" name="T1"/>
                <a:gd fmla="*/ 0 w 3" name="T2"/>
                <a:gd fmla="*/ 1 h 3" name="T3"/>
                <a:gd fmla="*/ 1 w 3" name="T4"/>
                <a:gd fmla="*/ 2 h 3" name="T5"/>
                <a:gd fmla="*/ 1 w 3" name="T6"/>
                <a:gd fmla="*/ 3 h 3" name="T7"/>
                <a:gd fmla="*/ 3 w 3" name="T8"/>
                <a:gd fmla="*/ 3 h 3" name="T9"/>
                <a:gd fmla="*/ 3 w 3" name="T10"/>
                <a:gd fmla="*/ 2 h 3" name="T11"/>
                <a:gd fmla="*/ 3 w 3" name="T12"/>
                <a:gd fmla="*/ 1 h 3" name="T13"/>
                <a:gd fmla="*/ 2 w 3" name="T14"/>
                <a:gd fmla="*/ 0 h 3" name="T15"/>
                <a:gd fmla="*/ 1 w 3" name="T16"/>
                <a:gd fmla="*/ 0 h 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" w="3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1"/>
                    <a:pt x="2" y="0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9072FF27-CC9B-46BB-86C2-42216E40D218}"/>
                </a:ext>
              </a:extLst>
            </p:cNvPr>
            <p:cNvSpPr/>
            <p:nvPr/>
          </p:nvSpPr>
          <p:spPr bwMode="auto">
            <a:xfrm>
              <a:off x="5397343" y="2425702"/>
              <a:ext cx="12700" cy="12700"/>
            </a:xfrm>
            <a:custGeom>
              <a:gdLst>
                <a:gd fmla="*/ 2 w 6" name="T0"/>
                <a:gd fmla="*/ 0 h 6" name="T1"/>
                <a:gd fmla="*/ 0 w 6" name="T2"/>
                <a:gd fmla="*/ 2 h 6" name="T3"/>
                <a:gd fmla="*/ 0 w 6" name="T4"/>
                <a:gd fmla="*/ 4 h 6" name="T5"/>
                <a:gd fmla="*/ 2 w 6" name="T6"/>
                <a:gd fmla="*/ 4 h 6" name="T7"/>
                <a:gd fmla="*/ 4 w 6" name="T8"/>
                <a:gd fmla="*/ 6 h 6" name="T9"/>
                <a:gd fmla="*/ 6 w 6" name="T10"/>
                <a:gd fmla="*/ 4 h 6" name="T11"/>
                <a:gd fmla="*/ 6 w 6" name="T12"/>
                <a:gd fmla="*/ 2 h 6" name="T13"/>
                <a:gd fmla="*/ 4 w 6" name="T14"/>
                <a:gd fmla="*/ 0 h 6" name="T15"/>
                <a:gd fmla="*/ 2 w 6" name="T16"/>
                <a:gd fmla="*/ 0 h 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" w="6">
                  <a:moveTo>
                    <a:pt x="2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  <a:lnTo>
                    <a:pt x="4" y="6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5D4A2469-3647-46FF-8302-5561D64AB683}"/>
                </a:ext>
              </a:extLst>
            </p:cNvPr>
            <p:cNvSpPr/>
            <p:nvPr/>
          </p:nvSpPr>
          <p:spPr bwMode="auto">
            <a:xfrm>
              <a:off x="5382525" y="2429935"/>
              <a:ext cx="10584" cy="8467"/>
            </a:xfrm>
            <a:custGeom>
              <a:gdLst>
                <a:gd fmla="*/ 0 w 5" name="T0"/>
                <a:gd fmla="*/ 0 h 4" name="T1"/>
                <a:gd fmla="*/ 0 w 5" name="T2"/>
                <a:gd fmla="*/ 2 h 4" name="T3"/>
                <a:gd fmla="*/ 0 w 5" name="T4"/>
                <a:gd fmla="*/ 4 h 4" name="T5"/>
                <a:gd fmla="*/ 2 w 5" name="T6"/>
                <a:gd fmla="*/ 4 h 4" name="T7"/>
                <a:gd fmla="*/ 5 w 5" name="T8"/>
                <a:gd fmla="*/ 4 h 4" name="T9"/>
                <a:gd fmla="*/ 5 w 5" name="T10"/>
                <a:gd fmla="*/ 4 h 4" name="T11"/>
                <a:gd fmla="*/ 5 w 5" name="T12"/>
                <a:gd fmla="*/ 2 h 4" name="T13"/>
                <a:gd fmla="*/ 2 w 5" name="T14"/>
                <a:gd fmla="*/ 0 h 4" name="T15"/>
                <a:gd fmla="*/ 0 w 5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5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7C57CDFB-5AEE-4FBC-B9A9-A9E6665E8722}"/>
                </a:ext>
              </a:extLst>
            </p:cNvPr>
            <p:cNvSpPr/>
            <p:nvPr/>
          </p:nvSpPr>
          <p:spPr bwMode="auto">
            <a:xfrm>
              <a:off x="5606892" y="2491317"/>
              <a:ext cx="33867" cy="50800"/>
            </a:xfrm>
            <a:custGeom>
              <a:gdLst>
                <a:gd fmla="*/ 2 w 8" name="T0"/>
                <a:gd fmla="*/ 1 h 12" name="T1"/>
                <a:gd fmla="*/ 1 w 8" name="T2"/>
                <a:gd fmla="*/ 7 h 12" name="T3"/>
                <a:gd fmla="*/ 6 w 8" name="T4"/>
                <a:gd fmla="*/ 11 h 12" name="T5"/>
                <a:gd fmla="*/ 7 w 8" name="T6"/>
                <a:gd fmla="*/ 5 h 12" name="T7"/>
                <a:gd fmla="*/ 2 w 8" name="T8"/>
                <a:gd fmla="*/ 1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8">
                  <a:moveTo>
                    <a:pt x="2" y="1"/>
                  </a:moveTo>
                  <a:cubicBezTo>
                    <a:pt x="0" y="1"/>
                    <a:pt x="0" y="4"/>
                    <a:pt x="1" y="7"/>
                  </a:cubicBezTo>
                  <a:cubicBezTo>
                    <a:pt x="2" y="10"/>
                    <a:pt x="4" y="12"/>
                    <a:pt x="6" y="11"/>
                  </a:cubicBezTo>
                  <a:cubicBezTo>
                    <a:pt x="8" y="11"/>
                    <a:pt x="8" y="8"/>
                    <a:pt x="7" y="5"/>
                  </a:cubicBezTo>
                  <a:cubicBezTo>
                    <a:pt x="6" y="2"/>
                    <a:pt x="4" y="0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9" name="Freeform 40">
              <a:extLst>
                <a:ext uri="{FF2B5EF4-FFF2-40B4-BE49-F238E27FC236}">
                  <a16:creationId xmlns:a16="http://schemas.microsoft.com/office/drawing/2014/main" id="{8EF80240-91DE-4E51-BDD5-C0AFE4CDBC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16343" y="1473201"/>
              <a:ext cx="402167" cy="340784"/>
            </a:xfrm>
            <a:custGeom>
              <a:gdLst>
                <a:gd fmla="*/ 23 w 92" name="T0"/>
                <a:gd fmla="*/ 56 h 78" name="T1"/>
                <a:gd fmla="*/ 27 w 92" name="T2"/>
                <a:gd fmla="*/ 52 h 78" name="T3"/>
                <a:gd fmla="*/ 87 w 92" name="T4"/>
                <a:gd fmla="*/ 3 h 78" name="T5"/>
                <a:gd fmla="*/ 23 w 92" name="T6"/>
                <a:gd fmla="*/ 78 h 78" name="T7"/>
                <a:gd fmla="*/ 22 w 92" name="T8"/>
                <a:gd fmla="*/ 56 h 78" name="T9"/>
                <a:gd fmla="*/ 23 w 92" name="T10"/>
                <a:gd fmla="*/ 56 h 78" name="T11"/>
                <a:gd fmla="*/ 20 w 92" name="T12"/>
                <a:gd fmla="*/ 78 h 78" name="T13"/>
                <a:gd fmla="*/ 20 w 92" name="T14"/>
                <a:gd fmla="*/ 54 h 78" name="T15"/>
                <a:gd fmla="*/ 22 w 92" name="T16"/>
                <a:gd fmla="*/ 56 h 78" name="T17"/>
                <a:gd fmla="*/ 19 w 92" name="T18"/>
                <a:gd fmla="*/ 59 h 78" name="T19"/>
                <a:gd fmla="*/ 20 w 92" name="T20"/>
                <a:gd fmla="*/ 54 h 78" name="T21"/>
                <a:gd fmla="*/ 20 w 92" name="T22"/>
                <a:gd fmla="*/ 78 h 78" name="T23"/>
                <a:gd fmla="*/ 19 w 92" name="T24"/>
                <a:gd fmla="*/ 59 h 78" name="T25"/>
                <a:gd fmla="*/ 19 w 92" name="T26"/>
                <a:gd fmla="*/ 59 h 78" name="T27"/>
                <a:gd fmla="*/ 19 w 92" name="T28"/>
                <a:gd fmla="*/ 78 h 78" name="T29"/>
                <a:gd fmla="*/ 16 w 92" name="T30"/>
                <a:gd fmla="*/ 61 h 78" name="T31"/>
                <a:gd fmla="*/ 18 w 92" name="T32"/>
                <a:gd fmla="*/ 59 h 78" name="T33"/>
                <a:gd fmla="*/ 15 w 92" name="T34"/>
                <a:gd fmla="*/ 78 h 78" name="T35"/>
                <a:gd fmla="*/ 15 w 92" name="T36"/>
                <a:gd fmla="*/ 56 h 78" name="T37"/>
                <a:gd fmla="*/ 16 w 92" name="T38"/>
                <a:gd fmla="*/ 61 h 78" name="T39"/>
                <a:gd fmla="*/ 14 w 92" name="T40"/>
                <a:gd fmla="*/ 62 h 78" name="T41"/>
                <a:gd fmla="*/ 15 w 92" name="T42"/>
                <a:gd fmla="*/ 56 h 78" name="T43"/>
                <a:gd fmla="*/ 15 w 92" name="T44"/>
                <a:gd fmla="*/ 78 h 78" name="T45"/>
                <a:gd fmla="*/ 11 w 92" name="T46"/>
                <a:gd fmla="*/ 64 h 78" name="T47"/>
                <a:gd fmla="*/ 14 w 92" name="T48"/>
                <a:gd fmla="*/ 56 h 78" name="T49"/>
                <a:gd fmla="*/ 14 w 92" name="T50"/>
                <a:gd fmla="*/ 78 h 78" name="T51"/>
                <a:gd fmla="*/ 10 w 92" name="T52"/>
                <a:gd fmla="*/ 64 h 78" name="T53"/>
                <a:gd fmla="*/ 11 w 92" name="T54"/>
                <a:gd fmla="*/ 64 h 78" name="T55"/>
                <a:gd fmla="*/ 10 w 92" name="T56"/>
                <a:gd fmla="*/ 76 h 78" name="T57"/>
                <a:gd fmla="*/ 9 w 92" name="T58"/>
                <a:gd fmla="*/ 64 h 78" name="T59"/>
                <a:gd fmla="*/ 9 w 92" name="T60"/>
                <a:gd fmla="*/ 64 h 78" name="T61"/>
                <a:gd fmla="*/ 8 w 92" name="T62"/>
                <a:gd fmla="*/ 74 h 78" name="T63"/>
                <a:gd fmla="*/ 8 w 92" name="T64"/>
                <a:gd fmla="*/ 59 h 78" name="T65"/>
                <a:gd fmla="*/ 9 w 92" name="T66"/>
                <a:gd fmla="*/ 64 h 78" name="T67"/>
                <a:gd fmla="*/ 7 w 92" name="T68"/>
                <a:gd fmla="*/ 65 h 78" name="T69"/>
                <a:gd fmla="*/ 8 w 92" name="T70"/>
                <a:gd fmla="*/ 59 h 78" name="T71"/>
                <a:gd fmla="*/ 8 w 92" name="T72"/>
                <a:gd fmla="*/ 74 h 78" name="T73"/>
                <a:gd fmla="*/ 6 w 92" name="T74"/>
                <a:gd fmla="*/ 65 h 78" name="T75"/>
                <a:gd fmla="*/ 7 w 92" name="T76"/>
                <a:gd fmla="*/ 65 h 78" name="T77"/>
                <a:gd fmla="*/ 6 w 92" name="T78"/>
                <a:gd fmla="*/ 73 h 78" name="T79"/>
                <a:gd fmla="*/ 5 w 92" name="T80"/>
                <a:gd fmla="*/ 65 h 78" name="T81"/>
                <a:gd fmla="*/ 6 w 92" name="T82"/>
                <a:gd fmla="*/ 65 h 78" name="T83"/>
                <a:gd fmla="*/ 4 w 92" name="T84"/>
                <a:gd fmla="*/ 70 h 78" name="T85"/>
                <a:gd fmla="*/ 4 w 92" name="T86"/>
                <a:gd fmla="*/ 62 h 78" name="T87"/>
                <a:gd fmla="*/ 5 w 92" name="T88"/>
                <a:gd fmla="*/ 65 h 78" name="T89"/>
                <a:gd fmla="*/ 2 w 92" name="T90"/>
                <a:gd fmla="*/ 66 h 78" name="T91"/>
                <a:gd fmla="*/ 4 w 92" name="T92"/>
                <a:gd fmla="*/ 62 h 78" name="T93"/>
                <a:gd fmla="*/ 4 w 92" name="T94"/>
                <a:gd fmla="*/ 70 h 78" name="T95"/>
                <a:gd fmla="*/ 2 w 92" name="T96"/>
                <a:gd fmla="*/ 66 h 78" name="T97"/>
                <a:gd fmla="*/ 2 w 92" name="T98"/>
                <a:gd fmla="*/ 66 h 78" name="T99"/>
                <a:gd fmla="*/ 2 w 92" name="T100"/>
                <a:gd fmla="*/ 68 h 78" name="T101"/>
                <a:gd fmla="*/ 1 w 92" name="T102"/>
                <a:gd fmla="*/ 65 h 78" name="T103"/>
                <a:gd fmla="*/ 2 w 92" name="T104"/>
                <a:gd fmla="*/ 66 h 78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78" w="92">
                  <a:moveTo>
                    <a:pt x="45" y="69"/>
                  </a:moveTo>
                  <a:cubicBezTo>
                    <a:pt x="38" y="72"/>
                    <a:pt x="33" y="74"/>
                    <a:pt x="28" y="76"/>
                  </a:cubicBezTo>
                  <a:cubicBezTo>
                    <a:pt x="27" y="76"/>
                    <a:pt x="25" y="77"/>
                    <a:pt x="23" y="78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4" y="52"/>
                    <a:pt x="26" y="52"/>
                    <a:pt x="27" y="52"/>
                  </a:cubicBezTo>
                  <a:cubicBezTo>
                    <a:pt x="26" y="53"/>
                    <a:pt x="25" y="54"/>
                    <a:pt x="24" y="55"/>
                  </a:cubicBezTo>
                  <a:cubicBezTo>
                    <a:pt x="32" y="48"/>
                    <a:pt x="40" y="38"/>
                    <a:pt x="48" y="26"/>
                  </a:cubicBezTo>
                  <a:cubicBezTo>
                    <a:pt x="54" y="17"/>
                    <a:pt x="62" y="9"/>
                    <a:pt x="73" y="4"/>
                  </a:cubicBezTo>
                  <a:cubicBezTo>
                    <a:pt x="78" y="2"/>
                    <a:pt x="83" y="0"/>
                    <a:pt x="87" y="3"/>
                  </a:cubicBezTo>
                  <a:cubicBezTo>
                    <a:pt x="92" y="6"/>
                    <a:pt x="92" y="14"/>
                    <a:pt x="87" y="23"/>
                  </a:cubicBezTo>
                  <a:cubicBezTo>
                    <a:pt x="77" y="40"/>
                    <a:pt x="69" y="50"/>
                    <a:pt x="61" y="58"/>
                  </a:cubicBezTo>
                  <a:cubicBezTo>
                    <a:pt x="56" y="63"/>
                    <a:pt x="52" y="66"/>
                    <a:pt x="45" y="69"/>
                  </a:cubicBezTo>
                  <a:close/>
                  <a:moveTo>
                    <a:pt x="23" y="78"/>
                  </a:moveTo>
                  <a:cubicBezTo>
                    <a:pt x="22" y="78"/>
                    <a:pt x="22" y="78"/>
                    <a:pt x="22" y="78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3" y="56"/>
                    <a:pt x="23" y="56"/>
                    <a:pt x="23" y="56"/>
                  </a:cubicBezTo>
                  <a:lnTo>
                    <a:pt x="23" y="78"/>
                  </a:lnTo>
                  <a:close/>
                  <a:moveTo>
                    <a:pt x="22" y="78"/>
                  </a:moveTo>
                  <a:cubicBezTo>
                    <a:pt x="22" y="78"/>
                    <a:pt x="21" y="78"/>
                    <a:pt x="20" y="78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1" y="54"/>
                    <a:pt x="22" y="53"/>
                    <a:pt x="22" y="53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22" y="56"/>
                    <a:pt x="22" y="56"/>
                    <a:pt x="22" y="56"/>
                  </a:cubicBezTo>
                  <a:lnTo>
                    <a:pt x="22" y="78"/>
                  </a:lnTo>
                  <a:close/>
                  <a:moveTo>
                    <a:pt x="20" y="78"/>
                  </a:moveTo>
                  <a:cubicBezTo>
                    <a:pt x="19" y="78"/>
                    <a:pt x="19" y="78"/>
                    <a:pt x="19" y="78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58"/>
                    <a:pt x="20" y="58"/>
                    <a:pt x="20" y="58"/>
                  </a:cubicBezTo>
                  <a:lnTo>
                    <a:pt x="20" y="78"/>
                  </a:lnTo>
                  <a:close/>
                  <a:moveTo>
                    <a:pt x="19" y="78"/>
                  </a:moveTo>
                  <a:cubicBezTo>
                    <a:pt x="19" y="78"/>
                    <a:pt x="19" y="78"/>
                    <a:pt x="19" y="78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9"/>
                    <a:pt x="19" y="59"/>
                    <a:pt x="19" y="59"/>
                  </a:cubicBezTo>
                  <a:lnTo>
                    <a:pt x="19" y="78"/>
                  </a:lnTo>
                  <a:close/>
                  <a:moveTo>
                    <a:pt x="19" y="78"/>
                  </a:moveTo>
                  <a:cubicBezTo>
                    <a:pt x="18" y="78"/>
                    <a:pt x="17" y="78"/>
                    <a:pt x="16" y="78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7" y="55"/>
                    <a:pt x="18" y="55"/>
                    <a:pt x="19" y="54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9" y="59"/>
                    <a:pt x="19" y="59"/>
                    <a:pt x="19" y="59"/>
                  </a:cubicBezTo>
                  <a:lnTo>
                    <a:pt x="19" y="78"/>
                  </a:lnTo>
                  <a:close/>
                  <a:moveTo>
                    <a:pt x="16" y="78"/>
                  </a:moveTo>
                  <a:cubicBezTo>
                    <a:pt x="15" y="78"/>
                    <a:pt x="15" y="78"/>
                    <a:pt x="15" y="78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5" y="56"/>
                    <a:pt x="15" y="56"/>
                    <a:pt x="15" y="56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6" y="61"/>
                    <a:pt x="16" y="61"/>
                    <a:pt x="16" y="61"/>
                  </a:cubicBezTo>
                  <a:lnTo>
                    <a:pt x="16" y="78"/>
                  </a:lnTo>
                  <a:close/>
                  <a:moveTo>
                    <a:pt x="15" y="78"/>
                  </a:moveTo>
                  <a:cubicBezTo>
                    <a:pt x="15" y="78"/>
                    <a:pt x="14" y="78"/>
                    <a:pt x="14" y="78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4" y="56"/>
                    <a:pt x="14" y="56"/>
                    <a:pt x="14" y="56"/>
                  </a:cubicBezTo>
                  <a:cubicBezTo>
                    <a:pt x="14" y="56"/>
                    <a:pt x="15" y="56"/>
                    <a:pt x="15" y="56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5" y="61"/>
                    <a:pt x="15" y="61"/>
                    <a:pt x="15" y="61"/>
                  </a:cubicBezTo>
                  <a:lnTo>
                    <a:pt x="15" y="78"/>
                  </a:lnTo>
                  <a:close/>
                  <a:moveTo>
                    <a:pt x="14" y="78"/>
                  </a:moveTo>
                  <a:cubicBezTo>
                    <a:pt x="14" y="78"/>
                    <a:pt x="14" y="78"/>
                    <a:pt x="14" y="78"/>
                  </a:cubicBezTo>
                  <a:cubicBezTo>
                    <a:pt x="13" y="77"/>
                    <a:pt x="12" y="77"/>
                    <a:pt x="11" y="76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2" y="57"/>
                    <a:pt x="13" y="57"/>
                    <a:pt x="14" y="56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3" y="62"/>
                    <a:pt x="13" y="62"/>
                    <a:pt x="13" y="62"/>
                  </a:cubicBezTo>
                  <a:cubicBezTo>
                    <a:pt x="14" y="62"/>
                    <a:pt x="14" y="62"/>
                    <a:pt x="14" y="62"/>
                  </a:cubicBezTo>
                  <a:lnTo>
                    <a:pt x="14" y="78"/>
                  </a:lnTo>
                  <a:close/>
                  <a:moveTo>
                    <a:pt x="11" y="76"/>
                  </a:moveTo>
                  <a:cubicBezTo>
                    <a:pt x="10" y="76"/>
                    <a:pt x="10" y="76"/>
                    <a:pt x="10" y="76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1" y="64"/>
                    <a:pt x="11" y="64"/>
                    <a:pt x="11" y="64"/>
                  </a:cubicBezTo>
                  <a:lnTo>
                    <a:pt x="11" y="76"/>
                  </a:lnTo>
                  <a:close/>
                  <a:moveTo>
                    <a:pt x="10" y="76"/>
                  </a:moveTo>
                  <a:cubicBezTo>
                    <a:pt x="9" y="75"/>
                    <a:pt x="9" y="75"/>
                    <a:pt x="9" y="75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10" y="64"/>
                    <a:pt x="10" y="64"/>
                    <a:pt x="10" y="64"/>
                  </a:cubicBezTo>
                  <a:lnTo>
                    <a:pt x="10" y="76"/>
                  </a:lnTo>
                  <a:close/>
                  <a:moveTo>
                    <a:pt x="9" y="75"/>
                  </a:moveTo>
                  <a:cubicBezTo>
                    <a:pt x="8" y="74"/>
                    <a:pt x="8" y="74"/>
                    <a:pt x="8" y="7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64"/>
                    <a:pt x="9" y="64"/>
                    <a:pt x="9" y="64"/>
                  </a:cubicBezTo>
                  <a:lnTo>
                    <a:pt x="9" y="75"/>
                  </a:lnTo>
                  <a:close/>
                  <a:moveTo>
                    <a:pt x="8" y="74"/>
                  </a:moveTo>
                  <a:cubicBezTo>
                    <a:pt x="7" y="74"/>
                    <a:pt x="7" y="74"/>
                    <a:pt x="7" y="74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64"/>
                    <a:pt x="8" y="64"/>
                    <a:pt x="8" y="64"/>
                  </a:cubicBezTo>
                  <a:lnTo>
                    <a:pt x="8" y="74"/>
                  </a:lnTo>
                  <a:close/>
                  <a:moveTo>
                    <a:pt x="7" y="74"/>
                  </a:moveTo>
                  <a:cubicBezTo>
                    <a:pt x="6" y="73"/>
                    <a:pt x="6" y="73"/>
                    <a:pt x="6" y="73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7" y="65"/>
                    <a:pt x="7" y="65"/>
                    <a:pt x="7" y="65"/>
                  </a:cubicBezTo>
                  <a:lnTo>
                    <a:pt x="7" y="74"/>
                  </a:lnTo>
                  <a:close/>
                  <a:moveTo>
                    <a:pt x="6" y="73"/>
                  </a:moveTo>
                  <a:cubicBezTo>
                    <a:pt x="5" y="72"/>
                    <a:pt x="5" y="72"/>
                    <a:pt x="5" y="72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6" y="65"/>
                    <a:pt x="6" y="65"/>
                  </a:cubicBezTo>
                  <a:lnTo>
                    <a:pt x="6" y="73"/>
                  </a:lnTo>
                  <a:close/>
                  <a:moveTo>
                    <a:pt x="5" y="72"/>
                  </a:moveTo>
                  <a:cubicBezTo>
                    <a:pt x="5" y="71"/>
                    <a:pt x="4" y="71"/>
                    <a:pt x="4" y="7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5" y="61"/>
                    <a:pt x="5" y="61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lnTo>
                    <a:pt x="5" y="72"/>
                  </a:lnTo>
                  <a:close/>
                  <a:moveTo>
                    <a:pt x="4" y="70"/>
                  </a:moveTo>
                  <a:cubicBezTo>
                    <a:pt x="3" y="70"/>
                    <a:pt x="3" y="69"/>
                    <a:pt x="2" y="69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3" y="63"/>
                    <a:pt x="3" y="62"/>
                    <a:pt x="4" y="62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4" y="65"/>
                    <a:pt x="4" y="65"/>
                    <a:pt x="4" y="65"/>
                  </a:cubicBezTo>
                  <a:lnTo>
                    <a:pt x="4" y="70"/>
                  </a:lnTo>
                  <a:close/>
                  <a:moveTo>
                    <a:pt x="2" y="69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4"/>
                    <a:pt x="2" y="64"/>
                    <a:pt x="2" y="64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lnTo>
                    <a:pt x="2" y="69"/>
                  </a:lnTo>
                  <a:close/>
                  <a:moveTo>
                    <a:pt x="2" y="68"/>
                  </a:moveTo>
                  <a:cubicBezTo>
                    <a:pt x="1" y="67"/>
                    <a:pt x="1" y="66"/>
                    <a:pt x="0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4"/>
                    <a:pt x="2" y="64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lnTo>
                    <a:pt x="2" y="6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40" name="Freeform 41">
              <a:extLst>
                <a:ext uri="{FF2B5EF4-FFF2-40B4-BE49-F238E27FC236}">
                  <a16:creationId xmlns:a16="http://schemas.microsoft.com/office/drawing/2014/main" id="{66C4571F-851A-4AA8-B681-59662EC47075}"/>
                </a:ext>
              </a:extLst>
            </p:cNvPr>
            <p:cNvSpPr/>
            <p:nvPr/>
          </p:nvSpPr>
          <p:spPr bwMode="auto">
            <a:xfrm>
              <a:off x="5020577" y="1468968"/>
              <a:ext cx="402167" cy="315384"/>
            </a:xfrm>
            <a:custGeom>
              <a:gdLst>
                <a:gd fmla="*/ 4 w 92" name="T0"/>
                <a:gd fmla="*/ 72 h 72" name="T1"/>
                <a:gd fmla="*/ 54 w 92" name="T2"/>
                <a:gd fmla="*/ 35 h 72" name="T3"/>
                <a:gd fmla="*/ 66 w 92" name="T4"/>
                <a:gd fmla="*/ 22 h 72" name="T5"/>
                <a:gd fmla="*/ 88 w 92" name="T6"/>
                <a:gd fmla="*/ 20 h 72" name="T7"/>
                <a:gd fmla="*/ 73 w 92" name="T8"/>
                <a:gd fmla="*/ 6 h 72" name="T9"/>
                <a:gd fmla="*/ 49 w 92" name="T10"/>
                <a:gd fmla="*/ 27 h 72" name="T11"/>
                <a:gd fmla="*/ 0 w 92" name="T12"/>
                <a:gd fmla="*/ 68 h 72" name="T13"/>
                <a:gd fmla="*/ 4 w 92" name="T14"/>
                <a:gd fmla="*/ 72 h 7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2" w="92">
                  <a:moveTo>
                    <a:pt x="4" y="72"/>
                  </a:moveTo>
                  <a:cubicBezTo>
                    <a:pt x="17" y="71"/>
                    <a:pt x="34" y="58"/>
                    <a:pt x="54" y="35"/>
                  </a:cubicBezTo>
                  <a:cubicBezTo>
                    <a:pt x="57" y="31"/>
                    <a:pt x="60" y="27"/>
                    <a:pt x="66" y="22"/>
                  </a:cubicBezTo>
                  <a:cubicBezTo>
                    <a:pt x="75" y="15"/>
                    <a:pt x="82" y="14"/>
                    <a:pt x="88" y="20"/>
                  </a:cubicBezTo>
                  <a:cubicBezTo>
                    <a:pt x="92" y="11"/>
                    <a:pt x="87" y="0"/>
                    <a:pt x="73" y="6"/>
                  </a:cubicBezTo>
                  <a:cubicBezTo>
                    <a:pt x="62" y="11"/>
                    <a:pt x="54" y="19"/>
                    <a:pt x="49" y="27"/>
                  </a:cubicBezTo>
                  <a:cubicBezTo>
                    <a:pt x="32" y="51"/>
                    <a:pt x="15" y="68"/>
                    <a:pt x="0" y="68"/>
                  </a:cubicBezTo>
                  <a:cubicBezTo>
                    <a:pt x="1" y="70"/>
                    <a:pt x="2" y="71"/>
                    <a:pt x="4" y="72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41" name="Freeform 42">
              <a:extLst>
                <a:ext uri="{FF2B5EF4-FFF2-40B4-BE49-F238E27FC236}">
                  <a16:creationId xmlns:a16="http://schemas.microsoft.com/office/drawing/2014/main" id="{0F26DFB4-6A38-4B6E-AFBB-7CCAD52660B6}"/>
                </a:ext>
              </a:extLst>
            </p:cNvPr>
            <p:cNvSpPr/>
            <p:nvPr/>
          </p:nvSpPr>
          <p:spPr bwMode="auto">
            <a:xfrm>
              <a:off x="4950726" y="1176868"/>
              <a:ext cx="446617" cy="510117"/>
            </a:xfrm>
            <a:custGeom>
              <a:gdLst>
                <a:gd fmla="*/ 43 w 102" name="T0"/>
                <a:gd fmla="*/ 117 h 117" name="T1"/>
                <a:gd fmla="*/ 0 w 102" name="T2"/>
                <a:gd fmla="*/ 17 h 117" name="T3"/>
                <a:gd fmla="*/ 102 w 102" name="T4"/>
                <a:gd fmla="*/ 65 h 117" name="T5"/>
                <a:gd fmla="*/ 43 w 102" name="T6"/>
                <a:gd fmla="*/ 117 h 11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17" w="102">
                  <a:moveTo>
                    <a:pt x="43" y="117"/>
                  </a:moveTo>
                  <a:cubicBezTo>
                    <a:pt x="49" y="74"/>
                    <a:pt x="35" y="41"/>
                    <a:pt x="0" y="17"/>
                  </a:cubicBezTo>
                  <a:cubicBezTo>
                    <a:pt x="56" y="0"/>
                    <a:pt x="90" y="16"/>
                    <a:pt x="102" y="65"/>
                  </a:cubicBezTo>
                  <a:cubicBezTo>
                    <a:pt x="77" y="66"/>
                    <a:pt x="57" y="83"/>
                    <a:pt x="43" y="11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id="{6BD471F6-D84D-4F9F-8CBE-A98CBA018FCF}"/>
                </a:ext>
              </a:extLst>
            </p:cNvPr>
            <p:cNvSpPr/>
            <p:nvPr/>
          </p:nvSpPr>
          <p:spPr bwMode="auto">
            <a:xfrm>
              <a:off x="5081959" y="1238251"/>
              <a:ext cx="226484" cy="234951"/>
            </a:xfrm>
            <a:custGeom>
              <a:gdLst>
                <a:gd fmla="*/ 0 w 52" name="T0"/>
                <a:gd fmla="*/ 33 h 54" name="T1"/>
                <a:gd fmla="*/ 32 w 52" name="T2"/>
                <a:gd fmla="*/ 0 h 54" name="T3"/>
                <a:gd fmla="*/ 52 w 52" name="T4"/>
                <a:gd fmla="*/ 12 h 54" name="T5"/>
                <a:gd fmla="*/ 10 w 52" name="T6"/>
                <a:gd fmla="*/ 54 h 54" name="T7"/>
                <a:gd fmla="*/ 0 w 52" name="T8"/>
                <a:gd fmla="*/ 33 h 5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4" w="52">
                  <a:moveTo>
                    <a:pt x="0" y="33"/>
                  </a:moveTo>
                  <a:cubicBezTo>
                    <a:pt x="9" y="17"/>
                    <a:pt x="19" y="6"/>
                    <a:pt x="32" y="0"/>
                  </a:cubicBezTo>
                  <a:cubicBezTo>
                    <a:pt x="40" y="2"/>
                    <a:pt x="47" y="7"/>
                    <a:pt x="52" y="12"/>
                  </a:cubicBezTo>
                  <a:cubicBezTo>
                    <a:pt x="36" y="20"/>
                    <a:pt x="22" y="34"/>
                    <a:pt x="10" y="54"/>
                  </a:cubicBezTo>
                  <a:cubicBezTo>
                    <a:pt x="8" y="46"/>
                    <a:pt x="5" y="40"/>
                    <a:pt x="0" y="33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DFD6EC33-DBC3-4678-AB01-F805441B49CC}"/>
                </a:ext>
              </a:extLst>
            </p:cNvPr>
            <p:cNvSpPr/>
            <p:nvPr/>
          </p:nvSpPr>
          <p:spPr bwMode="auto">
            <a:xfrm>
              <a:off x="4946492" y="1267884"/>
              <a:ext cx="188384" cy="450851"/>
            </a:xfrm>
            <a:custGeom>
              <a:gdLst>
                <a:gd fmla="*/ 16 w 43" name="T0"/>
                <a:gd fmla="*/ 103 h 103" name="T1"/>
                <a:gd fmla="*/ 0 w 43" name="T2"/>
                <a:gd fmla="*/ 0 h 103" name="T3"/>
                <a:gd fmla="*/ 43 w 43" name="T4"/>
                <a:gd fmla="*/ 78 h 103" name="T5"/>
                <a:gd fmla="*/ 16 w 43" name="T6"/>
                <a:gd fmla="*/ 103 h 10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3" w="43">
                  <a:moveTo>
                    <a:pt x="16" y="103"/>
                  </a:moveTo>
                  <a:cubicBezTo>
                    <a:pt x="18" y="68"/>
                    <a:pt x="13" y="33"/>
                    <a:pt x="0" y="0"/>
                  </a:cubicBezTo>
                  <a:cubicBezTo>
                    <a:pt x="23" y="42"/>
                    <a:pt x="38" y="68"/>
                    <a:pt x="43" y="78"/>
                  </a:cubicBezTo>
                  <a:cubicBezTo>
                    <a:pt x="38" y="87"/>
                    <a:pt x="29" y="95"/>
                    <a:pt x="16" y="10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44" name="Freeform 45">
              <a:extLst>
                <a:ext uri="{FF2B5EF4-FFF2-40B4-BE49-F238E27FC236}">
                  <a16:creationId xmlns:a16="http://schemas.microsoft.com/office/drawing/2014/main" id="{A8A6D167-68A1-4B31-8EC3-AD46DD861992}"/>
                </a:ext>
              </a:extLst>
            </p:cNvPr>
            <p:cNvSpPr/>
            <p:nvPr/>
          </p:nvSpPr>
          <p:spPr bwMode="auto">
            <a:xfrm>
              <a:off x="4912626" y="1145118"/>
              <a:ext cx="107951" cy="88900"/>
            </a:xfrm>
            <a:custGeom>
              <a:gdLst>
                <a:gd fmla="*/ 0 w 25" name="T0"/>
                <a:gd fmla="*/ 10 h 20" name="T1"/>
                <a:gd fmla="*/ 6 w 25" name="T2"/>
                <a:gd fmla="*/ 20 h 20" name="T3"/>
                <a:gd fmla="*/ 25 w 25" name="T4"/>
                <a:gd fmla="*/ 12 h 20" name="T5"/>
                <a:gd fmla="*/ 25 w 25" name="T6"/>
                <a:gd fmla="*/ 13 h 20" name="T7"/>
                <a:gd fmla="*/ 22 w 25" name="T8"/>
                <a:gd fmla="*/ 2 h 20" name="T9"/>
                <a:gd fmla="*/ 0 w 25" name="T10"/>
                <a:gd fmla="*/ 10 h 2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0" w="25">
                  <a:moveTo>
                    <a:pt x="0" y="10"/>
                  </a:moveTo>
                  <a:cubicBezTo>
                    <a:pt x="6" y="20"/>
                    <a:pt x="6" y="20"/>
                    <a:pt x="6" y="20"/>
                  </a:cubicBezTo>
                  <a:cubicBezTo>
                    <a:pt x="10" y="18"/>
                    <a:pt x="21" y="11"/>
                    <a:pt x="25" y="12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1"/>
                    <a:pt x="22" y="2"/>
                    <a:pt x="22" y="2"/>
                  </a:cubicBezTo>
                  <a:cubicBezTo>
                    <a:pt x="17" y="0"/>
                    <a:pt x="4" y="8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45" name="Freeform 46">
              <a:extLst>
                <a:ext uri="{FF2B5EF4-FFF2-40B4-BE49-F238E27FC236}">
                  <a16:creationId xmlns:a16="http://schemas.microsoft.com/office/drawing/2014/main" id="{3AC83B58-8F13-4944-A082-0725695B9F21}"/>
                </a:ext>
              </a:extLst>
            </p:cNvPr>
            <p:cNvSpPr/>
            <p:nvPr/>
          </p:nvSpPr>
          <p:spPr bwMode="auto">
            <a:xfrm>
              <a:off x="4978243" y="1155701"/>
              <a:ext cx="42333" cy="69851"/>
            </a:xfrm>
            <a:custGeom>
              <a:gdLst>
                <a:gd fmla="*/ 14 w 20" name="T0"/>
                <a:gd fmla="*/ 0 h 33" name="T1"/>
                <a:gd fmla="*/ 20 w 20" name="T2"/>
                <a:gd fmla="*/ 22 h 33" name="T3"/>
                <a:gd fmla="*/ 20 w 20" name="T4"/>
                <a:gd fmla="*/ 22 h 33" name="T5"/>
                <a:gd fmla="*/ 20 w 20" name="T6"/>
                <a:gd fmla="*/ 22 h 33" name="T7"/>
                <a:gd fmla="*/ 20 w 20" name="T8"/>
                <a:gd fmla="*/ 24 h 33" name="T9"/>
                <a:gd fmla="*/ 20 w 20" name="T10"/>
                <a:gd fmla="*/ 24 h 33" name="T11"/>
                <a:gd fmla="*/ 18 w 20" name="T12"/>
                <a:gd fmla="*/ 24 h 33" name="T13"/>
                <a:gd fmla="*/ 18 w 20" name="T14"/>
                <a:gd fmla="*/ 26 h 33" name="T15"/>
                <a:gd fmla="*/ 16 w 20" name="T16"/>
                <a:gd fmla="*/ 26 h 33" name="T17"/>
                <a:gd fmla="*/ 16 w 20" name="T18"/>
                <a:gd fmla="*/ 26 h 33" name="T19"/>
                <a:gd fmla="*/ 14 w 20" name="T20"/>
                <a:gd fmla="*/ 28 h 33" name="T21"/>
                <a:gd fmla="*/ 12 w 20" name="T22"/>
                <a:gd fmla="*/ 28 h 33" name="T23"/>
                <a:gd fmla="*/ 10 w 20" name="T24"/>
                <a:gd fmla="*/ 28 h 33" name="T25"/>
                <a:gd fmla="*/ 10 w 20" name="T26"/>
                <a:gd fmla="*/ 31 h 33" name="T27"/>
                <a:gd fmla="*/ 8 w 20" name="T28"/>
                <a:gd fmla="*/ 31 h 33" name="T29"/>
                <a:gd fmla="*/ 6 w 20" name="T30"/>
                <a:gd fmla="*/ 33 h 33" name="T31"/>
                <a:gd fmla="*/ 6 w 20" name="T32"/>
                <a:gd fmla="*/ 33 h 33" name="T33"/>
                <a:gd fmla="*/ 6 w 20" name="T34"/>
                <a:gd fmla="*/ 33 h 33" name="T35"/>
                <a:gd fmla="*/ 0 w 20" name="T36"/>
                <a:gd fmla="*/ 10 h 33" name="T37"/>
                <a:gd fmla="*/ 0 w 20" name="T38"/>
                <a:gd fmla="*/ 10 h 33" name="T39"/>
                <a:gd fmla="*/ 0 w 20" name="T40"/>
                <a:gd fmla="*/ 10 h 33" name="T41"/>
                <a:gd fmla="*/ 0 w 20" name="T42"/>
                <a:gd fmla="*/ 8 h 33" name="T43"/>
                <a:gd fmla="*/ 2 w 20" name="T44"/>
                <a:gd fmla="*/ 8 h 33" name="T45"/>
                <a:gd fmla="*/ 4 w 20" name="T46"/>
                <a:gd fmla="*/ 8 h 33" name="T47"/>
                <a:gd fmla="*/ 6 w 20" name="T48"/>
                <a:gd fmla="*/ 6 h 33" name="T49"/>
                <a:gd fmla="*/ 8 w 20" name="T50"/>
                <a:gd fmla="*/ 6 h 33" name="T51"/>
                <a:gd fmla="*/ 8 w 20" name="T52"/>
                <a:gd fmla="*/ 6 h 33" name="T53"/>
                <a:gd fmla="*/ 10 w 20" name="T54"/>
                <a:gd fmla="*/ 4 h 33" name="T55"/>
                <a:gd fmla="*/ 10 w 20" name="T56"/>
                <a:gd fmla="*/ 4 h 33" name="T57"/>
                <a:gd fmla="*/ 12 w 20" name="T58"/>
                <a:gd fmla="*/ 4 h 33" name="T59"/>
                <a:gd fmla="*/ 12 w 20" name="T60"/>
                <a:gd fmla="*/ 2 h 33" name="T61"/>
                <a:gd fmla="*/ 14 w 20" name="T62"/>
                <a:gd fmla="*/ 2 h 33" name="T63"/>
                <a:gd fmla="*/ 14 w 20" name="T64"/>
                <a:gd fmla="*/ 2 h 33" name="T65"/>
                <a:gd fmla="*/ 14 w 20" name="T66"/>
                <a:gd fmla="*/ 0 h 33" name="T67"/>
                <a:gd fmla="*/ 14 w 20" name="T68"/>
                <a:gd fmla="*/ 0 h 33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3" w="20">
                  <a:moveTo>
                    <a:pt x="14" y="0"/>
                  </a:move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18" y="24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4" y="28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10" y="31"/>
                  </a:lnTo>
                  <a:lnTo>
                    <a:pt x="8" y="31"/>
                  </a:lnTo>
                  <a:lnTo>
                    <a:pt x="6" y="33"/>
                  </a:lnTo>
                  <a:lnTo>
                    <a:pt x="6" y="33"/>
                  </a:lnTo>
                  <a:lnTo>
                    <a:pt x="6" y="33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46" name="Freeform 47">
              <a:extLst>
                <a:ext uri="{FF2B5EF4-FFF2-40B4-BE49-F238E27FC236}">
                  <a16:creationId xmlns:a16="http://schemas.microsoft.com/office/drawing/2014/main" id="{218B8FAC-B65D-49E1-A929-DB873DB2AB9A}"/>
                </a:ext>
              </a:extLst>
            </p:cNvPr>
            <p:cNvSpPr/>
            <p:nvPr/>
          </p:nvSpPr>
          <p:spPr bwMode="auto">
            <a:xfrm>
              <a:off x="4978243" y="1119717"/>
              <a:ext cx="129117" cy="110067"/>
            </a:xfrm>
            <a:custGeom>
              <a:gdLst>
                <a:gd fmla="*/ 0 w 30" name="T0"/>
                <a:gd fmla="*/ 13 h 25" name="T1"/>
                <a:gd fmla="*/ 3 w 30" name="T2"/>
                <a:gd fmla="*/ 24 h 25" name="T3"/>
                <a:gd fmla="*/ 17 w 30" name="T4"/>
                <a:gd fmla="*/ 17 h 25" name="T5"/>
                <a:gd fmla="*/ 29 w 30" name="T6"/>
                <a:gd fmla="*/ 14 h 25" name="T7"/>
                <a:gd fmla="*/ 22 w 30" name="T8"/>
                <a:gd fmla="*/ 9 h 25" name="T9"/>
                <a:gd fmla="*/ 25 w 30" name="T10"/>
                <a:gd fmla="*/ 3 h 25" name="T11"/>
                <a:gd fmla="*/ 2 w 30" name="T12"/>
                <a:gd fmla="*/ 13 h 25" name="T13"/>
                <a:gd fmla="*/ 0 w 30" name="T14"/>
                <a:gd fmla="*/ 13 h 2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5" w="30">
                  <a:moveTo>
                    <a:pt x="0" y="13"/>
                  </a:moveTo>
                  <a:cubicBezTo>
                    <a:pt x="3" y="24"/>
                    <a:pt x="3" y="24"/>
                    <a:pt x="3" y="24"/>
                  </a:cubicBezTo>
                  <a:cubicBezTo>
                    <a:pt x="5" y="25"/>
                    <a:pt x="14" y="19"/>
                    <a:pt x="17" y="17"/>
                  </a:cubicBezTo>
                  <a:cubicBezTo>
                    <a:pt x="20" y="15"/>
                    <a:pt x="27" y="12"/>
                    <a:pt x="29" y="14"/>
                  </a:cubicBezTo>
                  <a:cubicBezTo>
                    <a:pt x="30" y="12"/>
                    <a:pt x="25" y="10"/>
                    <a:pt x="22" y="9"/>
                  </a:cubicBezTo>
                  <a:cubicBezTo>
                    <a:pt x="21" y="7"/>
                    <a:pt x="24" y="4"/>
                    <a:pt x="25" y="3"/>
                  </a:cubicBezTo>
                  <a:cubicBezTo>
                    <a:pt x="21" y="0"/>
                    <a:pt x="6" y="11"/>
                    <a:pt x="2" y="13"/>
                  </a:cubicBezTo>
                  <a:cubicBezTo>
                    <a:pt x="2" y="13"/>
                    <a:pt x="0" y="14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</p:grpSp>
      <p:sp>
        <p:nvSpPr>
          <p:cNvPr id="47" name="矩形 46">
            <a:extLst>
              <a:ext uri="{FF2B5EF4-FFF2-40B4-BE49-F238E27FC236}">
                <a16:creationId xmlns:a16="http://schemas.microsoft.com/office/drawing/2014/main" id="{E846D779-3E10-4CE7-BEA6-01F0CE1317A7}"/>
              </a:ext>
            </a:extLst>
          </p:cNvPr>
          <p:cNvSpPr/>
          <p:nvPr/>
        </p:nvSpPr>
        <p:spPr>
          <a:xfrm>
            <a:off x="5728600" y="1469821"/>
            <a:ext cx="4158349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9171CEB-7139-4D14-AA91-074D7C163D4C}"/>
              </a:ext>
            </a:extLst>
          </p:cNvPr>
          <p:cNvSpPr/>
          <p:nvPr/>
        </p:nvSpPr>
        <p:spPr>
          <a:xfrm>
            <a:off x="6051392" y="2402187"/>
            <a:ext cx="4158349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9B013A84-FE58-46FC-AC7B-7D980AE38AF9}"/>
              </a:ext>
            </a:extLst>
          </p:cNvPr>
          <p:cNvSpPr/>
          <p:nvPr/>
        </p:nvSpPr>
        <p:spPr>
          <a:xfrm>
            <a:off x="6051392" y="3486035"/>
            <a:ext cx="4158349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047BD824-C939-4E6D-A9E8-2C6931285712}"/>
              </a:ext>
            </a:extLst>
          </p:cNvPr>
          <p:cNvSpPr/>
          <p:nvPr/>
        </p:nvSpPr>
        <p:spPr>
          <a:xfrm>
            <a:off x="6078908" y="4802486"/>
            <a:ext cx="4158349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DF067A88-430A-404A-9BBD-8DB15976850B}"/>
              </a:ext>
            </a:extLst>
          </p:cNvPr>
          <p:cNvSpPr/>
          <p:nvPr/>
        </p:nvSpPr>
        <p:spPr>
          <a:xfrm>
            <a:off x="5968843" y="5667235"/>
            <a:ext cx="4158349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413918760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7"/>
      <p:bldP grpId="0" spid="48"/>
      <p:bldP grpId="0" spid="49"/>
      <p:bldP grpId="0" spid="50"/>
      <p:bldP grpId="0" spid="51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3D3AC8E5-920C-4F2A-BA8D-D476A9A68DE2}"/>
              </a:ext>
            </a:extLst>
          </p:cNvPr>
          <p:cNvGrpSpPr/>
          <p:nvPr/>
        </p:nvGrpSpPr>
        <p:grpSpPr>
          <a:xfrm>
            <a:off x="3233848" y="1217791"/>
            <a:ext cx="6455835" cy="5198995"/>
            <a:chOff x="1129277" y="1159733"/>
            <a:chExt cx="6455835" cy="5198995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19F01C4D-DBCF-421E-9A96-23974E2EE916}"/>
                </a:ext>
              </a:extLst>
            </p:cNvPr>
            <p:cNvSpPr/>
            <p:nvPr/>
          </p:nvSpPr>
          <p:spPr bwMode="auto">
            <a:xfrm>
              <a:off x="5237537" y="4555597"/>
              <a:ext cx="1050135" cy="177176"/>
            </a:xfrm>
            <a:custGeom>
              <a:gdLst>
                <a:gd fmla="*/ 0 w 569" name="T0"/>
                <a:gd fmla="*/ 91 h 96" name="T1"/>
                <a:gd fmla="*/ 93 w 569" name="T2"/>
                <a:gd fmla="*/ 0 h 96" name="T3"/>
                <a:gd fmla="*/ 569 w 569" name="T4"/>
                <a:gd fmla="*/ 0 h 96" name="T5"/>
                <a:gd fmla="*/ 569 w 569" name="T6"/>
                <a:gd fmla="*/ 6 h 96" name="T7"/>
                <a:gd fmla="*/ 95 w 569" name="T8"/>
                <a:gd fmla="*/ 6 h 96" name="T9"/>
                <a:gd fmla="*/ 5 w 569" name="T10"/>
                <a:gd fmla="*/ 96 h 96" name="T11"/>
                <a:gd fmla="*/ 0 w 569" name="T12"/>
                <a:gd fmla="*/ 91 h 96" name="T13"/>
                <a:gd fmla="*/ 0 w 569" name="T14"/>
                <a:gd fmla="*/ 91 h 9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6" w="569">
                  <a:moveTo>
                    <a:pt x="0" y="91"/>
                  </a:moveTo>
                  <a:lnTo>
                    <a:pt x="93" y="0"/>
                  </a:lnTo>
                  <a:lnTo>
                    <a:pt x="569" y="0"/>
                  </a:lnTo>
                  <a:lnTo>
                    <a:pt x="569" y="6"/>
                  </a:lnTo>
                  <a:lnTo>
                    <a:pt x="95" y="6"/>
                  </a:lnTo>
                  <a:lnTo>
                    <a:pt x="5" y="96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BFD27EB-DC60-4777-84CE-73574C4728C7}"/>
                </a:ext>
              </a:extLst>
            </p:cNvPr>
            <p:cNvSpPr/>
            <p:nvPr/>
          </p:nvSpPr>
          <p:spPr bwMode="auto">
            <a:xfrm>
              <a:off x="5774599" y="3407647"/>
              <a:ext cx="1207008" cy="177176"/>
            </a:xfrm>
            <a:custGeom>
              <a:gdLst>
                <a:gd fmla="*/ 0 w 654" name="T0"/>
                <a:gd fmla="*/ 91 h 96" name="T1"/>
                <a:gd fmla="*/ 92 w 654" name="T2"/>
                <a:gd fmla="*/ 0 h 96" name="T3"/>
                <a:gd fmla="*/ 654 w 654" name="T4"/>
                <a:gd fmla="*/ 0 h 96" name="T5"/>
                <a:gd fmla="*/ 654 w 654" name="T6"/>
                <a:gd fmla="*/ 7 h 96" name="T7"/>
                <a:gd fmla="*/ 95 w 654" name="T8"/>
                <a:gd fmla="*/ 7 h 96" name="T9"/>
                <a:gd fmla="*/ 4 w 654" name="T10"/>
                <a:gd fmla="*/ 96 h 96" name="T11"/>
                <a:gd fmla="*/ 0 w 654" name="T12"/>
                <a:gd fmla="*/ 91 h 96" name="T13"/>
                <a:gd fmla="*/ 0 w 654" name="T14"/>
                <a:gd fmla="*/ 91 h 9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6" w="654">
                  <a:moveTo>
                    <a:pt x="0" y="91"/>
                  </a:moveTo>
                  <a:lnTo>
                    <a:pt x="92" y="0"/>
                  </a:lnTo>
                  <a:lnTo>
                    <a:pt x="654" y="0"/>
                  </a:lnTo>
                  <a:lnTo>
                    <a:pt x="654" y="7"/>
                  </a:lnTo>
                  <a:lnTo>
                    <a:pt x="95" y="7"/>
                  </a:lnTo>
                  <a:lnTo>
                    <a:pt x="4" y="96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F3AE57CB-B185-4CEC-A05E-7BCDF7966C0B}"/>
                </a:ext>
              </a:extLst>
            </p:cNvPr>
            <p:cNvSpPr/>
            <p:nvPr/>
          </p:nvSpPr>
          <p:spPr bwMode="auto">
            <a:xfrm>
              <a:off x="1817680" y="4555597"/>
              <a:ext cx="1048289" cy="177176"/>
            </a:xfrm>
            <a:custGeom>
              <a:gdLst>
                <a:gd fmla="*/ 474 w 568" name="T0"/>
                <a:gd fmla="*/ 6 h 96" name="T1"/>
                <a:gd fmla="*/ 0 w 568" name="T2"/>
                <a:gd fmla="*/ 6 h 96" name="T3"/>
                <a:gd fmla="*/ 0 w 568" name="T4"/>
                <a:gd fmla="*/ 0 h 96" name="T5"/>
                <a:gd fmla="*/ 475 w 568" name="T6"/>
                <a:gd fmla="*/ 0 h 96" name="T7"/>
                <a:gd fmla="*/ 568 w 568" name="T8"/>
                <a:gd fmla="*/ 91 h 96" name="T9"/>
                <a:gd fmla="*/ 568 w 568" name="T10"/>
                <a:gd fmla="*/ 91 h 96" name="T11"/>
                <a:gd fmla="*/ 563 w 568" name="T12"/>
                <a:gd fmla="*/ 96 h 96" name="T13"/>
                <a:gd fmla="*/ 474 w 568" name="T14"/>
                <a:gd fmla="*/ 6 h 96" name="T15"/>
                <a:gd fmla="*/ 474 w 568" name="T16"/>
                <a:gd fmla="*/ 6 h 9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6" w="568">
                  <a:moveTo>
                    <a:pt x="474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475" y="0"/>
                  </a:lnTo>
                  <a:lnTo>
                    <a:pt x="568" y="91"/>
                  </a:lnTo>
                  <a:lnTo>
                    <a:pt x="568" y="91"/>
                  </a:lnTo>
                  <a:lnTo>
                    <a:pt x="563" y="96"/>
                  </a:lnTo>
                  <a:lnTo>
                    <a:pt x="474" y="6"/>
                  </a:lnTo>
                  <a:lnTo>
                    <a:pt x="474" y="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86420183-D143-4BBE-AB0A-48364206CC60}"/>
                </a:ext>
              </a:extLst>
            </p:cNvPr>
            <p:cNvSpPr/>
            <p:nvPr/>
          </p:nvSpPr>
          <p:spPr bwMode="auto">
            <a:xfrm>
              <a:off x="1129277" y="3407647"/>
              <a:ext cx="1199627" cy="177176"/>
            </a:xfrm>
            <a:custGeom>
              <a:gdLst>
                <a:gd fmla="*/ 556 w 650" name="T0"/>
                <a:gd fmla="*/ 7 h 96" name="T1"/>
                <a:gd fmla="*/ 0 w 650" name="T2"/>
                <a:gd fmla="*/ 7 h 96" name="T3"/>
                <a:gd fmla="*/ 0 w 650" name="T4"/>
                <a:gd fmla="*/ 0 h 96" name="T5"/>
                <a:gd fmla="*/ 559 w 650" name="T6"/>
                <a:gd fmla="*/ 0 h 96" name="T7"/>
                <a:gd fmla="*/ 650 w 650" name="T8"/>
                <a:gd fmla="*/ 91 h 96" name="T9"/>
                <a:gd fmla="*/ 650 w 650" name="T10"/>
                <a:gd fmla="*/ 91 h 96" name="T11"/>
                <a:gd fmla="*/ 645 w 650" name="T12"/>
                <a:gd fmla="*/ 96 h 96" name="T13"/>
                <a:gd fmla="*/ 556 w 650" name="T14"/>
                <a:gd fmla="*/ 7 h 96" name="T15"/>
                <a:gd fmla="*/ 556 w 650" name="T16"/>
                <a:gd fmla="*/ 7 h 9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6" w="650">
                  <a:moveTo>
                    <a:pt x="556" y="7"/>
                  </a:moveTo>
                  <a:lnTo>
                    <a:pt x="0" y="7"/>
                  </a:lnTo>
                  <a:lnTo>
                    <a:pt x="0" y="0"/>
                  </a:lnTo>
                  <a:lnTo>
                    <a:pt x="559" y="0"/>
                  </a:lnTo>
                  <a:lnTo>
                    <a:pt x="650" y="91"/>
                  </a:lnTo>
                  <a:lnTo>
                    <a:pt x="650" y="91"/>
                  </a:lnTo>
                  <a:lnTo>
                    <a:pt x="645" y="96"/>
                  </a:lnTo>
                  <a:lnTo>
                    <a:pt x="556" y="7"/>
                  </a:lnTo>
                  <a:lnTo>
                    <a:pt x="556" y="7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64ED907F-7FB7-412A-A8E7-C07E775B6C63}"/>
                </a:ext>
              </a:extLst>
            </p:cNvPr>
            <p:cNvSpPr/>
            <p:nvPr/>
          </p:nvSpPr>
          <p:spPr bwMode="auto">
            <a:xfrm>
              <a:off x="6385485" y="2095440"/>
              <a:ext cx="1199627" cy="177176"/>
            </a:xfrm>
            <a:custGeom>
              <a:gdLst>
                <a:gd fmla="*/ 0 w 650" name="T0"/>
                <a:gd fmla="*/ 91 h 96" name="T1"/>
                <a:gd fmla="*/ 93 w 650" name="T2"/>
                <a:gd fmla="*/ 0 h 96" name="T3"/>
                <a:gd fmla="*/ 650 w 650" name="T4"/>
                <a:gd fmla="*/ 0 h 96" name="T5"/>
                <a:gd fmla="*/ 650 w 650" name="T6"/>
                <a:gd fmla="*/ 6 h 96" name="T7"/>
                <a:gd fmla="*/ 95 w 650" name="T8"/>
                <a:gd fmla="*/ 6 h 96" name="T9"/>
                <a:gd fmla="*/ 5 w 650" name="T10"/>
                <a:gd fmla="*/ 96 h 96" name="T11"/>
                <a:gd fmla="*/ 0 w 650" name="T12"/>
                <a:gd fmla="*/ 91 h 96" name="T13"/>
                <a:gd fmla="*/ 0 w 650" name="T14"/>
                <a:gd fmla="*/ 91 h 9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6" w="650">
                  <a:moveTo>
                    <a:pt x="0" y="91"/>
                  </a:moveTo>
                  <a:lnTo>
                    <a:pt x="93" y="0"/>
                  </a:lnTo>
                  <a:lnTo>
                    <a:pt x="650" y="0"/>
                  </a:lnTo>
                  <a:lnTo>
                    <a:pt x="650" y="6"/>
                  </a:lnTo>
                  <a:lnTo>
                    <a:pt x="95" y="6"/>
                  </a:lnTo>
                  <a:lnTo>
                    <a:pt x="5" y="96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B0D1FA93-BF09-4611-B87E-A8CAD1AB8F62}"/>
                </a:ext>
              </a:extLst>
            </p:cNvPr>
            <p:cNvSpPr/>
            <p:nvPr/>
          </p:nvSpPr>
          <p:spPr bwMode="auto">
            <a:xfrm>
              <a:off x="1791840" y="1397812"/>
              <a:ext cx="118117" cy="236235"/>
            </a:xfrm>
            <a:custGeom>
              <a:gdLst>
                <a:gd fmla="*/ 64 w 64" name="T0"/>
                <a:gd fmla="*/ 63 h 128" name="T1"/>
                <a:gd fmla="*/ 0 w 64" name="T2"/>
                <a:gd fmla="*/ 0 h 128" name="T3"/>
                <a:gd fmla="*/ 0 w 64" name="T4"/>
                <a:gd fmla="*/ 128 h 128" name="T5"/>
                <a:gd fmla="*/ 64 w 64" name="T6"/>
                <a:gd fmla="*/ 63 h 12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28" w="64">
                  <a:moveTo>
                    <a:pt x="64" y="63"/>
                  </a:moveTo>
                  <a:lnTo>
                    <a:pt x="0" y="0"/>
                  </a:lnTo>
                  <a:lnTo>
                    <a:pt x="0" y="128"/>
                  </a:lnTo>
                  <a:lnTo>
                    <a:pt x="64" y="63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93844D57-4E53-45D6-9C40-E0395267D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1709" y="1159733"/>
              <a:ext cx="527836" cy="35435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53170BEA-141F-4DF3-95DB-1829E940CD64}"/>
                </a:ext>
              </a:extLst>
            </p:cNvPr>
            <p:cNvSpPr/>
            <p:nvPr/>
          </p:nvSpPr>
          <p:spPr bwMode="auto">
            <a:xfrm>
              <a:off x="3851507" y="1397812"/>
              <a:ext cx="116272" cy="236235"/>
            </a:xfrm>
            <a:custGeom>
              <a:gdLst>
                <a:gd fmla="*/ 63 w 63" name="T0"/>
                <a:gd fmla="*/ 63 h 128" name="T1"/>
                <a:gd fmla="*/ 0 w 63" name="T2"/>
                <a:gd fmla="*/ 0 h 128" name="T3"/>
                <a:gd fmla="*/ 0 w 63" name="T4"/>
                <a:gd fmla="*/ 128 h 128" name="T5"/>
                <a:gd fmla="*/ 63 w 63" name="T6"/>
                <a:gd fmla="*/ 63 h 12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28" w="62">
                  <a:moveTo>
                    <a:pt x="63" y="63"/>
                  </a:moveTo>
                  <a:lnTo>
                    <a:pt x="0" y="0"/>
                  </a:lnTo>
                  <a:lnTo>
                    <a:pt x="0" y="128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B2A7ACA5-3349-4CB8-8586-77F4141B5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1376" y="1159733"/>
              <a:ext cx="529681" cy="35435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5E0102EE-780F-4AD0-8EBF-74EDEF9B3226}"/>
                </a:ext>
              </a:extLst>
            </p:cNvPr>
            <p:cNvSpPr/>
            <p:nvPr/>
          </p:nvSpPr>
          <p:spPr bwMode="auto">
            <a:xfrm>
              <a:off x="2939792" y="4677406"/>
              <a:ext cx="2218385" cy="1107348"/>
            </a:xfrm>
            <a:custGeom>
              <a:gdLst>
                <a:gd fmla="*/ 361 w 723" name="T0"/>
                <a:gd fmla="*/ 238 h 361" name="T1"/>
                <a:gd fmla="*/ 123 w 723" name="T2"/>
                <a:gd fmla="*/ 0 h 361" name="T3"/>
                <a:gd fmla="*/ 0 w 723" name="T4"/>
                <a:gd fmla="*/ 0 h 361" name="T5"/>
                <a:gd fmla="*/ 361 w 723" name="T6"/>
                <a:gd fmla="*/ 361 h 361" name="T7"/>
                <a:gd fmla="*/ 723 w 723" name="T8"/>
                <a:gd fmla="*/ 0 h 361" name="T9"/>
                <a:gd fmla="*/ 600 w 723" name="T10"/>
                <a:gd fmla="*/ 0 h 361" name="T11"/>
                <a:gd fmla="*/ 361 w 723" name="T12"/>
                <a:gd fmla="*/ 238 h 36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61" w="723">
                  <a:moveTo>
                    <a:pt x="361" y="238"/>
                  </a:moveTo>
                  <a:cubicBezTo>
                    <a:pt x="230" y="238"/>
                    <a:pt x="123" y="131"/>
                    <a:pt x="12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9"/>
                    <a:pt x="162" y="361"/>
                    <a:pt x="361" y="361"/>
                  </a:cubicBezTo>
                  <a:cubicBezTo>
                    <a:pt x="561" y="361"/>
                    <a:pt x="723" y="199"/>
                    <a:pt x="723" y="0"/>
                  </a:cubicBezTo>
                  <a:cubicBezTo>
                    <a:pt x="600" y="0"/>
                    <a:pt x="600" y="0"/>
                    <a:pt x="600" y="0"/>
                  </a:cubicBezTo>
                  <a:cubicBezTo>
                    <a:pt x="600" y="131"/>
                    <a:pt x="493" y="238"/>
                    <a:pt x="361" y="238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" name="Rectangle 15">
              <a:extLst>
                <a:ext uri="{FF2B5EF4-FFF2-40B4-BE49-F238E27FC236}">
                  <a16:creationId xmlns:a16="http://schemas.microsoft.com/office/drawing/2014/main" id="{84CBDDAB-C4C6-4C32-ABD3-5DAC2AF904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791" y="4134805"/>
              <a:ext cx="378344" cy="542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4" name="Rectangle 16">
              <a:extLst>
                <a:ext uri="{FF2B5EF4-FFF2-40B4-BE49-F238E27FC236}">
                  <a16:creationId xmlns:a16="http://schemas.microsoft.com/office/drawing/2014/main" id="{C665A6E3-CC7F-4B3B-938D-44612B604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1677" y="4134805"/>
              <a:ext cx="376499" cy="542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5" name="Rectangle 17">
              <a:extLst>
                <a:ext uri="{FF2B5EF4-FFF2-40B4-BE49-F238E27FC236}">
                  <a16:creationId xmlns:a16="http://schemas.microsoft.com/office/drawing/2014/main" id="{FDDBBBD8-1AB2-4374-8234-2C55921FF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733" y="4134806"/>
              <a:ext cx="376499" cy="135465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5FD47598-647F-4D67-A035-2D1B2320F586}"/>
                </a:ext>
              </a:extLst>
            </p:cNvPr>
            <p:cNvSpPr/>
            <p:nvPr/>
          </p:nvSpPr>
          <p:spPr bwMode="auto">
            <a:xfrm>
              <a:off x="2382426" y="3487008"/>
              <a:ext cx="1493073" cy="749305"/>
            </a:xfrm>
            <a:custGeom>
              <a:gdLst>
                <a:gd fmla="*/ 244 w 487" name="T0"/>
                <a:gd fmla="*/ 161 h 244" name="T1"/>
                <a:gd fmla="*/ 83 w 487" name="T2"/>
                <a:gd fmla="*/ 0 h 244" name="T3"/>
                <a:gd fmla="*/ 0 w 487" name="T4"/>
                <a:gd fmla="*/ 0 h 244" name="T5"/>
                <a:gd fmla="*/ 244 w 487" name="T6"/>
                <a:gd fmla="*/ 244 h 244" name="T7"/>
                <a:gd fmla="*/ 487 w 487" name="T8"/>
                <a:gd fmla="*/ 0 h 244" name="T9"/>
                <a:gd fmla="*/ 404 w 487" name="T10"/>
                <a:gd fmla="*/ 0 h 244" name="T11"/>
                <a:gd fmla="*/ 244 w 487" name="T12"/>
                <a:gd fmla="*/ 161 h 24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4" w="487">
                  <a:moveTo>
                    <a:pt x="244" y="161"/>
                  </a:moveTo>
                  <a:cubicBezTo>
                    <a:pt x="155" y="161"/>
                    <a:pt x="83" y="89"/>
                    <a:pt x="8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5"/>
                    <a:pt x="109" y="244"/>
                    <a:pt x="244" y="244"/>
                  </a:cubicBezTo>
                  <a:cubicBezTo>
                    <a:pt x="378" y="244"/>
                    <a:pt x="487" y="135"/>
                    <a:pt x="487" y="0"/>
                  </a:cubicBezTo>
                  <a:cubicBezTo>
                    <a:pt x="404" y="0"/>
                    <a:pt x="404" y="0"/>
                    <a:pt x="404" y="0"/>
                  </a:cubicBezTo>
                  <a:cubicBezTo>
                    <a:pt x="404" y="89"/>
                    <a:pt x="332" y="161"/>
                    <a:pt x="244" y="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7" name="Rectangle 19">
              <a:extLst>
                <a:ext uri="{FF2B5EF4-FFF2-40B4-BE49-F238E27FC236}">
                  <a16:creationId xmlns:a16="http://schemas.microsoft.com/office/drawing/2014/main" id="{2B002ADA-57AC-42DF-AAE4-45DFE5EE0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2426" y="3121583"/>
              <a:ext cx="254689" cy="3654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1D515897-397B-4622-BE02-5337FCF26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0810" y="3121583"/>
              <a:ext cx="254689" cy="3654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9" name="Rectangle 21">
              <a:extLst>
                <a:ext uri="{FF2B5EF4-FFF2-40B4-BE49-F238E27FC236}">
                  <a16:creationId xmlns:a16="http://schemas.microsoft.com/office/drawing/2014/main" id="{023CD390-725F-49AB-9A8E-62B7625B5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0696" y="3121583"/>
              <a:ext cx="254689" cy="9154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4D1F093D-A2AF-40FB-BF19-D49021AAB74F}"/>
                </a:ext>
              </a:extLst>
            </p:cNvPr>
            <p:cNvSpPr/>
            <p:nvPr/>
          </p:nvSpPr>
          <p:spPr bwMode="auto">
            <a:xfrm>
              <a:off x="4218777" y="3487008"/>
              <a:ext cx="1498609" cy="749305"/>
            </a:xfrm>
            <a:custGeom>
              <a:gdLst>
                <a:gd fmla="*/ 244 w 488" name="T0"/>
                <a:gd fmla="*/ 161 h 244" name="T1"/>
                <a:gd fmla="*/ 83 w 488" name="T2"/>
                <a:gd fmla="*/ 0 h 244" name="T3"/>
                <a:gd fmla="*/ 0 w 488" name="T4"/>
                <a:gd fmla="*/ 0 h 244" name="T5"/>
                <a:gd fmla="*/ 244 w 488" name="T6"/>
                <a:gd fmla="*/ 244 h 244" name="T7"/>
                <a:gd fmla="*/ 488 w 488" name="T8"/>
                <a:gd fmla="*/ 0 h 244" name="T9"/>
                <a:gd fmla="*/ 405 w 488" name="T10"/>
                <a:gd fmla="*/ 0 h 244" name="T11"/>
                <a:gd fmla="*/ 244 w 488" name="T12"/>
                <a:gd fmla="*/ 161 h 24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4" w="488">
                  <a:moveTo>
                    <a:pt x="244" y="161"/>
                  </a:moveTo>
                  <a:cubicBezTo>
                    <a:pt x="155" y="161"/>
                    <a:pt x="83" y="89"/>
                    <a:pt x="8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5"/>
                    <a:pt x="109" y="244"/>
                    <a:pt x="244" y="244"/>
                  </a:cubicBezTo>
                  <a:cubicBezTo>
                    <a:pt x="379" y="244"/>
                    <a:pt x="488" y="135"/>
                    <a:pt x="488" y="0"/>
                  </a:cubicBezTo>
                  <a:cubicBezTo>
                    <a:pt x="405" y="0"/>
                    <a:pt x="405" y="0"/>
                    <a:pt x="405" y="0"/>
                  </a:cubicBezTo>
                  <a:cubicBezTo>
                    <a:pt x="405" y="89"/>
                    <a:pt x="333" y="161"/>
                    <a:pt x="244" y="1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1" name="Rectangle 23">
              <a:extLst>
                <a:ext uri="{FF2B5EF4-FFF2-40B4-BE49-F238E27FC236}">
                  <a16:creationId xmlns:a16="http://schemas.microsoft.com/office/drawing/2014/main" id="{E3CCD81F-50D2-488F-98DA-A4B48B413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777" y="3121583"/>
              <a:ext cx="254689" cy="3654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2" name="Rectangle 24">
              <a:extLst>
                <a:ext uri="{FF2B5EF4-FFF2-40B4-BE49-F238E27FC236}">
                  <a16:creationId xmlns:a16="http://schemas.microsoft.com/office/drawing/2014/main" id="{E18A81C8-79BD-4C9A-9774-624742550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2697" y="3121583"/>
              <a:ext cx="254689" cy="3654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E7DC6014-10AC-4DA0-9887-046277A97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2582" y="3121583"/>
              <a:ext cx="254689" cy="9154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4" name="Freeform 26">
              <a:extLst>
                <a:ext uri="{FF2B5EF4-FFF2-40B4-BE49-F238E27FC236}">
                  <a16:creationId xmlns:a16="http://schemas.microsoft.com/office/drawing/2014/main" id="{53D73BB5-881F-4095-8356-3367304DD293}"/>
                </a:ext>
              </a:extLst>
            </p:cNvPr>
            <p:cNvSpPr/>
            <p:nvPr/>
          </p:nvSpPr>
          <p:spPr bwMode="auto">
            <a:xfrm>
              <a:off x="5102809" y="2726628"/>
              <a:ext cx="972620" cy="485387"/>
            </a:xfrm>
            <a:custGeom>
              <a:gdLst>
                <a:gd fmla="*/ 158 w 317" name="T0"/>
                <a:gd fmla="*/ 104 h 158" name="T1"/>
                <a:gd fmla="*/ 54 w 317" name="T2"/>
                <a:gd fmla="*/ 0 h 158" name="T3"/>
                <a:gd fmla="*/ 0 w 317" name="T4"/>
                <a:gd fmla="*/ 0 h 158" name="T5"/>
                <a:gd fmla="*/ 158 w 317" name="T6"/>
                <a:gd fmla="*/ 158 h 158" name="T7"/>
                <a:gd fmla="*/ 317 w 317" name="T8"/>
                <a:gd fmla="*/ 0 h 158" name="T9"/>
                <a:gd fmla="*/ 263 w 317" name="T10"/>
                <a:gd fmla="*/ 0 h 158" name="T11"/>
                <a:gd fmla="*/ 158 w 317" name="T12"/>
                <a:gd fmla="*/ 104 h 15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8" w="317">
                  <a:moveTo>
                    <a:pt x="158" y="104"/>
                  </a:moveTo>
                  <a:cubicBezTo>
                    <a:pt x="101" y="104"/>
                    <a:pt x="54" y="57"/>
                    <a:pt x="5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7"/>
                    <a:pt x="71" y="158"/>
                    <a:pt x="158" y="158"/>
                  </a:cubicBezTo>
                  <a:cubicBezTo>
                    <a:pt x="246" y="158"/>
                    <a:pt x="317" y="87"/>
                    <a:pt x="317" y="0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263" y="57"/>
                    <a:pt x="216" y="104"/>
                    <a:pt x="158" y="10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0E62FE98-ACDB-469E-BB1B-4F85170AC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809" y="2486703"/>
              <a:ext cx="166103" cy="239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52081A4C-7FD1-4562-BC7C-DEC3FC139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9327" y="2486703"/>
              <a:ext cx="166103" cy="239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FCE36C0E-AC0B-485A-BD65-647A67625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5146" y="2486703"/>
              <a:ext cx="166103" cy="59612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D2EFA59A-D039-46F3-9BB2-957A663C9397}"/>
                </a:ext>
              </a:extLst>
            </p:cNvPr>
            <p:cNvSpPr/>
            <p:nvPr/>
          </p:nvSpPr>
          <p:spPr bwMode="auto">
            <a:xfrm>
              <a:off x="2022538" y="2726628"/>
              <a:ext cx="972620" cy="485387"/>
            </a:xfrm>
            <a:custGeom>
              <a:gdLst>
                <a:gd fmla="*/ 158 w 317" name="T0"/>
                <a:gd fmla="*/ 104 h 158" name="T1"/>
                <a:gd fmla="*/ 54 w 317" name="T2"/>
                <a:gd fmla="*/ 0 h 158" name="T3"/>
                <a:gd fmla="*/ 0 w 317" name="T4"/>
                <a:gd fmla="*/ 0 h 158" name="T5"/>
                <a:gd fmla="*/ 158 w 317" name="T6"/>
                <a:gd fmla="*/ 158 h 158" name="T7"/>
                <a:gd fmla="*/ 317 w 317" name="T8"/>
                <a:gd fmla="*/ 0 h 158" name="T9"/>
                <a:gd fmla="*/ 263 w 317" name="T10"/>
                <a:gd fmla="*/ 0 h 158" name="T11"/>
                <a:gd fmla="*/ 158 w 317" name="T12"/>
                <a:gd fmla="*/ 104 h 15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8" w="317">
                  <a:moveTo>
                    <a:pt x="158" y="104"/>
                  </a:moveTo>
                  <a:cubicBezTo>
                    <a:pt x="101" y="104"/>
                    <a:pt x="54" y="57"/>
                    <a:pt x="5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7"/>
                    <a:pt x="71" y="158"/>
                    <a:pt x="158" y="158"/>
                  </a:cubicBezTo>
                  <a:cubicBezTo>
                    <a:pt x="246" y="158"/>
                    <a:pt x="317" y="87"/>
                    <a:pt x="317" y="0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263" y="57"/>
                    <a:pt x="216" y="104"/>
                    <a:pt x="158" y="10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9" name="Rectangle 31">
              <a:extLst>
                <a:ext uri="{FF2B5EF4-FFF2-40B4-BE49-F238E27FC236}">
                  <a16:creationId xmlns:a16="http://schemas.microsoft.com/office/drawing/2014/main" id="{D57A5697-ACAF-467A-AA0F-B387AA6BB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2538" y="2486703"/>
              <a:ext cx="166103" cy="239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0" name="Rectangle 32">
              <a:extLst>
                <a:ext uri="{FF2B5EF4-FFF2-40B4-BE49-F238E27FC236}">
                  <a16:creationId xmlns:a16="http://schemas.microsoft.com/office/drawing/2014/main" id="{1CD630EF-37CE-41A6-9CD2-658212F86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9057" y="2486703"/>
              <a:ext cx="166103" cy="239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1" name="Rectangle 33">
              <a:extLst>
                <a:ext uri="{FF2B5EF4-FFF2-40B4-BE49-F238E27FC236}">
                  <a16:creationId xmlns:a16="http://schemas.microsoft.com/office/drawing/2014/main" id="{86C0061D-84E0-4842-A06F-6BF291D38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874" y="2486703"/>
              <a:ext cx="166103" cy="59612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id="{614A5634-FD19-4997-B015-C9C39E6AFB9C}"/>
                </a:ext>
              </a:extLst>
            </p:cNvPr>
            <p:cNvSpPr/>
            <p:nvPr/>
          </p:nvSpPr>
          <p:spPr bwMode="auto">
            <a:xfrm>
              <a:off x="3264613" y="2726628"/>
              <a:ext cx="970775" cy="485387"/>
            </a:xfrm>
            <a:custGeom>
              <a:gdLst>
                <a:gd fmla="*/ 158 w 316" name="T0"/>
                <a:gd fmla="*/ 104 h 158" name="T1"/>
                <a:gd fmla="*/ 53 w 316" name="T2"/>
                <a:gd fmla="*/ 0 h 158" name="T3"/>
                <a:gd fmla="*/ 0 w 316" name="T4"/>
                <a:gd fmla="*/ 0 h 158" name="T5"/>
                <a:gd fmla="*/ 158 w 316" name="T6"/>
                <a:gd fmla="*/ 158 h 158" name="T7"/>
                <a:gd fmla="*/ 316 w 316" name="T8"/>
                <a:gd fmla="*/ 0 h 158" name="T9"/>
                <a:gd fmla="*/ 262 w 316" name="T10"/>
                <a:gd fmla="*/ 0 h 158" name="T11"/>
                <a:gd fmla="*/ 158 w 316" name="T12"/>
                <a:gd fmla="*/ 104 h 15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8" w="316">
                  <a:moveTo>
                    <a:pt x="158" y="104"/>
                  </a:moveTo>
                  <a:cubicBezTo>
                    <a:pt x="100" y="104"/>
                    <a:pt x="53" y="57"/>
                    <a:pt x="5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7"/>
                    <a:pt x="70" y="158"/>
                    <a:pt x="158" y="158"/>
                  </a:cubicBezTo>
                  <a:cubicBezTo>
                    <a:pt x="245" y="158"/>
                    <a:pt x="316" y="87"/>
                    <a:pt x="316" y="0"/>
                  </a:cubicBezTo>
                  <a:cubicBezTo>
                    <a:pt x="262" y="0"/>
                    <a:pt x="262" y="0"/>
                    <a:pt x="262" y="0"/>
                  </a:cubicBezTo>
                  <a:cubicBezTo>
                    <a:pt x="262" y="57"/>
                    <a:pt x="216" y="104"/>
                    <a:pt x="158" y="10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3" name="Rectangle 35">
              <a:extLst>
                <a:ext uri="{FF2B5EF4-FFF2-40B4-BE49-F238E27FC236}">
                  <a16:creationId xmlns:a16="http://schemas.microsoft.com/office/drawing/2014/main" id="{3C324EA2-9598-4901-9C6C-CC828AC39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612" y="2486703"/>
              <a:ext cx="162411" cy="239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4" name="Rectangle 36">
              <a:extLst>
                <a:ext uri="{FF2B5EF4-FFF2-40B4-BE49-F238E27FC236}">
                  <a16:creationId xmlns:a16="http://schemas.microsoft.com/office/drawing/2014/main" id="{EBF491B6-4730-4C5B-A33F-7524EF1E1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285" y="2486703"/>
              <a:ext cx="166103" cy="239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5" name="Rectangle 37">
              <a:extLst>
                <a:ext uri="{FF2B5EF4-FFF2-40B4-BE49-F238E27FC236}">
                  <a16:creationId xmlns:a16="http://schemas.microsoft.com/office/drawing/2014/main" id="{41DF3B06-5B84-453E-BFA2-B69F6E663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6949" y="2486703"/>
              <a:ext cx="166103" cy="59612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BEEB1252-1567-4246-8CEB-DEE0CB071714}"/>
                </a:ext>
              </a:extLst>
            </p:cNvPr>
            <p:cNvSpPr/>
            <p:nvPr/>
          </p:nvSpPr>
          <p:spPr bwMode="auto">
            <a:xfrm>
              <a:off x="4861038" y="2211712"/>
              <a:ext cx="649644" cy="324821"/>
            </a:xfrm>
            <a:custGeom>
              <a:gdLst>
                <a:gd fmla="*/ 106 w 212" name="T0"/>
                <a:gd fmla="*/ 70 h 106" name="T1"/>
                <a:gd fmla="*/ 36 w 212" name="T2"/>
                <a:gd fmla="*/ 0 h 106" name="T3"/>
                <a:gd fmla="*/ 0 w 212" name="T4"/>
                <a:gd fmla="*/ 0 h 106" name="T5"/>
                <a:gd fmla="*/ 106 w 212" name="T6"/>
                <a:gd fmla="*/ 106 h 106" name="T7"/>
                <a:gd fmla="*/ 212 w 212" name="T8"/>
                <a:gd fmla="*/ 0 h 106" name="T9"/>
                <a:gd fmla="*/ 176 w 212" name="T10"/>
                <a:gd fmla="*/ 0 h 106" name="T11"/>
                <a:gd fmla="*/ 106 w 212" name="T12"/>
                <a:gd fmla="*/ 70 h 10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5" w="211">
                  <a:moveTo>
                    <a:pt x="106" y="70"/>
                  </a:moveTo>
                  <a:cubicBezTo>
                    <a:pt x="68" y="70"/>
                    <a:pt x="36" y="39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9"/>
                    <a:pt x="48" y="106"/>
                    <a:pt x="106" y="106"/>
                  </a:cubicBezTo>
                  <a:cubicBezTo>
                    <a:pt x="164" y="106"/>
                    <a:pt x="212" y="59"/>
                    <a:pt x="212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39"/>
                    <a:pt x="144" y="70"/>
                    <a:pt x="106" y="7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7" name="Rectangle 39">
              <a:extLst>
                <a:ext uri="{FF2B5EF4-FFF2-40B4-BE49-F238E27FC236}">
                  <a16:creationId xmlns:a16="http://schemas.microsoft.com/office/drawing/2014/main" id="{C11DD346-95AC-4987-82D0-571865459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1038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8" name="Rectangle 40">
              <a:extLst>
                <a:ext uri="{FF2B5EF4-FFF2-40B4-BE49-F238E27FC236}">
                  <a16:creationId xmlns:a16="http://schemas.microsoft.com/office/drawing/2014/main" id="{E4ADA735-724E-4D3B-9BCB-3182B139B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947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9" name="Rectangle 41">
              <a:extLst>
                <a:ext uri="{FF2B5EF4-FFF2-40B4-BE49-F238E27FC236}">
                  <a16:creationId xmlns:a16="http://schemas.microsoft.com/office/drawing/2014/main" id="{F29A30B8-9B5A-4B3B-9E27-0C89F4CDF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0493" y="2054838"/>
              <a:ext cx="110735" cy="3949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0" name="Freeform 42">
              <a:extLst>
                <a:ext uri="{FF2B5EF4-FFF2-40B4-BE49-F238E27FC236}">
                  <a16:creationId xmlns:a16="http://schemas.microsoft.com/office/drawing/2014/main" id="{CBCFD12A-3174-4DF4-9032-F906FC11FE01}"/>
                </a:ext>
              </a:extLst>
            </p:cNvPr>
            <p:cNvSpPr/>
            <p:nvPr/>
          </p:nvSpPr>
          <p:spPr bwMode="auto">
            <a:xfrm>
              <a:off x="5667557" y="2211712"/>
              <a:ext cx="647799" cy="324821"/>
            </a:xfrm>
            <a:custGeom>
              <a:gdLst>
                <a:gd fmla="*/ 106 w 211" name="T0"/>
                <a:gd fmla="*/ 70 h 106" name="T1"/>
                <a:gd fmla="*/ 36 w 211" name="T2"/>
                <a:gd fmla="*/ 0 h 106" name="T3"/>
                <a:gd fmla="*/ 0 w 211" name="T4"/>
                <a:gd fmla="*/ 0 h 106" name="T5"/>
                <a:gd fmla="*/ 106 w 211" name="T6"/>
                <a:gd fmla="*/ 106 h 106" name="T7"/>
                <a:gd fmla="*/ 211 w 211" name="T8"/>
                <a:gd fmla="*/ 0 h 106" name="T9"/>
                <a:gd fmla="*/ 175 w 211" name="T10"/>
                <a:gd fmla="*/ 0 h 106" name="T11"/>
                <a:gd fmla="*/ 106 w 211" name="T12"/>
                <a:gd fmla="*/ 70 h 10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5" w="211">
                  <a:moveTo>
                    <a:pt x="106" y="70"/>
                  </a:moveTo>
                  <a:cubicBezTo>
                    <a:pt x="67" y="70"/>
                    <a:pt x="36" y="39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9"/>
                    <a:pt x="48" y="106"/>
                    <a:pt x="106" y="106"/>
                  </a:cubicBezTo>
                  <a:cubicBezTo>
                    <a:pt x="164" y="106"/>
                    <a:pt x="211" y="59"/>
                    <a:pt x="211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39"/>
                    <a:pt x="144" y="70"/>
                    <a:pt x="106" y="7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1" name="Rectangle 43">
              <a:extLst>
                <a:ext uri="{FF2B5EF4-FFF2-40B4-BE49-F238E27FC236}">
                  <a16:creationId xmlns:a16="http://schemas.microsoft.com/office/drawing/2014/main" id="{D303D4F6-D657-4848-B106-B763FC520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7557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2" name="Rectangle 44">
              <a:extLst>
                <a:ext uri="{FF2B5EF4-FFF2-40B4-BE49-F238E27FC236}">
                  <a16:creationId xmlns:a16="http://schemas.microsoft.com/office/drawing/2014/main" id="{630F9333-6953-4AB6-A9B8-C9C0380B5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4619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3" name="Rectangle 45">
              <a:extLst>
                <a:ext uri="{FF2B5EF4-FFF2-40B4-BE49-F238E27FC236}">
                  <a16:creationId xmlns:a16="http://schemas.microsoft.com/office/drawing/2014/main" id="{01B35A03-8C55-43D3-AEDE-44919F5F7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7011" y="2054838"/>
              <a:ext cx="110735" cy="3949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4" name="Freeform 46">
              <a:extLst>
                <a:ext uri="{FF2B5EF4-FFF2-40B4-BE49-F238E27FC236}">
                  <a16:creationId xmlns:a16="http://schemas.microsoft.com/office/drawing/2014/main" id="{D05A9C8A-DDB0-469B-AB96-97BFC5DACCA8}"/>
                </a:ext>
              </a:extLst>
            </p:cNvPr>
            <p:cNvSpPr/>
            <p:nvPr/>
          </p:nvSpPr>
          <p:spPr bwMode="auto">
            <a:xfrm>
              <a:off x="3829359" y="2211712"/>
              <a:ext cx="647799" cy="324821"/>
            </a:xfrm>
            <a:custGeom>
              <a:gdLst>
                <a:gd fmla="*/ 105 w 211" name="T0"/>
                <a:gd fmla="*/ 70 h 106" name="T1"/>
                <a:gd fmla="*/ 36 w 211" name="T2"/>
                <a:gd fmla="*/ 0 h 106" name="T3"/>
                <a:gd fmla="*/ 0 w 211" name="T4"/>
                <a:gd fmla="*/ 0 h 106" name="T5"/>
                <a:gd fmla="*/ 105 w 211" name="T6"/>
                <a:gd fmla="*/ 106 h 106" name="T7"/>
                <a:gd fmla="*/ 211 w 211" name="T8"/>
                <a:gd fmla="*/ 0 h 106" name="T9"/>
                <a:gd fmla="*/ 175 w 211" name="T10"/>
                <a:gd fmla="*/ 0 h 106" name="T11"/>
                <a:gd fmla="*/ 105 w 211" name="T12"/>
                <a:gd fmla="*/ 70 h 10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5" w="211">
                  <a:moveTo>
                    <a:pt x="105" y="70"/>
                  </a:moveTo>
                  <a:cubicBezTo>
                    <a:pt x="67" y="70"/>
                    <a:pt x="36" y="39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9"/>
                    <a:pt x="47" y="106"/>
                    <a:pt x="105" y="106"/>
                  </a:cubicBezTo>
                  <a:cubicBezTo>
                    <a:pt x="164" y="106"/>
                    <a:pt x="211" y="59"/>
                    <a:pt x="211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39"/>
                    <a:pt x="144" y="70"/>
                    <a:pt x="105" y="7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5" name="Rectangle 47">
              <a:extLst>
                <a:ext uri="{FF2B5EF4-FFF2-40B4-BE49-F238E27FC236}">
                  <a16:creationId xmlns:a16="http://schemas.microsoft.com/office/drawing/2014/main" id="{555AE50B-EAC1-4AFE-B5F8-3DE119D49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9359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6" name="Rectangle 48">
              <a:extLst>
                <a:ext uri="{FF2B5EF4-FFF2-40B4-BE49-F238E27FC236}">
                  <a16:creationId xmlns:a16="http://schemas.microsoft.com/office/drawing/2014/main" id="{9C1E092E-B445-4C16-9B17-77D912C49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6423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7" name="Rectangle 49">
              <a:extLst>
                <a:ext uri="{FF2B5EF4-FFF2-40B4-BE49-F238E27FC236}">
                  <a16:creationId xmlns:a16="http://schemas.microsoft.com/office/drawing/2014/main" id="{92587BAF-1131-4492-AF3E-6E5C421AA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69" y="2054838"/>
              <a:ext cx="110735" cy="3949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8" name="Freeform 50">
              <a:extLst>
                <a:ext uri="{FF2B5EF4-FFF2-40B4-BE49-F238E27FC236}">
                  <a16:creationId xmlns:a16="http://schemas.microsoft.com/office/drawing/2014/main" id="{8CD24DA4-389A-482E-955C-353983CB01FE}"/>
                </a:ext>
              </a:extLst>
            </p:cNvPr>
            <p:cNvSpPr/>
            <p:nvPr/>
          </p:nvSpPr>
          <p:spPr bwMode="auto">
            <a:xfrm>
              <a:off x="1780767" y="2211712"/>
              <a:ext cx="647799" cy="324821"/>
            </a:xfrm>
            <a:custGeom>
              <a:gdLst>
                <a:gd fmla="*/ 106 w 211" name="T0"/>
                <a:gd fmla="*/ 70 h 106" name="T1"/>
                <a:gd fmla="*/ 36 w 211" name="T2"/>
                <a:gd fmla="*/ 0 h 106" name="T3"/>
                <a:gd fmla="*/ 0 w 211" name="T4"/>
                <a:gd fmla="*/ 0 h 106" name="T5"/>
                <a:gd fmla="*/ 106 w 211" name="T6"/>
                <a:gd fmla="*/ 106 h 106" name="T7"/>
                <a:gd fmla="*/ 211 w 211" name="T8"/>
                <a:gd fmla="*/ 0 h 106" name="T9"/>
                <a:gd fmla="*/ 175 w 211" name="T10"/>
                <a:gd fmla="*/ 0 h 106" name="T11"/>
                <a:gd fmla="*/ 106 w 211" name="T12"/>
                <a:gd fmla="*/ 70 h 10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5" w="211">
                  <a:moveTo>
                    <a:pt x="106" y="70"/>
                  </a:moveTo>
                  <a:cubicBezTo>
                    <a:pt x="67" y="70"/>
                    <a:pt x="36" y="39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9"/>
                    <a:pt x="48" y="106"/>
                    <a:pt x="106" y="106"/>
                  </a:cubicBezTo>
                  <a:cubicBezTo>
                    <a:pt x="164" y="106"/>
                    <a:pt x="211" y="59"/>
                    <a:pt x="211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39"/>
                    <a:pt x="144" y="70"/>
                    <a:pt x="106" y="7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9" name="Rectangle 51">
              <a:extLst>
                <a:ext uri="{FF2B5EF4-FFF2-40B4-BE49-F238E27FC236}">
                  <a16:creationId xmlns:a16="http://schemas.microsoft.com/office/drawing/2014/main" id="{854404AD-450B-4FAF-8D3B-3615B939B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767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0" name="Rectangle 52">
              <a:extLst>
                <a:ext uri="{FF2B5EF4-FFF2-40B4-BE49-F238E27FC236}">
                  <a16:creationId xmlns:a16="http://schemas.microsoft.com/office/drawing/2014/main" id="{37C012FF-22D8-49B5-8EEA-9AB2680C5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831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1" name="Rectangle 53">
              <a:extLst>
                <a:ext uri="{FF2B5EF4-FFF2-40B4-BE49-F238E27FC236}">
                  <a16:creationId xmlns:a16="http://schemas.microsoft.com/office/drawing/2014/main" id="{D3A270E5-B523-40FB-B85A-45C8CED4E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0222" y="2054838"/>
              <a:ext cx="110735" cy="3949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2" name="Freeform 54">
              <a:extLst>
                <a:ext uri="{FF2B5EF4-FFF2-40B4-BE49-F238E27FC236}">
                  <a16:creationId xmlns:a16="http://schemas.microsoft.com/office/drawing/2014/main" id="{0925642E-7552-4F22-B5CB-0D27D57EFC8C}"/>
                </a:ext>
              </a:extLst>
            </p:cNvPr>
            <p:cNvSpPr/>
            <p:nvPr/>
          </p:nvSpPr>
          <p:spPr bwMode="auto">
            <a:xfrm>
              <a:off x="2587285" y="2211712"/>
              <a:ext cx="647799" cy="324821"/>
            </a:xfrm>
            <a:custGeom>
              <a:gdLst>
                <a:gd fmla="*/ 106 w 211" name="T0"/>
                <a:gd fmla="*/ 70 h 106" name="T1"/>
                <a:gd fmla="*/ 36 w 211" name="T2"/>
                <a:gd fmla="*/ 0 h 106" name="T3"/>
                <a:gd fmla="*/ 0 w 211" name="T4"/>
                <a:gd fmla="*/ 0 h 106" name="T5"/>
                <a:gd fmla="*/ 106 w 211" name="T6"/>
                <a:gd fmla="*/ 106 h 106" name="T7"/>
                <a:gd fmla="*/ 211 w 211" name="T8"/>
                <a:gd fmla="*/ 0 h 106" name="T9"/>
                <a:gd fmla="*/ 175 w 211" name="T10"/>
                <a:gd fmla="*/ 0 h 106" name="T11"/>
                <a:gd fmla="*/ 106 w 211" name="T12"/>
                <a:gd fmla="*/ 70 h 10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5" w="211">
                  <a:moveTo>
                    <a:pt x="106" y="70"/>
                  </a:moveTo>
                  <a:cubicBezTo>
                    <a:pt x="67" y="70"/>
                    <a:pt x="36" y="39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9"/>
                    <a:pt x="47" y="106"/>
                    <a:pt x="106" y="106"/>
                  </a:cubicBezTo>
                  <a:cubicBezTo>
                    <a:pt x="164" y="106"/>
                    <a:pt x="211" y="59"/>
                    <a:pt x="211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39"/>
                    <a:pt x="144" y="70"/>
                    <a:pt x="106" y="7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3" name="Rectangle 55">
              <a:extLst>
                <a:ext uri="{FF2B5EF4-FFF2-40B4-BE49-F238E27FC236}">
                  <a16:creationId xmlns:a16="http://schemas.microsoft.com/office/drawing/2014/main" id="{72DF3716-D647-4241-B133-E0AE75A19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7285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4" name="Rectangle 56">
              <a:extLst>
                <a:ext uri="{FF2B5EF4-FFF2-40B4-BE49-F238E27FC236}">
                  <a16:creationId xmlns:a16="http://schemas.microsoft.com/office/drawing/2014/main" id="{9494F4EE-2F8B-45F1-A843-D4225EB62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349" y="2054837"/>
              <a:ext cx="110735" cy="156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5" name="Rectangle 57">
              <a:extLst>
                <a:ext uri="{FF2B5EF4-FFF2-40B4-BE49-F238E27FC236}">
                  <a16:creationId xmlns:a16="http://schemas.microsoft.com/office/drawing/2014/main" id="{1527E0EC-D6FB-4B79-B10F-A637244A5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6739" y="2054838"/>
              <a:ext cx="110735" cy="3949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6" name="Rectangle 58">
              <a:extLst>
                <a:ext uri="{FF2B5EF4-FFF2-40B4-BE49-F238E27FC236}">
                  <a16:creationId xmlns:a16="http://schemas.microsoft.com/office/drawing/2014/main" id="{B3011938-953D-4267-8B4F-9D84762AC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3993" y="5618651"/>
              <a:ext cx="549983" cy="74007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7" name="Oval 59">
              <a:extLst>
                <a:ext uri="{FF2B5EF4-FFF2-40B4-BE49-F238E27FC236}">
                  <a16:creationId xmlns:a16="http://schemas.microsoft.com/office/drawing/2014/main" id="{00F1BBA9-AAB1-4101-839E-ACE03A9A8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581" y="3990851"/>
              <a:ext cx="865576" cy="861885"/>
            </a:xfrm>
            <a:prstGeom prst="ellipse">
              <a:avLst/>
            </a:prstGeom>
            <a:solidFill>
              <a:srgbClr val="9ED8D8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58" name="Oval 60">
              <a:extLst>
                <a:ext uri="{FF2B5EF4-FFF2-40B4-BE49-F238E27FC236}">
                  <a16:creationId xmlns:a16="http://schemas.microsoft.com/office/drawing/2014/main" id="{AD8B4805-B2B9-4476-91EA-849E3DF17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6349" y="2769078"/>
              <a:ext cx="732695" cy="732695"/>
            </a:xfrm>
            <a:prstGeom prst="ellipse">
              <a:avLst/>
            </a:prstGeom>
            <a:solidFill>
              <a:srgbClr val="46B3B0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59" name="Oval 61">
              <a:extLst>
                <a:ext uri="{FF2B5EF4-FFF2-40B4-BE49-F238E27FC236}">
                  <a16:creationId xmlns:a16="http://schemas.microsoft.com/office/drawing/2014/main" id="{38812A76-A730-40F5-A792-A27A74866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4834" y="1687569"/>
              <a:ext cx="433711" cy="431865"/>
            </a:xfrm>
            <a:prstGeom prst="ellipse">
              <a:avLst/>
            </a:prstGeom>
            <a:solidFill>
              <a:srgbClr val="46B3B0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60" name="Oval 62">
              <a:extLst>
                <a:ext uri="{FF2B5EF4-FFF2-40B4-BE49-F238E27FC236}">
                  <a16:creationId xmlns:a16="http://schemas.microsoft.com/office/drawing/2014/main" id="{9A756048-C0FA-4782-9B8C-1857A6F4D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9265" y="1687569"/>
              <a:ext cx="433711" cy="431865"/>
            </a:xfrm>
            <a:prstGeom prst="ellipse">
              <a:avLst/>
            </a:prstGeom>
            <a:solidFill>
              <a:srgbClr val="9ED8D8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61" name="Oval 63">
              <a:extLst>
                <a:ext uri="{FF2B5EF4-FFF2-40B4-BE49-F238E27FC236}">
                  <a16:creationId xmlns:a16="http://schemas.microsoft.com/office/drawing/2014/main" id="{A68CAD27-35BF-4779-888F-A007E075E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4254" y="1687569"/>
              <a:ext cx="430020" cy="431865"/>
            </a:xfrm>
            <a:prstGeom prst="ellipse">
              <a:avLst/>
            </a:prstGeom>
            <a:solidFill>
              <a:srgbClr val="9ED8D8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62" name="Oval 64">
              <a:extLst>
                <a:ext uri="{FF2B5EF4-FFF2-40B4-BE49-F238E27FC236}">
                  <a16:creationId xmlns:a16="http://schemas.microsoft.com/office/drawing/2014/main" id="{A8616520-E02A-458C-A9FE-AEDF23749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8309" y="1687569"/>
              <a:ext cx="433711" cy="431865"/>
            </a:xfrm>
            <a:prstGeom prst="ellipse">
              <a:avLst/>
            </a:prstGeom>
            <a:solidFill>
              <a:srgbClr val="46B3B0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63" name="Oval 65">
              <a:extLst>
                <a:ext uri="{FF2B5EF4-FFF2-40B4-BE49-F238E27FC236}">
                  <a16:creationId xmlns:a16="http://schemas.microsoft.com/office/drawing/2014/main" id="{8BFC5B8C-E053-4A8C-82DB-CA60CE8EE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3526" y="1687569"/>
              <a:ext cx="431865" cy="431865"/>
            </a:xfrm>
            <a:prstGeom prst="ellipse">
              <a:avLst/>
            </a:prstGeom>
            <a:solidFill>
              <a:srgbClr val="46B3B0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64" name="Oval 66">
              <a:extLst>
                <a:ext uri="{FF2B5EF4-FFF2-40B4-BE49-F238E27FC236}">
                  <a16:creationId xmlns:a16="http://schemas.microsoft.com/office/drawing/2014/main" id="{F3CBA4FE-954D-4ACC-9953-5179BFFA7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6665" y="2110206"/>
              <a:ext cx="514916" cy="514916"/>
            </a:xfrm>
            <a:prstGeom prst="ellipse">
              <a:avLst/>
            </a:prstGeom>
            <a:solidFill>
              <a:srgbClr val="46B3B0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65" name="Oval 67">
              <a:extLst>
                <a:ext uri="{FF2B5EF4-FFF2-40B4-BE49-F238E27FC236}">
                  <a16:creationId xmlns:a16="http://schemas.microsoft.com/office/drawing/2014/main" id="{D1F959E4-6504-4AD9-9901-2156D4C6F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229" y="2110206"/>
              <a:ext cx="514916" cy="514916"/>
            </a:xfrm>
            <a:prstGeom prst="ellipse">
              <a:avLst/>
            </a:prstGeom>
            <a:solidFill>
              <a:srgbClr val="9ED8D8"/>
            </a:solidFill>
            <a:ln>
              <a:noFill/>
            </a:ln>
            <a:extLst/>
          </p:spPr>
          <p:txBody>
            <a:bodyPr/>
            <a:lstStyle/>
            <a:p>
              <a:endParaRPr altLang="en-US" lang="zh-CN" sz="2133"/>
            </a:p>
          </p:txBody>
        </p:sp>
        <p:sp>
          <p:nvSpPr>
            <p:cNvPr id="66" name="Freeform 68">
              <a:extLst>
                <a:ext uri="{FF2B5EF4-FFF2-40B4-BE49-F238E27FC236}">
                  <a16:creationId xmlns:a16="http://schemas.microsoft.com/office/drawing/2014/main" id="{543A10CA-BDAE-482B-A2B7-D95CFD2BE058}"/>
                </a:ext>
              </a:extLst>
            </p:cNvPr>
            <p:cNvSpPr/>
            <p:nvPr/>
          </p:nvSpPr>
          <p:spPr bwMode="auto">
            <a:xfrm>
              <a:off x="1845361" y="1252011"/>
              <a:ext cx="121808" cy="164256"/>
            </a:xfrm>
            <a:custGeom>
              <a:gdLst>
                <a:gd fmla="*/ 30 w 40" name="T0"/>
                <a:gd fmla="*/ 0 h 54" name="T1"/>
                <a:gd fmla="*/ 40 w 40" name="T2"/>
                <a:gd fmla="*/ 0 h 54" name="T3"/>
                <a:gd fmla="*/ 40 w 40" name="T4"/>
                <a:gd fmla="*/ 34 h 54" name="T5"/>
                <a:gd fmla="*/ 38 w 40" name="T6"/>
                <a:gd fmla="*/ 43 h 54" name="T7"/>
                <a:gd fmla="*/ 35 w 40" name="T8"/>
                <a:gd fmla="*/ 50 h 54" name="T9"/>
                <a:gd fmla="*/ 29 w 40" name="T10"/>
                <a:gd fmla="*/ 53 h 54" name="T11"/>
                <a:gd fmla="*/ 21 w 40" name="T12"/>
                <a:gd fmla="*/ 54 h 54" name="T13"/>
                <a:gd fmla="*/ 0 w 40" name="T14"/>
                <a:gd fmla="*/ 36 h 54" name="T15"/>
                <a:gd fmla="*/ 0 w 40" name="T16"/>
                <a:gd fmla="*/ 0 h 54" name="T17"/>
                <a:gd fmla="*/ 11 w 40" name="T18"/>
                <a:gd fmla="*/ 0 h 54" name="T19"/>
                <a:gd fmla="*/ 11 w 40" name="T20"/>
                <a:gd fmla="*/ 34 h 54" name="T21"/>
                <a:gd fmla="*/ 12 w 40" name="T22"/>
                <a:gd fmla="*/ 39 h 54" name="T23"/>
                <a:gd fmla="*/ 13 w 40" name="T24"/>
                <a:gd fmla="*/ 43 h 54" name="T25"/>
                <a:gd fmla="*/ 16 w 40" name="T26"/>
                <a:gd fmla="*/ 44 h 54" name="T27"/>
                <a:gd fmla="*/ 21 w 40" name="T28"/>
                <a:gd fmla="*/ 45 h 54" name="T29"/>
                <a:gd fmla="*/ 28 w 40" name="T30"/>
                <a:gd fmla="*/ 42 h 54" name="T31"/>
                <a:gd fmla="*/ 30 w 40" name="T32"/>
                <a:gd fmla="*/ 34 h 54" name="T33"/>
                <a:gd fmla="*/ 30 w 40" name="T34"/>
                <a:gd fmla="*/ 0 h 54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54" w="40">
                  <a:moveTo>
                    <a:pt x="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8"/>
                    <a:pt x="39" y="41"/>
                    <a:pt x="38" y="43"/>
                  </a:cubicBezTo>
                  <a:cubicBezTo>
                    <a:pt x="38" y="46"/>
                    <a:pt x="36" y="48"/>
                    <a:pt x="35" y="50"/>
                  </a:cubicBezTo>
                  <a:cubicBezTo>
                    <a:pt x="33" y="51"/>
                    <a:pt x="31" y="52"/>
                    <a:pt x="29" y="53"/>
                  </a:cubicBezTo>
                  <a:cubicBezTo>
                    <a:pt x="26" y="54"/>
                    <a:pt x="24" y="54"/>
                    <a:pt x="21" y="54"/>
                  </a:cubicBezTo>
                  <a:cubicBezTo>
                    <a:pt x="7" y="54"/>
                    <a:pt x="0" y="48"/>
                    <a:pt x="0" y="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1" y="36"/>
                    <a:pt x="11" y="38"/>
                    <a:pt x="12" y="39"/>
                  </a:cubicBezTo>
                  <a:cubicBezTo>
                    <a:pt x="12" y="40"/>
                    <a:pt x="13" y="42"/>
                    <a:pt x="13" y="43"/>
                  </a:cubicBezTo>
                  <a:cubicBezTo>
                    <a:pt x="14" y="43"/>
                    <a:pt x="15" y="44"/>
                    <a:pt x="16" y="44"/>
                  </a:cubicBezTo>
                  <a:cubicBezTo>
                    <a:pt x="18" y="45"/>
                    <a:pt x="19" y="45"/>
                    <a:pt x="21" y="45"/>
                  </a:cubicBezTo>
                  <a:cubicBezTo>
                    <a:pt x="24" y="45"/>
                    <a:pt x="26" y="44"/>
                    <a:pt x="28" y="42"/>
                  </a:cubicBezTo>
                  <a:cubicBezTo>
                    <a:pt x="29" y="41"/>
                    <a:pt x="30" y="38"/>
                    <a:pt x="30" y="34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7" name="Freeform 69">
              <a:extLst>
                <a:ext uri="{FF2B5EF4-FFF2-40B4-BE49-F238E27FC236}">
                  <a16:creationId xmlns:a16="http://schemas.microsoft.com/office/drawing/2014/main" id="{11C3F883-6E30-4C84-91AD-83131D2C85D7}"/>
                </a:ext>
              </a:extLst>
            </p:cNvPr>
            <p:cNvSpPr/>
            <p:nvPr/>
          </p:nvSpPr>
          <p:spPr bwMode="auto">
            <a:xfrm>
              <a:off x="1981936" y="1252011"/>
              <a:ext cx="145801" cy="162411"/>
            </a:xfrm>
            <a:custGeom>
              <a:gdLst>
                <a:gd fmla="*/ 29 w 79" name="T0"/>
                <a:gd fmla="*/ 43 h 88" name="T1"/>
                <a:gd fmla="*/ 4 w 79" name="T2"/>
                <a:gd fmla="*/ 0 h 88" name="T3"/>
                <a:gd fmla="*/ 24 w 79" name="T4"/>
                <a:gd fmla="*/ 0 h 88" name="T5"/>
                <a:gd fmla="*/ 39 w 79" name="T6"/>
                <a:gd fmla="*/ 24 h 88" name="T7"/>
                <a:gd fmla="*/ 40 w 79" name="T8"/>
                <a:gd fmla="*/ 34 h 88" name="T9"/>
                <a:gd fmla="*/ 44 w 79" name="T10"/>
                <a:gd fmla="*/ 24 h 88" name="T11"/>
                <a:gd fmla="*/ 59 w 79" name="T12"/>
                <a:gd fmla="*/ 0 h 88" name="T13"/>
                <a:gd fmla="*/ 77 w 79" name="T14"/>
                <a:gd fmla="*/ 0 h 88" name="T15"/>
                <a:gd fmla="*/ 52 w 79" name="T16"/>
                <a:gd fmla="*/ 43 h 88" name="T17"/>
                <a:gd fmla="*/ 79 w 79" name="T18"/>
                <a:gd fmla="*/ 88 h 88" name="T19"/>
                <a:gd fmla="*/ 57 w 79" name="T20"/>
                <a:gd fmla="*/ 88 h 88" name="T21"/>
                <a:gd fmla="*/ 42 w 79" name="T22"/>
                <a:gd fmla="*/ 61 h 88" name="T23"/>
                <a:gd fmla="*/ 39 w 79" name="T24"/>
                <a:gd fmla="*/ 51 h 88" name="T25"/>
                <a:gd fmla="*/ 35 w 79" name="T26"/>
                <a:gd fmla="*/ 61 h 88" name="T27"/>
                <a:gd fmla="*/ 19 w 79" name="T28"/>
                <a:gd fmla="*/ 88 h 88" name="T29"/>
                <a:gd fmla="*/ 0 w 79" name="T30"/>
                <a:gd fmla="*/ 88 h 88" name="T31"/>
                <a:gd fmla="*/ 29 w 79" name="T32"/>
                <a:gd fmla="*/ 43 h 88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88" w="79">
                  <a:moveTo>
                    <a:pt x="29" y="43"/>
                  </a:moveTo>
                  <a:lnTo>
                    <a:pt x="4" y="0"/>
                  </a:lnTo>
                  <a:lnTo>
                    <a:pt x="24" y="0"/>
                  </a:lnTo>
                  <a:lnTo>
                    <a:pt x="39" y="24"/>
                  </a:lnTo>
                  <a:lnTo>
                    <a:pt x="40" y="34"/>
                  </a:lnTo>
                  <a:lnTo>
                    <a:pt x="44" y="24"/>
                  </a:lnTo>
                  <a:lnTo>
                    <a:pt x="59" y="0"/>
                  </a:lnTo>
                  <a:lnTo>
                    <a:pt x="77" y="0"/>
                  </a:lnTo>
                  <a:lnTo>
                    <a:pt x="52" y="43"/>
                  </a:lnTo>
                  <a:lnTo>
                    <a:pt x="79" y="88"/>
                  </a:lnTo>
                  <a:lnTo>
                    <a:pt x="57" y="88"/>
                  </a:lnTo>
                  <a:lnTo>
                    <a:pt x="42" y="61"/>
                  </a:lnTo>
                  <a:lnTo>
                    <a:pt x="39" y="51"/>
                  </a:lnTo>
                  <a:lnTo>
                    <a:pt x="35" y="61"/>
                  </a:lnTo>
                  <a:lnTo>
                    <a:pt x="19" y="88"/>
                  </a:lnTo>
                  <a:lnTo>
                    <a:pt x="0" y="88"/>
                  </a:lnTo>
                  <a:lnTo>
                    <a:pt x="29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8" name="Freeform 70">
              <a:extLst>
                <a:ext uri="{FF2B5EF4-FFF2-40B4-BE49-F238E27FC236}">
                  <a16:creationId xmlns:a16="http://schemas.microsoft.com/office/drawing/2014/main" id="{6F72E377-3695-4BEC-B430-9F26036DA1CC}"/>
                </a:ext>
              </a:extLst>
            </p:cNvPr>
            <p:cNvSpPr/>
            <p:nvPr/>
          </p:nvSpPr>
          <p:spPr bwMode="auto">
            <a:xfrm>
              <a:off x="3892109" y="1252011"/>
              <a:ext cx="140264" cy="162411"/>
            </a:xfrm>
            <a:custGeom>
              <a:gdLst>
                <a:gd fmla="*/ 29 w 76" name="T0"/>
                <a:gd fmla="*/ 54 h 88" name="T1"/>
                <a:gd fmla="*/ 0 w 76" name="T2"/>
                <a:gd fmla="*/ 0 h 88" name="T3"/>
                <a:gd fmla="*/ 21 w 76" name="T4"/>
                <a:gd fmla="*/ 0 h 88" name="T5"/>
                <a:gd fmla="*/ 36 w 76" name="T6"/>
                <a:gd fmla="*/ 33 h 88" name="T7"/>
                <a:gd fmla="*/ 39 w 76" name="T8"/>
                <a:gd fmla="*/ 43 h 88" name="T9"/>
                <a:gd fmla="*/ 39 w 76" name="T10"/>
                <a:gd fmla="*/ 43 h 88" name="T11"/>
                <a:gd fmla="*/ 41 w 76" name="T12"/>
                <a:gd fmla="*/ 33 h 88" name="T13"/>
                <a:gd fmla="*/ 58 w 76" name="T14"/>
                <a:gd fmla="*/ 0 h 88" name="T15"/>
                <a:gd fmla="*/ 76 w 76" name="T16"/>
                <a:gd fmla="*/ 0 h 88" name="T17"/>
                <a:gd fmla="*/ 46 w 76" name="T18"/>
                <a:gd fmla="*/ 54 h 88" name="T19"/>
                <a:gd fmla="*/ 46 w 76" name="T20"/>
                <a:gd fmla="*/ 88 h 88" name="T21"/>
                <a:gd fmla="*/ 29 w 76" name="T22"/>
                <a:gd fmla="*/ 88 h 88" name="T23"/>
                <a:gd fmla="*/ 29 w 76" name="T24"/>
                <a:gd fmla="*/ 54 h 8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88" w="76">
                  <a:moveTo>
                    <a:pt x="29" y="54"/>
                  </a:moveTo>
                  <a:lnTo>
                    <a:pt x="0" y="0"/>
                  </a:lnTo>
                  <a:lnTo>
                    <a:pt x="21" y="0"/>
                  </a:lnTo>
                  <a:lnTo>
                    <a:pt x="36" y="3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41" y="33"/>
                  </a:lnTo>
                  <a:lnTo>
                    <a:pt x="58" y="0"/>
                  </a:lnTo>
                  <a:lnTo>
                    <a:pt x="76" y="0"/>
                  </a:lnTo>
                  <a:lnTo>
                    <a:pt x="46" y="54"/>
                  </a:lnTo>
                  <a:lnTo>
                    <a:pt x="46" y="88"/>
                  </a:lnTo>
                  <a:lnTo>
                    <a:pt x="29" y="88"/>
                  </a:lnTo>
                  <a:lnTo>
                    <a:pt x="29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9" name="Freeform 71">
              <a:extLst>
                <a:ext uri="{FF2B5EF4-FFF2-40B4-BE49-F238E27FC236}">
                  <a16:creationId xmlns:a16="http://schemas.microsoft.com/office/drawing/2014/main" id="{E1F70EFC-C522-41A1-9C73-DCD58888F569}"/>
                </a:ext>
              </a:extLst>
            </p:cNvPr>
            <p:cNvSpPr/>
            <p:nvPr/>
          </p:nvSpPr>
          <p:spPr bwMode="auto">
            <a:xfrm>
              <a:off x="4023145" y="1252011"/>
              <a:ext cx="116272" cy="162411"/>
            </a:xfrm>
            <a:custGeom>
              <a:gdLst>
                <a:gd fmla="*/ 0 w 63" name="T0"/>
                <a:gd fmla="*/ 73 h 88" name="T1"/>
                <a:gd fmla="*/ 38 w 63" name="T2"/>
                <a:gd fmla="*/ 19 h 88" name="T3"/>
                <a:gd fmla="*/ 45 w 63" name="T4"/>
                <a:gd fmla="*/ 14 h 88" name="T5"/>
                <a:gd fmla="*/ 0 w 63" name="T6"/>
                <a:gd fmla="*/ 14 h 88" name="T7"/>
                <a:gd fmla="*/ 0 w 63" name="T8"/>
                <a:gd fmla="*/ 0 h 88" name="T9"/>
                <a:gd fmla="*/ 63 w 63" name="T10"/>
                <a:gd fmla="*/ 0 h 88" name="T11"/>
                <a:gd fmla="*/ 63 w 63" name="T12"/>
                <a:gd fmla="*/ 14 h 88" name="T13"/>
                <a:gd fmla="*/ 25 w 63" name="T14"/>
                <a:gd fmla="*/ 68 h 88" name="T15"/>
                <a:gd fmla="*/ 18 w 63" name="T16"/>
                <a:gd fmla="*/ 73 h 88" name="T17"/>
                <a:gd fmla="*/ 63 w 63" name="T18"/>
                <a:gd fmla="*/ 73 h 88" name="T19"/>
                <a:gd fmla="*/ 63 w 63" name="T20"/>
                <a:gd fmla="*/ 88 h 88" name="T21"/>
                <a:gd fmla="*/ 0 w 63" name="T22"/>
                <a:gd fmla="*/ 88 h 88" name="T23"/>
                <a:gd fmla="*/ 0 w 63" name="T24"/>
                <a:gd fmla="*/ 73 h 8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88" w="62">
                  <a:moveTo>
                    <a:pt x="0" y="73"/>
                  </a:moveTo>
                  <a:lnTo>
                    <a:pt x="38" y="19"/>
                  </a:lnTo>
                  <a:lnTo>
                    <a:pt x="45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63" y="0"/>
                  </a:lnTo>
                  <a:lnTo>
                    <a:pt x="63" y="14"/>
                  </a:lnTo>
                  <a:lnTo>
                    <a:pt x="25" y="68"/>
                  </a:lnTo>
                  <a:lnTo>
                    <a:pt x="18" y="73"/>
                  </a:lnTo>
                  <a:lnTo>
                    <a:pt x="63" y="73"/>
                  </a:lnTo>
                  <a:lnTo>
                    <a:pt x="63" y="88"/>
                  </a:lnTo>
                  <a:lnTo>
                    <a:pt x="0" y="88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</p:grpSp>
      <p:sp>
        <p:nvSpPr>
          <p:cNvPr id="79" name="矩形 78">
            <a:extLst>
              <a:ext uri="{FF2B5EF4-FFF2-40B4-BE49-F238E27FC236}">
                <a16:creationId xmlns:a16="http://schemas.microsoft.com/office/drawing/2014/main" id="{11E65099-AAE2-45B1-8668-1F1560178C5D}"/>
              </a:ext>
            </a:extLst>
          </p:cNvPr>
          <p:cNvSpPr/>
          <p:nvPr/>
        </p:nvSpPr>
        <p:spPr>
          <a:xfrm>
            <a:off x="2160405" y="3648040"/>
            <a:ext cx="218092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3844A3CE-E979-439F-9968-82528F95E6F0}"/>
              </a:ext>
            </a:extLst>
          </p:cNvPr>
          <p:cNvSpPr/>
          <p:nvPr/>
        </p:nvSpPr>
        <p:spPr>
          <a:xfrm>
            <a:off x="2685345" y="4837905"/>
            <a:ext cx="218092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56209F61-2582-4A79-9FC9-8E38C36B20E4}"/>
              </a:ext>
            </a:extLst>
          </p:cNvPr>
          <p:cNvSpPr/>
          <p:nvPr/>
        </p:nvSpPr>
        <p:spPr>
          <a:xfrm>
            <a:off x="8576799" y="2274397"/>
            <a:ext cx="218092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7845E338-B019-4440-AAD1-D1BE842507E1}"/>
              </a:ext>
            </a:extLst>
          </p:cNvPr>
          <p:cNvSpPr/>
          <p:nvPr/>
        </p:nvSpPr>
        <p:spPr>
          <a:xfrm>
            <a:off x="8058190" y="3627925"/>
            <a:ext cx="218092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1E75AF03-4CD8-42EB-B751-256A5E6B412B}"/>
              </a:ext>
            </a:extLst>
          </p:cNvPr>
          <p:cNvSpPr/>
          <p:nvPr/>
        </p:nvSpPr>
        <p:spPr>
          <a:xfrm>
            <a:off x="7399596" y="4838734"/>
            <a:ext cx="218092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149233187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9"/>
      <p:bldP grpId="0" spid="80"/>
      <p:bldP grpId="0" spid="81"/>
      <p:bldP grpId="0" spid="82"/>
      <p:bldP grpId="0" spid="83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96">
            <a:extLst>
              <a:ext uri="{FF2B5EF4-FFF2-40B4-BE49-F238E27FC236}">
                <a16:creationId xmlns:a16="http://schemas.microsoft.com/office/drawing/2014/main" id="{1CF37880-7085-46BA-85AA-321F18D38613}"/>
              </a:ext>
            </a:extLst>
          </p:cNvPr>
          <p:cNvSpPr/>
          <p:nvPr/>
        </p:nvSpPr>
        <p:spPr>
          <a:xfrm>
            <a:off x="2041972" y="2012452"/>
            <a:ext cx="1052405" cy="1074357"/>
          </a:xfrm>
          <a:custGeom>
            <a:gdLst>
              <a:gd fmla="*/ 0 w 2032000" name="connsiteX0"/>
              <a:gd fmla="*/ 1354666 h 1354666" name="connsiteY0"/>
              <a:gd fmla="*/ 1016000 w 2032000" name="connsiteX1"/>
              <a:gd fmla="*/ 0 h 1354666" name="connsiteY1"/>
              <a:gd fmla="*/ 1016000 w 2032000" name="connsiteX2"/>
              <a:gd fmla="*/ 0 h 1354666" name="connsiteY2"/>
              <a:gd fmla="*/ 2032000 w 2032000" name="connsiteX3"/>
              <a:gd fmla="*/ 1354666 h 1354666" name="connsiteY3"/>
              <a:gd fmla="*/ 0 w 2032000" name="connsiteX4"/>
              <a:gd fmla="*/ 1354666 h 1354666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54666" w="2032000">
                <a:moveTo>
                  <a:pt x="0" y="1354666"/>
                </a:moveTo>
                <a:lnTo>
                  <a:pt x="1016000" y="0"/>
                </a:lnTo>
                <a:lnTo>
                  <a:pt x="1016000" y="0"/>
                </a:lnTo>
                <a:lnTo>
                  <a:pt x="2032000" y="1354666"/>
                </a:lnTo>
                <a:lnTo>
                  <a:pt x="0" y="1354666"/>
                </a:lnTo>
                <a:close/>
              </a:path>
            </a:pathLst>
          </a:custGeom>
          <a:solidFill>
            <a:srgbClr val="9ED8D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03293" lIns="103293" numCol="1" rIns="103293" spcCol="1270" spcFirstLastPara="0" tIns="103293" vert="horz" wrap="square">
            <a:noAutofit/>
          </a:bodyPr>
          <a:lstStyle/>
          <a:p>
            <a:pPr algn="ctr" defTabSz="361517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867"/>
          </a:p>
        </p:txBody>
      </p:sp>
      <p:sp>
        <p:nvSpPr>
          <p:cNvPr id="3" name="Freeform 97">
            <a:extLst>
              <a:ext uri="{FF2B5EF4-FFF2-40B4-BE49-F238E27FC236}">
                <a16:creationId xmlns:a16="http://schemas.microsoft.com/office/drawing/2014/main" id="{E63E29D2-CAC7-4C58-BA16-5B74B811D2FE}"/>
              </a:ext>
            </a:extLst>
          </p:cNvPr>
          <p:cNvSpPr/>
          <p:nvPr/>
        </p:nvSpPr>
        <p:spPr>
          <a:xfrm>
            <a:off x="1427526" y="3168770"/>
            <a:ext cx="2281296" cy="1074357"/>
          </a:xfrm>
          <a:custGeom>
            <a:gdLst>
              <a:gd fmla="*/ 0 w 4064000" name="connsiteX0"/>
              <a:gd fmla="*/ 1354666 h 1354666" name="connsiteY0"/>
              <a:gd fmla="*/ 1016000 w 4064000" name="connsiteX1"/>
              <a:gd fmla="*/ 0 h 1354666" name="connsiteY1"/>
              <a:gd fmla="*/ 3048000 w 4064000" name="connsiteX2"/>
              <a:gd fmla="*/ 0 h 1354666" name="connsiteY2"/>
              <a:gd fmla="*/ 4064000 w 4064000" name="connsiteX3"/>
              <a:gd fmla="*/ 1354666 h 1354666" name="connsiteY3"/>
              <a:gd fmla="*/ 0 w 4064000" name="connsiteX4"/>
              <a:gd fmla="*/ 1354666 h 1354666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54666" w="4064000">
                <a:moveTo>
                  <a:pt x="0" y="1354666"/>
                </a:moveTo>
                <a:lnTo>
                  <a:pt x="1016000" y="0"/>
                </a:lnTo>
                <a:lnTo>
                  <a:pt x="3048000" y="0"/>
                </a:lnTo>
                <a:lnTo>
                  <a:pt x="4064000" y="1354666"/>
                </a:lnTo>
                <a:lnTo>
                  <a:pt x="0" y="135466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10067" lIns="1058333" numCol="1" rIns="1058333" spcCol="1270" spcFirstLastPara="0" tIns="110067" vert="horz" wrap="square">
            <a:noAutofit/>
          </a:bodyPr>
          <a:lstStyle/>
          <a:p>
            <a:pPr algn="ctr" defTabSz="385223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/>
          </a:p>
        </p:txBody>
      </p:sp>
      <p:sp>
        <p:nvSpPr>
          <p:cNvPr id="4" name="Freeform 99">
            <a:extLst>
              <a:ext uri="{FF2B5EF4-FFF2-40B4-BE49-F238E27FC236}">
                <a16:creationId xmlns:a16="http://schemas.microsoft.com/office/drawing/2014/main" id="{ACC75DCC-7977-452C-A990-9EB63B104259}"/>
              </a:ext>
            </a:extLst>
          </p:cNvPr>
          <p:cNvSpPr/>
          <p:nvPr/>
        </p:nvSpPr>
        <p:spPr>
          <a:xfrm>
            <a:off x="778325" y="4329589"/>
            <a:ext cx="3579700" cy="1074357"/>
          </a:xfrm>
          <a:custGeom>
            <a:gdLst>
              <a:gd fmla="*/ 0 w 6096000" name="connsiteX0"/>
              <a:gd fmla="*/ 1354666 h 1354666" name="connsiteY0"/>
              <a:gd fmla="*/ 1016000 w 6096000" name="connsiteX1"/>
              <a:gd fmla="*/ 0 h 1354666" name="connsiteY1"/>
              <a:gd fmla="*/ 5080000 w 6096000" name="connsiteX2"/>
              <a:gd fmla="*/ 0 h 1354666" name="connsiteY2"/>
              <a:gd fmla="*/ 6096000 w 6096000" name="connsiteX3"/>
              <a:gd fmla="*/ 1354666 h 1354666" name="connsiteY3"/>
              <a:gd fmla="*/ 0 w 6096000" name="connsiteX4"/>
              <a:gd fmla="*/ 1354666 h 1354666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54666" w="6096000">
                <a:moveTo>
                  <a:pt x="0" y="1354666"/>
                </a:moveTo>
                <a:lnTo>
                  <a:pt x="1016000" y="0"/>
                </a:lnTo>
                <a:lnTo>
                  <a:pt x="5080000" y="0"/>
                </a:lnTo>
                <a:lnTo>
                  <a:pt x="6096000" y="1354666"/>
                </a:lnTo>
                <a:lnTo>
                  <a:pt x="0" y="1354666"/>
                </a:lnTo>
                <a:close/>
              </a:path>
            </a:pathLst>
          </a:custGeom>
          <a:solidFill>
            <a:srgbClr val="9ED8D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10067" lIns="1532465" numCol="1" rIns="1532468" spcCol="1270" spcFirstLastPara="0" tIns="110067" vert="horz" wrap="square">
            <a:noAutofit/>
          </a:bodyPr>
          <a:lstStyle/>
          <a:p>
            <a:pPr algn="ctr" defTabSz="385223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67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23281F8-3052-46AC-9B07-8E7D409016E1}"/>
              </a:ext>
            </a:extLst>
          </p:cNvPr>
          <p:cNvSpPr txBox="1"/>
          <p:nvPr/>
        </p:nvSpPr>
        <p:spPr>
          <a:xfrm>
            <a:off x="2322114" y="4690663"/>
            <a:ext cx="492125" cy="365760"/>
          </a:xfrm>
          <a:prstGeom prst="rect">
            <a:avLst/>
          </a:prstGeom>
        </p:spPr>
        <p:txBody>
          <a:bodyPr anchor="b" bIns="0" lIns="0" rIns="0" tIns="0" wrap="none">
            <a:spAutoFit/>
          </a:bodyPr>
          <a:lstStyle>
            <a:lvl1pPr algn="ctr" indent="0" marL="0">
              <a:buNone/>
              <a:defRPr b="1" baseline="0"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>
                <a:solidFill>
                  <a:schemeClr val="bg1"/>
                </a:solidFill>
              </a:rPr>
              <a:t>80%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3E61149-2497-4F55-9806-0B152B27D3DE}"/>
              </a:ext>
            </a:extLst>
          </p:cNvPr>
          <p:cNvSpPr txBox="1"/>
          <p:nvPr/>
        </p:nvSpPr>
        <p:spPr>
          <a:xfrm>
            <a:off x="2322114" y="3608815"/>
            <a:ext cx="492125" cy="365760"/>
          </a:xfrm>
          <a:prstGeom prst="rect">
            <a:avLst/>
          </a:prstGeom>
        </p:spPr>
        <p:txBody>
          <a:bodyPr anchor="b" bIns="0" lIns="0" rIns="0" tIns="0" wrap="none">
            <a:spAutoFit/>
          </a:bodyPr>
          <a:lstStyle>
            <a:lvl1pPr algn="ctr" indent="0" marL="0">
              <a:buNone/>
              <a:defRPr b="1" baseline="0"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>
                <a:solidFill>
                  <a:schemeClr val="bg1"/>
                </a:solidFill>
              </a:rPr>
              <a:t>70%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EE1A657-4336-475F-875D-555C33B33541}"/>
              </a:ext>
            </a:extLst>
          </p:cNvPr>
          <p:cNvSpPr txBox="1"/>
          <p:nvPr/>
        </p:nvSpPr>
        <p:spPr>
          <a:xfrm>
            <a:off x="2349895" y="2666176"/>
            <a:ext cx="436562" cy="325069"/>
          </a:xfrm>
          <a:prstGeom prst="rect">
            <a:avLst/>
          </a:prstGeom>
        </p:spPr>
        <p:txBody>
          <a:bodyPr anchor="b" bIns="0" lIns="0" rIns="0" tIns="0" wrap="none">
            <a:spAutoFit/>
          </a:bodyPr>
          <a:lstStyle>
            <a:lvl1pPr algn="ctr" indent="0" marL="0">
              <a:buNone/>
              <a:defRPr b="1" baseline="0"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133">
                <a:solidFill>
                  <a:schemeClr val="bg1"/>
                </a:solidFill>
              </a:rPr>
              <a:t>30%</a:t>
            </a:r>
          </a:p>
        </p:txBody>
      </p:sp>
      <p:sp>
        <p:nvSpPr>
          <p:cNvPr id="8" name="Arc 106">
            <a:extLst>
              <a:ext uri="{FF2B5EF4-FFF2-40B4-BE49-F238E27FC236}">
                <a16:creationId xmlns:a16="http://schemas.microsoft.com/office/drawing/2014/main" id="{3AE8514B-50AE-4991-BAC7-3291B40C8BC0}"/>
              </a:ext>
            </a:extLst>
          </p:cNvPr>
          <p:cNvSpPr/>
          <p:nvPr/>
        </p:nvSpPr>
        <p:spPr>
          <a:xfrm rot="1449945">
            <a:off x="1927817" y="2072970"/>
            <a:ext cx="1676421" cy="1676421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lang="en-US" sz="2133"/>
          </a:p>
        </p:txBody>
      </p:sp>
      <p:sp>
        <p:nvSpPr>
          <p:cNvPr id="9" name="Arc 107">
            <a:extLst>
              <a:ext uri="{FF2B5EF4-FFF2-40B4-BE49-F238E27FC236}">
                <a16:creationId xmlns:a16="http://schemas.microsoft.com/office/drawing/2014/main" id="{6A0A7C39-AA11-41D1-8878-96BBAE44941E}"/>
              </a:ext>
            </a:extLst>
          </p:cNvPr>
          <p:cNvSpPr/>
          <p:nvPr/>
        </p:nvSpPr>
        <p:spPr>
          <a:xfrm rot="1311995">
            <a:off x="2721317" y="3651517"/>
            <a:ext cx="1676421" cy="1676421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lang="en-US" sz="2133"/>
          </a:p>
        </p:txBody>
      </p:sp>
      <p:cxnSp>
        <p:nvCxnSpPr>
          <p:cNvPr id="10" name="Straight Connector 112">
            <a:extLst>
              <a:ext uri="{FF2B5EF4-FFF2-40B4-BE49-F238E27FC236}">
                <a16:creationId xmlns:a16="http://schemas.microsoft.com/office/drawing/2014/main" id="{EBC7363D-1768-4BC3-A02E-801AED9FB72B}"/>
              </a:ext>
            </a:extLst>
          </p:cNvPr>
          <p:cNvCxnSpPr/>
          <p:nvPr/>
        </p:nvCxnSpPr>
        <p:spPr>
          <a:xfrm flipH="1">
            <a:off x="4926029" y="2012452"/>
            <a:ext cx="0" cy="331468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Line buttom">
            <a:extLst>
              <a:ext uri="{FF2B5EF4-FFF2-40B4-BE49-F238E27FC236}">
                <a16:creationId xmlns:a16="http://schemas.microsoft.com/office/drawing/2014/main" id="{F370D261-74AA-47F7-B937-7BD6E2D39F8D}"/>
              </a:ext>
            </a:extLst>
          </p:cNvPr>
          <p:cNvCxnSpPr/>
          <p:nvPr/>
        </p:nvCxnSpPr>
        <p:spPr>
          <a:xfrm>
            <a:off x="742950" y="5704885"/>
            <a:ext cx="1036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46">
            <a:extLst>
              <a:ext uri="{FF2B5EF4-FFF2-40B4-BE49-F238E27FC236}">
                <a16:creationId xmlns:a16="http://schemas.microsoft.com/office/drawing/2014/main" id="{2521CFD4-695F-4094-9DC7-66025A16B7D1}"/>
              </a:ext>
            </a:extLst>
          </p:cNvPr>
          <p:cNvSpPr>
            <a:spLocks noEditPoints="1"/>
          </p:cNvSpPr>
          <p:nvPr/>
        </p:nvSpPr>
        <p:spPr bwMode="auto">
          <a:xfrm>
            <a:off x="8313505" y="2276542"/>
            <a:ext cx="661800" cy="661800"/>
          </a:xfrm>
          <a:custGeom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b="b" l="0" r="r" t="0"/>
            <a:pathLst>
              <a:path h="55" w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rgbClr val="9ED8D8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BDEAC800-D7B1-4D3D-87AD-DB47D2AB546C}"/>
              </a:ext>
            </a:extLst>
          </p:cNvPr>
          <p:cNvSpPr>
            <a:spLocks noEditPoints="1"/>
          </p:cNvSpPr>
          <p:nvPr/>
        </p:nvSpPr>
        <p:spPr bwMode="auto">
          <a:xfrm>
            <a:off x="8313505" y="3444467"/>
            <a:ext cx="661800" cy="661800"/>
          </a:xfrm>
          <a:custGeom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b="b" l="0" r="r" t="0"/>
            <a:pathLst>
              <a:path h="55" w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rgbClr val="46B3B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9BF28B5A-F0BA-494F-82BF-4DB52E846F6C}"/>
              </a:ext>
            </a:extLst>
          </p:cNvPr>
          <p:cNvSpPr>
            <a:spLocks noEditPoints="1"/>
          </p:cNvSpPr>
          <p:nvPr/>
        </p:nvSpPr>
        <p:spPr bwMode="auto">
          <a:xfrm>
            <a:off x="8313505" y="4588527"/>
            <a:ext cx="661800" cy="661800"/>
          </a:xfrm>
          <a:custGeom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b="b" l="0" r="r" t="0"/>
            <a:pathLst>
              <a:path h="55" w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rgbClr val="9ED8D8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TextBox 140">
            <a:extLst>
              <a:ext uri="{FF2B5EF4-FFF2-40B4-BE49-F238E27FC236}">
                <a16:creationId xmlns:a16="http://schemas.microsoft.com/office/drawing/2014/main" id="{253B7F4F-CB01-43DD-92FF-D7BC222158C2}"/>
              </a:ext>
            </a:extLst>
          </p:cNvPr>
          <p:cNvSpPr txBox="1"/>
          <p:nvPr/>
        </p:nvSpPr>
        <p:spPr>
          <a:xfrm>
            <a:off x="6151975" y="4943090"/>
            <a:ext cx="567747" cy="325069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b="1" lang="en-US" sz="2133">
                <a:solidFill>
                  <a:schemeClr val="bg1">
                    <a:lumMod val="50000"/>
                  </a:schemeClr>
                </a:solidFill>
              </a:rPr>
              <a:t>75%</a:t>
            </a:r>
          </a:p>
        </p:txBody>
      </p:sp>
      <p:grpSp>
        <p:nvGrpSpPr>
          <p:cNvPr id="16" name="Group 90">
            <a:extLst>
              <a:ext uri="{FF2B5EF4-FFF2-40B4-BE49-F238E27FC236}">
                <a16:creationId xmlns:a16="http://schemas.microsoft.com/office/drawing/2014/main" id="{023FFE4F-BDCD-40CF-BE87-C4A1FD3D263A}"/>
              </a:ext>
            </a:extLst>
          </p:cNvPr>
          <p:cNvGrpSpPr>
            <a:grpSpLocks noChangeAspect="1"/>
          </p:cNvGrpSpPr>
          <p:nvPr/>
        </p:nvGrpSpPr>
        <p:grpSpPr>
          <a:xfrm>
            <a:off x="5847741" y="3560522"/>
            <a:ext cx="1176216" cy="1176211"/>
            <a:chOff x="4046972" y="1821242"/>
            <a:chExt cx="751216" cy="751214"/>
          </a:xfrm>
        </p:grpSpPr>
        <p:sp>
          <p:nvSpPr>
            <p:cNvPr id="17" name="Oval 146">
              <a:extLst>
                <a:ext uri="{FF2B5EF4-FFF2-40B4-BE49-F238E27FC236}">
                  <a16:creationId xmlns:a16="http://schemas.microsoft.com/office/drawing/2014/main" id="{E58C0CAB-3D2E-48C1-AC69-144B96ED107B}"/>
                </a:ext>
              </a:extLst>
            </p:cNvPr>
            <p:cNvSpPr/>
            <p:nvPr/>
          </p:nvSpPr>
          <p:spPr>
            <a:xfrm>
              <a:off x="4046972" y="1821242"/>
              <a:ext cx="751216" cy="751214"/>
            </a:xfrm>
            <a:prstGeom prst="ellipse">
              <a:avLst/>
            </a:prstGeom>
            <a:solidFill>
              <a:srgbClr val="9E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  <p:grpSp>
          <p:nvGrpSpPr>
            <p:cNvPr id="18" name="Group 179">
              <a:extLst>
                <a:ext uri="{FF2B5EF4-FFF2-40B4-BE49-F238E27FC236}">
                  <a16:creationId xmlns:a16="http://schemas.microsoft.com/office/drawing/2014/main" id="{8FC639FE-8DC3-46D6-9F2C-63EEF28ED7B1}"/>
                </a:ext>
              </a:extLst>
            </p:cNvPr>
            <p:cNvGrpSpPr/>
            <p:nvPr/>
          </p:nvGrpSpPr>
          <p:grpSpPr>
            <a:xfrm>
              <a:off x="4321607" y="1938430"/>
              <a:ext cx="201944" cy="516839"/>
              <a:chOff x="5054600" y="1652588"/>
              <a:chExt cx="187325" cy="479424"/>
            </a:xfrm>
            <a:solidFill>
              <a:schemeClr val="bg1"/>
            </a:solidFill>
          </p:grpSpPr>
          <p:sp>
            <p:nvSpPr>
              <p:cNvPr id="19" name="Freeform 96">
                <a:extLst>
                  <a:ext uri="{FF2B5EF4-FFF2-40B4-BE49-F238E27FC236}">
                    <a16:creationId xmlns:a16="http://schemas.microsoft.com/office/drawing/2014/main" id="{E548933D-3690-48C0-831D-929FAEDDF44B}"/>
                  </a:ext>
                </a:extLst>
              </p:cNvPr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b="b" l="0" r="r" t="0"/>
                <a:pathLst>
                  <a:path h="153" w="7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0" name="Oval 97">
                <a:extLst>
                  <a:ext uri="{FF2B5EF4-FFF2-40B4-BE49-F238E27FC236}">
                    <a16:creationId xmlns:a16="http://schemas.microsoft.com/office/drawing/2014/main" id="{1B5C378C-64ED-4A90-B08C-BA52698FED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grpSp>
        <p:nvGrpSpPr>
          <p:cNvPr id="21" name="Group 91">
            <a:extLst>
              <a:ext uri="{FF2B5EF4-FFF2-40B4-BE49-F238E27FC236}">
                <a16:creationId xmlns:a16="http://schemas.microsoft.com/office/drawing/2014/main" id="{ED51A170-CAFE-43D0-8967-EAD03E345F27}"/>
              </a:ext>
            </a:extLst>
          </p:cNvPr>
          <p:cNvGrpSpPr>
            <a:grpSpLocks noChangeAspect="1"/>
          </p:cNvGrpSpPr>
          <p:nvPr/>
        </p:nvGrpSpPr>
        <p:grpSpPr>
          <a:xfrm>
            <a:off x="5847741" y="2230693"/>
            <a:ext cx="1176216" cy="1176211"/>
            <a:chOff x="5397701" y="1821242"/>
            <a:chExt cx="751216" cy="751214"/>
          </a:xfrm>
        </p:grpSpPr>
        <p:sp>
          <p:nvSpPr>
            <p:cNvPr id="22" name="Oval 161">
              <a:extLst>
                <a:ext uri="{FF2B5EF4-FFF2-40B4-BE49-F238E27FC236}">
                  <a16:creationId xmlns:a16="http://schemas.microsoft.com/office/drawing/2014/main" id="{EB1434CA-3E2A-4AC3-A105-6E8850A6B898}"/>
                </a:ext>
              </a:extLst>
            </p:cNvPr>
            <p:cNvSpPr/>
            <p:nvPr/>
          </p:nvSpPr>
          <p:spPr>
            <a:xfrm>
              <a:off x="5397701" y="1821242"/>
              <a:ext cx="751216" cy="75121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/>
            </a:p>
          </p:txBody>
        </p:sp>
        <p:grpSp>
          <p:nvGrpSpPr>
            <p:cNvPr id="23" name="Group 184">
              <a:extLst>
                <a:ext uri="{FF2B5EF4-FFF2-40B4-BE49-F238E27FC236}">
                  <a16:creationId xmlns:a16="http://schemas.microsoft.com/office/drawing/2014/main" id="{13B0D5A5-A6A7-4376-9286-716C5208FDDD}"/>
                </a:ext>
              </a:extLst>
            </p:cNvPr>
            <p:cNvGrpSpPr/>
            <p:nvPr/>
          </p:nvGrpSpPr>
          <p:grpSpPr>
            <a:xfrm>
              <a:off x="5653812" y="1940307"/>
              <a:ext cx="238995" cy="513085"/>
              <a:chOff x="6213475" y="1668463"/>
              <a:chExt cx="227013" cy="487362"/>
            </a:xfrm>
            <a:solidFill>
              <a:schemeClr val="bg1"/>
            </a:solidFill>
          </p:grpSpPr>
          <p:sp>
            <p:nvSpPr>
              <p:cNvPr id="24" name="Oval 98">
                <a:extLst>
                  <a:ext uri="{FF2B5EF4-FFF2-40B4-BE49-F238E27FC236}">
                    <a16:creationId xmlns:a16="http://schemas.microsoft.com/office/drawing/2014/main" id="{6BC7449D-A9CA-4D48-B076-11DC713A5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5" name="Freeform 99">
                <a:extLst>
                  <a:ext uri="{FF2B5EF4-FFF2-40B4-BE49-F238E27FC236}">
                    <a16:creationId xmlns:a16="http://schemas.microsoft.com/office/drawing/2014/main" id="{C28E339D-A9E8-4737-82C4-C37872F35C74}"/>
                  </a:ext>
                </a:extLst>
              </p:cNvPr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b="b" l="0" r="r" t="0"/>
                <a:pathLst>
                  <a:path h="153" w="88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sp>
        <p:nvSpPr>
          <p:cNvPr id="26" name="TextBox 170">
            <a:extLst>
              <a:ext uri="{FF2B5EF4-FFF2-40B4-BE49-F238E27FC236}">
                <a16:creationId xmlns:a16="http://schemas.microsoft.com/office/drawing/2014/main" id="{DBAD99AC-37A5-4C08-A721-ACD1759E4D35}"/>
              </a:ext>
            </a:extLst>
          </p:cNvPr>
          <p:cNvSpPr txBox="1"/>
          <p:nvPr/>
        </p:nvSpPr>
        <p:spPr>
          <a:xfrm>
            <a:off x="6151975" y="1772850"/>
            <a:ext cx="567747" cy="325069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b="1" lang="en-US" sz="2133">
                <a:solidFill>
                  <a:schemeClr val="bg1">
                    <a:lumMod val="50000"/>
                  </a:schemeClr>
                </a:solidFill>
              </a:rPr>
              <a:t>95%</a:t>
            </a:r>
          </a:p>
        </p:txBody>
      </p:sp>
      <p:cxnSp>
        <p:nvCxnSpPr>
          <p:cNvPr id="27" name="Straight Connector 171">
            <a:extLst>
              <a:ext uri="{FF2B5EF4-FFF2-40B4-BE49-F238E27FC236}">
                <a16:creationId xmlns:a16="http://schemas.microsoft.com/office/drawing/2014/main" id="{01571D4A-1D44-4FE8-93A6-86F8D527DA95}"/>
              </a:ext>
            </a:extLst>
          </p:cNvPr>
          <p:cNvCxnSpPr/>
          <p:nvPr/>
        </p:nvCxnSpPr>
        <p:spPr>
          <a:xfrm flipH="1">
            <a:off x="7921593" y="2012452"/>
            <a:ext cx="0" cy="331468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id="{D9CA773E-28EF-4E9A-A966-EFB1153103C7}"/>
              </a:ext>
            </a:extLst>
          </p:cNvPr>
          <p:cNvSpPr/>
          <p:nvPr/>
        </p:nvSpPr>
        <p:spPr>
          <a:xfrm>
            <a:off x="9015687" y="2276542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4D23FB9-1D31-464A-921F-6904F67936D3}"/>
              </a:ext>
            </a:extLst>
          </p:cNvPr>
          <p:cNvSpPr/>
          <p:nvPr/>
        </p:nvSpPr>
        <p:spPr>
          <a:xfrm>
            <a:off x="9015687" y="3514752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53A192F1-A52C-4560-AD7E-C8C58292037D}"/>
              </a:ext>
            </a:extLst>
          </p:cNvPr>
          <p:cNvSpPr/>
          <p:nvPr/>
        </p:nvSpPr>
        <p:spPr>
          <a:xfrm>
            <a:off x="9015687" y="4674744"/>
            <a:ext cx="216666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85800159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grpId="0" id="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accel="50000" decel="50000" fill="hold" grpId="0" id="2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accel="50000" decel="50000" fill="hold" grpId="0" id="2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5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3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9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3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4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4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5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6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71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7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7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8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8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2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93" nodeType="afterEffect" presetClass="entr" presetID="1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plus(in)" transition="in">
                                      <p:cBhvr>
                                        <p:cTn dur="500" id="9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9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2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  <p:bldP grpId="0" spid="12"/>
      <p:bldP grpId="0" spid="13"/>
      <p:bldP grpId="0" spid="14"/>
      <p:bldP grpId="0" spid="15"/>
      <p:bldP grpId="0" spid="26"/>
      <p:bldP grpId="0" spid="28"/>
      <p:bldP grpId="0" spid="29"/>
      <p:bldP grpId="0" spid="30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Hexagon 3">
            <a:extLst>
              <a:ext uri="{FF2B5EF4-FFF2-40B4-BE49-F238E27FC236}">
                <a16:creationId xmlns:a16="http://schemas.microsoft.com/office/drawing/2014/main" id="{031C263D-0446-4A8C-AC63-F91F9E95BB64}"/>
              </a:ext>
            </a:extLst>
          </p:cNvPr>
          <p:cNvSpPr/>
          <p:nvPr/>
        </p:nvSpPr>
        <p:spPr>
          <a:xfrm rot="16200000">
            <a:off x="6148314" y="2076842"/>
            <a:ext cx="1817157" cy="1566515"/>
          </a:xfrm>
          <a:prstGeom prst="hexagon">
            <a:avLst/>
          </a:prstGeom>
          <a:blipFill dpi="0" rotWithShape="1">
            <a:blip r:embed="rId3"/>
            <a:stretch>
              <a:fillRect l="-20000" r="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>
                  <a:lumMod val="50000"/>
                </a:schemeClr>
              </a:solidFill>
              <a:ea charset="-122" panose="020b0503020204020204" pitchFamily="34" typeface="微软雅黑"/>
              <a:cs charset="0" panose="020b0604020202020204" pitchFamily="34" typeface="Arial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54CB30F1-976F-42C5-8B11-7860560BA2B1}"/>
              </a:ext>
            </a:extLst>
          </p:cNvPr>
          <p:cNvGrpSpPr/>
          <p:nvPr/>
        </p:nvGrpSpPr>
        <p:grpSpPr>
          <a:xfrm>
            <a:off x="5027105" y="2054261"/>
            <a:ext cx="1176947" cy="1365257"/>
            <a:chOff x="5350954" y="2311434"/>
            <a:chExt cx="1176947" cy="1365257"/>
          </a:xfrm>
        </p:grpSpPr>
        <p:sp>
          <p:nvSpPr>
            <p:cNvPr id="6" name="Hexagon 6">
              <a:extLst>
                <a:ext uri="{FF2B5EF4-FFF2-40B4-BE49-F238E27FC236}">
                  <a16:creationId xmlns:a16="http://schemas.microsoft.com/office/drawing/2014/main" id="{E0F25D34-1991-412C-82D2-7D97D5129D57}"/>
                </a:ext>
              </a:extLst>
            </p:cNvPr>
            <p:cNvSpPr/>
            <p:nvPr/>
          </p:nvSpPr>
          <p:spPr>
            <a:xfrm rot="16200000">
              <a:off x="5256799" y="2405589"/>
              <a:ext cx="1365257" cy="1176947"/>
            </a:xfrm>
            <a:prstGeom prst="hexagon">
              <a:avLst/>
            </a:prstGeom>
            <a:solidFill>
              <a:srgbClr val="9E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" name="Freeform 16">
              <a:extLst>
                <a:ext uri="{FF2B5EF4-FFF2-40B4-BE49-F238E27FC236}">
                  <a16:creationId xmlns:a16="http://schemas.microsoft.com/office/drawing/2014/main" id="{B4C16E0D-F7A9-4732-99C0-95B8839AD4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20195" y="2753514"/>
              <a:ext cx="438465" cy="481094"/>
            </a:xfrm>
            <a:custGeom>
              <a:gdLst>
                <a:gd fmla="*/ 65 w 100" name="T0"/>
                <a:gd fmla="*/ 0 h 110" name="T1"/>
                <a:gd fmla="*/ 77 w 100" name="T2"/>
                <a:gd fmla="*/ 12 h 110" name="T3"/>
                <a:gd fmla="*/ 68 w 100" name="T4"/>
                <a:gd fmla="*/ 40 h 110" name="T5"/>
                <a:gd fmla="*/ 67 w 100" name="T6"/>
                <a:gd fmla="*/ 10 h 110" name="T7"/>
                <a:gd fmla="*/ 28 w 100" name="T8"/>
                <a:gd fmla="*/ 9 h 110" name="T9"/>
                <a:gd fmla="*/ 28 w 100" name="T10"/>
                <a:gd fmla="*/ 16 h 110" name="T11"/>
                <a:gd fmla="*/ 25 w 100" name="T12"/>
                <a:gd fmla="*/ 24 h 110" name="T13"/>
                <a:gd fmla="*/ 18 w 100" name="T14"/>
                <a:gd fmla="*/ 26 h 110" name="T15"/>
                <a:gd fmla="*/ 9 w 100" name="T16"/>
                <a:gd fmla="*/ 25 h 110" name="T17"/>
                <a:gd fmla="*/ 10 w 100" name="T18"/>
                <a:gd fmla="*/ 87 h 110" name="T19"/>
                <a:gd fmla="*/ 12 w 100" name="T20"/>
                <a:gd fmla="*/ 88 h 110" name="T21"/>
                <a:gd fmla="*/ 44 w 100" name="T22"/>
                <a:gd fmla="*/ 97 h 110" name="T23"/>
                <a:gd fmla="*/ 4 w 100" name="T24"/>
                <a:gd fmla="*/ 93 h 110" name="T25"/>
                <a:gd fmla="*/ 4 w 100" name="T26"/>
                <a:gd fmla="*/ 93 h 110" name="T27"/>
                <a:gd fmla="*/ 0 w 100" name="T28"/>
                <a:gd fmla="*/ 22 h 110" name="T29"/>
                <a:gd fmla="*/ 2 w 100" name="T30"/>
                <a:gd fmla="*/ 19 h 110" name="T31"/>
                <a:gd fmla="*/ 21 w 100" name="T32"/>
                <a:gd fmla="*/ 0 h 110" name="T33"/>
                <a:gd fmla="*/ 90 w 100" name="T34"/>
                <a:gd fmla="*/ 45 h 110" name="T35"/>
                <a:gd fmla="*/ 84 w 100" name="T36"/>
                <a:gd fmla="*/ 39 h 110" name="T37"/>
                <a:gd fmla="*/ 83 w 100" name="T38"/>
                <a:gd fmla="*/ 47 h 110" name="T39"/>
                <a:gd fmla="*/ 94 w 100" name="T40"/>
                <a:gd fmla="*/ 53 h 110" name="T41"/>
                <a:gd fmla="*/ 86 w 100" name="T42"/>
                <a:gd fmla="*/ 81 h 110" name="T43"/>
                <a:gd fmla="*/ 100 w 100" name="T44"/>
                <a:gd fmla="*/ 51 h 110" name="T45"/>
                <a:gd fmla="*/ 90 w 100" name="T46"/>
                <a:gd fmla="*/ 45 h 110" name="T47"/>
                <a:gd fmla="*/ 54 w 100" name="T48"/>
                <a:gd fmla="*/ 84 h 110" name="T49"/>
                <a:gd fmla="*/ 90 w 100" name="T50"/>
                <a:gd fmla="*/ 55 h 110" name="T51"/>
                <a:gd fmla="*/ 52 w 100" name="T52"/>
                <a:gd fmla="*/ 87 h 110" name="T53"/>
                <a:gd fmla="*/ 51 w 100" name="T54"/>
                <a:gd fmla="*/ 103 h 110" name="T55"/>
                <a:gd fmla="*/ 52 w 100" name="T56"/>
                <a:gd fmla="*/ 110 h 110" name="T57"/>
                <a:gd fmla="*/ 56 w 100" name="T58"/>
                <a:gd fmla="*/ 106 h 110" name="T59"/>
                <a:gd fmla="*/ 52 w 100" name="T60"/>
                <a:gd fmla="*/ 87 h 110" name="T61"/>
                <a:gd fmla="*/ 18 w 100" name="T62"/>
                <a:gd fmla="*/ 60 h 110" name="T63"/>
                <a:gd fmla="*/ 30 w 100" name="T64"/>
                <a:gd fmla="*/ 56 h 110" name="T65"/>
                <a:gd fmla="*/ 18 w 100" name="T66"/>
                <a:gd fmla="*/ 43 h 110" name="T67"/>
                <a:gd fmla="*/ 60 w 100" name="T68"/>
                <a:gd fmla="*/ 48 h 110" name="T69"/>
                <a:gd fmla="*/ 18 w 100" name="T70"/>
                <a:gd fmla="*/ 43 h 110" name="T71"/>
                <a:gd fmla="*/ 18 w 100" name="T72"/>
                <a:gd fmla="*/ 36 h 110" name="T73"/>
                <a:gd fmla="*/ 60 w 100" name="T74"/>
                <a:gd fmla="*/ 31 h 110" name="T75"/>
                <a:gd fmla="*/ 37 w 100" name="T76"/>
                <a:gd fmla="*/ 19 h 110" name="T77"/>
                <a:gd fmla="*/ 60 w 100" name="T78"/>
                <a:gd fmla="*/ 24 h 110" name="T79"/>
                <a:gd fmla="*/ 37 w 100" name="T80"/>
                <a:gd fmla="*/ 19 h 110" name="T81"/>
                <a:gd fmla="*/ 14 w 100" name="T82"/>
                <a:gd fmla="*/ 21 h 110" name="T83"/>
                <a:gd fmla="*/ 18 w 100" name="T84"/>
                <a:gd fmla="*/ 22 h 110" name="T85"/>
                <a:gd fmla="*/ 20 w 100" name="T86"/>
                <a:gd fmla="*/ 22 h 110" name="T87"/>
                <a:gd fmla="*/ 24 w 100" name="T88"/>
                <a:gd fmla="*/ 18 h 110" name="T89"/>
                <a:gd fmla="*/ 24 w 100" name="T90"/>
                <a:gd fmla="*/ 17 h 110" name="T91"/>
                <a:gd fmla="*/ 23 w 100" name="T92"/>
                <a:gd fmla="*/ 12 h 110" name="T93"/>
                <a:gd fmla="*/ 12 w 100" name="T94"/>
                <a:gd fmla="*/ 21 h 110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110" w="100">
                  <a:moveTo>
                    <a:pt x="23" y="0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8" y="0"/>
                    <a:pt x="71" y="1"/>
                    <a:pt x="74" y="4"/>
                  </a:cubicBezTo>
                  <a:cubicBezTo>
                    <a:pt x="76" y="6"/>
                    <a:pt x="77" y="9"/>
                    <a:pt x="77" y="12"/>
                  </a:cubicBezTo>
                  <a:cubicBezTo>
                    <a:pt x="77" y="35"/>
                    <a:pt x="77" y="35"/>
                    <a:pt x="77" y="35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8" y="11"/>
                    <a:pt x="68" y="11"/>
                    <a:pt x="67" y="10"/>
                  </a:cubicBezTo>
                  <a:cubicBezTo>
                    <a:pt x="67" y="10"/>
                    <a:pt x="66" y="9"/>
                    <a:pt x="65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8" y="17"/>
                    <a:pt x="28" y="18"/>
                    <a:pt x="28" y="19"/>
                  </a:cubicBezTo>
                  <a:cubicBezTo>
                    <a:pt x="28" y="21"/>
                    <a:pt x="27" y="23"/>
                    <a:pt x="25" y="24"/>
                  </a:cubicBezTo>
                  <a:cubicBezTo>
                    <a:pt x="24" y="25"/>
                    <a:pt x="23" y="26"/>
                    <a:pt x="21" y="26"/>
                  </a:cubicBezTo>
                  <a:cubicBezTo>
                    <a:pt x="20" y="26"/>
                    <a:pt x="19" y="26"/>
                    <a:pt x="18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9" y="85"/>
                    <a:pt x="9" y="85"/>
                    <a:pt x="9" y="85"/>
                  </a:cubicBezTo>
                  <a:cubicBezTo>
                    <a:pt x="9" y="86"/>
                    <a:pt x="10" y="86"/>
                    <a:pt x="10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11" y="87"/>
                    <a:pt x="11" y="88"/>
                    <a:pt x="12" y="88"/>
                  </a:cubicBezTo>
                  <a:cubicBezTo>
                    <a:pt x="45" y="88"/>
                    <a:pt x="45" y="88"/>
                    <a:pt x="45" y="88"/>
                  </a:cubicBezTo>
                  <a:cubicBezTo>
                    <a:pt x="44" y="97"/>
                    <a:pt x="44" y="97"/>
                    <a:pt x="44" y="97"/>
                  </a:cubicBezTo>
                  <a:cubicBezTo>
                    <a:pt x="12" y="97"/>
                    <a:pt x="12" y="97"/>
                    <a:pt x="12" y="97"/>
                  </a:cubicBezTo>
                  <a:cubicBezTo>
                    <a:pt x="9" y="97"/>
                    <a:pt x="6" y="96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2" y="91"/>
                    <a:pt x="0" y="88"/>
                    <a:pt x="0" y="8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3" y="0"/>
                    <a:pt x="23" y="0"/>
                    <a:pt x="23" y="0"/>
                  </a:cubicBezTo>
                  <a:close/>
                  <a:moveTo>
                    <a:pt x="90" y="45"/>
                  </a:moveTo>
                  <a:cubicBezTo>
                    <a:pt x="90" y="43"/>
                    <a:pt x="90" y="43"/>
                    <a:pt x="90" y="43"/>
                  </a:cubicBezTo>
                  <a:cubicBezTo>
                    <a:pt x="84" y="39"/>
                    <a:pt x="84" y="39"/>
                    <a:pt x="84" y="39"/>
                  </a:cubicBezTo>
                  <a:cubicBezTo>
                    <a:pt x="75" y="44"/>
                    <a:pt x="75" y="44"/>
                    <a:pt x="75" y="44"/>
                  </a:cubicBezTo>
                  <a:cubicBezTo>
                    <a:pt x="83" y="47"/>
                    <a:pt x="83" y="47"/>
                    <a:pt x="83" y="47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4" y="53"/>
                    <a:pt x="94" y="53"/>
                    <a:pt x="94" y="53"/>
                  </a:cubicBezTo>
                  <a:cubicBezTo>
                    <a:pt x="92" y="62"/>
                    <a:pt x="88" y="70"/>
                    <a:pt x="82" y="77"/>
                  </a:cubicBezTo>
                  <a:cubicBezTo>
                    <a:pt x="86" y="81"/>
                    <a:pt x="86" y="81"/>
                    <a:pt x="86" y="81"/>
                  </a:cubicBezTo>
                  <a:cubicBezTo>
                    <a:pt x="93" y="73"/>
                    <a:pt x="98" y="63"/>
                    <a:pt x="100" y="53"/>
                  </a:cubicBezTo>
                  <a:cubicBezTo>
                    <a:pt x="100" y="51"/>
                    <a:pt x="100" y="51"/>
                    <a:pt x="100" y="51"/>
                  </a:cubicBezTo>
                  <a:cubicBezTo>
                    <a:pt x="98" y="50"/>
                    <a:pt x="98" y="50"/>
                    <a:pt x="98" y="50"/>
                  </a:cubicBezTo>
                  <a:cubicBezTo>
                    <a:pt x="90" y="45"/>
                    <a:pt x="90" y="45"/>
                    <a:pt x="90" y="45"/>
                  </a:cubicBezTo>
                  <a:close/>
                  <a:moveTo>
                    <a:pt x="74" y="47"/>
                  </a:moveTo>
                  <a:cubicBezTo>
                    <a:pt x="64" y="58"/>
                    <a:pt x="58" y="70"/>
                    <a:pt x="54" y="84"/>
                  </a:cubicBezTo>
                  <a:cubicBezTo>
                    <a:pt x="59" y="86"/>
                    <a:pt x="64" y="89"/>
                    <a:pt x="70" y="92"/>
                  </a:cubicBezTo>
                  <a:cubicBezTo>
                    <a:pt x="78" y="81"/>
                    <a:pt x="85" y="68"/>
                    <a:pt x="90" y="55"/>
                  </a:cubicBezTo>
                  <a:cubicBezTo>
                    <a:pt x="84" y="52"/>
                    <a:pt x="79" y="50"/>
                    <a:pt x="74" y="47"/>
                  </a:cubicBezTo>
                  <a:close/>
                  <a:moveTo>
                    <a:pt x="52" y="87"/>
                  </a:moveTo>
                  <a:cubicBezTo>
                    <a:pt x="50" y="103"/>
                    <a:pt x="50" y="103"/>
                    <a:pt x="50" y="103"/>
                  </a:cubicBezTo>
                  <a:cubicBezTo>
                    <a:pt x="51" y="103"/>
                    <a:pt x="51" y="103"/>
                    <a:pt x="51" y="103"/>
                  </a:cubicBezTo>
                  <a:cubicBezTo>
                    <a:pt x="50" y="108"/>
                    <a:pt x="50" y="108"/>
                    <a:pt x="50" y="108"/>
                  </a:cubicBezTo>
                  <a:cubicBezTo>
                    <a:pt x="52" y="110"/>
                    <a:pt x="52" y="110"/>
                    <a:pt x="52" y="110"/>
                  </a:cubicBezTo>
                  <a:cubicBezTo>
                    <a:pt x="55" y="106"/>
                    <a:pt x="55" y="106"/>
                    <a:pt x="55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68" y="95"/>
                    <a:pt x="68" y="95"/>
                    <a:pt x="68" y="95"/>
                  </a:cubicBezTo>
                  <a:cubicBezTo>
                    <a:pt x="52" y="87"/>
                    <a:pt x="52" y="87"/>
                    <a:pt x="52" y="87"/>
                  </a:cubicBezTo>
                  <a:close/>
                  <a:moveTo>
                    <a:pt x="18" y="56"/>
                  </a:moveTo>
                  <a:cubicBezTo>
                    <a:pt x="18" y="60"/>
                    <a:pt x="18" y="60"/>
                    <a:pt x="18" y="60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30" y="56"/>
                    <a:pt x="30" y="56"/>
                    <a:pt x="30" y="56"/>
                  </a:cubicBezTo>
                  <a:cubicBezTo>
                    <a:pt x="18" y="56"/>
                    <a:pt x="18" y="56"/>
                    <a:pt x="18" y="56"/>
                  </a:cubicBezTo>
                  <a:close/>
                  <a:moveTo>
                    <a:pt x="18" y="43"/>
                  </a:moveTo>
                  <a:cubicBezTo>
                    <a:pt x="18" y="48"/>
                    <a:pt x="18" y="48"/>
                    <a:pt x="18" y="48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18" y="43"/>
                    <a:pt x="18" y="43"/>
                    <a:pt x="18" y="43"/>
                  </a:cubicBezTo>
                  <a:close/>
                  <a:moveTo>
                    <a:pt x="18" y="31"/>
                  </a:moveTo>
                  <a:cubicBezTo>
                    <a:pt x="18" y="36"/>
                    <a:pt x="18" y="36"/>
                    <a:pt x="18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18" y="31"/>
                    <a:pt x="18" y="31"/>
                    <a:pt x="18" y="31"/>
                  </a:cubicBezTo>
                  <a:close/>
                  <a:moveTo>
                    <a:pt x="37" y="19"/>
                  </a:moveTo>
                  <a:cubicBezTo>
                    <a:pt x="37" y="24"/>
                    <a:pt x="37" y="24"/>
                    <a:pt x="37" y="24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37" y="19"/>
                    <a:pt x="37" y="19"/>
                    <a:pt x="37" y="19"/>
                  </a:cubicBezTo>
                  <a:close/>
                  <a:moveTo>
                    <a:pt x="12" y="21"/>
                  </a:moveTo>
                  <a:cubicBezTo>
                    <a:pt x="14" y="21"/>
                    <a:pt x="14" y="21"/>
                    <a:pt x="14" y="21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20" y="22"/>
                  </a:cubicBezTo>
                  <a:cubicBezTo>
                    <a:pt x="21" y="22"/>
                    <a:pt x="22" y="21"/>
                    <a:pt x="22" y="20"/>
                  </a:cubicBezTo>
                  <a:cubicBezTo>
                    <a:pt x="23" y="20"/>
                    <a:pt x="24" y="19"/>
                    <a:pt x="24" y="18"/>
                  </a:cubicBezTo>
                  <a:cubicBezTo>
                    <a:pt x="24" y="18"/>
                    <a:pt x="24" y="17"/>
                    <a:pt x="24" y="17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1"/>
                    <a:pt x="23" y="11"/>
                    <a:pt x="23" y="11"/>
                  </a:cubicBezTo>
                  <a:lnTo>
                    <a:pt x="12" y="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5DC0F156-D2B2-4ED0-B208-53F88592BDB9}"/>
              </a:ext>
            </a:extLst>
          </p:cNvPr>
          <p:cNvGrpSpPr/>
          <p:nvPr/>
        </p:nvGrpSpPr>
        <p:grpSpPr>
          <a:xfrm>
            <a:off x="7206783" y="3476819"/>
            <a:ext cx="1176947" cy="1365257"/>
            <a:chOff x="7530632" y="3733993"/>
            <a:chExt cx="1176947" cy="1365257"/>
          </a:xfrm>
        </p:grpSpPr>
        <p:sp>
          <p:nvSpPr>
            <p:cNvPr id="9" name="Hexagon 5">
              <a:extLst>
                <a:ext uri="{FF2B5EF4-FFF2-40B4-BE49-F238E27FC236}">
                  <a16:creationId xmlns:a16="http://schemas.microsoft.com/office/drawing/2014/main" id="{6614E567-3D0F-43E3-9826-31A8A7620296}"/>
                </a:ext>
              </a:extLst>
            </p:cNvPr>
            <p:cNvSpPr/>
            <p:nvPr/>
          </p:nvSpPr>
          <p:spPr>
            <a:xfrm rot="16200000">
              <a:off x="7436477" y="3828148"/>
              <a:ext cx="1365257" cy="1176947"/>
            </a:xfrm>
            <a:prstGeom prst="hexagon">
              <a:avLst/>
            </a:prstGeom>
            <a:solidFill>
              <a:srgbClr val="9E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0" name="Freeform 17">
              <a:extLst>
                <a:ext uri="{FF2B5EF4-FFF2-40B4-BE49-F238E27FC236}">
                  <a16:creationId xmlns:a16="http://schemas.microsoft.com/office/drawing/2014/main" id="{DD28DB12-145D-45B0-B8AA-7511EC57D4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04656" y="4188031"/>
              <a:ext cx="428721" cy="455515"/>
            </a:xfrm>
            <a:custGeom>
              <a:gdLst>
                <a:gd fmla="*/ 75 w 89" name="T0"/>
                <a:gd fmla="*/ 22 h 95" name="T1"/>
                <a:gd fmla="*/ 89 w 89" name="T2"/>
                <a:gd fmla="*/ 53 h 95" name="T3"/>
                <a:gd fmla="*/ 78 w 89" name="T4"/>
                <a:gd fmla="*/ 80 h 95" name="T5"/>
                <a:gd fmla="*/ 47 w 89" name="T6"/>
                <a:gd fmla="*/ 53 h 95" name="T7"/>
                <a:gd fmla="*/ 75 w 89" name="T8"/>
                <a:gd fmla="*/ 22 h 95" name="T9"/>
                <a:gd fmla="*/ 76 w 89" name="T10"/>
                <a:gd fmla="*/ 83 h 95" name="T11"/>
                <a:gd fmla="*/ 69 w 89" name="T12"/>
                <a:gd fmla="*/ 88 h 95" name="T13"/>
                <a:gd fmla="*/ 74 w 89" name="T14"/>
                <a:gd fmla="*/ 81 h 95" name="T15"/>
                <a:gd fmla="*/ 76 w 89" name="T16"/>
                <a:gd fmla="*/ 83 h 95" name="T17"/>
                <a:gd fmla="*/ 64 w 89" name="T18"/>
                <a:gd fmla="*/ 92 h 95" name="T19"/>
                <a:gd fmla="*/ 72 w 89" name="T20"/>
                <a:gd fmla="*/ 79 h 95" name="T21"/>
                <a:gd fmla="*/ 70 w 89" name="T22"/>
                <a:gd fmla="*/ 77 h 95" name="T23"/>
                <a:gd fmla="*/ 60 w 89" name="T24"/>
                <a:gd fmla="*/ 94 h 95" name="T25"/>
                <a:gd fmla="*/ 64 w 89" name="T26"/>
                <a:gd fmla="*/ 92 h 95" name="T27"/>
                <a:gd fmla="*/ 58 w 89" name="T28"/>
                <a:gd fmla="*/ 91 h 95" name="T29"/>
                <a:gd fmla="*/ 67 w 89" name="T30"/>
                <a:gd fmla="*/ 75 h 95" name="T31"/>
                <a:gd fmla="*/ 65 w 89" name="T32"/>
                <a:gd fmla="*/ 74 h 95" name="T33"/>
                <a:gd fmla="*/ 57 w 89" name="T34"/>
                <a:gd fmla="*/ 88 h 95" name="T35"/>
                <a:gd fmla="*/ 58 w 89" name="T36"/>
                <a:gd fmla="*/ 91 h 95" name="T37"/>
                <a:gd fmla="*/ 56 w 89" name="T38"/>
                <a:gd fmla="*/ 84 h 95" name="T39"/>
                <a:gd fmla="*/ 63 w 89" name="T40"/>
                <a:gd fmla="*/ 72 h 95" name="T41"/>
                <a:gd fmla="*/ 61 w 89" name="T42"/>
                <a:gd fmla="*/ 70 h 95" name="T43"/>
                <a:gd fmla="*/ 55 w 89" name="T44"/>
                <a:gd fmla="*/ 81 h 95" name="T45"/>
                <a:gd fmla="*/ 56 w 89" name="T46"/>
                <a:gd fmla="*/ 84 h 95" name="T47"/>
                <a:gd fmla="*/ 53 w 89" name="T48"/>
                <a:gd fmla="*/ 78 h 95" name="T49"/>
                <a:gd fmla="*/ 59 w 89" name="T50"/>
                <a:gd fmla="*/ 68 h 95" name="T51"/>
                <a:gd fmla="*/ 57 w 89" name="T52"/>
                <a:gd fmla="*/ 66 h 95" name="T53"/>
                <a:gd fmla="*/ 52 w 89" name="T54"/>
                <a:gd fmla="*/ 75 h 95" name="T55"/>
                <a:gd fmla="*/ 53 w 89" name="T56"/>
                <a:gd fmla="*/ 78 h 95" name="T57"/>
                <a:gd fmla="*/ 51 w 89" name="T58"/>
                <a:gd fmla="*/ 71 h 95" name="T59"/>
                <a:gd fmla="*/ 55 w 89" name="T60"/>
                <a:gd fmla="*/ 64 h 95" name="T61"/>
                <a:gd fmla="*/ 53 w 89" name="T62"/>
                <a:gd fmla="*/ 62 h 95" name="T63"/>
                <a:gd fmla="*/ 50 w 89" name="T64"/>
                <a:gd fmla="*/ 68 h 95" name="T65"/>
                <a:gd fmla="*/ 51 w 89" name="T66"/>
                <a:gd fmla="*/ 71 h 95" name="T67"/>
                <a:gd fmla="*/ 48 w 89" name="T68"/>
                <a:gd fmla="*/ 65 h 95" name="T69"/>
                <a:gd fmla="*/ 51 w 89" name="T70"/>
                <a:gd fmla="*/ 61 h 95" name="T71"/>
                <a:gd fmla="*/ 49 w 89" name="T72"/>
                <a:gd fmla="*/ 59 h 95" name="T73"/>
                <a:gd fmla="*/ 47 w 89" name="T74"/>
                <a:gd fmla="*/ 61 h 95" name="T75"/>
                <a:gd fmla="*/ 48 w 89" name="T76"/>
                <a:gd fmla="*/ 65 h 95" name="T77"/>
                <a:gd fmla="*/ 46 w 89" name="T78"/>
                <a:gd fmla="*/ 58 h 95" name="T79"/>
                <a:gd fmla="*/ 45 w 89" name="T80"/>
                <a:gd fmla="*/ 55 h 95" name="T81"/>
                <a:gd fmla="*/ 47 w 89" name="T82"/>
                <a:gd fmla="*/ 57 h 95" name="T83"/>
                <a:gd fmla="*/ 46 w 89" name="T84"/>
                <a:gd fmla="*/ 58 h 95" name="T85"/>
                <a:gd fmla="*/ 59 w 89" name="T86"/>
                <a:gd fmla="*/ 17 h 95" name="T87"/>
                <a:gd fmla="*/ 41 w 89" name="T88"/>
                <a:gd fmla="*/ 54 h 95" name="T89"/>
                <a:gd fmla="*/ 36 w 89" name="T90"/>
                <a:gd fmla="*/ 13 h 95" name="T91"/>
                <a:gd fmla="*/ 0 w 89" name="T92"/>
                <a:gd fmla="*/ 54 h 95" name="T93"/>
                <a:gd fmla="*/ 41 w 89" name="T94"/>
                <a:gd fmla="*/ 95 h 95" name="T95"/>
                <a:gd fmla="*/ 55 w 89" name="T96"/>
                <a:gd fmla="*/ 93 h 95" name="T97"/>
                <a:gd fmla="*/ 41 w 89" name="T98"/>
                <a:gd fmla="*/ 54 h 95" name="T99"/>
                <a:gd fmla="*/ 68 w 89" name="T100"/>
                <a:gd fmla="*/ 23 h 95" name="T101"/>
                <a:gd fmla="*/ 59 w 89" name="T102"/>
                <a:gd fmla="*/ 17 h 95" name="T103"/>
                <a:gd fmla="*/ 43 w 89" name="T104"/>
                <a:gd fmla="*/ 0 h 95" name="T105"/>
                <a:gd fmla="*/ 38 w 89" name="T106"/>
                <a:gd fmla="*/ 0 h 95" name="T107"/>
                <a:gd fmla="*/ 43 w 89" name="T108"/>
                <a:gd fmla="*/ 41 h 95" name="T109"/>
                <a:gd fmla="*/ 61 w 89" name="T110"/>
                <a:gd fmla="*/ 4 h 95" name="T111"/>
                <a:gd fmla="*/ 43 w 89" name="T112"/>
                <a:gd fmla="*/ 0 h 95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95" w="89">
                  <a:moveTo>
                    <a:pt x="75" y="22"/>
                  </a:moveTo>
                  <a:cubicBezTo>
                    <a:pt x="83" y="29"/>
                    <a:pt x="89" y="40"/>
                    <a:pt x="89" y="53"/>
                  </a:cubicBezTo>
                  <a:cubicBezTo>
                    <a:pt x="89" y="63"/>
                    <a:pt x="85" y="73"/>
                    <a:pt x="78" y="80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75" y="22"/>
                    <a:pt x="75" y="22"/>
                    <a:pt x="75" y="22"/>
                  </a:cubicBezTo>
                  <a:close/>
                  <a:moveTo>
                    <a:pt x="76" y="83"/>
                  </a:moveTo>
                  <a:cubicBezTo>
                    <a:pt x="74" y="85"/>
                    <a:pt x="72" y="87"/>
                    <a:pt x="69" y="88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6" y="83"/>
                    <a:pt x="76" y="83"/>
                    <a:pt x="76" y="83"/>
                  </a:cubicBezTo>
                  <a:close/>
                  <a:moveTo>
                    <a:pt x="64" y="92"/>
                  </a:moveTo>
                  <a:cubicBezTo>
                    <a:pt x="72" y="79"/>
                    <a:pt x="72" y="79"/>
                    <a:pt x="72" y="79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0" y="94"/>
                    <a:pt x="60" y="94"/>
                    <a:pt x="60" y="94"/>
                  </a:cubicBezTo>
                  <a:cubicBezTo>
                    <a:pt x="61" y="93"/>
                    <a:pt x="63" y="92"/>
                    <a:pt x="64" y="92"/>
                  </a:cubicBezTo>
                  <a:close/>
                  <a:moveTo>
                    <a:pt x="58" y="91"/>
                  </a:moveTo>
                  <a:cubicBezTo>
                    <a:pt x="67" y="75"/>
                    <a:pt x="67" y="75"/>
                    <a:pt x="67" y="75"/>
                  </a:cubicBezTo>
                  <a:cubicBezTo>
                    <a:pt x="65" y="74"/>
                    <a:pt x="65" y="74"/>
                    <a:pt x="65" y="74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8" y="91"/>
                    <a:pt x="58" y="91"/>
                    <a:pt x="58" y="91"/>
                  </a:cubicBezTo>
                  <a:close/>
                  <a:moveTo>
                    <a:pt x="56" y="84"/>
                  </a:moveTo>
                  <a:cubicBezTo>
                    <a:pt x="63" y="72"/>
                    <a:pt x="63" y="72"/>
                    <a:pt x="63" y="72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55" y="81"/>
                    <a:pt x="55" y="81"/>
                    <a:pt x="55" y="81"/>
                  </a:cubicBezTo>
                  <a:cubicBezTo>
                    <a:pt x="56" y="84"/>
                    <a:pt x="56" y="84"/>
                    <a:pt x="56" y="84"/>
                  </a:cubicBezTo>
                  <a:close/>
                  <a:moveTo>
                    <a:pt x="53" y="78"/>
                  </a:moveTo>
                  <a:cubicBezTo>
                    <a:pt x="59" y="68"/>
                    <a:pt x="59" y="68"/>
                    <a:pt x="59" y="68"/>
                  </a:cubicBezTo>
                  <a:cubicBezTo>
                    <a:pt x="57" y="66"/>
                    <a:pt x="57" y="66"/>
                    <a:pt x="57" y="66"/>
                  </a:cubicBezTo>
                  <a:cubicBezTo>
                    <a:pt x="52" y="75"/>
                    <a:pt x="52" y="75"/>
                    <a:pt x="52" y="75"/>
                  </a:cubicBezTo>
                  <a:cubicBezTo>
                    <a:pt x="53" y="78"/>
                    <a:pt x="53" y="78"/>
                    <a:pt x="53" y="78"/>
                  </a:cubicBezTo>
                  <a:close/>
                  <a:moveTo>
                    <a:pt x="51" y="71"/>
                  </a:moveTo>
                  <a:cubicBezTo>
                    <a:pt x="55" y="64"/>
                    <a:pt x="55" y="64"/>
                    <a:pt x="55" y="64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51" y="71"/>
                    <a:pt x="51" y="71"/>
                    <a:pt x="51" y="71"/>
                  </a:cubicBezTo>
                  <a:close/>
                  <a:moveTo>
                    <a:pt x="48" y="65"/>
                  </a:moveTo>
                  <a:cubicBezTo>
                    <a:pt x="51" y="61"/>
                    <a:pt x="51" y="61"/>
                    <a:pt x="51" y="61"/>
                  </a:cubicBezTo>
                  <a:cubicBezTo>
                    <a:pt x="49" y="59"/>
                    <a:pt x="49" y="59"/>
                    <a:pt x="49" y="59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8" y="65"/>
                    <a:pt x="48" y="65"/>
                    <a:pt x="48" y="65"/>
                  </a:cubicBezTo>
                  <a:close/>
                  <a:moveTo>
                    <a:pt x="46" y="58"/>
                  </a:moveTo>
                  <a:cubicBezTo>
                    <a:pt x="45" y="55"/>
                    <a:pt x="45" y="55"/>
                    <a:pt x="45" y="55"/>
                  </a:cubicBezTo>
                  <a:cubicBezTo>
                    <a:pt x="47" y="57"/>
                    <a:pt x="47" y="57"/>
                    <a:pt x="47" y="57"/>
                  </a:cubicBezTo>
                  <a:cubicBezTo>
                    <a:pt x="46" y="58"/>
                    <a:pt x="46" y="58"/>
                    <a:pt x="46" y="58"/>
                  </a:cubicBezTo>
                  <a:close/>
                  <a:moveTo>
                    <a:pt x="59" y="17"/>
                  </a:moveTo>
                  <a:cubicBezTo>
                    <a:pt x="41" y="54"/>
                    <a:pt x="41" y="54"/>
                    <a:pt x="41" y="54"/>
                  </a:cubicBezTo>
                  <a:cubicBezTo>
                    <a:pt x="41" y="54"/>
                    <a:pt x="38" y="28"/>
                    <a:pt x="36" y="13"/>
                  </a:cubicBezTo>
                  <a:cubicBezTo>
                    <a:pt x="16" y="15"/>
                    <a:pt x="0" y="33"/>
                    <a:pt x="0" y="54"/>
                  </a:cubicBezTo>
                  <a:cubicBezTo>
                    <a:pt x="0" y="77"/>
                    <a:pt x="18" y="95"/>
                    <a:pt x="41" y="95"/>
                  </a:cubicBezTo>
                  <a:cubicBezTo>
                    <a:pt x="46" y="95"/>
                    <a:pt x="51" y="94"/>
                    <a:pt x="55" y="93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68" y="23"/>
                    <a:pt x="68" y="23"/>
                    <a:pt x="68" y="23"/>
                  </a:cubicBezTo>
                  <a:cubicBezTo>
                    <a:pt x="66" y="20"/>
                    <a:pt x="63" y="18"/>
                    <a:pt x="59" y="17"/>
                  </a:cubicBezTo>
                  <a:close/>
                  <a:moveTo>
                    <a:pt x="43" y="0"/>
                  </a:moveTo>
                  <a:cubicBezTo>
                    <a:pt x="41" y="0"/>
                    <a:pt x="40" y="0"/>
                    <a:pt x="38" y="0"/>
                  </a:cubicBezTo>
                  <a:cubicBezTo>
                    <a:pt x="40" y="15"/>
                    <a:pt x="43" y="41"/>
                    <a:pt x="43" y="41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56" y="1"/>
                    <a:pt x="49" y="0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sp>
        <p:nvSpPr>
          <p:cNvPr id="12" name="Hexagon 7">
            <a:extLst>
              <a:ext uri="{FF2B5EF4-FFF2-40B4-BE49-F238E27FC236}">
                <a16:creationId xmlns:a16="http://schemas.microsoft.com/office/drawing/2014/main" id="{C5C7AB97-A280-4530-B23E-EA6BF388955A}"/>
              </a:ext>
            </a:extLst>
          </p:cNvPr>
          <p:cNvSpPr/>
          <p:nvPr/>
        </p:nvSpPr>
        <p:spPr>
          <a:xfrm rot="16200000">
            <a:off x="4043326" y="3252855"/>
            <a:ext cx="1651961" cy="1424105"/>
          </a:xfrm>
          <a:prstGeom prst="hexagon">
            <a:avLst/>
          </a:prstGeom>
          <a:blipFill dpi="0" rotWithShape="1">
            <a:blip r:embed="rId3"/>
            <a:stretch>
              <a:fillRect l="-20000" r="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>
                  <a:lumMod val="50000"/>
                </a:schemeClr>
              </a:solidFill>
              <a:ea charset="-122" panose="020b0503020204020204" pitchFamily="34" typeface="微软雅黑"/>
              <a:cs charset="0" panose="020b0604020202020204" pitchFamily="34" typeface="Arial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E47FF9CD-BAB9-44E6-8C32-48D250404259}"/>
              </a:ext>
            </a:extLst>
          </p:cNvPr>
          <p:cNvGrpSpPr/>
          <p:nvPr/>
        </p:nvGrpSpPr>
        <p:grpSpPr>
          <a:xfrm>
            <a:off x="3127330" y="3550396"/>
            <a:ext cx="972683" cy="1128312"/>
            <a:chOff x="3451179" y="3807570"/>
            <a:chExt cx="972683" cy="1128312"/>
          </a:xfrm>
        </p:grpSpPr>
        <p:sp>
          <p:nvSpPr>
            <p:cNvPr id="15" name="Hexagon 8">
              <a:extLst>
                <a:ext uri="{FF2B5EF4-FFF2-40B4-BE49-F238E27FC236}">
                  <a16:creationId xmlns:a16="http://schemas.microsoft.com/office/drawing/2014/main" id="{8F05EB4F-ACB8-4A52-9F4C-3819A73B3080}"/>
                </a:ext>
              </a:extLst>
            </p:cNvPr>
            <p:cNvSpPr/>
            <p:nvPr/>
          </p:nvSpPr>
          <p:spPr>
            <a:xfrm rot="16200000">
              <a:off x="3373365" y="3885384"/>
              <a:ext cx="1128312" cy="972683"/>
            </a:xfrm>
            <a:prstGeom prst="hexagon">
              <a:avLst/>
            </a:prstGeom>
            <a:solidFill>
              <a:srgbClr val="9ED8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7392BCF8-DB2F-444E-866A-5A3F0B559A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32425" y="4166701"/>
              <a:ext cx="412074" cy="410046"/>
            </a:xfrm>
            <a:custGeom>
              <a:gdLst>
                <a:gd fmla="*/ 6 w 94" name="T0"/>
                <a:gd fmla="*/ 28 h 94" name="T1"/>
                <a:gd fmla="*/ 32 w 94" name="T2"/>
                <a:gd fmla="*/ 4 h 94" name="T3"/>
                <a:gd fmla="*/ 67 w 94" name="T4"/>
                <a:gd fmla="*/ 6 h 94" name="T5"/>
                <a:gd fmla="*/ 90 w 94" name="T6"/>
                <a:gd fmla="*/ 32 h 94" name="T7"/>
                <a:gd fmla="*/ 88 w 94" name="T8"/>
                <a:gd fmla="*/ 67 h 94" name="T9"/>
                <a:gd fmla="*/ 88 w 94" name="T10"/>
                <a:gd fmla="*/ 67 h 94" name="T11"/>
                <a:gd fmla="*/ 62 w 94" name="T12"/>
                <a:gd fmla="*/ 90 h 94" name="T13"/>
                <a:gd fmla="*/ 27 w 94" name="T14"/>
                <a:gd fmla="*/ 89 h 94" name="T15"/>
                <a:gd fmla="*/ 27 w 94" name="T16"/>
                <a:gd fmla="*/ 89 h 94" name="T17"/>
                <a:gd fmla="*/ 4 w 94" name="T18"/>
                <a:gd fmla="*/ 62 h 94" name="T19"/>
                <a:gd fmla="*/ 6 w 94" name="T20"/>
                <a:gd fmla="*/ 28 h 94" name="T21"/>
                <a:gd fmla="*/ 6 w 94" name="T22"/>
                <a:gd fmla="*/ 28 h 94" name="T23"/>
                <a:gd fmla="*/ 20 w 94" name="T24"/>
                <a:gd fmla="*/ 27 h 94" name="T25"/>
                <a:gd fmla="*/ 16 w 94" name="T26"/>
                <a:gd fmla="*/ 32 h 94" name="T27"/>
                <a:gd fmla="*/ 16 w 94" name="T28"/>
                <a:gd fmla="*/ 32 h 94" name="T29"/>
                <a:gd fmla="*/ 15 w 94" name="T30"/>
                <a:gd fmla="*/ 35 h 94" name="T31"/>
                <a:gd fmla="*/ 36 w 94" name="T32"/>
                <a:gd fmla="*/ 37 h 94" name="T33"/>
                <a:gd fmla="*/ 34 w 94" name="T34"/>
                <a:gd fmla="*/ 40 h 94" name="T35"/>
                <a:gd fmla="*/ 32 w 94" name="T36"/>
                <a:gd fmla="*/ 45 h 94" name="T37"/>
                <a:gd fmla="*/ 13 w 94" name="T38"/>
                <a:gd fmla="*/ 53 h 94" name="T39"/>
                <a:gd fmla="*/ 15 w 94" name="T40"/>
                <a:gd fmla="*/ 59 h 94" name="T41"/>
                <a:gd fmla="*/ 15 w 94" name="T42"/>
                <a:gd fmla="*/ 59 h 94" name="T43"/>
                <a:gd fmla="*/ 16 w 94" name="T44"/>
                <a:gd fmla="*/ 60 h 94" name="T45"/>
                <a:gd fmla="*/ 29 w 94" name="T46"/>
                <a:gd fmla="*/ 54 h 94" name="T47"/>
                <a:gd fmla="*/ 26 w 94" name="T48"/>
                <a:gd fmla="*/ 74 h 94" name="T49"/>
                <a:gd fmla="*/ 32 w 94" name="T50"/>
                <a:gd fmla="*/ 78 h 94" name="T51"/>
                <a:gd fmla="*/ 32 w 94" name="T52"/>
                <a:gd fmla="*/ 78 h 94" name="T53"/>
                <a:gd fmla="*/ 33 w 94" name="T54"/>
                <a:gd fmla="*/ 79 h 94" name="T55"/>
                <a:gd fmla="*/ 34 w 94" name="T56"/>
                <a:gd fmla="*/ 78 h 94" name="T57"/>
                <a:gd fmla="*/ 36 w 94" name="T58"/>
                <a:gd fmla="*/ 55 h 94" name="T59"/>
                <a:gd fmla="*/ 48 w 94" name="T60"/>
                <a:gd fmla="*/ 67 h 94" name="T61"/>
                <a:gd fmla="*/ 60 w 94" name="T62"/>
                <a:gd fmla="*/ 79 h 94" name="T63"/>
                <a:gd fmla="*/ 65 w 94" name="T64"/>
                <a:gd fmla="*/ 77 h 94" name="T65"/>
                <a:gd fmla="*/ 66 w 94" name="T66"/>
                <a:gd fmla="*/ 74 h 94" name="T67"/>
                <a:gd fmla="*/ 54 w 94" name="T68"/>
                <a:gd fmla="*/ 62 h 94" name="T69"/>
                <a:gd fmla="*/ 39 w 94" name="T70"/>
                <a:gd fmla="*/ 48 h 94" name="T71"/>
                <a:gd fmla="*/ 41 w 94" name="T72"/>
                <a:gd fmla="*/ 43 h 94" name="T73"/>
                <a:gd fmla="*/ 43 w 94" name="T74"/>
                <a:gd fmla="*/ 39 h 94" name="T75"/>
                <a:gd fmla="*/ 49 w 94" name="T76"/>
                <a:gd fmla="*/ 42 h 94" name="T77"/>
                <a:gd fmla="*/ 77 w 94" name="T78"/>
                <a:gd fmla="*/ 64 h 94" name="T79"/>
                <a:gd fmla="*/ 78 w 94" name="T80"/>
                <a:gd fmla="*/ 62 h 94" name="T81"/>
                <a:gd fmla="*/ 78 w 94" name="T82"/>
                <a:gd fmla="*/ 62 h 94" name="T83"/>
                <a:gd fmla="*/ 80 w 94" name="T84"/>
                <a:gd fmla="*/ 56 h 94" name="T85"/>
                <a:gd fmla="*/ 53 w 94" name="T86"/>
                <a:gd fmla="*/ 35 h 94" name="T87"/>
                <a:gd fmla="*/ 47 w 94" name="T88"/>
                <a:gd fmla="*/ 32 h 94" name="T89"/>
                <a:gd fmla="*/ 50 w 94" name="T90"/>
                <a:gd fmla="*/ 28 h 94" name="T91"/>
                <a:gd fmla="*/ 56 w 94" name="T92"/>
                <a:gd fmla="*/ 30 h 94" name="T93"/>
                <a:gd fmla="*/ 74 w 94" name="T94"/>
                <a:gd fmla="*/ 28 h 94" name="T95"/>
                <a:gd fmla="*/ 71 w 94" name="T96"/>
                <a:gd fmla="*/ 23 h 94" name="T97"/>
                <a:gd fmla="*/ 70 w 94" name="T98"/>
                <a:gd fmla="*/ 22 h 94" name="T99"/>
                <a:gd fmla="*/ 58 w 94" name="T100"/>
                <a:gd fmla="*/ 23 h 94" name="T101"/>
                <a:gd fmla="*/ 55 w 94" name="T102"/>
                <a:gd fmla="*/ 22 h 94" name="T103"/>
                <a:gd fmla="*/ 62 w 94" name="T104"/>
                <a:gd fmla="*/ 16 h 94" name="T105"/>
                <a:gd fmla="*/ 53 w 94" name="T106"/>
                <a:gd fmla="*/ 14 h 94" name="T107"/>
                <a:gd fmla="*/ 49 w 94" name="T108"/>
                <a:gd fmla="*/ 18 h 94" name="T109"/>
                <a:gd fmla="*/ 43 w 94" name="T110"/>
                <a:gd fmla="*/ 13 h 94" name="T111"/>
                <a:gd fmla="*/ 37 w 94" name="T112"/>
                <a:gd fmla="*/ 15 h 94" name="T113"/>
                <a:gd fmla="*/ 35 w 94" name="T114"/>
                <a:gd fmla="*/ 16 h 94" name="T115"/>
                <a:gd fmla="*/ 44 w 94" name="T116"/>
                <a:gd fmla="*/ 24 h 94" name="T117"/>
                <a:gd fmla="*/ 40 w 94" name="T118"/>
                <a:gd fmla="*/ 30 h 94" name="T119"/>
                <a:gd fmla="*/ 20 w 94" name="T120"/>
                <a:gd fmla="*/ 27 h 94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94" w="94">
                  <a:moveTo>
                    <a:pt x="6" y="28"/>
                  </a:moveTo>
                  <a:cubicBezTo>
                    <a:pt x="11" y="16"/>
                    <a:pt x="21" y="8"/>
                    <a:pt x="32" y="4"/>
                  </a:cubicBezTo>
                  <a:cubicBezTo>
                    <a:pt x="43" y="0"/>
                    <a:pt x="56" y="1"/>
                    <a:pt x="67" y="6"/>
                  </a:cubicBezTo>
                  <a:cubicBezTo>
                    <a:pt x="78" y="12"/>
                    <a:pt x="86" y="21"/>
                    <a:pt x="90" y="32"/>
                  </a:cubicBezTo>
                  <a:cubicBezTo>
                    <a:pt x="94" y="43"/>
                    <a:pt x="94" y="56"/>
                    <a:pt x="88" y="67"/>
                  </a:cubicBezTo>
                  <a:cubicBezTo>
                    <a:pt x="88" y="67"/>
                    <a:pt x="88" y="67"/>
                    <a:pt x="88" y="67"/>
                  </a:cubicBezTo>
                  <a:cubicBezTo>
                    <a:pt x="83" y="78"/>
                    <a:pt x="73" y="87"/>
                    <a:pt x="62" y="90"/>
                  </a:cubicBezTo>
                  <a:cubicBezTo>
                    <a:pt x="51" y="94"/>
                    <a:pt x="39" y="94"/>
                    <a:pt x="27" y="89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16" y="83"/>
                    <a:pt x="8" y="73"/>
                    <a:pt x="4" y="62"/>
                  </a:cubicBezTo>
                  <a:cubicBezTo>
                    <a:pt x="0" y="51"/>
                    <a:pt x="1" y="39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lose/>
                  <a:moveTo>
                    <a:pt x="20" y="27"/>
                  </a:moveTo>
                  <a:cubicBezTo>
                    <a:pt x="18" y="29"/>
                    <a:pt x="17" y="30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3"/>
                    <a:pt x="15" y="34"/>
                    <a:pt x="15" y="35"/>
                  </a:cubicBezTo>
                  <a:cubicBezTo>
                    <a:pt x="21" y="34"/>
                    <a:pt x="28" y="34"/>
                    <a:pt x="36" y="37"/>
                  </a:cubicBezTo>
                  <a:cubicBezTo>
                    <a:pt x="35" y="38"/>
                    <a:pt x="35" y="39"/>
                    <a:pt x="34" y="40"/>
                  </a:cubicBezTo>
                  <a:cubicBezTo>
                    <a:pt x="33" y="42"/>
                    <a:pt x="32" y="43"/>
                    <a:pt x="32" y="45"/>
                  </a:cubicBezTo>
                  <a:cubicBezTo>
                    <a:pt x="26" y="45"/>
                    <a:pt x="20" y="47"/>
                    <a:pt x="13" y="53"/>
                  </a:cubicBezTo>
                  <a:cubicBezTo>
                    <a:pt x="14" y="55"/>
                    <a:pt x="14" y="57"/>
                    <a:pt x="15" y="59"/>
                  </a:cubicBezTo>
                  <a:cubicBezTo>
                    <a:pt x="15" y="59"/>
                    <a:pt x="15" y="59"/>
                    <a:pt x="15" y="59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1" y="56"/>
                    <a:pt x="25" y="54"/>
                    <a:pt x="29" y="54"/>
                  </a:cubicBezTo>
                  <a:cubicBezTo>
                    <a:pt x="27" y="61"/>
                    <a:pt x="26" y="68"/>
                    <a:pt x="26" y="74"/>
                  </a:cubicBezTo>
                  <a:cubicBezTo>
                    <a:pt x="28" y="76"/>
                    <a:pt x="30" y="77"/>
                    <a:pt x="32" y="78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33" y="78"/>
                    <a:pt x="33" y="78"/>
                    <a:pt x="33" y="79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3" y="72"/>
                    <a:pt x="34" y="64"/>
                    <a:pt x="36" y="55"/>
                  </a:cubicBezTo>
                  <a:cubicBezTo>
                    <a:pt x="41" y="58"/>
                    <a:pt x="44" y="62"/>
                    <a:pt x="48" y="67"/>
                  </a:cubicBezTo>
                  <a:cubicBezTo>
                    <a:pt x="52" y="71"/>
                    <a:pt x="56" y="76"/>
                    <a:pt x="60" y="79"/>
                  </a:cubicBezTo>
                  <a:cubicBezTo>
                    <a:pt x="62" y="78"/>
                    <a:pt x="63" y="78"/>
                    <a:pt x="65" y="77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2" y="71"/>
                    <a:pt x="58" y="67"/>
                    <a:pt x="54" y="62"/>
                  </a:cubicBezTo>
                  <a:cubicBezTo>
                    <a:pt x="49" y="56"/>
                    <a:pt x="44" y="51"/>
                    <a:pt x="39" y="48"/>
                  </a:cubicBezTo>
                  <a:cubicBezTo>
                    <a:pt x="40" y="46"/>
                    <a:pt x="40" y="45"/>
                    <a:pt x="41" y="43"/>
                  </a:cubicBezTo>
                  <a:cubicBezTo>
                    <a:pt x="42" y="42"/>
                    <a:pt x="42" y="40"/>
                    <a:pt x="43" y="39"/>
                  </a:cubicBezTo>
                  <a:cubicBezTo>
                    <a:pt x="45" y="40"/>
                    <a:pt x="47" y="41"/>
                    <a:pt x="49" y="42"/>
                  </a:cubicBezTo>
                  <a:cubicBezTo>
                    <a:pt x="61" y="47"/>
                    <a:pt x="71" y="55"/>
                    <a:pt x="77" y="64"/>
                  </a:cubicBezTo>
                  <a:cubicBezTo>
                    <a:pt x="77" y="63"/>
                    <a:pt x="78" y="63"/>
                    <a:pt x="78" y="62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79" y="60"/>
                    <a:pt x="80" y="58"/>
                    <a:pt x="80" y="56"/>
                  </a:cubicBezTo>
                  <a:cubicBezTo>
                    <a:pt x="74" y="47"/>
                    <a:pt x="63" y="40"/>
                    <a:pt x="53" y="35"/>
                  </a:cubicBezTo>
                  <a:cubicBezTo>
                    <a:pt x="51" y="34"/>
                    <a:pt x="49" y="33"/>
                    <a:pt x="47" y="32"/>
                  </a:cubicBezTo>
                  <a:cubicBezTo>
                    <a:pt x="48" y="31"/>
                    <a:pt x="49" y="29"/>
                    <a:pt x="50" y="28"/>
                  </a:cubicBezTo>
                  <a:cubicBezTo>
                    <a:pt x="52" y="29"/>
                    <a:pt x="54" y="30"/>
                    <a:pt x="56" y="30"/>
                  </a:cubicBezTo>
                  <a:cubicBezTo>
                    <a:pt x="66" y="32"/>
                    <a:pt x="73" y="28"/>
                    <a:pt x="74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2"/>
                    <a:pt x="70" y="22"/>
                    <a:pt x="70" y="22"/>
                  </a:cubicBezTo>
                  <a:cubicBezTo>
                    <a:pt x="68" y="22"/>
                    <a:pt x="63" y="24"/>
                    <a:pt x="58" y="23"/>
                  </a:cubicBezTo>
                  <a:cubicBezTo>
                    <a:pt x="57" y="23"/>
                    <a:pt x="56" y="22"/>
                    <a:pt x="55" y="22"/>
                  </a:cubicBezTo>
                  <a:cubicBezTo>
                    <a:pt x="57" y="20"/>
                    <a:pt x="60" y="18"/>
                    <a:pt x="62" y="16"/>
                  </a:cubicBezTo>
                  <a:cubicBezTo>
                    <a:pt x="59" y="15"/>
                    <a:pt x="56" y="14"/>
                    <a:pt x="53" y="14"/>
                  </a:cubicBezTo>
                  <a:cubicBezTo>
                    <a:pt x="52" y="15"/>
                    <a:pt x="50" y="16"/>
                    <a:pt x="49" y="18"/>
                  </a:cubicBezTo>
                  <a:cubicBezTo>
                    <a:pt x="47" y="16"/>
                    <a:pt x="45" y="15"/>
                    <a:pt x="43" y="13"/>
                  </a:cubicBezTo>
                  <a:cubicBezTo>
                    <a:pt x="41" y="14"/>
                    <a:pt x="39" y="14"/>
                    <a:pt x="37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9" y="20"/>
                    <a:pt x="44" y="24"/>
                  </a:cubicBezTo>
                  <a:cubicBezTo>
                    <a:pt x="42" y="26"/>
                    <a:pt x="41" y="28"/>
                    <a:pt x="40" y="30"/>
                  </a:cubicBezTo>
                  <a:cubicBezTo>
                    <a:pt x="33" y="28"/>
                    <a:pt x="26" y="27"/>
                    <a:pt x="2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6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3F20FEAF-C4A7-4C09-86DD-5D7781F6C71D}"/>
              </a:ext>
            </a:extLst>
          </p:cNvPr>
          <p:cNvSpPr/>
          <p:nvPr/>
        </p:nvSpPr>
        <p:spPr>
          <a:xfrm>
            <a:off x="1430750" y="3683661"/>
            <a:ext cx="176773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2D144A9-9F1B-462C-BF86-5A1B601DED3D}"/>
              </a:ext>
            </a:extLst>
          </p:cNvPr>
          <p:cNvSpPr/>
          <p:nvPr/>
        </p:nvSpPr>
        <p:spPr>
          <a:xfrm>
            <a:off x="3172159" y="2309564"/>
            <a:ext cx="176773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E086FFE-DD0F-4EDD-8024-06189BA4BEA6}"/>
              </a:ext>
            </a:extLst>
          </p:cNvPr>
          <p:cNvSpPr/>
          <p:nvPr/>
        </p:nvSpPr>
        <p:spPr>
          <a:xfrm>
            <a:off x="8433010" y="4158614"/>
            <a:ext cx="176773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29B9959-B336-4E74-A482-635FA2437535}"/>
              </a:ext>
            </a:extLst>
          </p:cNvPr>
          <p:cNvSpPr/>
          <p:nvPr/>
        </p:nvSpPr>
        <p:spPr>
          <a:xfrm>
            <a:off x="5043629" y="4790888"/>
            <a:ext cx="176773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73F1A2C9-EA7C-4148-BC66-B52D4F2A7D7F}"/>
              </a:ext>
            </a:extLst>
          </p:cNvPr>
          <p:cNvSpPr/>
          <p:nvPr/>
        </p:nvSpPr>
        <p:spPr>
          <a:xfrm>
            <a:off x="8216951" y="2160172"/>
            <a:ext cx="176773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方正姚体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393686361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12"/>
      <p:bldP grpId="0" spid="17"/>
      <p:bldP grpId="0" spid="18"/>
      <p:bldP grpId="0" spid="19"/>
      <p:bldP grpId="0" spid="20"/>
      <p:bldP grpId="0" spid="21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5557CD76-071A-4264-AB1E-DC82155B5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3879" y="3702742"/>
            <a:ext cx="4551667" cy="137090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B4161210-7B7D-4AA2-8814-4542CDCD9F28}"/>
              </a:ext>
            </a:extLst>
          </p:cNvPr>
          <p:cNvGrpSpPr/>
          <p:nvPr/>
        </p:nvGrpSpPr>
        <p:grpSpPr>
          <a:xfrm>
            <a:off x="-1588" y="4422775"/>
            <a:ext cx="12193588" cy="2435225"/>
            <a:chOff x="-1588" y="4422775"/>
            <a:chExt cx="12193588" cy="2435225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C4AB880A-A42E-4E64-B923-4F9FA898F83E}"/>
                </a:ext>
              </a:extLst>
            </p:cNvPr>
            <p:cNvSpPr/>
            <p:nvPr/>
          </p:nvSpPr>
          <p:spPr bwMode="auto">
            <a:xfrm>
              <a:off x="-1588" y="4423551"/>
              <a:ext cx="12193588" cy="2434449"/>
            </a:xfrm>
            <a:custGeom>
              <a:gdLst>
                <a:gd fmla="*/ 10715179 w 12193588" name="connsiteX0"/>
                <a:gd fmla="*/ 506 h 2434449" name="connsiteY0"/>
                <a:gd fmla="*/ 12192000 w 12193588" name="connsiteX1"/>
                <a:gd fmla="*/ 256502 h 2434449" name="connsiteY1"/>
                <a:gd fmla="*/ 12192000 w 12193588" name="connsiteX2"/>
                <a:gd fmla="*/ 676516 h 2434449" name="connsiteY2"/>
                <a:gd fmla="*/ 12192000 w 12193588" name="connsiteX3"/>
                <a:gd fmla="*/ 770749 h 2434449" name="connsiteY3"/>
                <a:gd fmla="*/ 12193588 w 12193588" name="connsiteX4"/>
                <a:gd fmla="*/ 770749 h 2434449" name="connsiteY4"/>
                <a:gd fmla="*/ 12193588 w 12193588" name="connsiteX5"/>
                <a:gd fmla="*/ 2434449 h 2434449" name="connsiteY5"/>
                <a:gd fmla="*/ 0 w 12193588" name="connsiteX6"/>
                <a:gd fmla="*/ 2434449 h 2434449" name="connsiteY6"/>
                <a:gd fmla="*/ 0 w 12193588" name="connsiteX7"/>
                <a:gd fmla="*/ 883462 h 2434449" name="connsiteY7"/>
                <a:gd fmla="*/ 0 w 12193588" name="connsiteX8"/>
                <a:gd fmla="*/ 771877 h 2434449" name="connsiteY8"/>
                <a:gd fmla="*/ 0 w 12193588" name="connsiteX9"/>
                <a:gd fmla="*/ 770749 h 2434449" name="connsiteY9"/>
                <a:gd fmla="*/ 0 w 12193588" name="connsiteX10"/>
                <a:gd fmla="*/ 730396 h 2434449" name="connsiteY10"/>
                <a:gd fmla="*/ 0 w 12193588" name="connsiteX11"/>
                <a:gd fmla="*/ 256502 h 2434449" name="connsiteY11"/>
                <a:gd fmla="*/ 6043613 w 12193588" name="connsiteX12"/>
                <a:gd fmla="*/ 542930 h 2434449" name="connsiteY12"/>
                <a:gd fmla="*/ 10715179 w 12193588" name="connsiteX13"/>
                <a:gd fmla="*/ 506 h 243444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2434449" w="12193588">
                  <a:moveTo>
                    <a:pt x="10715179" y="506"/>
                  </a:moveTo>
                  <a:cubicBezTo>
                    <a:pt x="11204774" y="7070"/>
                    <a:pt x="11693922" y="78279"/>
                    <a:pt x="12192000" y="256502"/>
                  </a:cubicBezTo>
                  <a:cubicBezTo>
                    <a:pt x="12192000" y="256502"/>
                    <a:pt x="12192000" y="256502"/>
                    <a:pt x="12192000" y="676516"/>
                  </a:cubicBezTo>
                  <a:lnTo>
                    <a:pt x="12192000" y="770749"/>
                  </a:lnTo>
                  <a:lnTo>
                    <a:pt x="12193588" y="770749"/>
                  </a:lnTo>
                  <a:lnTo>
                    <a:pt x="12193588" y="2434449"/>
                  </a:lnTo>
                  <a:lnTo>
                    <a:pt x="0" y="2434449"/>
                  </a:lnTo>
                  <a:lnTo>
                    <a:pt x="0" y="883462"/>
                  </a:lnTo>
                  <a:cubicBezTo>
                    <a:pt x="0" y="883462"/>
                    <a:pt x="0" y="883462"/>
                    <a:pt x="0" y="771877"/>
                  </a:cubicBezTo>
                  <a:lnTo>
                    <a:pt x="0" y="770749"/>
                  </a:lnTo>
                  <a:lnTo>
                    <a:pt x="0" y="730396"/>
                  </a:lnTo>
                  <a:cubicBezTo>
                    <a:pt x="0" y="638556"/>
                    <a:pt x="0" y="491612"/>
                    <a:pt x="0" y="256502"/>
                  </a:cubicBezTo>
                  <a:cubicBezTo>
                    <a:pt x="1974850" y="-454797"/>
                    <a:pt x="3736975" y="542930"/>
                    <a:pt x="6043613" y="542930"/>
                  </a:cubicBezTo>
                  <a:cubicBezTo>
                    <a:pt x="7773591" y="542930"/>
                    <a:pt x="9246394" y="-19186"/>
                    <a:pt x="10715179" y="506"/>
                  </a:cubicBez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B05DB1E-D638-4EF9-B98E-02A06D69A2A3}"/>
                </a:ext>
              </a:extLst>
            </p:cNvPr>
            <p:cNvSpPr/>
            <p:nvPr/>
          </p:nvSpPr>
          <p:spPr bwMode="auto">
            <a:xfrm>
              <a:off x="-1588" y="4422775"/>
              <a:ext cx="12192000" cy="650875"/>
            </a:xfrm>
            <a:custGeom>
              <a:gdLst>
                <a:gd fmla="*/ 318 w 7680" name="T0"/>
                <a:gd fmla="*/ 232 h 409" name="T1"/>
                <a:gd fmla="*/ 1294 w 7680" name="T2"/>
                <a:gd fmla="*/ 118 h 409" name="T3"/>
                <a:gd fmla="*/ 1333 w 7680" name="T4"/>
                <a:gd fmla="*/ 118 h 409" name="T5"/>
                <a:gd fmla="*/ 1562 w 7680" name="T6"/>
                <a:gd fmla="*/ 129 h 409" name="T7"/>
                <a:gd fmla="*/ 2939 w 7680" name="T8"/>
                <a:gd fmla="*/ 336 h 409" name="T9"/>
                <a:gd fmla="*/ 3230 w 7680" name="T10"/>
                <a:gd fmla="*/ 372 h 409" name="T11"/>
                <a:gd fmla="*/ 4672 w 7680" name="T12"/>
                <a:gd fmla="*/ 372 h 409" name="T13"/>
                <a:gd fmla="*/ 5063 w 7680" name="T14"/>
                <a:gd fmla="*/ 325 h 409" name="T15"/>
                <a:gd fmla="*/ 6133 w 7680" name="T16"/>
                <a:gd fmla="*/ 137 h 409" name="T17"/>
                <a:gd fmla="*/ 6862 w 7680" name="T18"/>
                <a:gd fmla="*/ 126 h 409" name="T19"/>
                <a:gd fmla="*/ 7680 w 7680" name="T20"/>
                <a:gd fmla="*/ 233 h 409" name="T21"/>
                <a:gd fmla="*/ 7680 w 7680" name="T22"/>
                <a:gd fmla="*/ 162 h 409" name="T23"/>
                <a:gd fmla="*/ 6930 w 7680" name="T24"/>
                <a:gd fmla="*/ 9 h 409" name="T25"/>
                <a:gd fmla="*/ 6911 w 7680" name="T26"/>
                <a:gd fmla="*/ 7 h 409" name="T27"/>
                <a:gd fmla="*/ 6604 w 7680" name="T28"/>
                <a:gd fmla="*/ 2 h 409" name="T29"/>
                <a:gd fmla="*/ 6571 w 7680" name="T30"/>
                <a:gd fmla="*/ 3 h 409" name="T31"/>
                <a:gd fmla="*/ 6243 w 7680" name="T32"/>
                <a:gd fmla="*/ 27 h 409" name="T33"/>
                <a:gd fmla="*/ 6224 w 7680" name="T34"/>
                <a:gd fmla="*/ 29 h 409" name="T35"/>
                <a:gd fmla="*/ 5920 w 7680" name="T36"/>
                <a:gd fmla="*/ 68 h 409" name="T37"/>
                <a:gd fmla="*/ 5884 w 7680" name="T38"/>
                <a:gd fmla="*/ 74 h 409" name="T39"/>
                <a:gd fmla="*/ 5773 w 7680" name="T40"/>
                <a:gd fmla="*/ 91 h 409" name="T41"/>
                <a:gd fmla="*/ 5630 w 7680" name="T42"/>
                <a:gd fmla="*/ 116 h 409" name="T43"/>
                <a:gd fmla="*/ 5608 w 7680" name="T44"/>
                <a:gd fmla="*/ 119 h 409" name="T45"/>
                <a:gd fmla="*/ 5111 w 7680" name="T46"/>
                <a:gd fmla="*/ 208 h 409" name="T47"/>
                <a:gd fmla="*/ 5075 w 7680" name="T48"/>
                <a:gd fmla="*/ 214 h 409" name="T49"/>
                <a:gd fmla="*/ 3807 w 7680" name="T50"/>
                <a:gd fmla="*/ 342 h 409" name="T51"/>
                <a:gd fmla="*/ 3480 w 7680" name="T52"/>
                <a:gd fmla="*/ 332 h 409" name="T53"/>
                <a:gd fmla="*/ 3442 w 7680" name="T54"/>
                <a:gd fmla="*/ 330 h 409" name="T55"/>
                <a:gd fmla="*/ 1916 w 7680" name="T56"/>
                <a:gd fmla="*/ 100 h 409" name="T57"/>
                <a:gd fmla="*/ 1897 w 7680" name="T58"/>
                <a:gd fmla="*/ 96 h 409" name="T59"/>
                <a:gd fmla="*/ 1868 w 7680" name="T60"/>
                <a:gd fmla="*/ 91 h 409" name="T61"/>
                <a:gd fmla="*/ 1608 w 7680" name="T62"/>
                <a:gd fmla="*/ 51 h 409" name="T63"/>
                <a:gd fmla="*/ 1588 w 7680" name="T64"/>
                <a:gd fmla="*/ 48 h 409" name="T65"/>
                <a:gd fmla="*/ 1332 w 7680" name="T66"/>
                <a:gd fmla="*/ 19 h 409" name="T67"/>
                <a:gd fmla="*/ 1298 w 7680" name="T68"/>
                <a:gd fmla="*/ 16 h 409" name="T69"/>
                <a:gd fmla="*/ 1034 w 7680" name="T70"/>
                <a:gd fmla="*/ 2 h 409" name="T71"/>
                <a:gd fmla="*/ 1018 w 7680" name="T72"/>
                <a:gd fmla="*/ 1 h 409" name="T73"/>
                <a:gd fmla="*/ 1008 w 7680" name="T74"/>
                <a:gd fmla="*/ 1 h 409" name="T75"/>
                <a:gd fmla="*/ 864 w 7680" name="T76"/>
                <a:gd fmla="*/ 2 h 409" name="T77"/>
                <a:gd fmla="*/ 0 w 7680" name="T78"/>
                <a:gd fmla="*/ 162 h 409" name="T79"/>
                <a:gd fmla="*/ 0 w 7680" name="T80"/>
                <a:gd fmla="*/ 305 h 409" name="T81"/>
                <a:gd fmla="*/ 318 w 7680" name="T82"/>
                <a:gd fmla="*/ 232 h 40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409" w="7680">
                  <a:moveTo>
                    <a:pt x="318" y="232"/>
                  </a:moveTo>
                  <a:cubicBezTo>
                    <a:pt x="701" y="150"/>
                    <a:pt x="993" y="115"/>
                    <a:pt x="1294" y="118"/>
                  </a:cubicBezTo>
                  <a:cubicBezTo>
                    <a:pt x="1307" y="118"/>
                    <a:pt x="1320" y="118"/>
                    <a:pt x="1333" y="118"/>
                  </a:cubicBezTo>
                  <a:cubicBezTo>
                    <a:pt x="1408" y="119"/>
                    <a:pt x="1484" y="123"/>
                    <a:pt x="1562" y="129"/>
                  </a:cubicBezTo>
                  <a:cubicBezTo>
                    <a:pt x="1922" y="156"/>
                    <a:pt x="2331" y="230"/>
                    <a:pt x="2939" y="336"/>
                  </a:cubicBezTo>
                  <a:cubicBezTo>
                    <a:pt x="3022" y="351"/>
                    <a:pt x="3121" y="363"/>
                    <a:pt x="3230" y="372"/>
                  </a:cubicBezTo>
                  <a:cubicBezTo>
                    <a:pt x="3657" y="409"/>
                    <a:pt x="4239" y="406"/>
                    <a:pt x="4672" y="372"/>
                  </a:cubicBezTo>
                  <a:cubicBezTo>
                    <a:pt x="4826" y="361"/>
                    <a:pt x="4961" y="345"/>
                    <a:pt x="5063" y="325"/>
                  </a:cubicBezTo>
                  <a:cubicBezTo>
                    <a:pt x="5361" y="270"/>
                    <a:pt x="5721" y="179"/>
                    <a:pt x="6133" y="137"/>
                  </a:cubicBezTo>
                  <a:cubicBezTo>
                    <a:pt x="6360" y="113"/>
                    <a:pt x="6604" y="105"/>
                    <a:pt x="6862" y="126"/>
                  </a:cubicBezTo>
                  <a:cubicBezTo>
                    <a:pt x="7230" y="157"/>
                    <a:pt x="7502" y="199"/>
                    <a:pt x="7680" y="233"/>
                  </a:cubicBezTo>
                  <a:cubicBezTo>
                    <a:pt x="7680" y="162"/>
                    <a:pt x="7680" y="162"/>
                    <a:pt x="7680" y="162"/>
                  </a:cubicBezTo>
                  <a:cubicBezTo>
                    <a:pt x="7428" y="72"/>
                    <a:pt x="7178" y="25"/>
                    <a:pt x="6930" y="9"/>
                  </a:cubicBezTo>
                  <a:cubicBezTo>
                    <a:pt x="6924" y="8"/>
                    <a:pt x="6917" y="8"/>
                    <a:pt x="6911" y="7"/>
                  </a:cubicBezTo>
                  <a:cubicBezTo>
                    <a:pt x="6809" y="1"/>
                    <a:pt x="6707" y="0"/>
                    <a:pt x="6604" y="2"/>
                  </a:cubicBezTo>
                  <a:cubicBezTo>
                    <a:pt x="6593" y="3"/>
                    <a:pt x="6582" y="3"/>
                    <a:pt x="6571" y="3"/>
                  </a:cubicBezTo>
                  <a:cubicBezTo>
                    <a:pt x="6462" y="7"/>
                    <a:pt x="6352" y="15"/>
                    <a:pt x="6243" y="27"/>
                  </a:cubicBezTo>
                  <a:cubicBezTo>
                    <a:pt x="6237" y="27"/>
                    <a:pt x="6230" y="28"/>
                    <a:pt x="6224" y="29"/>
                  </a:cubicBezTo>
                  <a:cubicBezTo>
                    <a:pt x="6123" y="39"/>
                    <a:pt x="6022" y="53"/>
                    <a:pt x="5920" y="68"/>
                  </a:cubicBezTo>
                  <a:cubicBezTo>
                    <a:pt x="5908" y="70"/>
                    <a:pt x="5896" y="72"/>
                    <a:pt x="5884" y="74"/>
                  </a:cubicBezTo>
                  <a:cubicBezTo>
                    <a:pt x="5847" y="80"/>
                    <a:pt x="5810" y="85"/>
                    <a:pt x="5773" y="91"/>
                  </a:cubicBezTo>
                  <a:cubicBezTo>
                    <a:pt x="5725" y="99"/>
                    <a:pt x="5678" y="107"/>
                    <a:pt x="5630" y="116"/>
                  </a:cubicBezTo>
                  <a:cubicBezTo>
                    <a:pt x="5623" y="117"/>
                    <a:pt x="5615" y="118"/>
                    <a:pt x="5608" y="119"/>
                  </a:cubicBezTo>
                  <a:cubicBezTo>
                    <a:pt x="5445" y="148"/>
                    <a:pt x="5279" y="179"/>
                    <a:pt x="5111" y="208"/>
                  </a:cubicBezTo>
                  <a:cubicBezTo>
                    <a:pt x="5099" y="210"/>
                    <a:pt x="5087" y="212"/>
                    <a:pt x="5075" y="214"/>
                  </a:cubicBezTo>
                  <a:cubicBezTo>
                    <a:pt x="4672" y="283"/>
                    <a:pt x="4253" y="342"/>
                    <a:pt x="3807" y="342"/>
                  </a:cubicBezTo>
                  <a:cubicBezTo>
                    <a:pt x="3696" y="342"/>
                    <a:pt x="3587" y="339"/>
                    <a:pt x="3480" y="332"/>
                  </a:cubicBezTo>
                  <a:cubicBezTo>
                    <a:pt x="3467" y="331"/>
                    <a:pt x="3454" y="330"/>
                    <a:pt x="3442" y="330"/>
                  </a:cubicBezTo>
                  <a:cubicBezTo>
                    <a:pt x="2897" y="293"/>
                    <a:pt x="2397" y="182"/>
                    <a:pt x="1916" y="100"/>
                  </a:cubicBezTo>
                  <a:cubicBezTo>
                    <a:pt x="1909" y="98"/>
                    <a:pt x="1903" y="97"/>
                    <a:pt x="1897" y="96"/>
                  </a:cubicBezTo>
                  <a:cubicBezTo>
                    <a:pt x="1887" y="95"/>
                    <a:pt x="1878" y="93"/>
                    <a:pt x="1868" y="91"/>
                  </a:cubicBezTo>
                  <a:cubicBezTo>
                    <a:pt x="1781" y="77"/>
                    <a:pt x="1694" y="63"/>
                    <a:pt x="1608" y="51"/>
                  </a:cubicBezTo>
                  <a:cubicBezTo>
                    <a:pt x="1601" y="50"/>
                    <a:pt x="1595" y="49"/>
                    <a:pt x="1588" y="48"/>
                  </a:cubicBezTo>
                  <a:cubicBezTo>
                    <a:pt x="1502" y="37"/>
                    <a:pt x="1417" y="27"/>
                    <a:pt x="1332" y="19"/>
                  </a:cubicBezTo>
                  <a:cubicBezTo>
                    <a:pt x="1320" y="18"/>
                    <a:pt x="1309" y="17"/>
                    <a:pt x="1298" y="16"/>
                  </a:cubicBezTo>
                  <a:cubicBezTo>
                    <a:pt x="1210" y="8"/>
                    <a:pt x="1122" y="4"/>
                    <a:pt x="1034" y="2"/>
                  </a:cubicBezTo>
                  <a:cubicBezTo>
                    <a:pt x="1029" y="2"/>
                    <a:pt x="1023" y="2"/>
                    <a:pt x="1018" y="1"/>
                  </a:cubicBezTo>
                  <a:cubicBezTo>
                    <a:pt x="1015" y="1"/>
                    <a:pt x="1011" y="1"/>
                    <a:pt x="1008" y="1"/>
                  </a:cubicBezTo>
                  <a:cubicBezTo>
                    <a:pt x="960" y="1"/>
                    <a:pt x="912" y="1"/>
                    <a:pt x="864" y="2"/>
                  </a:cubicBezTo>
                  <a:cubicBezTo>
                    <a:pt x="579" y="11"/>
                    <a:pt x="293" y="56"/>
                    <a:pt x="0" y="162"/>
                  </a:cubicBezTo>
                  <a:cubicBezTo>
                    <a:pt x="0" y="305"/>
                    <a:pt x="0" y="305"/>
                    <a:pt x="0" y="305"/>
                  </a:cubicBezTo>
                  <a:cubicBezTo>
                    <a:pt x="113" y="278"/>
                    <a:pt x="219" y="253"/>
                    <a:pt x="318" y="2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C934549A-48C9-4DF3-A6F2-7A91CBEB2A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3100" y="2004096"/>
            <a:ext cx="1234800" cy="4895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EC645E1-64B2-4571-9F54-BA884E7E37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0234" y="1400106"/>
            <a:ext cx="1234800" cy="489500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1A529B68-53EB-4A3D-A203-18812447E318}"/>
              </a:ext>
            </a:extLst>
          </p:cNvPr>
          <p:cNvSpPr/>
          <p:nvPr/>
        </p:nvSpPr>
        <p:spPr>
          <a:xfrm>
            <a:off x="3046412" y="5615925"/>
            <a:ext cx="6096000" cy="6400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A9138DAA-D7C1-4537-98FB-131649AEA7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9756" y="826659"/>
            <a:ext cx="2185394" cy="2604946"/>
          </a:xfrm>
          <a:prstGeom prst="rect">
            <a:avLst/>
          </a:prstGeom>
        </p:spPr>
      </p:pic>
    </p:spTree>
    <p:extLst>
      <p:ext uri="{BB962C8B-B14F-4D97-AF65-F5344CB8AC3E}">
        <p14:creationId val="136143298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0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133</Paragraphs>
  <Slides>26</Slides>
  <Notes>26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41">
      <vt:lpstr>Arial</vt:lpstr>
      <vt:lpstr>等线 Light</vt:lpstr>
      <vt:lpstr>等线</vt:lpstr>
      <vt:lpstr>Calibri Light</vt:lpstr>
      <vt:lpstr>Calibri</vt:lpstr>
      <vt:lpstr>微软雅黑</vt:lpstr>
      <vt:lpstr>方正姚体</vt:lpstr>
      <vt:lpstr>FontAwesome</vt:lpstr>
      <vt:lpstr>宋体</vt:lpstr>
      <vt:lpstr>Century Gothic</vt:lpstr>
      <vt:lpstr>Impact</vt:lpstr>
      <vt:lpstr>Franklin Gothic Medium</vt:lpstr>
      <vt:lpstr>Meiryo</vt:lpstr>
      <vt:lpstr>Arial Narrow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2022-03-20T21:10:27Z</dcterms:created>
  <cp:lastPrinted>2022-03-20T21:10:27Z</cp:lastPrinted>
  <dcterms:modified xsi:type="dcterms:W3CDTF">2022-03-20T13:15:39Z</dcterms:modified>
  <cp:revision>1</cp:revision>
</cp:coreProperties>
</file>