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2" r:id="rId2"/>
  </p:sldMasterIdLst>
  <p:notesMasterIdLst>
    <p:notesMasterId r:id="rId3"/>
  </p:notesMasterIdLst>
  <p:sldIdLst>
    <p:sldId id="305" r:id="rId4"/>
    <p:sldId id="281" r:id="rId5"/>
    <p:sldId id="282" r:id="rId6"/>
    <p:sldId id="258" r:id="rId7"/>
    <p:sldId id="259" r:id="rId8"/>
    <p:sldId id="286" r:id="rId9"/>
    <p:sldId id="284" r:id="rId10"/>
    <p:sldId id="285" r:id="rId11"/>
    <p:sldId id="306" r:id="rId12"/>
    <p:sldId id="288" r:id="rId13"/>
    <p:sldId id="289" r:id="rId14"/>
    <p:sldId id="290" r:id="rId15"/>
    <p:sldId id="291" r:id="rId16"/>
    <p:sldId id="292" r:id="rId17"/>
    <p:sldId id="307" r:id="rId18"/>
    <p:sldId id="293" r:id="rId19"/>
    <p:sldId id="295" r:id="rId20"/>
    <p:sldId id="308" r:id="rId21"/>
    <p:sldId id="296" r:id="rId22"/>
    <p:sldId id="298" r:id="rId23"/>
    <p:sldId id="309" r:id="rId24"/>
    <p:sldId id="300" r:id="rId25"/>
    <p:sldId id="301" r:id="rId26"/>
    <p:sldId id="302" r:id="rId27"/>
    <p:sldId id="304" r:id="rId28"/>
  </p:sldIdLst>
  <p:sldSz cx="9144000" cy="5143500" type="screen16x9"/>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43" d="100"/>
          <a:sy n="143" d="100"/>
        </p:scale>
        <p:origin x="666"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D2219-55DF-4A54-A6DF-6DEB2709612E}" type="datetimeFigureOut">
              <a:rPr lang="zh-CN" altLang="en-US" smtClean="0"/>
              <a:t>2022/2/20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3AA3E-AD45-40C3-A685-E057FFE452E1}" type="slidenum">
              <a:rPr lang="zh-CN" altLang="en-US" smtClean="0"/>
              <a:t>‹#›</a:t>
            </a:fld>
            <a:endParaRPr lang="zh-CN" altLang="en-US"/>
          </a:p>
        </p:txBody>
      </p:sp>
    </p:spTree>
    <p:extLst>
      <p:ext uri="{BB962C8B-B14F-4D97-AF65-F5344CB8AC3E}">
        <p14:creationId val="31441079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561090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10875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95529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873327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245491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1384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92299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576325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500763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625683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96733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9544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570606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85152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679646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837085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732779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230902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12263243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56483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040310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97937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193328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495598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277751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2834127"/>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2" name="矩形 1"/>
          <p:cNvSpPr/>
          <p:nvPr userDrawn="1"/>
        </p:nvSpPr>
        <p:spPr>
          <a:xfrm>
            <a:off x="-1" y="0"/>
            <a:ext cx="9144000" cy="5143500"/>
          </a:xfrm>
          <a:prstGeom prst="rect">
            <a:avLst/>
          </a:prstGeom>
          <a:blipFill dpi="0" rotWithShape="1">
            <a:blip r:embed="rId1">
              <a:alphaModFix amt="1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extLst>
              <a:ext uri="{28A0092B-C50C-407E-A947-70E740481C1C}">
                <a14:useLocalDpi val="0"/>
              </a:ext>
            </a:extLst>
          </a:blip>
          <a:stretch>
            <a:fillRect/>
          </a:stretch>
        </p:blipFill>
        <p:spPr>
          <a:xfrm>
            <a:off x="7267232" y="43529"/>
            <a:ext cx="1709128" cy="2410460"/>
          </a:xfrm>
          <a:prstGeom prst="rect">
            <a:avLst/>
          </a:prstGeom>
        </p:spPr>
      </p:pic>
      <p:pic>
        <p:nvPicPr>
          <p:cNvPr id="4" name="图片 3"/>
          <p:cNvPicPr>
            <a:picLocks noChangeAspect="1"/>
          </p:cNvPicPr>
          <p:nvPr userDrawn="1"/>
        </p:nvPicPr>
        <p:blipFill>
          <a:blip r:embed="rId3">
            <a:extLst>
              <a:ext uri="{28A0092B-C50C-407E-A947-70E740481C1C}">
                <a14:useLocalDpi val="0"/>
              </a:ext>
            </a:extLst>
          </a:blip>
          <a:srcRect t="40301" r="58284"/>
          <a:stretch>
            <a:fillRect/>
          </a:stretch>
        </p:blipFill>
        <p:spPr>
          <a:xfrm rot="5400000">
            <a:off x="-130827" y="120316"/>
            <a:ext cx="1756368" cy="1515737"/>
          </a:xfrm>
          <a:prstGeom prst="rect">
            <a:avLst/>
          </a:prstGeom>
        </p:spPr>
      </p:pic>
      <p:pic>
        <p:nvPicPr>
          <p:cNvPr id="5" name="图片 4"/>
          <p:cNvPicPr>
            <a:picLocks noChangeAspect="1"/>
          </p:cNvPicPr>
          <p:nvPr userDrawn="1"/>
        </p:nvPicPr>
        <p:blipFill>
          <a:blip r:embed="rId4">
            <a:duotone>
              <a:prstClr val="black"/>
              <a:schemeClr val="accent2">
                <a:tint val="45000"/>
                <a:satMod val="400000"/>
              </a:schemeClr>
            </a:duotone>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144780" y="339827"/>
            <a:ext cx="4160707" cy="1389036"/>
          </a:xfrm>
          <a:prstGeom prst="rect">
            <a:avLst/>
          </a:prstGeom>
        </p:spPr>
      </p:pic>
    </p:spTree>
    <p:extLst>
      <p:ext uri="{BB962C8B-B14F-4D97-AF65-F5344CB8AC3E}">
        <p14:creationId val="3336418948"/>
      </p:ext>
    </p:extLst>
  </p:cSld>
  <p:clrMapOvr>
    <a:masterClrMapping/>
  </p:clrMapOvr>
  <mc:AlternateContent>
    <mc:Choice Requires="p15">
      <p:transition spd="slow" advTm="7000" p14:dur="1250">
        <p15:prstTrans prst="pageCurlDoub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497731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217167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45321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993750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390248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91433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60317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3440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19037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504584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14665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7F7F7"/>
        </a:solidFill>
        <a:effectLst/>
      </p:bgPr>
    </p:bg>
    <p:spTree>
      <p:nvGrpSpPr>
        <p:cNvPr id="1" name=""/>
        <p:cNvGrpSpPr/>
        <p:nvPr/>
      </p:nvGrpSpPr>
      <p:grpSpPr>
        <a:xfrm>
          <a:off x="0" y="0"/>
          <a:ext cx="0" cy="0"/>
        </a:xfrm>
      </p:grpSpPr>
    </p:spTree>
    <p:extLst>
      <p:ext uri="{BB962C8B-B14F-4D97-AF65-F5344CB8AC3E}">
        <p14:creationId val="2971962095"/>
      </p:ext>
    </p:extLst>
  </p:cSld>
  <p:clrMap bg1="lt1" tx1="dk1" bg2="lt2" tx2="dk2" accent1="accent1" accent2="accent2" accent3="accent3" accent4="accent4" accent5="accent5" accent6="accent6" hlink="hlink" folHlink="folHlink"/>
  <p:sldLayoutIdLst>
    <p:sldLayoutId id="2147483661" r:id="rId1"/>
  </p:sldLayoutIdLst>
  <mc:AlternateContent>
    <mc:Choice Requires="p15">
      <p:transition spd="slow" advTm="7000" p14:dur="1250">
        <p15:prstTrans prst="pageCurlDouble"/>
      </p:transition>
    </mc:Choice>
    <mc:Fallback>
      <p:transition spd="slow" advTm="700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2022/2/20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2428058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wdp" Type="http://schemas.microsoft.com/office/2007/relationships/hdphoto"/><Relationship Id="rId8" Target="../media/image9.png" Type="http://schemas.openxmlformats.org/officeDocument/2006/relationships/image"/><Relationship Id="rId9"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6.jpeg" Type="http://schemas.openxmlformats.org/officeDocument/2006/relationships/image"/><Relationship Id="rId4"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28.wdp" Type="http://schemas.microsoft.com/office/2007/relationships/hdphoto"/><Relationship Id="rId6" Target="../media/image12.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 Id="rId9"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29.wdp" Type="http://schemas.microsoft.com/office/2007/relationships/hdphoto"/><Relationship Id="rId6" Target="../media/image12.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 Id="rId9"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11.png" Type="http://schemas.openxmlformats.org/officeDocument/2006/relationships/image"/><Relationship Id="rId5"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31.wdp" Type="http://schemas.microsoft.com/office/2007/relationships/hdphoto"/><Relationship Id="rId6" Target="../media/image12.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 Id="rId9"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9.wdp" Type="http://schemas.microsoft.com/office/2007/relationships/hdphoto"/><Relationship Id="rId2" Target="../notesSlides/notesSlide25.xml" Type="http://schemas.openxmlformats.org/officeDocument/2006/relationships/notesSlide"/><Relationship Id="rId3" Target="../media/image1.png" Type="http://schemas.openxmlformats.org/officeDocument/2006/relationships/image"/><Relationship Id="rId4" Target="../media/image38.png" Type="http://schemas.openxmlformats.org/officeDocument/2006/relationships/image"/><Relationship Id="rId5" Target="../media/image6.png" Type="http://schemas.openxmlformats.org/officeDocument/2006/relationships/image"/><Relationship Id="rId6" Target="../media/image9.png" Type="http://schemas.openxmlformats.org/officeDocument/2006/relationships/image"/><Relationship Id="rId7" Target="../media/image4.png" Type="http://schemas.openxmlformats.org/officeDocument/2006/relationships/image"/><Relationship Id="rId8" Target="../media/image10.png" Type="http://schemas.openxmlformats.org/officeDocument/2006/relationships/image"/><Relationship Id="rId9"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12.png" Type="http://schemas.openxmlformats.org/officeDocument/2006/relationships/image"/><Relationship Id="rId5" Target="../media/image13.jpeg" Type="http://schemas.openxmlformats.org/officeDocument/2006/relationships/image"/><Relationship Id="rId6" Target="../media/image14.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15.wdp" Type="http://schemas.microsoft.com/office/2007/relationships/hdphoto"/><Relationship Id="rId6" Target="../media/image12.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1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19.wdp" Type="http://schemas.microsoft.com/office/2007/relationships/hdphoto"/><Relationship Id="rId6" Target="../media/image12.png" Type="http://schemas.openxmlformats.org/officeDocument/2006/relationships/image"/><Relationship Id="rId7" Target="../media/image9.png" Type="http://schemas.openxmlformats.org/officeDocument/2006/relationships/image"/><Relationship Id="rId8" Target="../media/image6.png" Type="http://schemas.openxmlformats.org/officeDocument/2006/relationships/image"/><Relationship Id="rId9"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02" name="图片 401"/>
          <p:cNvPicPr>
            <a:picLocks noChangeAspect="1"/>
          </p:cNvPicPr>
          <p:nvPr/>
        </p:nvPicPr>
        <p:blipFill>
          <a:blip r:embed="rId4">
            <a:extLst>
              <a:ext uri="{28A0092B-C50C-407E-A947-70E740481C1C}">
                <a14:useLocalDpi val="0"/>
              </a:ext>
            </a:extLst>
          </a:blip>
          <a:srcRect l="-2902" r="0"/>
          <a:stretch>
            <a:fillRect/>
          </a:stretch>
        </p:blipFill>
        <p:spPr>
          <a:xfrm>
            <a:off x="5543238" y="2032206"/>
            <a:ext cx="3880157" cy="3483385"/>
          </a:xfrm>
          <a:prstGeom prst="rect">
            <a:avLst/>
          </a:prstGeom>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2837306" y="3949441"/>
            <a:ext cx="5490784" cy="1212791"/>
          </a:xfrm>
          <a:prstGeom prst="rect">
            <a:avLst/>
          </a:prstGeom>
        </p:spPr>
      </p:pic>
      <p:pic>
        <p:nvPicPr>
          <p:cNvPr id="410" name="图片 409"/>
          <p:cNvPicPr>
            <a:picLocks noChangeAspect="1"/>
          </p:cNvPicPr>
          <p:nvPr/>
        </p:nvPicPr>
        <p:blipFill>
          <a:blip r:embed="rId6">
            <a:extLst>
              <a:ext uri="{BEBA8EAE-BF5A-486C-A8C5-ECC9F3942E4B}">
                <a14:imgProps>
                  <a14:imgLayer r:embed="rId7">
                    <a14:imgEffect>
                      <a14:backgroundRemoval b="90000" l="10000" r="90000" t="10000"/>
                    </a14:imgEffect>
                  </a14:imgLayer>
                </a14:imgProps>
              </a:ext>
              <a:ext uri="{28A0092B-C50C-407E-A947-70E740481C1C}">
                <a14:useLocalDpi val="0"/>
              </a:ext>
            </a:extLst>
          </a:blip>
          <a:srcRect b="14800" l="24169" r="23819" t="14586"/>
          <a:stretch>
            <a:fillRect/>
          </a:stretch>
        </p:blipFill>
        <p:spPr>
          <a:xfrm rot="21425742">
            <a:off x="445787" y="2921805"/>
            <a:ext cx="3672727" cy="2992449"/>
          </a:xfrm>
          <a:prstGeom prst="rect">
            <a:avLst/>
          </a:prstGeom>
        </p:spPr>
      </p:pic>
      <p:sp>
        <p:nvSpPr>
          <p:cNvPr id="63" name="文本框 3"/>
          <p:cNvSpPr txBox="1"/>
          <p:nvPr/>
        </p:nvSpPr>
        <p:spPr>
          <a:xfrm>
            <a:off x="3863341" y="3004676"/>
            <a:ext cx="1538605" cy="3048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400"/>
              <a:t>分享人：优页PPT</a:t>
            </a:r>
          </a:p>
        </p:txBody>
      </p:sp>
      <p:pic>
        <p:nvPicPr>
          <p:cNvPr id="12" name="图片 11"/>
          <p:cNvPicPr>
            <a:picLocks noChangeAspect="1"/>
          </p:cNvPicPr>
          <p:nvPr/>
        </p:nvPicPr>
        <p:blipFill>
          <a:blip r:embed="rId8">
            <a:extLst>
              <a:ext uri="{28A0092B-C50C-407E-A947-70E740481C1C}">
                <a14:useLocalDpi val="0"/>
              </a:ext>
            </a:extLst>
          </a:blip>
          <a:stretch>
            <a:fillRect/>
          </a:stretch>
        </p:blipFill>
        <p:spPr>
          <a:xfrm>
            <a:off x="199226" y="3734192"/>
            <a:ext cx="2079288" cy="2084056"/>
          </a:xfrm>
          <a:prstGeom prst="rect">
            <a:avLst/>
          </a:prstGeom>
        </p:spPr>
      </p:pic>
      <p:grpSp>
        <p:nvGrpSpPr>
          <p:cNvPr id="399" name="组合 398"/>
          <p:cNvGrpSpPr/>
          <p:nvPr/>
        </p:nvGrpSpPr>
        <p:grpSpPr>
          <a:xfrm>
            <a:off x="2574224" y="2224435"/>
            <a:ext cx="4152901" cy="606247"/>
            <a:chOff x="2246908" y="2243430"/>
            <a:chExt cx="4579620" cy="655319"/>
          </a:xfrm>
        </p:grpSpPr>
        <p:grpSp>
          <p:nvGrpSpPr>
            <p:cNvPr id="398" name="组合 397"/>
            <p:cNvGrpSpPr/>
            <p:nvPr/>
          </p:nvGrpSpPr>
          <p:grpSpPr>
            <a:xfrm>
              <a:off x="2246908" y="2333836"/>
              <a:ext cx="4579620" cy="508386"/>
              <a:chOff x="2246908" y="2333836"/>
              <a:chExt cx="4579620" cy="508386"/>
            </a:xfrm>
          </p:grpSpPr>
          <p:grpSp>
            <p:nvGrpSpPr>
              <p:cNvPr id="72" name="组合 71"/>
              <p:cNvGrpSpPr/>
              <p:nvPr/>
            </p:nvGrpSpPr>
            <p:grpSpPr>
              <a:xfrm>
                <a:off x="2246908" y="2333836"/>
                <a:ext cx="4579620" cy="508386"/>
                <a:chOff x="2438400" y="2085487"/>
                <a:chExt cx="4579620" cy="612030"/>
              </a:xfrm>
            </p:grpSpPr>
            <p:sp>
              <p:nvSpPr>
                <p:cNvPr id="70" name="圆角矩形 69"/>
                <p:cNvSpPr/>
                <p:nvPr/>
              </p:nvSpPr>
              <p:spPr>
                <a:xfrm flipH="1">
                  <a:off x="2438400" y="2085487"/>
                  <a:ext cx="4579620" cy="612030"/>
                </a:xfrm>
                <a:prstGeom prst="roundRect">
                  <a:avLst/>
                </a:prstGeom>
                <a:noFill/>
                <a:ln>
                  <a:solidFill>
                    <a:srgbClr val="B7976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圆角矩形 68"/>
                <p:cNvSpPr/>
                <p:nvPr/>
              </p:nvSpPr>
              <p:spPr>
                <a:xfrm>
                  <a:off x="2503462" y="2136232"/>
                  <a:ext cx="4442460" cy="510540"/>
                </a:xfrm>
                <a:prstGeom prst="roundRect">
                  <a:avLst/>
                </a:prstGeom>
                <a:solidFill>
                  <a:srgbClr val="B79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4" name="文本框 3"/>
              <p:cNvSpPr txBox="1"/>
              <p:nvPr/>
            </p:nvSpPr>
            <p:spPr>
              <a:xfrm>
                <a:off x="2585358" y="2419823"/>
                <a:ext cx="1595164" cy="329472"/>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mtClean="0" sz="1400">
                    <a:solidFill>
                      <a:schemeClr val="bg1"/>
                    </a:solidFill>
                  </a:rPr>
                  <a:t>爱生活    爱文艺</a:t>
                </a:r>
              </a:p>
            </p:txBody>
          </p:sp>
          <p:sp>
            <p:nvSpPr>
              <p:cNvPr id="75" name="文本框 3"/>
              <p:cNvSpPr txBox="1"/>
              <p:nvPr/>
            </p:nvSpPr>
            <p:spPr>
              <a:xfrm>
                <a:off x="4934169" y="2410067"/>
                <a:ext cx="1649433" cy="329472"/>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mtClean="0" sz="1400">
                    <a:solidFill>
                      <a:schemeClr val="bg1"/>
                    </a:solidFill>
                  </a:rPr>
                  <a:t>爱知识     爱阅读</a:t>
                </a:r>
              </a:p>
            </p:txBody>
          </p:sp>
        </p:grpSp>
        <p:sp>
          <p:nvSpPr>
            <p:cNvPr id="73" name="平行四边形 72"/>
            <p:cNvSpPr/>
            <p:nvPr/>
          </p:nvSpPr>
          <p:spPr>
            <a:xfrm>
              <a:off x="4441468" y="2243430"/>
              <a:ext cx="205740" cy="655319"/>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03" name="图片 402"/>
          <p:cNvPicPr>
            <a:picLocks noChangeAspect="1"/>
          </p:cNvPicPr>
          <p:nvPr/>
        </p:nvPicPr>
        <p:blipFill>
          <a:blip r:embed="rId9">
            <a:duotone>
              <a:prstClr val="black"/>
              <a:schemeClr val="accent2">
                <a:tint val="45000"/>
                <a:satMod val="400000"/>
              </a:schemeClr>
            </a:duotone>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3859665" y="3369819"/>
            <a:ext cx="4160707" cy="1389036"/>
          </a:xfrm>
          <a:prstGeom prst="rect">
            <a:avLst/>
          </a:prstGeom>
        </p:spPr>
      </p:pic>
      <p:pic>
        <p:nvPicPr>
          <p:cNvPr id="406" name="图片 405"/>
          <p:cNvPicPr>
            <a:picLocks noChangeAspect="1"/>
          </p:cNvPicPr>
          <p:nvPr/>
        </p:nvPicPr>
        <p:blipFill>
          <a:blip r:embed="rId10">
            <a:duotone>
              <a:prstClr val="black"/>
              <a:schemeClr val="accent2">
                <a:tint val="45000"/>
                <a:satMod val="400000"/>
              </a:schemeClr>
            </a:duotone>
            <a:extLst>
              <a:ext uri="{28A0092B-C50C-407E-A947-70E740481C1C}">
                <a14:useLocalDpi val="0"/>
              </a:ext>
            </a:extLst>
          </a:blip>
          <a:stretch>
            <a:fillRect/>
          </a:stretch>
        </p:blipFill>
        <p:spPr>
          <a:xfrm rot="2500233">
            <a:off x="5740076" y="3533427"/>
            <a:ext cx="764291" cy="764291"/>
          </a:xfrm>
          <a:prstGeom prst="rect">
            <a:avLst/>
          </a:prstGeom>
        </p:spPr>
      </p:pic>
      <p:sp>
        <p:nvSpPr>
          <p:cNvPr id="21" name="文本框 20">
            <a:extLst>
              <a:ext uri="{FF2B5EF4-FFF2-40B4-BE49-F238E27FC236}">
                <a16:creationId xmlns:a16="http://schemas.microsoft.com/office/drawing/2014/main" id="{97EADF15-A718-4ACB-8D95-10EF495F55E3}"/>
              </a:ext>
            </a:extLst>
          </p:cNvPr>
          <p:cNvSpPr txBox="1"/>
          <p:nvPr/>
        </p:nvSpPr>
        <p:spPr>
          <a:xfrm>
            <a:off x="610932" y="935284"/>
            <a:ext cx="7946237" cy="1188720"/>
          </a:xfrm>
          <a:prstGeom prst="rect">
            <a:avLst/>
          </a:prstGeom>
          <a:noFill/>
        </p:spPr>
        <p:txBody>
          <a:bodyPr rtlCol="0" wrap="square">
            <a:spAutoFit/>
          </a:bodyPr>
          <a:lstStyle/>
          <a:p>
            <a:pPr algn="ctr"/>
            <a:r>
              <a:rPr altLang="zh-CN" b="1" lang="en-US" smtClean="0" sz="7200">
                <a:solidFill>
                  <a:srgbClr val="362B1A"/>
                </a:solidFill>
                <a:latin charset="-122" panose="02010800040101010101" pitchFamily="2" typeface="华文行楷"/>
                <a:ea charset="-122" panose="02010800040101010101" pitchFamily="2" typeface="华文行楷"/>
                <a:cs charset="-122" panose="02010609010101010101" pitchFamily="49" typeface="经典行书简"/>
              </a:rPr>
              <a:t>《平凡的世界》</a:t>
            </a:r>
          </a:p>
        </p:txBody>
      </p:sp>
    </p:spTree>
    <p:extLst>
      <p:ext uri="{BB962C8B-B14F-4D97-AF65-F5344CB8AC3E}">
        <p14:creationId val="2148812366"/>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410"/>
                                        </p:tgtEl>
                                        <p:attrNameLst>
                                          <p:attrName>style.visibility</p:attrName>
                                        </p:attrNameLst>
                                      </p:cBhvr>
                                      <p:to>
                                        <p:strVal val="visible"/>
                                      </p:to>
                                    </p:set>
                                    <p:anim calcmode="lin" valueType="num">
                                      <p:cBhvr>
                                        <p:cTn dur="500" fill="hold" id="12"/>
                                        <p:tgtEl>
                                          <p:spTgt spid="410"/>
                                        </p:tgtEl>
                                        <p:attrNameLst>
                                          <p:attrName>ppt_w</p:attrName>
                                        </p:attrNameLst>
                                      </p:cBhvr>
                                      <p:tavLst>
                                        <p:tav tm="0">
                                          <p:val>
                                            <p:fltVal val="0"/>
                                          </p:val>
                                        </p:tav>
                                        <p:tav tm="100000">
                                          <p:val>
                                            <p:strVal val="#ppt_w"/>
                                          </p:val>
                                        </p:tav>
                                      </p:tavLst>
                                    </p:anim>
                                    <p:anim calcmode="lin" valueType="num">
                                      <p:cBhvr>
                                        <p:cTn dur="500" fill="hold" id="13"/>
                                        <p:tgtEl>
                                          <p:spTgt spid="410"/>
                                        </p:tgtEl>
                                        <p:attrNameLst>
                                          <p:attrName>ppt_h</p:attrName>
                                        </p:attrNameLst>
                                      </p:cBhvr>
                                      <p:tavLst>
                                        <p:tav tm="0">
                                          <p:val>
                                            <p:fltVal val="0"/>
                                          </p:val>
                                        </p:tav>
                                        <p:tav tm="100000">
                                          <p:val>
                                            <p:strVal val="#ppt_h"/>
                                          </p:val>
                                        </p:tav>
                                      </p:tavLst>
                                    </p:anim>
                                    <p:animEffect filter="fade" transition="in">
                                      <p:cBhvr>
                                        <p:cTn dur="500" id="14"/>
                                        <p:tgtEl>
                                          <p:spTgt spid="410"/>
                                        </p:tgtEl>
                                      </p:cBhvr>
                                    </p:animEffect>
                                  </p:childTnLst>
                                </p:cTn>
                              </p:par>
                              <p:par>
                                <p:cTn fill="hold" id="15" nodeType="withEffect" presetClass="entr" presetID="10"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402"/>
                                        </p:tgtEl>
                                        <p:attrNameLst>
                                          <p:attrName>style.visibility</p:attrName>
                                        </p:attrNameLst>
                                      </p:cBhvr>
                                      <p:to>
                                        <p:strVal val="visible"/>
                                      </p:to>
                                    </p:set>
                                    <p:animEffect filter="fade" transition="in">
                                      <p:cBhvr>
                                        <p:cTn dur="1000" id="22"/>
                                        <p:tgtEl>
                                          <p:spTgt spid="402"/>
                                        </p:tgtEl>
                                      </p:cBhvr>
                                    </p:animEffect>
                                    <p:anim calcmode="lin" valueType="num">
                                      <p:cBhvr>
                                        <p:cTn dur="1000" fill="hold" id="23"/>
                                        <p:tgtEl>
                                          <p:spTgt spid="402"/>
                                        </p:tgtEl>
                                        <p:attrNameLst>
                                          <p:attrName>ppt_x</p:attrName>
                                        </p:attrNameLst>
                                      </p:cBhvr>
                                      <p:tavLst>
                                        <p:tav tm="0">
                                          <p:val>
                                            <p:strVal val="#ppt_x"/>
                                          </p:val>
                                        </p:tav>
                                        <p:tav tm="100000">
                                          <p:val>
                                            <p:strVal val="#ppt_x"/>
                                          </p:val>
                                        </p:tav>
                                      </p:tavLst>
                                    </p:anim>
                                    <p:anim calcmode="lin" valueType="num">
                                      <p:cBhvr>
                                        <p:cTn dur="1000" fill="hold" id="24"/>
                                        <p:tgtEl>
                                          <p:spTgt spid="402"/>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accel="50000" decel="50000" fill="hold" id="27" nodeType="clickEffect" presetClass="path" presetID="60" presetSubtype="0">
                                  <p:stCondLst>
                                    <p:cond delay="0"/>
                                  </p:stCondLst>
                                  <p:childTnLst>
                                    <p:animMotion origin="layout" path="M -0.25121 0.0858 C -0.24913 0.13889 -0.24427 0.21266 -0.22621 0.21173 C -0.20034 0.21173 -0.19826 -0.03611 -0.16718 -0.03734 C -0.13923 -0.03734 -0.15416 0.17994 -0.12725 0.1787 C -0.09913 0.1787 -0.11423 0.02191 -0.0842 0.02191 C -0.05729 0.02191 -0.07222 0.12778 -0.04826 0.12778 C -0.02517 0.12778 -0.03715 0.04691 -0.01614 0.04691 C -0.00416 0.04691 -0.00329 0.06883 -0.00225 0.0858" pathEditMode="relative" ptsTypes="AAAAAAAA" rAng="0">
                                      <p:cBhvr>
                                        <p:cTn dur="2000" fill="hold" id="28"/>
                                        <p:tgtEl>
                                          <p:spTgt spid="406"/>
                                        </p:tgtEl>
                                        <p:attrNameLst>
                                          <p:attrName>ppt_x</p:attrName>
                                          <p:attrName>ppt_y</p:attrName>
                                        </p:attrNameLst>
                                      </p:cBhvr>
                                      <p:rCtr x="12448" y="123"/>
                                    </p:animMotion>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14" presetSubtype="10">
                                  <p:stCondLst>
                                    <p:cond delay="0"/>
                                  </p:stCondLst>
                                  <p:childTnLst>
                                    <p:set>
                                      <p:cBhvr>
                                        <p:cTn dur="1" fill="hold" id="32">
                                          <p:stCondLst>
                                            <p:cond delay="0"/>
                                          </p:stCondLst>
                                        </p:cTn>
                                        <p:tgtEl>
                                          <p:spTgt spid="399"/>
                                        </p:tgtEl>
                                        <p:attrNameLst>
                                          <p:attrName>style.visibility</p:attrName>
                                        </p:attrNameLst>
                                      </p:cBhvr>
                                      <p:to>
                                        <p:strVal val="visible"/>
                                      </p:to>
                                    </p:set>
                                    <p:animEffect filter="randombar(horizontal)" transition="in">
                                      <p:cBhvr>
                                        <p:cTn dur="500" id="33"/>
                                        <p:tgtEl>
                                          <p:spTgt spid="399"/>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63"/>
                                        </p:tgtEl>
                                        <p:attrNameLst>
                                          <p:attrName>style.visibility</p:attrName>
                                        </p:attrNameLst>
                                      </p:cBhvr>
                                      <p:to>
                                        <p:strVal val="visible"/>
                                      </p:to>
                                    </p:set>
                                    <p:animEffect filter="fade" transition="in">
                                      <p:cBhvr>
                                        <p:cTn dur="1000" id="38"/>
                                        <p:tgtEl>
                                          <p:spTgt spid="63"/>
                                        </p:tgtEl>
                                      </p:cBhvr>
                                    </p:animEffect>
                                    <p:anim calcmode="lin" valueType="num">
                                      <p:cBhvr>
                                        <p:cTn dur="1000" fill="hold" id="39"/>
                                        <p:tgtEl>
                                          <p:spTgt spid="63"/>
                                        </p:tgtEl>
                                        <p:attrNameLst>
                                          <p:attrName>ppt_x</p:attrName>
                                        </p:attrNameLst>
                                      </p:cBhvr>
                                      <p:tavLst>
                                        <p:tav tm="0">
                                          <p:val>
                                            <p:strVal val="#ppt_x"/>
                                          </p:val>
                                        </p:tav>
                                        <p:tav tm="100000">
                                          <p:val>
                                            <p:strVal val="#ppt_x"/>
                                          </p:val>
                                        </p:tav>
                                      </p:tavLst>
                                    </p:anim>
                                    <p:anim calcmode="lin" valueType="num">
                                      <p:cBhvr>
                                        <p:cTn dur="1000" fill="hold" id="40"/>
                                        <p:tgtEl>
                                          <p:spTgt spid="63"/>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53" presetSubtype="0">
                                  <p:stCondLst>
                                    <p:cond delay="0"/>
                                  </p:stCondLst>
                                  <p:iterate type="lt">
                                    <p:tmPct val="10000"/>
                                  </p:iterate>
                                  <p:childTnLst>
                                    <p:set>
                                      <p:cBhvr>
                                        <p:cTn dur="1" fill="hold" id="44">
                                          <p:stCondLst>
                                            <p:cond delay="0"/>
                                          </p:stCondLst>
                                        </p:cTn>
                                        <p:tgtEl>
                                          <p:spTgt spid="21"/>
                                        </p:tgtEl>
                                        <p:attrNameLst>
                                          <p:attrName>style.visibility</p:attrName>
                                        </p:attrNameLst>
                                      </p:cBhvr>
                                      <p:to>
                                        <p:strVal val="visible"/>
                                      </p:to>
                                    </p:set>
                                    <p:anim calcmode="lin" valueType="num">
                                      <p:cBhvr>
                                        <p:cTn dur="500" fill="hold" id="45"/>
                                        <p:tgtEl>
                                          <p:spTgt spid="21"/>
                                        </p:tgtEl>
                                        <p:attrNameLst>
                                          <p:attrName>ppt_w</p:attrName>
                                        </p:attrNameLst>
                                      </p:cBhvr>
                                      <p:tavLst>
                                        <p:tav tm="0">
                                          <p:val>
                                            <p:fltVal val="0"/>
                                          </p:val>
                                        </p:tav>
                                        <p:tav tm="100000">
                                          <p:val>
                                            <p:strVal val="#ppt_w"/>
                                          </p:val>
                                        </p:tav>
                                      </p:tavLst>
                                    </p:anim>
                                    <p:anim calcmode="lin" valueType="num">
                                      <p:cBhvr>
                                        <p:cTn dur="500" fill="hold" id="46"/>
                                        <p:tgtEl>
                                          <p:spTgt spid="21"/>
                                        </p:tgtEl>
                                        <p:attrNameLst>
                                          <p:attrName>ppt_h</p:attrName>
                                        </p:attrNameLst>
                                      </p:cBhvr>
                                      <p:tavLst>
                                        <p:tav tm="0">
                                          <p:val>
                                            <p:fltVal val="0"/>
                                          </p:val>
                                        </p:tav>
                                        <p:tav tm="100000">
                                          <p:val>
                                            <p:strVal val="#ppt_h"/>
                                          </p:val>
                                        </p:tav>
                                      </p:tavLst>
                                    </p:anim>
                                    <p:animEffect filter="fade" transition="in">
                                      <p:cBhvr>
                                        <p:cTn dur="500" id="47"/>
                                        <p:tgtEl>
                                          <p:spTgt spid="21"/>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10" presetSubtype="0">
                                  <p:stCondLst>
                                    <p:cond delay="0"/>
                                  </p:stCondLst>
                                  <p:childTnLst>
                                    <p:set>
                                      <p:cBhvr>
                                        <p:cTn dur="1" fill="hold" id="51">
                                          <p:stCondLst>
                                            <p:cond delay="0"/>
                                          </p:stCondLst>
                                        </p:cTn>
                                        <p:tgtEl>
                                          <p:spTgt spid="403"/>
                                        </p:tgtEl>
                                        <p:attrNameLst>
                                          <p:attrName>style.visibility</p:attrName>
                                        </p:attrNameLst>
                                      </p:cBhvr>
                                      <p:to>
                                        <p:strVal val="visible"/>
                                      </p:to>
                                    </p:set>
                                    <p:animEffect filter="fade" transition="in">
                                      <p:cBhvr>
                                        <p:cTn dur="500" id="52"/>
                                        <p:tgtEl>
                                          <p:spTgt spid="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68577" y="1351724"/>
            <a:ext cx="6911215" cy="2982532"/>
          </a:xfrm>
          <a:prstGeom prst="rect">
            <a:avLst/>
          </a:prstGeom>
          <a:solidFill>
            <a:srgbClr val="EEE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3"/>
          <p:cNvSpPr>
            <a:spLocks noChangeArrowheads="1" noGrp="1"/>
          </p:cNvSpPr>
          <p:nvPr/>
        </p:nvSpPr>
        <p:spPr>
          <a:xfrm>
            <a:off x="973039" y="382598"/>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写作背景</a:t>
            </a:r>
          </a:p>
        </p:txBody>
      </p:sp>
      <p:pic>
        <p:nvPicPr>
          <p:cNvPr descr="黄土高原" id="19" name="Picture 3"/>
          <p:cNvPicPr>
            <a:picLocks noChangeArrowheads="1" noChangeAspect="1"/>
          </p:cNvPicPr>
          <p:nvPr/>
        </p:nvPicPr>
        <p:blipFill>
          <a:blip r:embed="rId3">
            <a:extLst>
              <a:ext uri="{28A0092B-C50C-407E-A947-70E740481C1C}">
                <a14:useLocalDpi val="0"/>
              </a:ext>
            </a:extLst>
          </a:blip>
          <a:stretch>
            <a:fillRect/>
          </a:stretch>
        </p:blipFill>
        <p:spPr bwMode="auto">
          <a:xfrm rot="1056078">
            <a:off x="5664011" y="2774140"/>
            <a:ext cx="2265125" cy="1699164"/>
          </a:xfrm>
          <a:prstGeom prst="round2DiagRect">
            <a:avLst>
              <a:gd fmla="val 0" name="adj1"/>
              <a:gd fmla="val 0" name="adj2"/>
            </a:avLst>
          </a:prstGeom>
          <a:ln cap="sq" w="88900">
            <a:solidFill>
              <a:srgbClr val="FFFFFF"/>
            </a:solidFill>
            <a:miter lim="800000"/>
          </a:ln>
          <a:effectLst/>
          <a:extLst>
            <a:ext uri="{909E8E84-426E-40DD-AFC4-6F175D3DCCD1}">
              <a14:hiddenFill>
                <a:solidFill>
                  <a:srgbClr val="FFFFFF"/>
                </a:solidFill>
              </a14:hiddenFill>
            </a:ext>
          </a:extLst>
        </p:spPr>
      </p:pic>
      <p:pic>
        <p:nvPicPr>
          <p:cNvPr descr="gaoyuan2" id="21" name="Picture 4"/>
          <p:cNvPicPr>
            <a:picLocks noChangeArrowheads="1" noChangeAspect="1"/>
          </p:cNvPicPr>
          <p:nvPr/>
        </p:nvPicPr>
        <p:blipFill>
          <a:blip r:embed="rId4">
            <a:extLst>
              <a:ext uri="{28A0092B-C50C-407E-A947-70E740481C1C}">
                <a14:useLocalDpi val="0"/>
              </a:ext>
            </a:extLst>
          </a:blip>
          <a:stretch>
            <a:fillRect/>
          </a:stretch>
        </p:blipFill>
        <p:spPr bwMode="auto">
          <a:xfrm rot="20963524">
            <a:off x="4595078" y="1546667"/>
            <a:ext cx="2276450" cy="1707476"/>
          </a:xfrm>
          <a:prstGeom prst="round2DiagRect">
            <a:avLst>
              <a:gd fmla="val 0" name="adj1"/>
              <a:gd fmla="val 0" name="adj2"/>
            </a:avLst>
          </a:prstGeom>
          <a:ln cap="sq" w="88900">
            <a:solidFill>
              <a:srgbClr val="FFFFFF"/>
            </a:solidFill>
            <a:miter lim="800000"/>
          </a:ln>
          <a:effectLst/>
          <a:extLst>
            <a:ext uri="{909E8E84-426E-40DD-AFC4-6F175D3DCCD1}">
              <a14:hiddenFill>
                <a:solidFill>
                  <a:srgbClr val="FFFFFF"/>
                </a:solidFill>
              </a14:hiddenFill>
            </a:ext>
          </a:extLst>
        </p:spPr>
      </p:pic>
      <p:sp>
        <p:nvSpPr>
          <p:cNvPr id="30" name="矩形 29"/>
          <p:cNvSpPr/>
          <p:nvPr/>
        </p:nvSpPr>
        <p:spPr>
          <a:xfrm>
            <a:off x="1027517" y="1696687"/>
            <a:ext cx="3452098" cy="21488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a:solidFill>
                  <a:srgbClr val="362B1A"/>
                </a:solidFill>
                <a:latin typeface="+mn-ea"/>
              </a:rPr>
              <a:t>小说以陕北黄土高原双水岭孙、田、金三个家族两代人的命运为中心，反映了从文革后期到改革初期中国近10年间城乡社会生活的巨大历史性变迁。</a:t>
            </a:r>
          </a:p>
        </p:txBody>
      </p:sp>
      <p:pic>
        <p:nvPicPr>
          <p:cNvPr id="4" name="图片 3"/>
          <p:cNvPicPr>
            <a:picLocks noChangeAspect="1"/>
          </p:cNvPicPr>
          <p:nvPr/>
        </p:nvPicPr>
        <p:blipFill>
          <a:blip r:embed="rId5">
            <a:extLst>
              <a:ext uri="{28A0092B-C50C-407E-A947-70E740481C1C}">
                <a14:useLocalDpi val="0"/>
              </a:ext>
            </a:extLst>
          </a:blip>
          <a:stretch>
            <a:fillRect/>
          </a:stretch>
        </p:blipFill>
        <p:spPr>
          <a:xfrm rot="720794">
            <a:off x="5888486" y="904367"/>
            <a:ext cx="2422290" cy="1691680"/>
          </a:xfrm>
          <a:prstGeom prst="round2DiagRect">
            <a:avLst>
              <a:gd fmla="val 0" name="adj1"/>
              <a:gd fmla="val 0" name="adj2"/>
            </a:avLst>
          </a:prstGeom>
          <a:ln cap="sq" w="88900">
            <a:solidFill>
              <a:srgbClr val="FFFFFF"/>
            </a:solidFill>
            <a:miter lim="800000"/>
          </a:ln>
          <a:effectLst/>
        </p:spPr>
      </p:pic>
    </p:spTree>
    <p:extLst>
      <p:ext uri="{BB962C8B-B14F-4D97-AF65-F5344CB8AC3E}">
        <p14:creationId val="232096534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5"/>
                                        </p:tgtEl>
                                        <p:attrNameLst>
                                          <p:attrName>style.visibility</p:attrName>
                                        </p:attrNameLst>
                                      </p:cBhvr>
                                      <p:to>
                                        <p:strVal val="visible"/>
                                      </p:to>
                                    </p:set>
                                    <p:animEffect filter="randombar(horizontal)" transition="in">
                                      <p:cBhvr>
                                        <p:cTn dur="500" id="12"/>
                                        <p:tgtEl>
                                          <p:spTgt spid="5"/>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30"/>
                                        </p:tgtEl>
                                        <p:attrNameLst>
                                          <p:attrName>style.visibility</p:attrName>
                                        </p:attrNameLst>
                                      </p:cBhvr>
                                      <p:to>
                                        <p:strVal val="visible"/>
                                      </p:to>
                                    </p:set>
                                    <p:animEffect filter="randombar(horizontal)" transition="in">
                                      <p:cBhvr>
                                        <p:cTn dur="500" id="15"/>
                                        <p:tgtEl>
                                          <p:spTgt spid="30"/>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31"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fltVal val="0"/>
                                          </p:val>
                                        </p:tav>
                                        <p:tav tm="100000">
                                          <p:val>
                                            <p:strVal val="#ppt_w"/>
                                          </p:val>
                                        </p:tav>
                                      </p:tavLst>
                                    </p:anim>
                                    <p:anim calcmode="lin" valueType="num">
                                      <p:cBhvr>
                                        <p:cTn dur="1000" fill="hold" id="21"/>
                                        <p:tgtEl>
                                          <p:spTgt spid="4"/>
                                        </p:tgtEl>
                                        <p:attrNameLst>
                                          <p:attrName>ppt_h</p:attrName>
                                        </p:attrNameLst>
                                      </p:cBhvr>
                                      <p:tavLst>
                                        <p:tav tm="0">
                                          <p:val>
                                            <p:fltVal val="0"/>
                                          </p:val>
                                        </p:tav>
                                        <p:tav tm="100000">
                                          <p:val>
                                            <p:strVal val="#ppt_h"/>
                                          </p:val>
                                        </p:tav>
                                      </p:tavLst>
                                    </p:anim>
                                    <p:anim calcmode="lin" valueType="num">
                                      <p:cBhvr>
                                        <p:cTn dur="1000" fill="hold" id="22"/>
                                        <p:tgtEl>
                                          <p:spTgt spid="4"/>
                                        </p:tgtEl>
                                        <p:attrNameLst>
                                          <p:attrName>style.rotation</p:attrName>
                                        </p:attrNameLst>
                                      </p:cBhvr>
                                      <p:tavLst>
                                        <p:tav tm="0">
                                          <p:val>
                                            <p:fltVal val="90"/>
                                          </p:val>
                                        </p:tav>
                                        <p:tav tm="100000">
                                          <p:val>
                                            <p:fltVal val="0"/>
                                          </p:val>
                                        </p:tav>
                                      </p:tavLst>
                                    </p:anim>
                                    <p:animEffect filter="fade" transition="in">
                                      <p:cBhvr>
                                        <p:cTn dur="1000" id="23"/>
                                        <p:tgtEl>
                                          <p:spTgt spid="4"/>
                                        </p:tgtEl>
                                      </p:cBhvr>
                                    </p:animEffect>
                                  </p:childTnLst>
                                </p:cTn>
                              </p:par>
                              <p:par>
                                <p:cTn fill="hold" id="24" nodeType="withEffect" presetClass="entr" presetID="31" presetSubtype="0">
                                  <p:stCondLst>
                                    <p:cond delay="0"/>
                                  </p:stCondLst>
                                  <p:childTnLst>
                                    <p:set>
                                      <p:cBhvr>
                                        <p:cTn dur="1" fill="hold" id="25">
                                          <p:stCondLst>
                                            <p:cond delay="0"/>
                                          </p:stCondLst>
                                        </p:cTn>
                                        <p:tgtEl>
                                          <p:spTgt spid="21"/>
                                        </p:tgtEl>
                                        <p:attrNameLst>
                                          <p:attrName>style.visibility</p:attrName>
                                        </p:attrNameLst>
                                      </p:cBhvr>
                                      <p:to>
                                        <p:strVal val="visible"/>
                                      </p:to>
                                    </p:set>
                                    <p:anim calcmode="lin" valueType="num">
                                      <p:cBhvr>
                                        <p:cTn dur="1000" fill="hold" id="26"/>
                                        <p:tgtEl>
                                          <p:spTgt spid="21"/>
                                        </p:tgtEl>
                                        <p:attrNameLst>
                                          <p:attrName>ppt_w</p:attrName>
                                        </p:attrNameLst>
                                      </p:cBhvr>
                                      <p:tavLst>
                                        <p:tav tm="0">
                                          <p:val>
                                            <p:fltVal val="0"/>
                                          </p:val>
                                        </p:tav>
                                        <p:tav tm="100000">
                                          <p:val>
                                            <p:strVal val="#ppt_w"/>
                                          </p:val>
                                        </p:tav>
                                      </p:tavLst>
                                    </p:anim>
                                    <p:anim calcmode="lin" valueType="num">
                                      <p:cBhvr>
                                        <p:cTn dur="1000" fill="hold" id="27"/>
                                        <p:tgtEl>
                                          <p:spTgt spid="21"/>
                                        </p:tgtEl>
                                        <p:attrNameLst>
                                          <p:attrName>ppt_h</p:attrName>
                                        </p:attrNameLst>
                                      </p:cBhvr>
                                      <p:tavLst>
                                        <p:tav tm="0">
                                          <p:val>
                                            <p:fltVal val="0"/>
                                          </p:val>
                                        </p:tav>
                                        <p:tav tm="100000">
                                          <p:val>
                                            <p:strVal val="#ppt_h"/>
                                          </p:val>
                                        </p:tav>
                                      </p:tavLst>
                                    </p:anim>
                                    <p:anim calcmode="lin" valueType="num">
                                      <p:cBhvr>
                                        <p:cTn dur="1000" fill="hold" id="28"/>
                                        <p:tgtEl>
                                          <p:spTgt spid="21"/>
                                        </p:tgtEl>
                                        <p:attrNameLst>
                                          <p:attrName>style.rotation</p:attrName>
                                        </p:attrNameLst>
                                      </p:cBhvr>
                                      <p:tavLst>
                                        <p:tav tm="0">
                                          <p:val>
                                            <p:fltVal val="90"/>
                                          </p:val>
                                        </p:tav>
                                        <p:tav tm="100000">
                                          <p:val>
                                            <p:fltVal val="0"/>
                                          </p:val>
                                        </p:tav>
                                      </p:tavLst>
                                    </p:anim>
                                    <p:animEffect filter="fade" transition="in">
                                      <p:cBhvr>
                                        <p:cTn dur="1000" id="29"/>
                                        <p:tgtEl>
                                          <p:spTgt spid="21"/>
                                        </p:tgtEl>
                                      </p:cBhvr>
                                    </p:animEffect>
                                  </p:childTnLst>
                                </p:cTn>
                              </p:par>
                              <p:par>
                                <p:cTn fill="hold" id="30" nodeType="withEffect" presetClass="entr" presetID="31" presetSubtype="0">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1000" fill="hold" id="32"/>
                                        <p:tgtEl>
                                          <p:spTgt spid="19"/>
                                        </p:tgtEl>
                                        <p:attrNameLst>
                                          <p:attrName>ppt_w</p:attrName>
                                        </p:attrNameLst>
                                      </p:cBhvr>
                                      <p:tavLst>
                                        <p:tav tm="0">
                                          <p:val>
                                            <p:fltVal val="0"/>
                                          </p:val>
                                        </p:tav>
                                        <p:tav tm="100000">
                                          <p:val>
                                            <p:strVal val="#ppt_w"/>
                                          </p:val>
                                        </p:tav>
                                      </p:tavLst>
                                    </p:anim>
                                    <p:anim calcmode="lin" valueType="num">
                                      <p:cBhvr>
                                        <p:cTn dur="1000" fill="hold" id="33"/>
                                        <p:tgtEl>
                                          <p:spTgt spid="19"/>
                                        </p:tgtEl>
                                        <p:attrNameLst>
                                          <p:attrName>ppt_h</p:attrName>
                                        </p:attrNameLst>
                                      </p:cBhvr>
                                      <p:tavLst>
                                        <p:tav tm="0">
                                          <p:val>
                                            <p:fltVal val="0"/>
                                          </p:val>
                                        </p:tav>
                                        <p:tav tm="100000">
                                          <p:val>
                                            <p:strVal val="#ppt_h"/>
                                          </p:val>
                                        </p:tav>
                                      </p:tavLst>
                                    </p:anim>
                                    <p:anim calcmode="lin" valueType="num">
                                      <p:cBhvr>
                                        <p:cTn dur="1000" fill="hold" id="34"/>
                                        <p:tgtEl>
                                          <p:spTgt spid="19"/>
                                        </p:tgtEl>
                                        <p:attrNameLst>
                                          <p:attrName>style.rotation</p:attrName>
                                        </p:attrNameLst>
                                      </p:cBhvr>
                                      <p:tavLst>
                                        <p:tav tm="0">
                                          <p:val>
                                            <p:fltVal val="90"/>
                                          </p:val>
                                        </p:tav>
                                        <p:tav tm="100000">
                                          <p:val>
                                            <p:fltVal val="0"/>
                                          </p:val>
                                        </p:tav>
                                      </p:tavLst>
                                    </p:anim>
                                    <p:animEffect filter="fade" transition="in">
                                      <p:cBhvr>
                                        <p:cTn dur="1000" id="3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585869" y="1357256"/>
            <a:ext cx="6249371" cy="3336050"/>
          </a:xfrm>
          <a:prstGeom prst="rect">
            <a:avLst/>
          </a:prstGeom>
          <a:solidFill>
            <a:srgbClr val="EEE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3"/>
          <p:cNvSpPr>
            <a:spLocks noChangeArrowheads="1" noGrp="1"/>
          </p:cNvSpPr>
          <p:nvPr/>
        </p:nvSpPr>
        <p:spPr>
          <a:xfrm>
            <a:off x="993219" y="291183"/>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写作背景</a:t>
            </a:r>
          </a:p>
        </p:txBody>
      </p:sp>
      <p:sp>
        <p:nvSpPr>
          <p:cNvPr id="7" name="矩形 6"/>
          <p:cNvSpPr/>
          <p:nvPr/>
        </p:nvSpPr>
        <p:spPr>
          <a:xfrm>
            <a:off x="1223049" y="1721942"/>
            <a:ext cx="4055849" cy="25298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362B1A"/>
                </a:solidFill>
              </a:rPr>
              <a:t>小说以陕北黄土高原双水岭孙、田、金三个家族两代人的命运为中心，反映了从文革后期到改革初期广阔的社会面貌。劳动与爱情，挫折与追求，痛苦与欢乐，日常生活与巨大社会冲突，纷繁地交织在一起，深刻地展示了普通人在大时代历史进程中所走过的艰难曲折的道路；既流露出作者对家乡父老温馨动人 的情愫，又体现了作者对社会、对历史、对生活、对人生富有哲理性的深刻思考和理解。</a:t>
            </a:r>
          </a:p>
        </p:txBody>
      </p:sp>
      <p:pic>
        <p:nvPicPr>
          <p:cNvPr id="2" name="图片 1"/>
          <p:cNvPicPr>
            <a:picLocks noChangeAspect="1"/>
          </p:cNvPicPr>
          <p:nvPr/>
        </p:nvPicPr>
        <p:blipFill>
          <a:blip r:embed="rId3"/>
          <a:srcRect b="14406"/>
          <a:stretch>
            <a:fillRect/>
          </a:stretch>
        </p:blipFill>
        <p:spPr>
          <a:xfrm rot="21064096">
            <a:off x="5810229" y="805835"/>
            <a:ext cx="2297144" cy="1424656"/>
          </a:xfrm>
          <a:prstGeom prst="round2DiagRect">
            <a:avLst>
              <a:gd fmla="val 0" name="adj1"/>
              <a:gd fmla="val 0" name="adj2"/>
            </a:avLst>
          </a:prstGeom>
          <a:ln cap="sq" w="88900">
            <a:solidFill>
              <a:srgbClr val="FFFFFF"/>
            </a:solidFill>
            <a:miter lim="800000"/>
          </a:ln>
          <a:effectLst/>
        </p:spPr>
      </p:pic>
      <p:pic>
        <p:nvPicPr>
          <p:cNvPr id="3" name="图片 2"/>
          <p:cNvPicPr>
            <a:picLocks noChangeAspect="1"/>
          </p:cNvPicPr>
          <p:nvPr/>
        </p:nvPicPr>
        <p:blipFill>
          <a:blip r:embed="rId4"/>
          <a:stretch>
            <a:fillRect/>
          </a:stretch>
        </p:blipFill>
        <p:spPr>
          <a:xfrm rot="815221">
            <a:off x="6460815" y="1878353"/>
            <a:ext cx="2056353" cy="1279650"/>
          </a:xfrm>
          <a:prstGeom prst="round2DiagRect">
            <a:avLst>
              <a:gd fmla="val 0" name="adj1"/>
              <a:gd fmla="val 0" name="adj2"/>
            </a:avLst>
          </a:prstGeom>
          <a:ln cap="sq" w="88900">
            <a:solidFill>
              <a:srgbClr val="FFFFFF"/>
            </a:solidFill>
            <a:miter lim="800000"/>
          </a:ln>
          <a:effectLst/>
        </p:spPr>
      </p:pic>
      <p:pic>
        <p:nvPicPr>
          <p:cNvPr id="5" name="图片 4"/>
          <p:cNvPicPr>
            <a:picLocks noChangeAspect="1"/>
          </p:cNvPicPr>
          <p:nvPr/>
        </p:nvPicPr>
        <p:blipFill>
          <a:blip r:embed="rId5"/>
          <a:stretch>
            <a:fillRect/>
          </a:stretch>
        </p:blipFill>
        <p:spPr>
          <a:xfrm rot="21271650">
            <a:off x="5770721" y="2975272"/>
            <a:ext cx="2129038" cy="1300460"/>
          </a:xfrm>
          <a:prstGeom prst="round2DiagRect">
            <a:avLst>
              <a:gd fmla="val 0" name="adj1"/>
              <a:gd fmla="val 0" name="adj2"/>
            </a:avLst>
          </a:prstGeom>
          <a:ln cap="sq" w="88900">
            <a:solidFill>
              <a:srgbClr val="FFFFFF"/>
            </a:solidFill>
            <a:miter lim="800000"/>
          </a:ln>
          <a:effectLst/>
        </p:spPr>
      </p:pic>
    </p:spTree>
    <p:extLst>
      <p:ext uri="{BB962C8B-B14F-4D97-AF65-F5344CB8AC3E}">
        <p14:creationId val="136660182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12"/>
                                        </p:tgtEl>
                                        <p:attrNameLst>
                                          <p:attrName>style.visibility</p:attrName>
                                        </p:attrNameLst>
                                      </p:cBhvr>
                                      <p:to>
                                        <p:strVal val="visible"/>
                                      </p:to>
                                    </p:set>
                                    <p:animEffect filter="randombar(horizontal)" transition="in">
                                      <p:cBhvr>
                                        <p:cTn dur="500" id="12"/>
                                        <p:tgtEl>
                                          <p:spTgt spid="12"/>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7"/>
                                        </p:tgtEl>
                                        <p:attrNameLst>
                                          <p:attrName>style.visibility</p:attrName>
                                        </p:attrNameLst>
                                      </p:cBhvr>
                                      <p:to>
                                        <p:strVal val="visible"/>
                                      </p:to>
                                    </p:set>
                                    <p:animEffect filter="randombar(horizontal)" transition="in">
                                      <p:cBhvr>
                                        <p:cTn dur="500" id="15"/>
                                        <p:tgtEl>
                                          <p:spTgt spid="7"/>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4" presetSubtype="10">
                                  <p:stCondLst>
                                    <p:cond delay="0"/>
                                  </p:stCondLst>
                                  <p:childTnLst>
                                    <p:set>
                                      <p:cBhvr>
                                        <p:cTn dur="1" fill="hold" id="19">
                                          <p:stCondLst>
                                            <p:cond delay="0"/>
                                          </p:stCondLst>
                                        </p:cTn>
                                        <p:tgtEl>
                                          <p:spTgt spid="2"/>
                                        </p:tgtEl>
                                        <p:attrNameLst>
                                          <p:attrName>style.visibility</p:attrName>
                                        </p:attrNameLst>
                                      </p:cBhvr>
                                      <p:to>
                                        <p:strVal val="visible"/>
                                      </p:to>
                                    </p:set>
                                    <p:animEffect filter="randombar(horizontal)" transition="in">
                                      <p:cBhvr>
                                        <p:cTn dur="500" id="20"/>
                                        <p:tgtEl>
                                          <p:spTgt spid="2"/>
                                        </p:tgtEl>
                                      </p:cBhvr>
                                    </p:animEffect>
                                  </p:childTnLst>
                                </p:cTn>
                              </p:par>
                              <p:par>
                                <p:cTn fill="hold" id="21" nodeType="withEffect" presetClass="entr" presetID="14" presetSubtype="10">
                                  <p:stCondLst>
                                    <p:cond delay="0"/>
                                  </p:stCondLst>
                                  <p:childTnLst>
                                    <p:set>
                                      <p:cBhvr>
                                        <p:cTn dur="1" fill="hold" id="22">
                                          <p:stCondLst>
                                            <p:cond delay="0"/>
                                          </p:stCondLst>
                                        </p:cTn>
                                        <p:tgtEl>
                                          <p:spTgt spid="3"/>
                                        </p:tgtEl>
                                        <p:attrNameLst>
                                          <p:attrName>style.visibility</p:attrName>
                                        </p:attrNameLst>
                                      </p:cBhvr>
                                      <p:to>
                                        <p:strVal val="visible"/>
                                      </p:to>
                                    </p:set>
                                    <p:animEffect filter="randombar(horizontal)" transition="in">
                                      <p:cBhvr>
                                        <p:cTn dur="500" id="23"/>
                                        <p:tgtEl>
                                          <p:spTgt spid="3"/>
                                        </p:tgtEl>
                                      </p:cBhvr>
                                    </p:animEffect>
                                  </p:childTnLst>
                                </p:cTn>
                              </p:par>
                              <p:par>
                                <p:cTn fill="hold" id="24" nodeType="withEffect" presetClass="entr" presetID="14" presetSubtype="10">
                                  <p:stCondLst>
                                    <p:cond delay="0"/>
                                  </p:stCondLst>
                                  <p:childTnLst>
                                    <p:set>
                                      <p:cBhvr>
                                        <p:cTn dur="1" fill="hold" id="25">
                                          <p:stCondLst>
                                            <p:cond delay="0"/>
                                          </p:stCondLst>
                                        </p:cTn>
                                        <p:tgtEl>
                                          <p:spTgt spid="5"/>
                                        </p:tgtEl>
                                        <p:attrNameLst>
                                          <p:attrName>style.visibility</p:attrName>
                                        </p:attrNameLst>
                                      </p:cBhvr>
                                      <p:to>
                                        <p:strVal val="visible"/>
                                      </p:to>
                                    </p:set>
                                    <p:animEffect filter="randombar(horizontal)" transition="in">
                                      <p:cBhvr>
                                        <p:cTn dur="500" id="2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757918" y="1190101"/>
            <a:ext cx="7892306" cy="13106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362B1A"/>
                </a:solidFill>
              </a:rPr>
              <a:t>小说以孙少安和孙少平两兄弟为中心，以整个社会的变迁、思想的转型为背景，通过复杂的矛盾纠葛，刻画了社会各阶层普通人们的形象，成功地塑造了孙少安和孙少平这些为生活默默承受着人生苦难的人们，在这里人性的自尊、自强与自信，人生的苦难与拼搏，挫折与追求，痛苦与欢乐，纷繁地交织，深刻地展示了普通人在大时代历史进程中所走过的艰难曲折的道路。 </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1393323" y="2633473"/>
            <a:ext cx="2360598" cy="1332390"/>
          </a:xfrm>
          <a:prstGeom prst="rect">
            <a:avLst/>
          </a:prstGeom>
          <a:ln cap="sq" cmpd="thickThin" w="88900">
            <a:solidFill>
              <a:srgbClr val="DBC7A9"/>
            </a:solidFill>
            <a:prstDash val="solid"/>
            <a:miter lim="800000"/>
          </a:ln>
          <a:effectLst>
            <a:innerShdw blurRad="76200">
              <a:srgbClr val="000000"/>
            </a:innerShdw>
          </a:effectLst>
        </p:spPr>
      </p:pic>
      <p:sp>
        <p:nvSpPr>
          <p:cNvPr id="11" name="Rectangle 3"/>
          <p:cNvSpPr>
            <a:spLocks noChangeArrowheads="1" noGrp="1"/>
          </p:cNvSpPr>
          <p:nvPr/>
        </p:nvSpPr>
        <p:spPr>
          <a:xfrm>
            <a:off x="1031231" y="303029"/>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写作背景</a:t>
            </a:r>
          </a:p>
        </p:txBody>
      </p:sp>
      <p:sp>
        <p:nvSpPr>
          <p:cNvPr id="10" name="Text Box 45"/>
          <p:cNvSpPr txBox="1">
            <a:spLocks noChangeArrowheads="1"/>
          </p:cNvSpPr>
          <p:nvPr/>
        </p:nvSpPr>
        <p:spPr bwMode="auto">
          <a:xfrm>
            <a:off x="1215118" y="3599523"/>
            <a:ext cx="963993" cy="259080"/>
          </a:xfrm>
          <a:prstGeom prst="rect">
            <a:avLst/>
          </a:prstGeom>
          <a:solidFill>
            <a:srgbClr val="997949"/>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en-US" b="1" lang="zh-CN" sz="1100">
                <a:solidFill>
                  <a:schemeClr val="bg1"/>
                </a:solidFill>
                <a:latin charset="-122" panose="02010609060101010101" pitchFamily="49" typeface="黑体"/>
                <a:ea charset="-122" panose="02010609060101010101" pitchFamily="49" typeface="黑体"/>
              </a:rPr>
              <a:t>线索一</a:t>
            </a:r>
          </a:p>
        </p:txBody>
      </p:sp>
      <p:sp>
        <p:nvSpPr>
          <p:cNvPr id="12" name="Rectangle 49"/>
          <p:cNvSpPr>
            <a:spLocks noChangeArrowheads="1"/>
          </p:cNvSpPr>
          <p:nvPr/>
        </p:nvSpPr>
        <p:spPr bwMode="black">
          <a:xfrm>
            <a:off x="1215118" y="4163008"/>
            <a:ext cx="2717008" cy="5181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solidFill>
                  <a:srgbClr val="362B1A"/>
                </a:solidFill>
                <a:latin typeface="+mn-ea"/>
              </a:rPr>
              <a:t>孙少安从一名普通农民走向农民企业家，办窑厂，建学校的道路。</a:t>
            </a:r>
          </a:p>
        </p:txBody>
      </p:sp>
      <p:sp>
        <p:nvSpPr>
          <p:cNvPr id="13" name="Rectangle 53"/>
          <p:cNvSpPr>
            <a:spLocks noChangeArrowheads="1"/>
          </p:cNvSpPr>
          <p:nvPr/>
        </p:nvSpPr>
        <p:spPr bwMode="black">
          <a:xfrm>
            <a:off x="4990428" y="4124604"/>
            <a:ext cx="2937420" cy="518160"/>
          </a:xfrm>
          <a:prstGeom prst="rect">
            <a:avLst/>
          </a:prstGeom>
          <a:solidFill>
            <a:srgbClr val="EEE6DA"/>
          </a:solidFill>
          <a:ln>
            <a:noFill/>
          </a:ln>
          <a:effectLst/>
          <a:extLst/>
        </p:spPr>
        <p:txBody>
          <a:bodyPr wrap="square">
            <a:spAutoFit/>
          </a:bodyPr>
          <a:lstStyle/>
          <a:p>
            <a:pPr algn="ctr" defTabSz="914400"/>
            <a:r>
              <a:rPr altLang="en-US" b="1" lang="zh-CN" sz="1400">
                <a:solidFill>
                  <a:srgbClr val="362B1A"/>
                </a:solidFill>
                <a:latin typeface="+mn-ea"/>
              </a:rPr>
              <a:t>孙少平从农村走向城市的奋斗史、生活史、爱情史和心灵史。</a:t>
            </a:r>
          </a:p>
        </p:txBody>
      </p:sp>
      <p:pic>
        <p:nvPicPr>
          <p:cNvPr id="14" name="图片 13"/>
          <p:cNvPicPr>
            <a:picLocks noChangeAspect="1"/>
          </p:cNvPicPr>
          <p:nvPr/>
        </p:nvPicPr>
        <p:blipFill>
          <a:blip r:embed="rId4"/>
          <a:stretch>
            <a:fillRect/>
          </a:stretch>
        </p:blipFill>
        <p:spPr>
          <a:xfrm>
            <a:off x="5161271" y="2633473"/>
            <a:ext cx="2602769" cy="1311128"/>
          </a:xfrm>
          <a:prstGeom prst="rect">
            <a:avLst/>
          </a:prstGeom>
          <a:ln cap="sq" cmpd="thickThin" w="88900">
            <a:solidFill>
              <a:srgbClr val="DBC7A9"/>
            </a:solidFill>
            <a:prstDash val="solid"/>
            <a:miter lim="800000"/>
          </a:ln>
          <a:effectLst>
            <a:innerShdw blurRad="76200">
              <a:srgbClr val="000000"/>
            </a:innerShdw>
          </a:effectLst>
        </p:spPr>
      </p:pic>
      <p:sp>
        <p:nvSpPr>
          <p:cNvPr id="9" name="Text Box 44"/>
          <p:cNvSpPr txBox="1">
            <a:spLocks noChangeArrowheads="1"/>
          </p:cNvSpPr>
          <p:nvPr/>
        </p:nvSpPr>
        <p:spPr bwMode="auto">
          <a:xfrm>
            <a:off x="5027045" y="3598775"/>
            <a:ext cx="963993" cy="259080"/>
          </a:xfrm>
          <a:prstGeom prst="rect">
            <a:avLst/>
          </a:prstGeom>
          <a:solidFill>
            <a:srgbClr val="997949"/>
          </a:solidFill>
          <a:ln>
            <a:noFill/>
          </a:ln>
          <a:effectLst/>
          <a:extLst/>
        </p:spPr>
        <p:txBody>
          <a:bodyPr wrap="square">
            <a:spAutoFit/>
          </a:bodyPr>
          <a:lstStyle>
            <a:defPPr>
              <a:defRPr lang="en-US"/>
            </a:defPPr>
            <a:lvl1pPr algn="ctr" defTabSz="914400">
              <a:spcBef>
                <a:spcPct val="50000"/>
              </a:spcBef>
              <a:defRPr b="1" sz="1100">
                <a:solidFill>
                  <a:schemeClr val="bg1"/>
                </a:solidFill>
                <a:latin charset="-122" panose="02010609060101010101" pitchFamily="49" typeface="黑体"/>
                <a:ea charset="-122" panose="02010609060101010101" pitchFamily="49" typeface="黑体"/>
              </a:defRPr>
            </a:lvl1pPr>
            <a:lvl2pPr defTabSz="914400"/>
            <a:lvl3pPr defTabSz="914400"/>
            <a:lvl4pPr defTabSz="914400"/>
            <a:lvl5pPr defTabSz="914400"/>
            <a:lvl6pPr defTabSz="914400"/>
            <a:lvl7pPr defTabSz="914400"/>
            <a:lvl8pPr defTabSz="914400"/>
            <a:lvl9pPr defTabSz="914400"/>
          </a:lstStyle>
          <a:p>
            <a:r>
              <a:rPr altLang="en-US" lang="zh-CN"/>
              <a:t>线索二</a:t>
            </a:r>
          </a:p>
        </p:txBody>
      </p:sp>
    </p:spTree>
    <p:extLst>
      <p:ext uri="{BB962C8B-B14F-4D97-AF65-F5344CB8AC3E}">
        <p14:creationId val="3565352270"/>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ur="1000" fill="hold" id="29"/>
                                        <p:tgtEl>
                                          <p:spTgt spid="1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anim calcmode="lin" valueType="num">
                                      <p:cBhvr>
                                        <p:cTn dur="1000" fill="hold" id="33"/>
                                        <p:tgtEl>
                                          <p:spTgt spid="13"/>
                                        </p:tgtEl>
                                        <p:attrNameLst>
                                          <p:attrName>ppt_x</p:attrName>
                                        </p:attrNameLst>
                                      </p:cBhvr>
                                      <p:tavLst>
                                        <p:tav tm="0">
                                          <p:val>
                                            <p:strVal val="#ppt_x"/>
                                          </p:val>
                                        </p:tav>
                                        <p:tav tm="100000">
                                          <p:val>
                                            <p:strVal val="#ppt_x"/>
                                          </p:val>
                                        </p:tav>
                                      </p:tavLst>
                                    </p:anim>
                                    <p:anim calcmode="lin" valueType="num">
                                      <p:cBhvr>
                                        <p:cTn dur="1000" fill="hold" id="34"/>
                                        <p:tgtEl>
                                          <p:spTgt spid="13"/>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1000" id="37"/>
                                        <p:tgtEl>
                                          <p:spTgt spid="14"/>
                                        </p:tgtEl>
                                      </p:cBhvr>
                                    </p:animEffect>
                                    <p:anim calcmode="lin" valueType="num">
                                      <p:cBhvr>
                                        <p:cTn dur="1000" fill="hold" id="38"/>
                                        <p:tgtEl>
                                          <p:spTgt spid="14"/>
                                        </p:tgtEl>
                                        <p:attrNameLst>
                                          <p:attrName>ppt_x</p:attrName>
                                        </p:attrNameLst>
                                      </p:cBhvr>
                                      <p:tavLst>
                                        <p:tav tm="0">
                                          <p:val>
                                            <p:strVal val="#ppt_x"/>
                                          </p:val>
                                        </p:tav>
                                        <p:tav tm="100000">
                                          <p:val>
                                            <p:strVal val="#ppt_x"/>
                                          </p:val>
                                        </p:tav>
                                      </p:tavLst>
                                    </p:anim>
                                    <p:anim calcmode="lin" valueType="num">
                                      <p:cBhvr>
                                        <p:cTn dur="1000" fill="hold" id="39"/>
                                        <p:tgtEl>
                                          <p:spTgt spid="14"/>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1000" id="42"/>
                                        <p:tgtEl>
                                          <p:spTgt spid="9"/>
                                        </p:tgtEl>
                                      </p:cBhvr>
                                    </p:animEffect>
                                    <p:anim calcmode="lin" valueType="num">
                                      <p:cBhvr>
                                        <p:cTn dur="1000" fill="hold" id="43"/>
                                        <p:tgtEl>
                                          <p:spTgt spid="9"/>
                                        </p:tgtEl>
                                        <p:attrNameLst>
                                          <p:attrName>ppt_x</p:attrName>
                                        </p:attrNameLst>
                                      </p:cBhvr>
                                      <p:tavLst>
                                        <p:tav tm="0">
                                          <p:val>
                                            <p:strVal val="#ppt_x"/>
                                          </p:val>
                                        </p:tav>
                                        <p:tav tm="100000">
                                          <p:val>
                                            <p:strVal val="#ppt_x"/>
                                          </p:val>
                                        </p:tav>
                                      </p:tavLst>
                                    </p:anim>
                                    <p:anim calcmode="lin" valueType="num">
                                      <p:cBhvr>
                                        <p:cTn dur="1000" fill="hold" id="4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P grpId="0" spid="10"/>
      <p:bldP grpId="0" spid="12"/>
      <p:bldP grpId="0" spid="13"/>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927012" y="229723"/>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三部曲</a:t>
            </a:r>
          </a:p>
        </p:txBody>
      </p:sp>
      <p:grpSp>
        <p:nvGrpSpPr>
          <p:cNvPr id="16" name="Group 4"/>
          <p:cNvGrpSpPr/>
          <p:nvPr/>
        </p:nvGrpSpPr>
        <p:grpSpPr>
          <a:xfrm>
            <a:off x="827162" y="1053720"/>
            <a:ext cx="7402251" cy="3627377"/>
            <a:chOff x="1154" y="1095"/>
            <a:chExt cx="3140" cy="2021"/>
          </a:xfrm>
        </p:grpSpPr>
        <p:sp>
          <p:nvSpPr>
            <p:cNvPr id="33" name="AutoShape 10"/>
            <p:cNvSpPr>
              <a:spLocks noChangeArrowheads="1"/>
            </p:cNvSpPr>
            <p:nvPr/>
          </p:nvSpPr>
          <p:spPr bwMode="gray">
            <a:xfrm>
              <a:off x="1154" y="1800"/>
              <a:ext cx="3140" cy="645"/>
            </a:xfrm>
            <a:prstGeom prst="roundRect">
              <a:avLst>
                <a:gd fmla="val 10889" name="adj"/>
              </a:avLst>
            </a:prstGeom>
            <a:solidFill>
              <a:srgbClr val="EEE6DA"/>
            </a:solidFill>
            <a:ln w="38100">
              <a:noFill/>
              <a:round/>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200">
                <a:solidFill>
                  <a:srgbClr val="362B1A"/>
                </a:solidFill>
                <a:latin typeface="+mn-ea"/>
              </a:endParaRPr>
            </a:p>
          </p:txBody>
        </p:sp>
        <p:sp>
          <p:nvSpPr>
            <p:cNvPr id="34" name="AutoShape 10"/>
            <p:cNvSpPr>
              <a:spLocks noChangeArrowheads="1"/>
            </p:cNvSpPr>
            <p:nvPr/>
          </p:nvSpPr>
          <p:spPr bwMode="gray">
            <a:xfrm>
              <a:off x="1154" y="2538"/>
              <a:ext cx="3140" cy="578"/>
            </a:xfrm>
            <a:prstGeom prst="roundRect">
              <a:avLst>
                <a:gd fmla="val 10889" name="adj"/>
              </a:avLst>
            </a:prstGeom>
            <a:solidFill>
              <a:srgbClr val="EEE6DA"/>
            </a:solidFill>
            <a:ln w="38100">
              <a:noFill/>
              <a:round/>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200">
                <a:solidFill>
                  <a:srgbClr val="362B1A"/>
                </a:solidFill>
                <a:latin typeface="+mn-ea"/>
              </a:endParaRPr>
            </a:p>
          </p:txBody>
        </p:sp>
        <p:sp>
          <p:nvSpPr>
            <p:cNvPr id="32" name="AutoShape 10"/>
            <p:cNvSpPr>
              <a:spLocks noChangeArrowheads="1"/>
            </p:cNvSpPr>
            <p:nvPr/>
          </p:nvSpPr>
          <p:spPr bwMode="gray">
            <a:xfrm>
              <a:off x="1154" y="1095"/>
              <a:ext cx="3140" cy="605"/>
            </a:xfrm>
            <a:prstGeom prst="roundRect">
              <a:avLst>
                <a:gd fmla="val 10889" name="adj"/>
              </a:avLst>
            </a:prstGeom>
            <a:solidFill>
              <a:srgbClr val="EEE6DA"/>
            </a:solidFill>
            <a:ln w="38100">
              <a:noFill/>
              <a:round/>
            </a:ln>
            <a:effec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1200">
                <a:solidFill>
                  <a:srgbClr val="362B1A"/>
                </a:solidFill>
                <a:latin typeface="+mn-ea"/>
              </a:endParaRPr>
            </a:p>
          </p:txBody>
        </p:sp>
        <p:sp>
          <p:nvSpPr>
            <p:cNvPr id="20" name="Text Box 8"/>
            <p:cNvSpPr txBox="1">
              <a:spLocks noChangeArrowheads="1"/>
            </p:cNvSpPr>
            <p:nvPr/>
          </p:nvSpPr>
          <p:spPr bwMode="gray">
            <a:xfrm>
              <a:off x="1307" y="1322"/>
              <a:ext cx="489" cy="204"/>
            </a:xfrm>
            <a:prstGeom prst="rect">
              <a:avLst/>
            </a:prstGeom>
            <a:solidFill>
              <a:srgbClr val="997949"/>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hangingPunct="0"/>
              <a:r>
                <a:rPr altLang="en-US" lang="zh-CN">
                  <a:solidFill>
                    <a:schemeClr val="bg1"/>
                  </a:solidFill>
                  <a:latin typeface="+mn-ea"/>
                </a:rPr>
                <a:t>第一部</a:t>
              </a:r>
            </a:p>
          </p:txBody>
        </p:sp>
        <p:sp>
          <p:nvSpPr>
            <p:cNvPr id="21" name="Text Box 9"/>
            <p:cNvSpPr txBox="1">
              <a:spLocks noChangeArrowheads="1"/>
            </p:cNvSpPr>
            <p:nvPr/>
          </p:nvSpPr>
          <p:spPr bwMode="gray">
            <a:xfrm>
              <a:off x="2002" y="1190"/>
              <a:ext cx="2082" cy="3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05000"/>
                </a:lnSpc>
              </a:pPr>
              <a:r>
                <a:rPr altLang="zh-CN" b="1" lang="en-US" sz="1200">
                  <a:solidFill>
                    <a:srgbClr val="362B1A"/>
                  </a:solidFill>
                  <a:latin typeface="+mn-ea"/>
                  <a:cs charset="0" panose="02020603050405020304" pitchFamily="18" typeface="Times New Roman"/>
                </a:rPr>
                <a:t>1975年孙少平到原西县高中读书，他贫困，自尊；期间结识了县革委副主任田福军女儿田晓霞，少平高中毕业，回到家乡做了一名教师。但他并没有消沉，他与田晓霞建立了友情，在晓霞帮助下关注着外部世界。</a:t>
              </a:r>
            </a:p>
          </p:txBody>
        </p:sp>
        <p:sp>
          <p:nvSpPr>
            <p:cNvPr id="25" name="Text Box 13"/>
            <p:cNvSpPr txBox="1">
              <a:spLocks noChangeArrowheads="1"/>
            </p:cNvSpPr>
            <p:nvPr/>
          </p:nvSpPr>
          <p:spPr bwMode="gray">
            <a:xfrm>
              <a:off x="1307" y="2019"/>
              <a:ext cx="489" cy="204"/>
            </a:xfrm>
            <a:prstGeom prst="rect">
              <a:avLst/>
            </a:prstGeom>
            <a:solidFill>
              <a:srgbClr val="997949"/>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algn="ctr" defTabSz="914400" eaLnBrk="0" hangingPunct="0">
                <a:defRPr>
                  <a:solidFill>
                    <a:schemeClr val="bg1"/>
                  </a:solidFill>
                  <a:latin typeface="+mn-ea"/>
                </a:defRPr>
              </a:lvl1pPr>
              <a:lvl2pPr defTabSz="914400"/>
              <a:lvl3pPr defTabSz="914400"/>
              <a:lvl4pPr defTabSz="914400"/>
              <a:lvl5pPr defTabSz="914400"/>
              <a:lvl6pPr defTabSz="914400"/>
              <a:lvl7pPr defTabSz="914400"/>
              <a:lvl8pPr defTabSz="914400"/>
              <a:lvl9pPr defTabSz="914400"/>
            </a:lstStyle>
            <a:p>
              <a:r>
                <a:rPr altLang="en-US" lang="zh-CN"/>
                <a:t>第二部</a:t>
              </a:r>
            </a:p>
          </p:txBody>
        </p:sp>
        <p:sp>
          <p:nvSpPr>
            <p:cNvPr id="26" name="Text Box 14"/>
            <p:cNvSpPr txBox="1">
              <a:spLocks noChangeArrowheads="1"/>
            </p:cNvSpPr>
            <p:nvPr/>
          </p:nvSpPr>
          <p:spPr bwMode="gray">
            <a:xfrm>
              <a:off x="2004" y="1915"/>
              <a:ext cx="2082" cy="4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en-US" b="1" lang="zh-CN" sz="1200">
                  <a:solidFill>
                    <a:srgbClr val="362B1A"/>
                  </a:solidFill>
                  <a:latin typeface="+mn-ea"/>
                  <a:cs charset="0" panose="02020603050405020304" pitchFamily="18" typeface="Times New Roman"/>
                </a:rPr>
                <a:t>孙少平从漂泊的揽工汉成为正式的建筑工人，最后又获得了当煤矿工人的机遇，他的女友田晓霞从师专毕业后到省报当了记者。1979年十一届三中全会，孙少安建窑烧砖，成了公社的“冒尖户”。</a:t>
              </a:r>
            </a:p>
          </p:txBody>
        </p:sp>
        <p:sp>
          <p:nvSpPr>
            <p:cNvPr id="30" name="Text Box 18"/>
            <p:cNvSpPr txBox="1">
              <a:spLocks noChangeArrowheads="1"/>
            </p:cNvSpPr>
            <p:nvPr/>
          </p:nvSpPr>
          <p:spPr bwMode="gray">
            <a:xfrm>
              <a:off x="1303" y="2724"/>
              <a:ext cx="489" cy="204"/>
            </a:xfrm>
            <a:prstGeom prst="rect">
              <a:avLst/>
            </a:prstGeom>
            <a:solidFill>
              <a:srgbClr val="997949"/>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algn="ctr" defTabSz="914400" eaLnBrk="0" hangingPunct="0">
                <a:defRPr>
                  <a:solidFill>
                    <a:schemeClr val="bg1"/>
                  </a:solidFill>
                  <a:latin typeface="+mn-ea"/>
                </a:defRPr>
              </a:lvl1pPr>
              <a:lvl2pPr defTabSz="914400"/>
              <a:lvl3pPr defTabSz="914400"/>
              <a:lvl4pPr defTabSz="914400"/>
              <a:lvl5pPr defTabSz="914400"/>
              <a:lvl6pPr defTabSz="914400"/>
              <a:lvl7pPr defTabSz="914400"/>
              <a:lvl8pPr defTabSz="914400"/>
              <a:lvl9pPr defTabSz="914400"/>
            </a:lstStyle>
            <a:p>
              <a:r>
                <a:rPr altLang="en-US" lang="zh-CN"/>
                <a:t>第三部</a:t>
              </a:r>
            </a:p>
          </p:txBody>
        </p:sp>
        <p:sp>
          <p:nvSpPr>
            <p:cNvPr id="31" name="Text Box 19"/>
            <p:cNvSpPr txBox="1">
              <a:spLocks noChangeArrowheads="1"/>
            </p:cNvSpPr>
            <p:nvPr/>
          </p:nvSpPr>
          <p:spPr bwMode="gray">
            <a:xfrm>
              <a:off x="2002" y="2571"/>
              <a:ext cx="2082" cy="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r>
                <a:rPr altLang="zh-CN" b="1" lang="en-US" sz="1200">
                  <a:solidFill>
                    <a:srgbClr val="362B1A"/>
                  </a:solidFill>
                  <a:latin typeface="+mn-ea"/>
                  <a:cs charset="0" panose="02020603050405020304" pitchFamily="18" typeface="Times New Roman"/>
                </a:rPr>
                <a:t>1985年孙少安的砖窑也有了很大发展，同时他积极帮助村民致富，捐资建学校。孙少平成为了一名优秀的煤矿工人，而他的女友田晓霞却因抗洪救灾英勇牺牲，孙少平从悲痛中走出，重新回到矿山，迎接新的生活与挑战。</a:t>
              </a:r>
            </a:p>
          </p:txBody>
        </p:sp>
      </p:grpSp>
    </p:spTree>
    <p:extLst>
      <p:ext uri="{BB962C8B-B14F-4D97-AF65-F5344CB8AC3E}">
        <p14:creationId val="1490279883"/>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Text Box 9"/>
          <p:cNvSpPr txBox="1">
            <a:spLocks noChangeArrowheads="1"/>
          </p:cNvSpPr>
          <p:nvPr/>
        </p:nvSpPr>
        <p:spPr bwMode="gray">
          <a:xfrm>
            <a:off x="3297111" y="3455508"/>
            <a:ext cx="1779447" cy="518160"/>
          </a:xfrm>
          <a:prstGeom prst="rect">
            <a:avLst/>
          </a:prstGeom>
          <a:solidFill>
            <a:srgbClr val="EEE6DA"/>
          </a:solidFill>
          <a:ln>
            <a:noFill/>
          </a:ln>
          <a:effectLst/>
          <a:extLst/>
        </p:spPr>
        <p:txBody>
          <a:bodyPr wrap="square">
            <a:spAutoFit/>
          </a:bodyPr>
          <a:lstStyle>
            <a:defPPr>
              <a:defRPr lang="en-US"/>
            </a:defPPr>
            <a:lvl1pPr algn="ctr" defTabSz="914400" eaLnBrk="0" hangingPunct="0">
              <a:defRPr b="1" sz="2800">
                <a:solidFill>
                  <a:srgbClr val="000000"/>
                </a:solidFill>
                <a:latin typeface="+mn-ea"/>
              </a:defRPr>
            </a:lvl1pPr>
            <a:lvl2pPr defTabSz="914400"/>
            <a:lvl3pPr defTabSz="914400"/>
            <a:lvl4pPr defTabSz="914400"/>
            <a:lvl5pPr defTabSz="914400"/>
            <a:lvl6pPr defTabSz="914400"/>
            <a:lvl7pPr defTabSz="914400"/>
            <a:lvl8pPr defTabSz="914400"/>
            <a:lvl9pPr defTabSz="914400"/>
          </a:lstStyle>
          <a:p>
            <a:r>
              <a:rPr altLang="en-US" lang="zh-CN">
                <a:solidFill>
                  <a:srgbClr val="362B1A"/>
                </a:solidFill>
              </a:rPr>
              <a:t>奋斗</a:t>
            </a:r>
          </a:p>
        </p:txBody>
      </p:sp>
      <p:sp>
        <p:nvSpPr>
          <p:cNvPr id="19" name="Text Box 8"/>
          <p:cNvSpPr txBox="1">
            <a:spLocks noChangeArrowheads="1"/>
          </p:cNvSpPr>
          <p:nvPr/>
        </p:nvSpPr>
        <p:spPr bwMode="gray">
          <a:xfrm>
            <a:off x="3297111" y="1734593"/>
            <a:ext cx="1779447" cy="5181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hangingPunct="0"/>
            <a:r>
              <a:rPr altLang="en-US" b="1" lang="zh-CN" sz="2800">
                <a:solidFill>
                  <a:srgbClr val="362B1A"/>
                </a:solidFill>
                <a:latin typeface="+mn-ea"/>
              </a:rPr>
              <a:t>责任</a:t>
            </a:r>
          </a:p>
        </p:txBody>
      </p:sp>
      <p:grpSp>
        <p:nvGrpSpPr>
          <p:cNvPr id="4" name="组合 3"/>
          <p:cNvGrpSpPr/>
          <p:nvPr/>
        </p:nvGrpSpPr>
        <p:grpSpPr>
          <a:xfrm>
            <a:off x="938621" y="1451128"/>
            <a:ext cx="2980748" cy="3096721"/>
            <a:chOff x="951408" y="1183864"/>
            <a:chExt cx="3319272" cy="3448415"/>
          </a:xfrm>
        </p:grpSpPr>
        <p:sp>
          <p:nvSpPr>
            <p:cNvPr id="3" name="椭圆 2"/>
            <p:cNvSpPr/>
            <p:nvPr/>
          </p:nvSpPr>
          <p:spPr>
            <a:xfrm>
              <a:off x="951408" y="1183864"/>
              <a:ext cx="3319272" cy="3319272"/>
            </a:xfrm>
            <a:prstGeom prst="ellipse">
              <a:avLst/>
            </a:prstGeom>
            <a:solidFill>
              <a:srgbClr val="DBC7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20770564-1_o" id="15"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ackgroundRemoval b="98264" l="8667" r="91667" t="1042">
                          <a14:foregroundMark x1="21333" x2="41167" y1="11111" y2="8333"/>
                          <a14:foregroundMark x1="35500" x2="53500" y1="15104" y2="10417"/>
                          <a14:foregroundMark x1="50333" x2="75167" y1="18924" y2="12326"/>
                        </a14:backgroundRemoval>
                      </a14:imgEffect>
                    </a14:imgLayer>
                  </a14:imgProps>
                </a:ext>
                <a:ext uri="{28A0092B-C50C-407E-A947-70E740481C1C}">
                  <a14:useLocalDpi val="0"/>
                </a:ext>
              </a:extLst>
            </a:blip>
            <a:stretch>
              <a:fillRect/>
            </a:stretch>
          </p:blipFill>
          <p:spPr bwMode="auto">
            <a:xfrm>
              <a:off x="1193050" y="1183864"/>
              <a:ext cx="3077630" cy="344841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grpSp>
      <p:sp>
        <p:nvSpPr>
          <p:cNvPr id="11" name="Rectangle 3"/>
          <p:cNvSpPr>
            <a:spLocks noChangeArrowheads="1" noGrp="1"/>
          </p:cNvSpPr>
          <p:nvPr/>
        </p:nvSpPr>
        <p:spPr>
          <a:xfrm>
            <a:off x="990004" y="253433"/>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映射思想</a:t>
            </a:r>
          </a:p>
        </p:txBody>
      </p:sp>
      <p:sp>
        <p:nvSpPr>
          <p:cNvPr id="22" name="Text Box 8"/>
          <p:cNvSpPr txBox="1">
            <a:spLocks noChangeArrowheads="1"/>
          </p:cNvSpPr>
          <p:nvPr/>
        </p:nvSpPr>
        <p:spPr bwMode="gray">
          <a:xfrm>
            <a:off x="4662844" y="1657917"/>
            <a:ext cx="3397631" cy="365760"/>
          </a:xfrm>
          <a:prstGeom prst="rect">
            <a:avLst/>
          </a:prstGeom>
          <a:no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hangingPunct="0"/>
            <a:r>
              <a:rPr altLang="en-US" lang="zh-CN">
                <a:solidFill>
                  <a:srgbClr val="362B1A"/>
                </a:solidFill>
                <a:latin typeface="+mn-ea"/>
              </a:rPr>
              <a:t>负重前行的跋涉者</a:t>
            </a:r>
          </a:p>
        </p:txBody>
      </p:sp>
      <p:sp>
        <p:nvSpPr>
          <p:cNvPr id="24" name="Text Box 9"/>
          <p:cNvSpPr txBox="1">
            <a:spLocks noChangeArrowheads="1"/>
          </p:cNvSpPr>
          <p:nvPr/>
        </p:nvSpPr>
        <p:spPr bwMode="gray">
          <a:xfrm>
            <a:off x="4784061" y="3516928"/>
            <a:ext cx="3397631" cy="365760"/>
          </a:xfrm>
          <a:prstGeom prst="rect">
            <a:avLst/>
          </a:prstGeom>
          <a:no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0" hangingPunct="0"/>
            <a:r>
              <a:rPr altLang="en-US" lang="zh-CN">
                <a:solidFill>
                  <a:srgbClr val="362B1A"/>
                </a:solidFill>
                <a:latin typeface="+mn-ea"/>
              </a:rPr>
              <a:t>平凡世界的精神斗士</a:t>
            </a:r>
          </a:p>
        </p:txBody>
      </p:sp>
      <p:cxnSp>
        <p:nvCxnSpPr>
          <p:cNvPr id="9" name="直接连接符 8"/>
          <p:cNvCxnSpPr/>
          <p:nvPr/>
        </p:nvCxnSpPr>
        <p:spPr>
          <a:xfrm>
            <a:off x="5138855" y="2088670"/>
            <a:ext cx="2445611"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260073" y="3947682"/>
            <a:ext cx="2445611"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51139450"/>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1000" id="27"/>
                                        <p:tgtEl>
                                          <p:spTgt spid="22"/>
                                        </p:tgtEl>
                                      </p:cBhvr>
                                    </p:animEffect>
                                    <p:anim calcmode="lin" valueType="num">
                                      <p:cBhvr>
                                        <p:cTn dur="1000" fill="hold" id="28"/>
                                        <p:tgtEl>
                                          <p:spTgt spid="22"/>
                                        </p:tgtEl>
                                        <p:attrNameLst>
                                          <p:attrName>ppt_x</p:attrName>
                                        </p:attrNameLst>
                                      </p:cBhvr>
                                      <p:tavLst>
                                        <p:tav tm="0">
                                          <p:val>
                                            <p:strVal val="#ppt_x"/>
                                          </p:val>
                                        </p:tav>
                                        <p:tav tm="100000">
                                          <p:val>
                                            <p:strVal val="#ppt_x"/>
                                          </p:val>
                                        </p:tav>
                                      </p:tavLst>
                                    </p:anim>
                                    <p:anim calcmode="lin" valueType="num">
                                      <p:cBhvr>
                                        <p:cTn dur="1000" fill="hold" id="29"/>
                                        <p:tgtEl>
                                          <p:spTgt spid="2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4"/>
                                        </p:tgtEl>
                                        <p:attrNameLst>
                                          <p:attrName>style.visibility</p:attrName>
                                        </p:attrNameLst>
                                      </p:cBhvr>
                                      <p:to>
                                        <p:strVal val="visible"/>
                                      </p:to>
                                    </p:set>
                                    <p:animEffect filter="fade" transition="in">
                                      <p:cBhvr>
                                        <p:cTn dur="1000" id="32"/>
                                        <p:tgtEl>
                                          <p:spTgt spid="24"/>
                                        </p:tgtEl>
                                      </p:cBhvr>
                                    </p:animEffect>
                                    <p:anim calcmode="lin" valueType="num">
                                      <p:cBhvr>
                                        <p:cTn dur="1000" fill="hold" id="33"/>
                                        <p:tgtEl>
                                          <p:spTgt spid="24"/>
                                        </p:tgtEl>
                                        <p:attrNameLst>
                                          <p:attrName>ppt_x</p:attrName>
                                        </p:attrNameLst>
                                      </p:cBhvr>
                                      <p:tavLst>
                                        <p:tav tm="0">
                                          <p:val>
                                            <p:strVal val="#ppt_x"/>
                                          </p:val>
                                        </p:tav>
                                        <p:tav tm="100000">
                                          <p:val>
                                            <p:strVal val="#ppt_x"/>
                                          </p:val>
                                        </p:tav>
                                      </p:tavLst>
                                    </p:anim>
                                    <p:anim calcmode="lin" valueType="num">
                                      <p:cBhvr>
                                        <p:cTn dur="1000" fill="hold" id="34"/>
                                        <p:tgtEl>
                                          <p:spTgt spid="24"/>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1000" id="37"/>
                                        <p:tgtEl>
                                          <p:spTgt spid="9"/>
                                        </p:tgtEl>
                                      </p:cBhvr>
                                    </p:animEffect>
                                    <p:anim calcmode="lin" valueType="num">
                                      <p:cBhvr>
                                        <p:cTn dur="1000" fill="hold" id="38"/>
                                        <p:tgtEl>
                                          <p:spTgt spid="9"/>
                                        </p:tgtEl>
                                        <p:attrNameLst>
                                          <p:attrName>ppt_x</p:attrName>
                                        </p:attrNameLst>
                                      </p:cBhvr>
                                      <p:tavLst>
                                        <p:tav tm="0">
                                          <p:val>
                                            <p:strVal val="#ppt_x"/>
                                          </p:val>
                                        </p:tav>
                                        <p:tav tm="100000">
                                          <p:val>
                                            <p:strVal val="#ppt_x"/>
                                          </p:val>
                                        </p:tav>
                                      </p:tavLst>
                                    </p:anim>
                                    <p:anim calcmode="lin" valueType="num">
                                      <p:cBhvr>
                                        <p:cTn dur="1000" fill="hold" id="39"/>
                                        <p:tgtEl>
                                          <p:spTgt spid="9"/>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5"/>
                                        </p:tgtEl>
                                        <p:attrNameLst>
                                          <p:attrName>style.visibility</p:attrName>
                                        </p:attrNameLst>
                                      </p:cBhvr>
                                      <p:to>
                                        <p:strVal val="visible"/>
                                      </p:to>
                                    </p:set>
                                    <p:animEffect filter="fade" transition="in">
                                      <p:cBhvr>
                                        <p:cTn dur="1000" id="42"/>
                                        <p:tgtEl>
                                          <p:spTgt spid="35"/>
                                        </p:tgtEl>
                                      </p:cBhvr>
                                    </p:animEffect>
                                    <p:anim calcmode="lin" valueType="num">
                                      <p:cBhvr>
                                        <p:cTn dur="1000" fill="hold" id="43"/>
                                        <p:tgtEl>
                                          <p:spTgt spid="35"/>
                                        </p:tgtEl>
                                        <p:attrNameLst>
                                          <p:attrName>ppt_x</p:attrName>
                                        </p:attrNameLst>
                                      </p:cBhvr>
                                      <p:tavLst>
                                        <p:tav tm="0">
                                          <p:val>
                                            <p:strVal val="#ppt_x"/>
                                          </p:val>
                                        </p:tav>
                                        <p:tav tm="100000">
                                          <p:val>
                                            <p:strVal val="#ppt_x"/>
                                          </p:val>
                                        </p:tav>
                                      </p:tavLst>
                                    </p:anim>
                                    <p:anim calcmode="lin" valueType="num">
                                      <p:cBhvr>
                                        <p:cTn dur="1000" fill="hold" id="44"/>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19"/>
      <p:bldP grpId="0" spid="11"/>
      <p:bldP grpId="0" spid="22"/>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BEBA8EAE-BF5A-486C-A8C5-ECC9F3942E4B}">
                <a14:imgProps>
                  <a14:imgLayer r:embed="rId5">
                    <a14:imgEffect>
                      <a14:backgroundRemoval b="90000" l="10000" r="90000" t="10000"/>
                    </a14:imgEffect>
                  </a14:imgLayer>
                </a14:imgProps>
              </a:ext>
              <a:ext uri="{28A0092B-C50C-407E-A947-70E740481C1C}">
                <a14:useLocalDpi val="0"/>
              </a:ext>
            </a:extLst>
          </a:blip>
          <a:srcRect b="14800" l="24169" r="23819" t="14586"/>
          <a:stretch>
            <a:fillRect/>
          </a:stretch>
        </p:blipFill>
        <p:spPr>
          <a:xfrm>
            <a:off x="1007054" y="2746029"/>
            <a:ext cx="3672727" cy="2992449"/>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2473352">
            <a:off x="532070" y="3126467"/>
            <a:ext cx="1933618" cy="2933387"/>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a:off x="767296" y="4080181"/>
            <a:ext cx="1726938" cy="1730899"/>
          </a:xfrm>
          <a:prstGeom prst="rect">
            <a:avLst/>
          </a:prstGeom>
        </p:spPr>
      </p:pic>
      <p:pic>
        <p:nvPicPr>
          <p:cNvPr id="19" name="图片 18"/>
          <p:cNvPicPr>
            <a:picLocks noChangeAspect="1"/>
          </p:cNvPicPr>
          <p:nvPr/>
        </p:nvPicPr>
        <p:blipFill>
          <a:blip r:embed="rId8">
            <a:extLst>
              <a:ext uri="{28A0092B-C50C-407E-A947-70E740481C1C}">
                <a14:useLocalDpi val="0"/>
              </a:ext>
            </a:extLst>
          </a:blip>
          <a:stretch>
            <a:fillRect/>
          </a:stretch>
        </p:blipFill>
        <p:spPr>
          <a:xfrm>
            <a:off x="3669381" y="4014617"/>
            <a:ext cx="4765959" cy="1052694"/>
          </a:xfrm>
          <a:prstGeom prst="rect">
            <a:avLst/>
          </a:prstGeom>
        </p:spPr>
      </p:pic>
      <p:pic>
        <p:nvPicPr>
          <p:cNvPr id="20" name="图片 19"/>
          <p:cNvPicPr>
            <a:picLocks noChangeAspect="1"/>
          </p:cNvPicPr>
          <p:nvPr/>
        </p:nvPicPr>
        <p:blipFill>
          <a:blip r:embed="rId9">
            <a:duotone>
              <a:prstClr val="black"/>
              <a:schemeClr val="accent2">
                <a:tint val="45000"/>
                <a:satMod val="400000"/>
              </a:schemeClr>
            </a:duotone>
            <a:extLst>
              <a:ext uri="{28A0092B-C50C-407E-A947-70E740481C1C}">
                <a14:useLocalDpi val="0"/>
              </a:ext>
            </a:extLst>
          </a:blip>
          <a:stretch>
            <a:fillRect/>
          </a:stretch>
        </p:blipFill>
        <p:spPr>
          <a:xfrm rot="2500233">
            <a:off x="5887080" y="3698035"/>
            <a:ext cx="764291" cy="764291"/>
          </a:xfrm>
          <a:prstGeom prst="rect">
            <a:avLst/>
          </a:prstGeom>
        </p:spPr>
      </p:pic>
      <p:sp>
        <p:nvSpPr>
          <p:cNvPr id="23" name="文本框 22">
            <a:extLst>
              <a:ext uri="{FF2B5EF4-FFF2-40B4-BE49-F238E27FC236}">
                <a16:creationId xmlns:a16="http://schemas.microsoft.com/office/drawing/2014/main" id="{97EADF15-A718-4ACB-8D95-10EF495F55E3}"/>
              </a:ext>
            </a:extLst>
          </p:cNvPr>
          <p:cNvSpPr txBox="1"/>
          <p:nvPr/>
        </p:nvSpPr>
        <p:spPr>
          <a:xfrm>
            <a:off x="767296" y="1204930"/>
            <a:ext cx="7946237"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10800040101010101" pitchFamily="2" typeface="华文行楷"/>
                <a:ea charset="-122" panose="02010800040101010101" pitchFamily="2" typeface="华文行楷"/>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zh-CN" lang="en-US"/>
              <a:t>《人物点评》</a:t>
            </a:r>
          </a:p>
        </p:txBody>
      </p:sp>
    </p:spTree>
    <p:extLst>
      <p:ext uri="{BB962C8B-B14F-4D97-AF65-F5344CB8AC3E}">
        <p14:creationId val="550890322"/>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accel="50000" decel="50000" fill="hold" id="19" nodeType="clickEffect" presetClass="path" presetID="60" presetSubtype="0">
                                  <p:stCondLst>
                                    <p:cond delay="0"/>
                                  </p:stCondLst>
                                  <p:childTnLst>
                                    <p:animMotion origin="layout" path="M -0.24896 2.46914E-06 C -0.24687 0.05308 -0.24201 0.12685 -0.22396 0.12592 C -0.19792 0.12592 -0.19601 -0.12192 -0.16493 -0.12315 C -0.13698 -0.12315 -0.15191 0.09413 -0.125 0.0929 C -0.09687 0.0929 -0.11198 -0.06389 -0.08194 -0.06389 C -0.05503 -0.06389 -0.06997 0.04197 -0.04601 0.04197 C -0.02292 0.04197 -0.0349 -0.03889 -0.01389 -0.03889 C -0.00191 -0.03889 -0.00104 -0.01698 5.55112E-17 2.46914E-06" pathEditMode="relative" ptsTypes="AAAAAAAA" rAng="0">
                                      <p:cBhvr>
                                        <p:cTn dur="2000" fill="hold" id="20"/>
                                        <p:tgtEl>
                                          <p:spTgt spid="20"/>
                                        </p:tgtEl>
                                        <p:attrNameLst>
                                          <p:attrName>ppt_x</p:attrName>
                                          <p:attrName>ppt_y</p:attrName>
                                        </p:attrNameLst>
                                      </p:cBhvr>
                                      <p:rCtr x="12448" y="123"/>
                                    </p:animMotion>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23"/>
                                        </p:tgtEl>
                                        <p:attrNameLst>
                                          <p:attrName>style.visibility</p:attrName>
                                        </p:attrNameLst>
                                      </p:cBhvr>
                                      <p:to>
                                        <p:strVal val="visible"/>
                                      </p:to>
                                    </p:set>
                                    <p:animEffect filter="randombar(horizontal)" transition="in">
                                      <p:cBhvr>
                                        <p:cTn dur="50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941832" y="298486"/>
            <a:ext cx="424187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人物点评——孙少安</a:t>
            </a:r>
          </a:p>
        </p:txBody>
      </p:sp>
      <p:sp>
        <p:nvSpPr>
          <p:cNvPr id="13" name="矩形 12"/>
          <p:cNvSpPr/>
          <p:nvPr/>
        </p:nvSpPr>
        <p:spPr>
          <a:xfrm>
            <a:off x="897636" y="1163674"/>
            <a:ext cx="7434072" cy="137160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b="1" lang="zh-CN" sz="1400">
                <a:solidFill>
                  <a:srgbClr val="362B1A"/>
                </a:solidFill>
              </a:rPr>
              <a:t>孙少安是背负最沉重包袱的人，凭借着“精明强悍和可怕的吃苦精神”被推选为生产队长，成为双水村的“能人”。正是在他的庇护下，弟弟和妹妹才得以完成学业，姐姐一家尚能够勉强度日。而弟弟孙少平之所以敢放心到外面“闯世事”，前提也是有哥哥在，他的“后方”就平安无事。 </a:t>
            </a:r>
          </a:p>
        </p:txBody>
      </p:sp>
      <p:sp>
        <p:nvSpPr>
          <p:cNvPr id="14" name="矩形 13"/>
          <p:cNvSpPr/>
          <p:nvPr/>
        </p:nvSpPr>
        <p:spPr>
          <a:xfrm>
            <a:off x="3934684" y="2396243"/>
            <a:ext cx="4249196" cy="16916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b="1" lang="zh-CN" sz="1400">
                <a:solidFill>
                  <a:srgbClr val="362B1A"/>
                </a:solidFill>
              </a:rPr>
              <a:t>孙少安，他选取做庄稼汉，做商人，都是命运推着他走的，可他每一步都走的那么艰辛，那么激昂，也走的那么完满。在他心中，生活就是奋斗，而奋斗的最终目标不是别的，是吃的饱，穿的暖，在人前活的有尊严。他做到了。</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a:off x="1179576" y="2424680"/>
            <a:ext cx="2360598" cy="1646765"/>
          </a:xfrm>
          <a:prstGeom prst="rect">
            <a:avLst/>
          </a:prstGeom>
          <a:ln cap="sq" cmpd="thickThin" w="88900">
            <a:solidFill>
              <a:srgbClr val="DBC7A9"/>
            </a:solidFill>
            <a:prstDash val="solid"/>
            <a:miter lim="800000"/>
          </a:ln>
          <a:effectLst>
            <a:innerShdw blurRad="76200">
              <a:srgbClr val="000000"/>
            </a:innerShdw>
          </a:effectLst>
        </p:spPr>
      </p:pic>
      <p:sp>
        <p:nvSpPr>
          <p:cNvPr id="17" name="Text Box 45"/>
          <p:cNvSpPr txBox="1">
            <a:spLocks noChangeArrowheads="1"/>
          </p:cNvSpPr>
          <p:nvPr/>
        </p:nvSpPr>
        <p:spPr bwMode="auto">
          <a:xfrm>
            <a:off x="1056277" y="3690963"/>
            <a:ext cx="963993" cy="259080"/>
          </a:xfrm>
          <a:prstGeom prst="rect">
            <a:avLst/>
          </a:prstGeom>
          <a:solidFill>
            <a:srgbClr val="997949"/>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en-US" b="1" lang="zh-CN" smtClean="0" sz="1100">
                <a:solidFill>
                  <a:schemeClr val="bg1"/>
                </a:solidFill>
                <a:latin typeface="+mn-ea"/>
              </a:rPr>
              <a:t>孙少安</a:t>
            </a:r>
          </a:p>
        </p:txBody>
      </p:sp>
    </p:spTree>
    <p:extLst>
      <p:ext uri="{BB962C8B-B14F-4D97-AF65-F5344CB8AC3E}">
        <p14:creationId val="51628282"/>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3"/>
                                        </p:tgtEl>
                                        <p:attrNameLst>
                                          <p:attrName>style.visibility</p:attrName>
                                        </p:attrNameLst>
                                      </p:cBhvr>
                                      <p:to>
                                        <p:strVal val="visible"/>
                                      </p:to>
                                    </p:set>
                                    <p:animEffect filter="wipe(down)" transition="in">
                                      <p:cBhvr>
                                        <p:cTn dur="500" id="12"/>
                                        <p:tgtEl>
                                          <p:spTgt spid="1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1000" id="22"/>
                                        <p:tgtEl>
                                          <p:spTgt spid="17"/>
                                        </p:tgtEl>
                                      </p:cBhvr>
                                    </p:animEffect>
                                    <p:anim calcmode="lin" valueType="num">
                                      <p:cBhvr>
                                        <p:cTn dur="1000" fill="hold" id="23"/>
                                        <p:tgtEl>
                                          <p:spTgt spid="17"/>
                                        </p:tgtEl>
                                        <p:attrNameLst>
                                          <p:attrName>ppt_x</p:attrName>
                                        </p:attrNameLst>
                                      </p:cBhvr>
                                      <p:tavLst>
                                        <p:tav tm="0">
                                          <p:val>
                                            <p:strVal val="#ppt_x"/>
                                          </p:val>
                                        </p:tav>
                                        <p:tav tm="100000">
                                          <p:val>
                                            <p:strVal val="#ppt_x"/>
                                          </p:val>
                                        </p:tav>
                                      </p:tavLst>
                                    </p:anim>
                                    <p:anim calcmode="lin" valueType="num">
                                      <p:cBhvr>
                                        <p:cTn dur="1000" fill="hold" id="24"/>
                                        <p:tgtEl>
                                          <p:spTgt spid="1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941831" y="298486"/>
            <a:ext cx="4330157"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人物点评——孙少平</a:t>
            </a:r>
          </a:p>
        </p:txBody>
      </p:sp>
      <p:sp>
        <p:nvSpPr>
          <p:cNvPr id="7" name="矩形 6"/>
          <p:cNvSpPr/>
          <p:nvPr/>
        </p:nvSpPr>
        <p:spPr>
          <a:xfrm>
            <a:off x="4248911" y="1293318"/>
            <a:ext cx="4090417" cy="16916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b="1" lang="zh-CN" sz="1400">
                <a:latin typeface="+mn-ea"/>
              </a:rPr>
              <a:t>孙少平是位有知识的现代农民，属于奋斗型的人物，从学生时代的"非洲人"到成年时代的"揽工汉"，他经历的是艰苦卓绝的人生奋斗，然而在痛苦与磨砺中，他构成了一种对苦难的骄傲感、崇高感。</a:t>
            </a:r>
          </a:p>
        </p:txBody>
      </p:sp>
      <p:sp>
        <p:nvSpPr>
          <p:cNvPr id="8" name="矩形 7"/>
          <p:cNvSpPr/>
          <p:nvPr/>
        </p:nvSpPr>
        <p:spPr>
          <a:xfrm>
            <a:off x="823077" y="2990858"/>
            <a:ext cx="7583190" cy="15849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1400">
                <a:latin typeface="+mn-ea"/>
              </a:rPr>
              <a:t>孙少平走过的路都是布满荆棘的：学生时代缺吃少穿，使他难堪，毕业后外出闯荡，做小工，背石头，肩膀经常被石头压得溃烂，但是还要面临失业和露宿街头的困境，后来招工进入煤矿，面对的仍然是高强度、极其危险的体力活和恶劣的生活环境，当他一次次陷入生活的困境时，硬是靠着坚韧不拔的毅力不断的鼓舞自己 。在建筑工地上，经受着身体和精神上的双重压迫，但他毫不气馁，忍辱负重，他完全可以回去与哥哥一起经营砖厂但他有自己独特的生活思考。不怕生活给他出尽的各种难题，他说过,“自己经历千辛万苦而酿造出的生活之蜜，肯定比轻易而取得来的更有滋味。”他有敢于主宰自我命运的勇气，敢于挑战现实困难和未知世界的胆识。</a:t>
            </a:r>
          </a:p>
        </p:txBody>
      </p:sp>
      <p:pic>
        <p:nvPicPr>
          <p:cNvPr id="10" name="图片 9"/>
          <p:cNvPicPr>
            <a:picLocks noChangeAspect="1"/>
          </p:cNvPicPr>
          <p:nvPr/>
        </p:nvPicPr>
        <p:blipFill>
          <a:blip r:embed="rId3"/>
          <a:stretch>
            <a:fillRect/>
          </a:stretch>
        </p:blipFill>
        <p:spPr>
          <a:xfrm>
            <a:off x="1294232" y="1293318"/>
            <a:ext cx="2599944" cy="1431554"/>
          </a:xfrm>
          <a:prstGeom prst="rect">
            <a:avLst/>
          </a:prstGeom>
          <a:ln cap="sq" cmpd="thickThin" w="88900">
            <a:solidFill>
              <a:srgbClr val="DBC7A9"/>
            </a:solidFill>
            <a:prstDash val="solid"/>
            <a:miter lim="800000"/>
          </a:ln>
          <a:effectLst>
            <a:innerShdw blurRad="76200">
              <a:srgbClr val="000000"/>
            </a:innerShdw>
          </a:effectLst>
        </p:spPr>
      </p:pic>
      <p:sp>
        <p:nvSpPr>
          <p:cNvPr id="12" name="Text Box 44"/>
          <p:cNvSpPr txBox="1">
            <a:spLocks noChangeArrowheads="1"/>
          </p:cNvSpPr>
          <p:nvPr/>
        </p:nvSpPr>
        <p:spPr bwMode="auto">
          <a:xfrm>
            <a:off x="1106424" y="2411393"/>
            <a:ext cx="963993" cy="259080"/>
          </a:xfrm>
          <a:prstGeom prst="rect">
            <a:avLst/>
          </a:prstGeom>
          <a:solidFill>
            <a:srgbClr val="997949"/>
          </a:solidFill>
          <a:ln>
            <a:noFill/>
          </a:ln>
          <a:effectLst/>
          <a:extLst/>
        </p:spPr>
        <p:txBody>
          <a:bodyPr wrap="square">
            <a:spAutoFit/>
          </a:bodyPr>
          <a:lstStyle>
            <a:defPPr>
              <a:defRPr lang="en-US"/>
            </a:defPPr>
            <a:lvl1pPr algn="ctr" defTabSz="914400">
              <a:spcBef>
                <a:spcPct val="50000"/>
              </a:spcBef>
              <a:defRPr b="1" sz="1100">
                <a:solidFill>
                  <a:schemeClr val="bg1"/>
                </a:solidFill>
                <a:latin charset="-122" panose="02010609060101010101" pitchFamily="49" typeface="黑体"/>
                <a:ea charset="-122" panose="02010609060101010101" pitchFamily="49" typeface="黑体"/>
              </a:defRPr>
            </a:lvl1pPr>
            <a:lvl2pPr defTabSz="914400"/>
            <a:lvl3pPr defTabSz="914400"/>
            <a:lvl4pPr defTabSz="914400"/>
            <a:lvl5pPr defTabSz="914400"/>
            <a:lvl6pPr defTabSz="914400"/>
            <a:lvl7pPr defTabSz="914400"/>
            <a:lvl8pPr defTabSz="914400"/>
            <a:lvl9pPr defTabSz="914400"/>
          </a:lstStyle>
          <a:p>
            <a:r>
              <a:rPr altLang="en-US" lang="zh-CN" smtClean="0"/>
              <a:t>孙少平</a:t>
            </a:r>
          </a:p>
        </p:txBody>
      </p:sp>
    </p:spTree>
    <p:extLst>
      <p:ext uri="{BB962C8B-B14F-4D97-AF65-F5344CB8AC3E}">
        <p14:creationId val="118126624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10"/>
                                        </p:tgtEl>
                                        <p:attrNameLst>
                                          <p:attrName>style.visibility</p:attrName>
                                        </p:attrNameLst>
                                      </p:cBhvr>
                                      <p:to>
                                        <p:strVal val="visible"/>
                                      </p:to>
                                    </p:set>
                                    <p:animEffect filter="randombar(horizontal)" transition="in">
                                      <p:cBhvr>
                                        <p:cTn dur="500" id="12"/>
                                        <p:tgtEl>
                                          <p:spTgt spid="10"/>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12"/>
                                        </p:tgtEl>
                                        <p:attrNameLst>
                                          <p:attrName>style.visibility</p:attrName>
                                        </p:attrNameLst>
                                      </p:cBhvr>
                                      <p:to>
                                        <p:strVal val="visible"/>
                                      </p:to>
                                    </p:set>
                                    <p:animEffect filter="randombar(horizontal)" transition="in">
                                      <p:cBhvr>
                                        <p:cTn dur="500" id="15"/>
                                        <p:tgtEl>
                                          <p:spTgt spid="1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8"/>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BEBA8EAE-BF5A-486C-A8C5-ECC9F3942E4B}">
                <a14:imgProps>
                  <a14:imgLayer r:embed="rId5">
                    <a14:imgEffect>
                      <a14:backgroundRemoval b="90000" l="10000" r="90000" t="10000"/>
                    </a14:imgEffect>
                  </a14:imgLayer>
                </a14:imgProps>
              </a:ext>
              <a:ext uri="{28A0092B-C50C-407E-A947-70E740481C1C}">
                <a14:useLocalDpi val="0"/>
              </a:ext>
            </a:extLst>
          </a:blip>
          <a:srcRect b="14800" l="24169" r="23819" t="14586"/>
          <a:stretch>
            <a:fillRect/>
          </a:stretch>
        </p:blipFill>
        <p:spPr>
          <a:xfrm>
            <a:off x="1007054" y="2746029"/>
            <a:ext cx="3672727" cy="2992449"/>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2473352">
            <a:off x="532070" y="3126467"/>
            <a:ext cx="1933618" cy="2933387"/>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a:off x="767296" y="4080181"/>
            <a:ext cx="1726938" cy="1730899"/>
          </a:xfrm>
          <a:prstGeom prst="rect">
            <a:avLst/>
          </a:prstGeom>
        </p:spPr>
      </p:pic>
      <p:pic>
        <p:nvPicPr>
          <p:cNvPr id="19" name="图片 18"/>
          <p:cNvPicPr>
            <a:picLocks noChangeAspect="1"/>
          </p:cNvPicPr>
          <p:nvPr/>
        </p:nvPicPr>
        <p:blipFill>
          <a:blip r:embed="rId8">
            <a:extLst>
              <a:ext uri="{28A0092B-C50C-407E-A947-70E740481C1C}">
                <a14:useLocalDpi val="0"/>
              </a:ext>
            </a:extLst>
          </a:blip>
          <a:stretch>
            <a:fillRect/>
          </a:stretch>
        </p:blipFill>
        <p:spPr>
          <a:xfrm>
            <a:off x="3669381" y="4014617"/>
            <a:ext cx="4765959" cy="1052694"/>
          </a:xfrm>
          <a:prstGeom prst="rect">
            <a:avLst/>
          </a:prstGeom>
        </p:spPr>
      </p:pic>
      <p:pic>
        <p:nvPicPr>
          <p:cNvPr id="20" name="图片 19"/>
          <p:cNvPicPr>
            <a:picLocks noChangeAspect="1"/>
          </p:cNvPicPr>
          <p:nvPr/>
        </p:nvPicPr>
        <p:blipFill>
          <a:blip r:embed="rId9">
            <a:duotone>
              <a:prstClr val="black"/>
              <a:schemeClr val="accent2">
                <a:tint val="45000"/>
                <a:satMod val="400000"/>
              </a:schemeClr>
            </a:duotone>
            <a:extLst>
              <a:ext uri="{28A0092B-C50C-407E-A947-70E740481C1C}">
                <a14:useLocalDpi val="0"/>
              </a:ext>
            </a:extLst>
          </a:blip>
          <a:stretch>
            <a:fillRect/>
          </a:stretch>
        </p:blipFill>
        <p:spPr>
          <a:xfrm rot="2500233">
            <a:off x="5887080" y="3698035"/>
            <a:ext cx="764291" cy="764291"/>
          </a:xfrm>
          <a:prstGeom prst="rect">
            <a:avLst/>
          </a:prstGeom>
        </p:spPr>
      </p:pic>
      <p:sp>
        <p:nvSpPr>
          <p:cNvPr id="23" name="文本框 22">
            <a:extLst>
              <a:ext uri="{FF2B5EF4-FFF2-40B4-BE49-F238E27FC236}">
                <a16:creationId xmlns:a16="http://schemas.microsoft.com/office/drawing/2014/main" id="{97EADF15-A718-4ACB-8D95-10EF495F55E3}"/>
              </a:ext>
            </a:extLst>
          </p:cNvPr>
          <p:cNvSpPr txBox="1"/>
          <p:nvPr/>
        </p:nvSpPr>
        <p:spPr>
          <a:xfrm>
            <a:off x="767296" y="1204930"/>
            <a:ext cx="7946237"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10800040101010101" pitchFamily="2" typeface="华文行楷"/>
                <a:ea charset="-122" panose="02010800040101010101" pitchFamily="2" typeface="华文行楷"/>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zh-CN" lang="en-US"/>
              <a:t>《书评》</a:t>
            </a:r>
          </a:p>
        </p:txBody>
      </p:sp>
    </p:spTree>
    <p:extLst>
      <p:ext uri="{BB962C8B-B14F-4D97-AF65-F5344CB8AC3E}">
        <p14:creationId val="502509205"/>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accel="50000" decel="50000" fill="hold" id="19" nodeType="clickEffect" presetClass="path" presetID="60" presetSubtype="0">
                                  <p:stCondLst>
                                    <p:cond delay="0"/>
                                  </p:stCondLst>
                                  <p:childTnLst>
                                    <p:animMotion origin="layout" path="M -0.24896 2.46914E-06 C -0.24687 0.05308 -0.24201 0.12685 -0.22396 0.12592 C -0.19792 0.12592 -0.19601 -0.12192 -0.16493 -0.12315 C -0.13698 -0.12315 -0.15191 0.09413 -0.125 0.0929 C -0.09687 0.0929 -0.11198 -0.06389 -0.08194 -0.06389 C -0.05503 -0.06389 -0.06997 0.04197 -0.04601 0.04197 C -0.02292 0.04197 -0.0349 -0.03889 -0.01389 -0.03889 C -0.00191 -0.03889 -0.00104 -0.01698 5.55112E-17 2.46914E-06" pathEditMode="relative" ptsTypes="AAAAAAAA" rAng="0">
                                      <p:cBhvr>
                                        <p:cTn dur="2000" fill="hold" id="20"/>
                                        <p:tgtEl>
                                          <p:spTgt spid="20"/>
                                        </p:tgtEl>
                                        <p:attrNameLst>
                                          <p:attrName>ppt_x</p:attrName>
                                          <p:attrName>ppt_y</p:attrName>
                                        </p:attrNameLst>
                                      </p:cBhvr>
                                      <p:rCtr x="12448" y="123"/>
                                    </p:animMotion>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23"/>
                                        </p:tgtEl>
                                        <p:attrNameLst>
                                          <p:attrName>style.visibility</p:attrName>
                                        </p:attrNameLst>
                                      </p:cBhvr>
                                      <p:to>
                                        <p:strVal val="visible"/>
                                      </p:to>
                                    </p:set>
                                    <p:animEffect filter="randombar(horizontal)" transition="in">
                                      <p:cBhvr>
                                        <p:cTn dur="50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1115568" y="362494"/>
            <a:ext cx="1197864"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书评</a:t>
            </a:r>
          </a:p>
        </p:txBody>
      </p:sp>
      <p:sp>
        <p:nvSpPr>
          <p:cNvPr id="9" name="矩形 8"/>
          <p:cNvSpPr/>
          <p:nvPr/>
        </p:nvSpPr>
        <p:spPr>
          <a:xfrm>
            <a:off x="814051" y="1443449"/>
            <a:ext cx="7601242" cy="28651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400">
                <a:solidFill>
                  <a:srgbClr val="362B1A"/>
                </a:solidFill>
              </a:rPr>
              <a:t>　　路遥获得了这个世界里数以亿计的普通人的尊敬和崇拜，他沟通了这个世界的人们和地球人类的情感。——陈忠实 </a:t>
            </a:r>
          </a:p>
          <a:p>
            <a:endParaRPr altLang="en-US" lang="zh-CN" sz="1400">
              <a:solidFill>
                <a:srgbClr val="362B1A"/>
              </a:solidFill>
            </a:endParaRPr>
          </a:p>
          <a:p>
            <a:r>
              <a:rPr altLang="en-US" lang="zh-CN" sz="1400">
                <a:solidFill>
                  <a:srgbClr val="362B1A"/>
                </a:solidFill>
              </a:rPr>
              <a:t>　　他是一个优秀的作家，他是一个出色的政治家，他是一个气势磅礴的人。但他是夸父，倒在干渴的路上。他的文学就像火一样燃出炙人的灿烂的光焰。——贾平凹 </a:t>
            </a:r>
          </a:p>
          <a:p>
            <a:endParaRPr altLang="en-US" lang="zh-CN" sz="1400">
              <a:solidFill>
                <a:srgbClr val="362B1A"/>
              </a:solidFill>
            </a:endParaRPr>
          </a:p>
          <a:p>
            <a:r>
              <a:rPr altLang="en-US" lang="zh-CN" sz="1400">
                <a:solidFill>
                  <a:srgbClr val="362B1A"/>
                </a:solidFill>
              </a:rPr>
              <a:t>　　这是唯一一本能真正感动我的书，十年来我都不敢看第二遍，平凡的世界十分令人感动，“平凡但不平庸”。在农村中的那些人那些事会让人找到方向找到支持……人生，就是当有一天，你要离去的时候，回首往事，你不会因碌碌无为而后悔……——杨云 </a:t>
            </a:r>
          </a:p>
          <a:p>
            <a:endParaRPr altLang="en-US" lang="zh-CN" sz="1400">
              <a:solidFill>
                <a:srgbClr val="362B1A"/>
              </a:solidFill>
            </a:endParaRPr>
          </a:p>
          <a:p>
            <a:r>
              <a:rPr altLang="en-US" lang="zh-CN" sz="1400">
                <a:solidFill>
                  <a:srgbClr val="362B1A"/>
                </a:solidFill>
              </a:rPr>
              <a:t>　　十几年前从中央人民广播电台听到《平凡的世界》，绝对是一个现实版的励志故事，它好像实实在在地就发生在自己身边，我的性格、我的追求、我的生活无不深受影响。感谢路遥！书中的孙少平远比现在的那些明星更适合作年轻人的偶像。——李汉涛 </a:t>
            </a:r>
          </a:p>
        </p:txBody>
      </p:sp>
    </p:spTree>
    <p:extLst>
      <p:ext uri="{BB962C8B-B14F-4D97-AF65-F5344CB8AC3E}">
        <p14:creationId val="287319612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9"/>
                                        </p:tgtEl>
                                        <p:attrNameLst>
                                          <p:attrName>style.visibility</p:attrName>
                                        </p:attrNameLst>
                                      </p:cBhvr>
                                      <p:to>
                                        <p:strVal val="visible"/>
                                      </p:to>
                                    </p:set>
                                    <p:animEffect filter="fade" transition="in">
                                      <p:cBhvr>
                                        <p:cTn dur="500" id="1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0" name="矩形 409"/>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1124827" y="1444247"/>
            <a:ext cx="6096012" cy="3730760"/>
          </a:xfrm>
          <a:prstGeom prst="rect">
            <a:avLst/>
          </a:prstGeom>
        </p:spPr>
      </p:pic>
      <p:pic>
        <p:nvPicPr>
          <p:cNvPr id="409" name="图片 408"/>
          <p:cNvPicPr>
            <a:picLocks noChangeAspect="1"/>
          </p:cNvPicPr>
          <p:nvPr/>
        </p:nvPicPr>
        <p:blipFill>
          <a:blip r:embed="rId5">
            <a:duotone>
              <a:prstClr val="black"/>
              <a:schemeClr val="accent2">
                <a:tint val="45000"/>
                <a:satMod val="400000"/>
              </a:schemeClr>
            </a:duotone>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6852413" y="272460"/>
            <a:ext cx="4160707" cy="1389036"/>
          </a:xfrm>
          <a:prstGeom prst="rect">
            <a:avLst/>
          </a:prstGeom>
        </p:spPr>
      </p:pic>
      <p:sp>
        <p:nvSpPr>
          <p:cNvPr id="413" name="矩形 412"/>
          <p:cNvSpPr/>
          <p:nvPr/>
        </p:nvSpPr>
        <p:spPr>
          <a:xfrm>
            <a:off x="194805" y="1096410"/>
            <a:ext cx="8482851" cy="15544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z="3200">
                <a:solidFill>
                  <a:srgbClr val="362B1A"/>
                </a:solidFill>
                <a:latin charset="-122" panose="02010800040101010101" pitchFamily="2" typeface="华文行楷"/>
                <a:ea charset="-122" panose="02010800040101010101" pitchFamily="2" typeface="华文行楷"/>
              </a:rPr>
              <a:t>路遥的平凡的世界不是惊涛骇浪的传奇</a:t>
            </a:r>
          </a:p>
          <a:p>
            <a:pPr algn="ctr">
              <a:lnSpc>
                <a:spcPct val="150000"/>
              </a:lnSpc>
            </a:pPr>
            <a:r>
              <a:rPr altLang="en-US" lang="zh-CN" sz="3200">
                <a:solidFill>
                  <a:srgbClr val="362B1A"/>
                </a:solidFill>
                <a:latin charset="-122" panose="02010800040101010101" pitchFamily="2" typeface="华文行楷"/>
                <a:ea charset="-122" panose="02010800040101010101" pitchFamily="2" typeface="华文行楷"/>
              </a:rPr>
              <a:t> 而是平凡而宁静的最真实的生活</a:t>
            </a:r>
          </a:p>
        </p:txBody>
      </p:sp>
      <p:sp>
        <p:nvSpPr>
          <p:cNvPr id="2" name="文本框 1"/>
          <p:cNvSpPr txBox="1"/>
          <p:nvPr/>
        </p:nvSpPr>
        <p:spPr>
          <a:xfrm>
            <a:off x="4735773" y="197893"/>
            <a:ext cx="1426191" cy="198120"/>
          </a:xfrm>
          <a:prstGeom prst="rect">
            <a:avLst/>
          </a:prstGeom>
          <a:noFill/>
        </p:spPr>
        <p:txBody>
          <a:bodyPr rtlCol="0" wrap="square">
            <a:spAutoFit/>
          </a:bodyPr>
          <a:lstStyle/>
          <a:p>
            <a:r>
              <a:rPr altLang="zh-CN" lang="en-US" sz="700">
                <a:solidFill>
                  <a:srgbClr val="F7F7F7"/>
                </a:solidFill>
              </a:rPr>
              <a:t>https://www.youyedoc.com/</a:t>
            </a:r>
          </a:p>
        </p:txBody>
      </p:sp>
    </p:spTree>
    <p:extLst>
      <p:ext uri="{BB962C8B-B14F-4D97-AF65-F5344CB8AC3E}">
        <p14:creationId val="137941270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13"/>
                                        </p:tgtEl>
                                        <p:attrNameLst>
                                          <p:attrName>style.visibility</p:attrName>
                                        </p:attrNameLst>
                                      </p:cBhvr>
                                      <p:to>
                                        <p:strVal val="visible"/>
                                      </p:to>
                                    </p:set>
                                    <p:anim calcmode="lin" valueType="num">
                                      <p:cBhvr>
                                        <p:cTn dur="500" fill="hold" id="7"/>
                                        <p:tgtEl>
                                          <p:spTgt spid="413"/>
                                        </p:tgtEl>
                                        <p:attrNameLst>
                                          <p:attrName>ppt_w</p:attrName>
                                        </p:attrNameLst>
                                      </p:cBhvr>
                                      <p:tavLst>
                                        <p:tav tm="0">
                                          <p:val>
                                            <p:fltVal val="0"/>
                                          </p:val>
                                        </p:tav>
                                        <p:tav tm="100000">
                                          <p:val>
                                            <p:strVal val="#ppt_w"/>
                                          </p:val>
                                        </p:tav>
                                      </p:tavLst>
                                    </p:anim>
                                    <p:anim calcmode="lin" valueType="num">
                                      <p:cBhvr>
                                        <p:cTn dur="500" fill="hold" id="8"/>
                                        <p:tgtEl>
                                          <p:spTgt spid="413"/>
                                        </p:tgtEl>
                                        <p:attrNameLst>
                                          <p:attrName>ppt_h</p:attrName>
                                        </p:attrNameLst>
                                      </p:cBhvr>
                                      <p:tavLst>
                                        <p:tav tm="0">
                                          <p:val>
                                            <p:fltVal val="0"/>
                                          </p:val>
                                        </p:tav>
                                        <p:tav tm="100000">
                                          <p:val>
                                            <p:strVal val="#ppt_h"/>
                                          </p:val>
                                        </p:tav>
                                      </p:tavLst>
                                    </p:anim>
                                    <p:animEffect filter="fade" transition="in">
                                      <p:cBhvr>
                                        <p:cTn dur="500" id="9"/>
                                        <p:tgtEl>
                                          <p:spTgt spid="41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365760" y="1246053"/>
            <a:ext cx="8357616" cy="3336050"/>
          </a:xfrm>
          <a:prstGeom prst="rect">
            <a:avLst/>
          </a:prstGeom>
          <a:solidFill>
            <a:srgbClr val="EEE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3"/>
          <p:cNvSpPr>
            <a:spLocks noChangeArrowheads="1" noGrp="1"/>
          </p:cNvSpPr>
          <p:nvPr/>
        </p:nvSpPr>
        <p:spPr>
          <a:xfrm>
            <a:off x="1115568" y="362494"/>
            <a:ext cx="1197864"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书评</a:t>
            </a:r>
          </a:p>
        </p:txBody>
      </p:sp>
      <p:sp>
        <p:nvSpPr>
          <p:cNvPr id="4" name="矩形 3"/>
          <p:cNvSpPr/>
          <p:nvPr/>
        </p:nvSpPr>
        <p:spPr>
          <a:xfrm>
            <a:off x="757938" y="1575250"/>
            <a:ext cx="5632704" cy="26517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400">
                <a:solidFill>
                  <a:srgbClr val="362B1A"/>
                </a:solidFill>
              </a:rPr>
              <a:t>把生活的苦难、残酷和卑微描写出来，是路遥的特色，许多作家都能这样做。而能够把年轻人的贫穷和窘迫写得如此无辜、纯洁甚至可爱，这才是路遥的不同凡响之处。只有明白了作家对贫穷的这种诗意的态度，才理解路遥的作品。而路遥难能可贵的是，当他成名以后，他并没有忘记过去的苦难，而是更加猛烈地要把过去思考的东西喷发出来，所以才有了《人生》到《平凡的世界》这样的跳跃。他特别想超越活着的本身，特别想超越这种卑微和辛酸去挖掘人生的诗意。那么这种诗意过去顽强支撑他生存，也是他创作的通灵宝玉。</a:t>
            </a:r>
          </a:p>
        </p:txBody>
      </p:sp>
      <p:pic>
        <p:nvPicPr>
          <p:cNvPr id="5" name="图片 4"/>
          <p:cNvPicPr>
            <a:picLocks noChangeAspect="1"/>
          </p:cNvPicPr>
          <p:nvPr/>
        </p:nvPicPr>
        <p:blipFill>
          <a:blip r:embed="rId3">
            <a:extLst>
              <a:ext uri="{28A0092B-C50C-407E-A947-70E740481C1C}">
                <a14:useLocalDpi val="0"/>
              </a:ext>
            </a:extLst>
          </a:blip>
          <a:srcRect l="14641" r="14639"/>
          <a:stretch>
            <a:fillRect/>
          </a:stretch>
        </p:blipFill>
        <p:spPr>
          <a:xfrm rot="360657">
            <a:off x="6506239" y="1767636"/>
            <a:ext cx="1621528" cy="2292885"/>
          </a:xfrm>
          <a:prstGeom prst="rect">
            <a:avLst/>
          </a:prstGeom>
          <a:effectLst>
            <a:outerShdw algn="t" blurRad="50800" dir="5400000" dist="38100" rotWithShape="0">
              <a:prstClr val="black">
                <a:alpha val="40000"/>
              </a:prstClr>
            </a:outerShdw>
          </a:effectLst>
        </p:spPr>
      </p:pic>
    </p:spTree>
    <p:extLst>
      <p:ext uri="{BB962C8B-B14F-4D97-AF65-F5344CB8AC3E}">
        <p14:creationId val="1808945343"/>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4" presetSubtype="10">
                                  <p:stCondLst>
                                    <p:cond delay="0"/>
                                  </p:stCondLst>
                                  <p:childTnLst>
                                    <p:set>
                                      <p:cBhvr>
                                        <p:cTn dur="1" fill="hold" id="11">
                                          <p:stCondLst>
                                            <p:cond delay="0"/>
                                          </p:stCondLst>
                                        </p:cTn>
                                        <p:tgtEl>
                                          <p:spTgt spid="6"/>
                                        </p:tgtEl>
                                        <p:attrNameLst>
                                          <p:attrName>style.visibility</p:attrName>
                                        </p:attrNameLst>
                                      </p:cBhvr>
                                      <p:to>
                                        <p:strVal val="visible"/>
                                      </p:to>
                                    </p:set>
                                    <p:animEffect filter="randombar(horizontal)"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BEBA8EAE-BF5A-486C-A8C5-ECC9F3942E4B}">
                <a14:imgProps>
                  <a14:imgLayer r:embed="rId5">
                    <a14:imgEffect>
                      <a14:backgroundRemoval b="90000" l="10000" r="90000" t="10000"/>
                    </a14:imgEffect>
                  </a14:imgLayer>
                </a14:imgProps>
              </a:ext>
              <a:ext uri="{28A0092B-C50C-407E-A947-70E740481C1C}">
                <a14:useLocalDpi val="0"/>
              </a:ext>
            </a:extLst>
          </a:blip>
          <a:srcRect b="14800" l="24169" r="23819" t="14586"/>
          <a:stretch>
            <a:fillRect/>
          </a:stretch>
        </p:blipFill>
        <p:spPr>
          <a:xfrm>
            <a:off x="1007054" y="2746029"/>
            <a:ext cx="3672727" cy="2992449"/>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2473352">
            <a:off x="532070" y="3126467"/>
            <a:ext cx="1933618" cy="2933387"/>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a:off x="767296" y="4080181"/>
            <a:ext cx="1726938" cy="1730899"/>
          </a:xfrm>
          <a:prstGeom prst="rect">
            <a:avLst/>
          </a:prstGeom>
        </p:spPr>
      </p:pic>
      <p:pic>
        <p:nvPicPr>
          <p:cNvPr id="19" name="图片 18"/>
          <p:cNvPicPr>
            <a:picLocks noChangeAspect="1"/>
          </p:cNvPicPr>
          <p:nvPr/>
        </p:nvPicPr>
        <p:blipFill>
          <a:blip r:embed="rId8">
            <a:extLst>
              <a:ext uri="{28A0092B-C50C-407E-A947-70E740481C1C}">
                <a14:useLocalDpi val="0"/>
              </a:ext>
            </a:extLst>
          </a:blip>
          <a:stretch>
            <a:fillRect/>
          </a:stretch>
        </p:blipFill>
        <p:spPr>
          <a:xfrm>
            <a:off x="3669381" y="4014617"/>
            <a:ext cx="4765959" cy="1052694"/>
          </a:xfrm>
          <a:prstGeom prst="rect">
            <a:avLst/>
          </a:prstGeom>
        </p:spPr>
      </p:pic>
      <p:pic>
        <p:nvPicPr>
          <p:cNvPr id="20" name="图片 19"/>
          <p:cNvPicPr>
            <a:picLocks noChangeAspect="1"/>
          </p:cNvPicPr>
          <p:nvPr/>
        </p:nvPicPr>
        <p:blipFill>
          <a:blip r:embed="rId9">
            <a:duotone>
              <a:prstClr val="black"/>
              <a:schemeClr val="accent2">
                <a:tint val="45000"/>
                <a:satMod val="400000"/>
              </a:schemeClr>
            </a:duotone>
            <a:extLst>
              <a:ext uri="{28A0092B-C50C-407E-A947-70E740481C1C}">
                <a14:useLocalDpi val="0"/>
              </a:ext>
            </a:extLst>
          </a:blip>
          <a:stretch>
            <a:fillRect/>
          </a:stretch>
        </p:blipFill>
        <p:spPr>
          <a:xfrm rot="2500233">
            <a:off x="5887080" y="3698035"/>
            <a:ext cx="764291" cy="764291"/>
          </a:xfrm>
          <a:prstGeom prst="rect">
            <a:avLst/>
          </a:prstGeom>
        </p:spPr>
      </p:pic>
      <p:sp>
        <p:nvSpPr>
          <p:cNvPr id="23" name="文本框 22">
            <a:extLst>
              <a:ext uri="{FF2B5EF4-FFF2-40B4-BE49-F238E27FC236}">
                <a16:creationId xmlns:a16="http://schemas.microsoft.com/office/drawing/2014/main" id="{97EADF15-A718-4ACB-8D95-10EF495F55E3}"/>
              </a:ext>
            </a:extLst>
          </p:cNvPr>
          <p:cNvSpPr txBox="1"/>
          <p:nvPr/>
        </p:nvSpPr>
        <p:spPr>
          <a:xfrm>
            <a:off x="767296" y="1204930"/>
            <a:ext cx="7946237"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10800040101010101" pitchFamily="2" typeface="华文行楷"/>
                <a:ea charset="-122" panose="02010800040101010101" pitchFamily="2" typeface="华文行楷"/>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zh-CN" lang="en-US"/>
              <a:t>《读书感悟》</a:t>
            </a:r>
          </a:p>
        </p:txBody>
      </p:sp>
    </p:spTree>
    <p:extLst>
      <p:ext uri="{BB962C8B-B14F-4D97-AF65-F5344CB8AC3E}">
        <p14:creationId val="3846983511"/>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accel="50000" decel="50000" fill="hold" id="19" nodeType="clickEffect" presetClass="path" presetID="60" presetSubtype="0">
                                  <p:stCondLst>
                                    <p:cond delay="0"/>
                                  </p:stCondLst>
                                  <p:childTnLst>
                                    <p:animMotion origin="layout" path="M -0.24896 2.46914E-06 C -0.24687 0.05308 -0.24201 0.12685 -0.22396 0.12592 C -0.19792 0.12592 -0.19601 -0.12192 -0.16493 -0.12315 C -0.13698 -0.12315 -0.15191 0.09413 -0.125 0.0929 C -0.09687 0.0929 -0.11198 -0.06389 -0.08194 -0.06389 C -0.05503 -0.06389 -0.06997 0.04197 -0.04601 0.04197 C -0.02292 0.04197 -0.0349 -0.03889 -0.01389 -0.03889 C -0.00191 -0.03889 -0.00104 -0.01698 5.55112E-17 2.46914E-06" pathEditMode="relative" ptsTypes="AAAAAAAA" rAng="0">
                                      <p:cBhvr>
                                        <p:cTn dur="2000" fill="hold" id="20"/>
                                        <p:tgtEl>
                                          <p:spTgt spid="20"/>
                                        </p:tgtEl>
                                        <p:attrNameLst>
                                          <p:attrName>ppt_x</p:attrName>
                                          <p:attrName>ppt_y</p:attrName>
                                        </p:attrNameLst>
                                      </p:cBhvr>
                                      <p:rCtr x="12448" y="123"/>
                                    </p:animMotion>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23"/>
                                        </p:tgtEl>
                                        <p:attrNameLst>
                                          <p:attrName>style.visibility</p:attrName>
                                        </p:attrNameLst>
                                      </p:cBhvr>
                                      <p:to>
                                        <p:strVal val="visible"/>
                                      </p:to>
                                    </p:set>
                                    <p:animEffect filter="randombar(horizontal)" transition="in">
                                      <p:cBhvr>
                                        <p:cTn dur="50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3" name="直接连接符 12"/>
          <p:cNvCxnSpPr/>
          <p:nvPr/>
        </p:nvCxnSpPr>
        <p:spPr>
          <a:xfrm flipH="1">
            <a:off x="6958584" y="1640144"/>
            <a:ext cx="0" cy="2353701"/>
          </a:xfrm>
          <a:prstGeom prst="line">
            <a:avLst/>
          </a:prstGeom>
          <a:ln>
            <a:solidFill>
              <a:srgbClr val="D9BAAB"/>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975104" y="1640144"/>
            <a:ext cx="0" cy="2353701"/>
          </a:xfrm>
          <a:prstGeom prst="line">
            <a:avLst/>
          </a:prstGeom>
          <a:ln>
            <a:solidFill>
              <a:srgbClr val="D9BAAB"/>
            </a:solidFill>
          </a:ln>
        </p:spPr>
        <p:style>
          <a:lnRef idx="1">
            <a:schemeClr val="accent1"/>
          </a:lnRef>
          <a:fillRef idx="0">
            <a:schemeClr val="accent1"/>
          </a:fillRef>
          <a:effectRef idx="0">
            <a:schemeClr val="accent1"/>
          </a:effectRef>
          <a:fontRef idx="minor">
            <a:schemeClr val="tx1"/>
          </a:fontRef>
        </p:style>
      </p:cxnSp>
      <p:sp>
        <p:nvSpPr>
          <p:cNvPr id="11" name="Rectangle 3"/>
          <p:cNvSpPr>
            <a:spLocks noChangeArrowheads="1" noGrp="1"/>
          </p:cNvSpPr>
          <p:nvPr/>
        </p:nvSpPr>
        <p:spPr>
          <a:xfrm>
            <a:off x="1115568" y="362494"/>
            <a:ext cx="301752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什么是平凡？</a:t>
            </a:r>
          </a:p>
        </p:txBody>
      </p:sp>
      <p:sp>
        <p:nvSpPr>
          <p:cNvPr id="7" name="Text Box 6"/>
          <p:cNvSpPr txBox="1">
            <a:spLocks noChangeArrowheads="1"/>
          </p:cNvSpPr>
          <p:nvPr/>
        </p:nvSpPr>
        <p:spPr bwMode="auto">
          <a:xfrm>
            <a:off x="1639824" y="3809179"/>
            <a:ext cx="5766816" cy="3657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zh-CN" b="1" lang="en-US">
                <a:solidFill>
                  <a:srgbClr val="362B1A"/>
                </a:solidFill>
                <a:latin typeface="+mn-ea"/>
              </a:rPr>
              <a:t>   总之平凡，就是能想到的一切最一般的东西。 </a:t>
            </a:r>
          </a:p>
        </p:txBody>
      </p:sp>
      <p:sp>
        <p:nvSpPr>
          <p:cNvPr id="9" name="Text Box 3"/>
          <p:cNvSpPr txBox="1">
            <a:spLocks noChangeArrowheads="1"/>
          </p:cNvSpPr>
          <p:nvPr/>
        </p:nvSpPr>
        <p:spPr bwMode="auto">
          <a:xfrm>
            <a:off x="1639824" y="1455478"/>
            <a:ext cx="5766816" cy="3657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en-US" b="1" lang="zh-CN">
                <a:solidFill>
                  <a:srgbClr val="362B1A"/>
                </a:solidFill>
                <a:latin typeface="+mn-ea"/>
              </a:rPr>
              <a:t>没有辉煌灿烂的人生</a:t>
            </a:r>
          </a:p>
        </p:txBody>
      </p:sp>
      <p:sp>
        <p:nvSpPr>
          <p:cNvPr id="10" name="Text Box 4"/>
          <p:cNvSpPr txBox="1">
            <a:spLocks noChangeArrowheads="1"/>
          </p:cNvSpPr>
          <p:nvPr/>
        </p:nvSpPr>
        <p:spPr bwMode="auto">
          <a:xfrm>
            <a:off x="1639823" y="2232020"/>
            <a:ext cx="5766817" cy="3657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en-US" b="1" lang="zh-CN">
                <a:solidFill>
                  <a:srgbClr val="362B1A"/>
                </a:solidFill>
                <a:latin typeface="+mn-ea"/>
              </a:rPr>
              <a:t>没有一般人所渴望的成功</a:t>
            </a:r>
          </a:p>
        </p:txBody>
      </p:sp>
      <p:sp>
        <p:nvSpPr>
          <p:cNvPr id="12" name="Text Box 5"/>
          <p:cNvSpPr txBox="1">
            <a:spLocks noChangeArrowheads="1"/>
          </p:cNvSpPr>
          <p:nvPr/>
        </p:nvSpPr>
        <p:spPr bwMode="auto">
          <a:xfrm>
            <a:off x="1639825" y="2949242"/>
            <a:ext cx="5766816" cy="365760"/>
          </a:xfrm>
          <a:prstGeom prst="rect">
            <a:avLst/>
          </a:prstGeom>
          <a:solidFill>
            <a:srgbClr val="EEE6DA"/>
          </a:solidFill>
          <a:ln>
            <a:noFill/>
          </a:ln>
          <a:effectLs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50000"/>
              </a:spcBef>
            </a:pPr>
            <a:r>
              <a:rPr altLang="en-US" b="1" lang="zh-CN">
                <a:solidFill>
                  <a:srgbClr val="362B1A"/>
                </a:solidFill>
                <a:latin typeface="+mn-ea"/>
              </a:rPr>
              <a:t>平凡就是碗里的咸菜，平凡就是一杯白开水</a:t>
            </a:r>
          </a:p>
        </p:txBody>
      </p:sp>
      <p:grpSp>
        <p:nvGrpSpPr>
          <p:cNvPr id="23" name="组合 22"/>
          <p:cNvGrpSpPr/>
          <p:nvPr/>
        </p:nvGrpSpPr>
        <p:grpSpPr>
          <a:xfrm>
            <a:off x="1929384" y="1604069"/>
            <a:ext cx="5074920" cy="2428435"/>
            <a:chOff x="1929384" y="1604069"/>
            <a:chExt cx="5074920" cy="2428435"/>
          </a:xfrm>
        </p:grpSpPr>
        <p:sp>
          <p:nvSpPr>
            <p:cNvPr id="14" name="椭圆 13"/>
            <p:cNvSpPr/>
            <p:nvPr/>
          </p:nvSpPr>
          <p:spPr>
            <a:xfrm>
              <a:off x="1929384" y="1604069"/>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912864" y="1604069"/>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929384" y="2367094"/>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6912864" y="2367094"/>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929384" y="3088188"/>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912864" y="3088188"/>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929384" y="3941064"/>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6912864" y="3941064"/>
              <a:ext cx="91440" cy="91440"/>
            </a:xfrm>
            <a:prstGeom prst="ellipse">
              <a:avLst/>
            </a:prstGeom>
            <a:solidFill>
              <a:srgbClr val="997949"/>
            </a:solidFill>
            <a:ln>
              <a:solidFill>
                <a:srgbClr val="9979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51238818"/>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1000" id="27"/>
                                        <p:tgtEl>
                                          <p:spTgt spid="9"/>
                                        </p:tgtEl>
                                      </p:cBhvr>
                                    </p:animEffect>
                                    <p:anim calcmode="lin" valueType="num">
                                      <p:cBhvr>
                                        <p:cTn dur="1000" fill="hold" id="28"/>
                                        <p:tgtEl>
                                          <p:spTgt spid="9"/>
                                        </p:tgtEl>
                                        <p:attrNameLst>
                                          <p:attrName>ppt_x</p:attrName>
                                        </p:attrNameLst>
                                      </p:cBhvr>
                                      <p:tavLst>
                                        <p:tav tm="0">
                                          <p:val>
                                            <p:strVal val="#ppt_x"/>
                                          </p:val>
                                        </p:tav>
                                        <p:tav tm="100000">
                                          <p:val>
                                            <p:strVal val="#ppt_x"/>
                                          </p:val>
                                        </p:tav>
                                      </p:tavLst>
                                    </p:anim>
                                    <p:anim calcmode="lin" valueType="num">
                                      <p:cBhvr>
                                        <p:cTn dur="1000" fill="hold" id="29"/>
                                        <p:tgtEl>
                                          <p:spTgt spid="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9"/>
      <p:bldP grpId="0" spid="10"/>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1115568" y="362494"/>
            <a:ext cx="301752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什么是平凡？</a:t>
            </a:r>
          </a:p>
        </p:txBody>
      </p:sp>
      <p:sp>
        <p:nvSpPr>
          <p:cNvPr id="22" name="矩形 21"/>
          <p:cNvSpPr/>
          <p:nvPr/>
        </p:nvSpPr>
        <p:spPr>
          <a:xfrm>
            <a:off x="1371600" y="1434985"/>
            <a:ext cx="2906694" cy="26517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600"/>
              <a:t>平凡，是生活的本色。我们每一个人，对于这个浩缈的世界来说，都十分渺小、脆弱、微不足道。这个世界也是平凡的，悲与欢、生与死、穷与富、世事的变更，于历史的长河来说，无非是些平凡事。</a:t>
            </a:r>
          </a:p>
        </p:txBody>
      </p:sp>
      <p:pic>
        <p:nvPicPr>
          <p:cNvPr id="24" name="图片 23">
            <a:extLst>
              <a:ext uri="{FF2B5EF4-FFF2-40B4-BE49-F238E27FC236}">
                <a16:creationId xmlns:a16="http://schemas.microsoft.com/office/drawing/2014/main" id="{82C2F056-A442-4B21-B7D5-BAD3A862843E}"/>
              </a:ext>
            </a:extLst>
          </p:cNvPr>
          <p:cNvPicPr>
            <a:picLocks noChangeAspect="1"/>
          </p:cNvPicPr>
          <p:nvPr/>
        </p:nvPicPr>
        <p:blipFill>
          <a:blip r:embed="rId3">
            <a:extLst>
              <a:ext uri="{28A0092B-C50C-407E-A947-70E740481C1C}">
                <a14:useLocalDpi val="0"/>
              </a:ext>
            </a:extLst>
          </a:blip>
          <a:srcRect b="11944" l="43375" r="2254" t="11944"/>
          <a:stretch>
            <a:fillRect/>
          </a:stretch>
        </p:blipFill>
        <p:spPr>
          <a:xfrm>
            <a:off x="5854320" y="1532357"/>
            <a:ext cx="2556687" cy="2556687"/>
          </a:xfrm>
          <a:custGeom>
            <a:gdLst>
              <a:gd fmla="*/ 1452563 w 2905126" name="connsiteX0"/>
              <a:gd fmla="*/ 0 h 2905126" name="connsiteY0"/>
              <a:gd fmla="*/ 2905126 w 2905126" name="connsiteX1"/>
              <a:gd fmla="*/ 1452563 h 2905126" name="connsiteY1"/>
              <a:gd fmla="*/ 1452563 w 2905126" name="connsiteX2"/>
              <a:gd fmla="*/ 2905126 h 2905126" name="connsiteY2"/>
              <a:gd fmla="*/ 0 w 2905126" name="connsiteX3"/>
              <a:gd fmla="*/ 1452563 h 2905126" name="connsiteY3"/>
              <a:gd fmla="*/ 1452563 w 2905126" name="connsiteX4"/>
              <a:gd fmla="*/ 0 h 29051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05126" w="2905126">
                <a:moveTo>
                  <a:pt x="1452563" y="0"/>
                </a:moveTo>
                <a:cubicBezTo>
                  <a:pt x="2254791" y="0"/>
                  <a:pt x="2905126" y="650335"/>
                  <a:pt x="2905126" y="1452563"/>
                </a:cubicBezTo>
                <a:cubicBezTo>
                  <a:pt x="2905126" y="2254791"/>
                  <a:pt x="2254791" y="2905126"/>
                  <a:pt x="1452563" y="2905126"/>
                </a:cubicBezTo>
                <a:cubicBezTo>
                  <a:pt x="650335" y="2905126"/>
                  <a:pt x="0" y="2254791"/>
                  <a:pt x="0" y="1452563"/>
                </a:cubicBezTo>
                <a:cubicBezTo>
                  <a:pt x="0" y="650335"/>
                  <a:pt x="650335" y="0"/>
                  <a:pt x="1452563" y="0"/>
                </a:cubicBezTo>
                <a:close/>
              </a:path>
            </a:pathLst>
          </a:custGeom>
        </p:spPr>
      </p:pic>
      <p:pic>
        <p:nvPicPr>
          <p:cNvPr id="25" name="图片 24">
            <a:extLst>
              <a:ext uri="{FF2B5EF4-FFF2-40B4-BE49-F238E27FC236}">
                <a16:creationId xmlns:a16="http://schemas.microsoft.com/office/drawing/2014/main" id="{AA485618-ED2D-443E-AB9A-FA0681835818}"/>
              </a:ext>
            </a:extLst>
          </p:cNvPr>
          <p:cNvPicPr>
            <a:picLocks noChangeAspect="1"/>
          </p:cNvPicPr>
          <p:nvPr/>
        </p:nvPicPr>
        <p:blipFill>
          <a:blip r:embed="rId4">
            <a:extLst>
              <a:ext uri="{28A0092B-C50C-407E-A947-70E740481C1C}">
                <a14:useLocalDpi val="0"/>
              </a:ext>
            </a:extLst>
          </a:blip>
          <a:srcRect l="22481" r="25248" t="21594"/>
          <a:stretch>
            <a:fillRect/>
          </a:stretch>
        </p:blipFill>
        <p:spPr>
          <a:xfrm>
            <a:off x="5230012" y="1053361"/>
            <a:ext cx="1402144" cy="1402143"/>
          </a:xfrm>
          <a:custGeom>
            <a:gdLst>
              <a:gd fmla="*/ 1452563 w 2905126" name="connsiteX0"/>
              <a:gd fmla="*/ 0 h 2905125" name="connsiteY0"/>
              <a:gd fmla="*/ 2905126 w 2905126" name="connsiteX1"/>
              <a:gd fmla="*/ 1452563 h 2905125" name="connsiteY1"/>
              <a:gd fmla="*/ 1601079 w 2905126" name="connsiteX2"/>
              <a:gd fmla="*/ 2897627 h 2905125" name="connsiteY2"/>
              <a:gd fmla="*/ 1452583 w 2905126" name="connsiteX3"/>
              <a:gd fmla="*/ 2905125 h 2905125" name="connsiteY3"/>
              <a:gd fmla="*/ 1452543 w 2905126" name="connsiteX4"/>
              <a:gd fmla="*/ 2905125 h 2905125" name="connsiteY4"/>
              <a:gd fmla="*/ 1304047 w 2905126" name="connsiteX5"/>
              <a:gd fmla="*/ 2897627 h 2905125" name="connsiteY5"/>
              <a:gd fmla="*/ 0 w 2905126" name="connsiteX6"/>
              <a:gd fmla="*/ 1452563 h 2905125" name="connsiteY6"/>
              <a:gd fmla="*/ 1452563 w 2905126" name="connsiteX7"/>
              <a:gd fmla="*/ 0 h 290512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905125" w="2905126">
                <a:moveTo>
                  <a:pt x="1452563" y="0"/>
                </a:moveTo>
                <a:cubicBezTo>
                  <a:pt x="2254791" y="0"/>
                  <a:pt x="2905126" y="650335"/>
                  <a:pt x="2905126" y="1452563"/>
                </a:cubicBezTo>
                <a:cubicBezTo>
                  <a:pt x="2905126" y="2204652"/>
                  <a:pt x="2333543" y="2823241"/>
                  <a:pt x="1601079" y="2897627"/>
                </a:cubicBezTo>
                <a:lnTo>
                  <a:pt x="1452583" y="2905125"/>
                </a:lnTo>
                <a:lnTo>
                  <a:pt x="1452543" y="2905125"/>
                </a:lnTo>
                <a:lnTo>
                  <a:pt x="1304047" y="2897627"/>
                </a:lnTo>
                <a:cubicBezTo>
                  <a:pt x="571584" y="2823241"/>
                  <a:pt x="0" y="2204652"/>
                  <a:pt x="0" y="1452563"/>
                </a:cubicBezTo>
                <a:cubicBezTo>
                  <a:pt x="0" y="650335"/>
                  <a:pt x="650335" y="0"/>
                  <a:pt x="1452563" y="0"/>
                </a:cubicBezTo>
                <a:close/>
              </a:path>
            </a:pathLst>
          </a:custGeom>
        </p:spPr>
      </p:pic>
      <p:pic>
        <p:nvPicPr>
          <p:cNvPr id="26" name="图片 25">
            <a:extLst>
              <a:ext uri="{FF2B5EF4-FFF2-40B4-BE49-F238E27FC236}">
                <a16:creationId xmlns:a16="http://schemas.microsoft.com/office/drawing/2014/main" id="{5CDDCB24-72E0-4A28-BD11-37011872D296}"/>
              </a:ext>
            </a:extLst>
          </p:cNvPr>
          <p:cNvPicPr>
            <a:picLocks noChangeAspect="1"/>
          </p:cNvPicPr>
          <p:nvPr/>
        </p:nvPicPr>
        <p:blipFill>
          <a:blip r:embed="rId5">
            <a:extLst>
              <a:ext uri="{28A0092B-C50C-407E-A947-70E740481C1C}">
                <a14:useLocalDpi val="0"/>
              </a:ext>
            </a:extLst>
          </a:blip>
          <a:srcRect b="7751" l="24306" r="31298" t="25655"/>
          <a:stretch>
            <a:fillRect/>
          </a:stretch>
        </p:blipFill>
        <p:spPr>
          <a:xfrm>
            <a:off x="4517136" y="1976508"/>
            <a:ext cx="1738313" cy="1738313"/>
          </a:xfrm>
          <a:custGeom>
            <a:gdLst>
              <a:gd fmla="*/ 1452563 w 2905126" name="connsiteX0"/>
              <a:gd fmla="*/ 0 h 2905126" name="connsiteY0"/>
              <a:gd fmla="*/ 2905126 w 2905126" name="connsiteX1"/>
              <a:gd fmla="*/ 1452563 h 2905126" name="connsiteY1"/>
              <a:gd fmla="*/ 1452563 w 2905126" name="connsiteX2"/>
              <a:gd fmla="*/ 2905126 h 2905126" name="connsiteY2"/>
              <a:gd fmla="*/ 0 w 2905126" name="connsiteX3"/>
              <a:gd fmla="*/ 1452563 h 2905126" name="connsiteY3"/>
              <a:gd fmla="*/ 1452563 w 2905126" name="connsiteX4"/>
              <a:gd fmla="*/ 0 h 29051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05126" w="2905126">
                <a:moveTo>
                  <a:pt x="1452563" y="0"/>
                </a:moveTo>
                <a:cubicBezTo>
                  <a:pt x="2254791" y="0"/>
                  <a:pt x="2905126" y="650335"/>
                  <a:pt x="2905126" y="1452563"/>
                </a:cubicBezTo>
                <a:cubicBezTo>
                  <a:pt x="2905126" y="2254791"/>
                  <a:pt x="2254791" y="2905126"/>
                  <a:pt x="1452563" y="2905126"/>
                </a:cubicBezTo>
                <a:cubicBezTo>
                  <a:pt x="650335" y="2905126"/>
                  <a:pt x="0" y="2254791"/>
                  <a:pt x="0" y="1452563"/>
                </a:cubicBezTo>
                <a:cubicBezTo>
                  <a:pt x="0" y="650335"/>
                  <a:pt x="650335" y="0"/>
                  <a:pt x="1452563" y="0"/>
                </a:cubicBezTo>
                <a:close/>
              </a:path>
            </a:pathLst>
          </a:custGeom>
        </p:spPr>
      </p:pic>
    </p:spTree>
    <p:extLst>
      <p:ext uri="{BB962C8B-B14F-4D97-AF65-F5344CB8AC3E}">
        <p14:creationId val="2275487110"/>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500" id="12"/>
                                        <p:tgtEl>
                                          <p:spTgt spid="2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 presetSubtype="0">
                                  <p:stCondLst>
                                    <p:cond delay="0"/>
                                  </p:stCondLst>
                                  <p:childTnLst>
                                    <p:set>
                                      <p:cBhvr>
                                        <p:cTn dur="1" fill="hold" id="16">
                                          <p:stCondLst>
                                            <p:cond delay="0"/>
                                          </p:stCondLst>
                                        </p:cTn>
                                        <p:tgtEl>
                                          <p:spTgt spid="24"/>
                                        </p:tgtEl>
                                        <p:attrNameLst>
                                          <p:attrName>style.visibility</p:attrName>
                                        </p:attrNameLst>
                                      </p:cBhvr>
                                      <p:to>
                                        <p:strVal val="visible"/>
                                      </p:to>
                                    </p:se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500" id="21"/>
                                        <p:tgtEl>
                                          <p:spTgt spid="11"/>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22"/>
                                        </p:tgtEl>
                                        <p:attrNameLst>
                                          <p:attrName>style.visibility</p:attrName>
                                        </p:attrNameLst>
                                      </p:cBhvr>
                                      <p:to>
                                        <p:strVal val="visible"/>
                                      </p:to>
                                    </p:set>
                                    <p:animEffect filter="fade" transition="in">
                                      <p:cBhvr>
                                        <p:cTn dur="500" id="2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1115568" y="362494"/>
            <a:ext cx="301752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mtClean="0" sz="3200">
                <a:solidFill>
                  <a:srgbClr val="362B1A"/>
                </a:solidFill>
                <a:latin charset="-122" panose="02010800040101010101" pitchFamily="2" typeface="华文行楷"/>
                <a:ea charset="-122" panose="02010800040101010101" pitchFamily="2" typeface="华文行楷"/>
              </a:rPr>
              <a:t>什么是平凡？</a:t>
            </a:r>
          </a:p>
        </p:txBody>
      </p:sp>
      <p:sp>
        <p:nvSpPr>
          <p:cNvPr id="7" name="矩形 6"/>
          <p:cNvSpPr/>
          <p:nvPr/>
        </p:nvSpPr>
        <p:spPr>
          <a:xfrm>
            <a:off x="902208" y="1293256"/>
            <a:ext cx="7528560" cy="15849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400">
                <a:solidFill>
                  <a:srgbClr val="362B1A"/>
                </a:solidFill>
              </a:rPr>
              <a:t>劳动着是幸福的，无论在哪个时代。《平凡的世界》用白纸黑字的告诉我们这样的人生真谛。它响亮的提出，人，无论在什么位置，无论多么贫寒，只要一颗火热的心在，只要能热爱生活，上帝对他就是平等的。只有作一名劳动者，不把不幸当作负担，才能去做生活的主人，用自己真诚的心去体验，毕竟生命属于我们只有一次。 </a:t>
            </a:r>
          </a:p>
          <a:p>
            <a:endParaRPr altLang="en-US" lang="zh-CN" sz="1400">
              <a:solidFill>
                <a:srgbClr val="362B1A"/>
              </a:solidFill>
            </a:endParaRPr>
          </a:p>
          <a:p>
            <a:r>
              <a:rPr altLang="en-US" lang="zh-CN" sz="1400">
                <a:solidFill>
                  <a:srgbClr val="362B1A"/>
                </a:solidFill>
              </a:rPr>
              <a:t>这是一个平凡的世界，这里是一个平凡的环境，这里却是一群不平凡的人的自强不息的奋斗史。</a:t>
            </a:r>
          </a:p>
          <a:p>
            <a:r>
              <a:rPr altLang="en-US" lang="zh-CN" sz="1400">
                <a:solidFill>
                  <a:srgbClr val="362B1A"/>
                </a:solidFill>
              </a:rPr>
              <a:t>《平凡的世界》这一部伟大的巨著，为我们解说了平凡和苦难，阐释了生活的意义。</a:t>
            </a:r>
          </a:p>
        </p:txBody>
      </p:sp>
      <p:pic>
        <p:nvPicPr>
          <p:cNvPr id="8" name="图片 7">
            <a:extLst>
              <a:ext uri="{FF2B5EF4-FFF2-40B4-BE49-F238E27FC236}">
                <a16:creationId xmlns:a16="http://schemas.microsoft.com/office/drawing/2014/main" id="{E62BDDF7-C4DB-4328-86D2-C10A21FD75F4}"/>
              </a:ext>
            </a:extLst>
          </p:cNvPr>
          <p:cNvPicPr>
            <a:picLocks noChangeAspect="1"/>
          </p:cNvPicPr>
          <p:nvPr/>
        </p:nvPicPr>
        <p:blipFill>
          <a:blip r:embed="rId3">
            <a:extLst>
              <a:ext uri="{28A0092B-C50C-407E-A947-70E740481C1C}">
                <a14:useLocalDpi val="0"/>
              </a:ext>
            </a:extLst>
          </a:blip>
          <a:srcRect b="6422" r="24065"/>
          <a:stretch>
            <a:fillRect/>
          </a:stretch>
        </p:blipFill>
        <p:spPr>
          <a:xfrm>
            <a:off x="5650993" y="3127072"/>
            <a:ext cx="2233041" cy="1321160"/>
          </a:xfrm>
          <a:custGeom>
            <a:gdLst>
              <a:gd fmla="*/ 0 w 2562225" name="connsiteX0"/>
              <a:gd fmla="*/ 0 h 2105025" name="connsiteY0"/>
              <a:gd fmla="*/ 2562225 w 2562225" name="connsiteX1"/>
              <a:gd fmla="*/ 0 h 2105025" name="connsiteY1"/>
              <a:gd fmla="*/ 2562225 w 2562225" name="connsiteX2"/>
              <a:gd fmla="*/ 2105025 h 2105025" name="connsiteY2"/>
              <a:gd fmla="*/ 0 w 2562225" name="connsiteX3"/>
              <a:gd fmla="*/ 2105025 h 2105025" name="connsiteY3"/>
            </a:gdLst>
            <a:cxnLst>
              <a:cxn ang="0">
                <a:pos x="connsiteX0" y="connsiteY0"/>
              </a:cxn>
              <a:cxn ang="0">
                <a:pos x="connsiteX1" y="connsiteY1"/>
              </a:cxn>
              <a:cxn ang="0">
                <a:pos x="connsiteX2" y="connsiteY2"/>
              </a:cxn>
              <a:cxn ang="0">
                <a:pos x="connsiteX3" y="connsiteY3"/>
              </a:cxn>
            </a:cxnLst>
            <a:rect b="b" l="l" r="r" t="t"/>
            <a:pathLst>
              <a:path h="2105025" w="2562225">
                <a:moveTo>
                  <a:pt x="0" y="0"/>
                </a:moveTo>
                <a:lnTo>
                  <a:pt x="2562225" y="0"/>
                </a:lnTo>
                <a:lnTo>
                  <a:pt x="2562225" y="2105025"/>
                </a:lnTo>
                <a:lnTo>
                  <a:pt x="0" y="2105025"/>
                </a:lnTo>
                <a:close/>
              </a:path>
            </a:pathLst>
          </a:custGeom>
        </p:spPr>
      </p:pic>
      <p:pic>
        <p:nvPicPr>
          <p:cNvPr id="9" name="图片 8">
            <a:extLst>
              <a:ext uri="{FF2B5EF4-FFF2-40B4-BE49-F238E27FC236}">
                <a16:creationId xmlns:a16="http://schemas.microsoft.com/office/drawing/2014/main" id="{6691E75F-7402-41D9-B3C2-AEC5C03667CB}"/>
              </a:ext>
            </a:extLst>
          </p:cNvPr>
          <p:cNvPicPr>
            <a:picLocks noChangeAspect="1"/>
          </p:cNvPicPr>
          <p:nvPr/>
        </p:nvPicPr>
        <p:blipFill>
          <a:blip r:embed="rId4">
            <a:extLst>
              <a:ext uri="{28A0092B-C50C-407E-A947-70E740481C1C}">
                <a14:useLocalDpi val="0"/>
              </a:ext>
            </a:extLst>
          </a:blip>
          <a:srcRect l="17737"/>
          <a:stretch>
            <a:fillRect/>
          </a:stretch>
        </p:blipFill>
        <p:spPr>
          <a:xfrm>
            <a:off x="3298699" y="3127072"/>
            <a:ext cx="2215134" cy="1303226"/>
          </a:xfrm>
          <a:custGeom>
            <a:gdLst>
              <a:gd fmla="*/ 0 w 2562225" name="connsiteX0"/>
              <a:gd fmla="*/ 0 h 2076450" name="connsiteY0"/>
              <a:gd fmla="*/ 2562225 w 2562225" name="connsiteX1"/>
              <a:gd fmla="*/ 0 h 2076450" name="connsiteY1"/>
              <a:gd fmla="*/ 2562225 w 2562225" name="connsiteX2"/>
              <a:gd fmla="*/ 2076450 h 2076450" name="connsiteY2"/>
              <a:gd fmla="*/ 0 w 2562225" name="connsiteX3"/>
              <a:gd fmla="*/ 2076450 h 2076450" name="connsiteY3"/>
            </a:gdLst>
            <a:cxnLst>
              <a:cxn ang="0">
                <a:pos x="connsiteX0" y="connsiteY0"/>
              </a:cxn>
              <a:cxn ang="0">
                <a:pos x="connsiteX1" y="connsiteY1"/>
              </a:cxn>
              <a:cxn ang="0">
                <a:pos x="connsiteX2" y="connsiteY2"/>
              </a:cxn>
              <a:cxn ang="0">
                <a:pos x="connsiteX3" y="connsiteY3"/>
              </a:cxn>
            </a:cxnLst>
            <a:rect b="b" l="l" r="r" t="t"/>
            <a:pathLst>
              <a:path h="2076450" w="2562225">
                <a:moveTo>
                  <a:pt x="0" y="0"/>
                </a:moveTo>
                <a:lnTo>
                  <a:pt x="2562225" y="0"/>
                </a:lnTo>
                <a:lnTo>
                  <a:pt x="2562225" y="2076450"/>
                </a:lnTo>
                <a:lnTo>
                  <a:pt x="0" y="2076450"/>
                </a:lnTo>
                <a:close/>
              </a:path>
            </a:pathLst>
          </a:custGeom>
        </p:spPr>
      </p:pic>
      <p:pic>
        <p:nvPicPr>
          <p:cNvPr id="10" name="图片 9">
            <a:extLst>
              <a:ext uri="{FF2B5EF4-FFF2-40B4-BE49-F238E27FC236}">
                <a16:creationId xmlns:a16="http://schemas.microsoft.com/office/drawing/2014/main" id="{086F7F7E-FE80-4A0F-909F-AA1007336440}"/>
              </a:ext>
            </a:extLst>
          </p:cNvPr>
          <p:cNvPicPr>
            <a:picLocks noChangeAspect="1"/>
          </p:cNvPicPr>
          <p:nvPr/>
        </p:nvPicPr>
        <p:blipFill>
          <a:blip r:embed="rId5">
            <a:extLst>
              <a:ext uri="{28A0092B-C50C-407E-A947-70E740481C1C}">
                <a14:useLocalDpi val="0"/>
              </a:ext>
            </a:extLst>
          </a:blip>
          <a:srcRect b="14672" l="2823" r="38755"/>
          <a:stretch>
            <a:fillRect/>
          </a:stretch>
        </p:blipFill>
        <p:spPr>
          <a:xfrm>
            <a:off x="1037464" y="3109138"/>
            <a:ext cx="2124075" cy="1321160"/>
          </a:xfrm>
          <a:custGeom>
            <a:gdLst>
              <a:gd fmla="*/ 0 w 2562225" name="connsiteX0"/>
              <a:gd fmla="*/ 0 h 2105025" name="connsiteY0"/>
              <a:gd fmla="*/ 2562225 w 2562225" name="connsiteX1"/>
              <a:gd fmla="*/ 0 h 2105025" name="connsiteY1"/>
              <a:gd fmla="*/ 2562225 w 2562225" name="connsiteX2"/>
              <a:gd fmla="*/ 2105025 h 2105025" name="connsiteY2"/>
              <a:gd fmla="*/ 0 w 2562225" name="connsiteX3"/>
              <a:gd fmla="*/ 2105025 h 2105025" name="connsiteY3"/>
            </a:gdLst>
            <a:cxnLst>
              <a:cxn ang="0">
                <a:pos x="connsiteX0" y="connsiteY0"/>
              </a:cxn>
              <a:cxn ang="0">
                <a:pos x="connsiteX1" y="connsiteY1"/>
              </a:cxn>
              <a:cxn ang="0">
                <a:pos x="connsiteX2" y="connsiteY2"/>
              </a:cxn>
              <a:cxn ang="0">
                <a:pos x="connsiteX3" y="connsiteY3"/>
              </a:cxn>
            </a:cxnLst>
            <a:rect b="b" l="l" r="r" t="t"/>
            <a:pathLst>
              <a:path h="2105025" w="2562225">
                <a:moveTo>
                  <a:pt x="0" y="0"/>
                </a:moveTo>
                <a:lnTo>
                  <a:pt x="2562225" y="0"/>
                </a:lnTo>
                <a:lnTo>
                  <a:pt x="2562225" y="2105025"/>
                </a:lnTo>
                <a:lnTo>
                  <a:pt x="0" y="2105025"/>
                </a:lnTo>
                <a:close/>
              </a:path>
            </a:pathLst>
          </a:custGeom>
        </p:spPr>
      </p:pic>
    </p:spTree>
    <p:extLst>
      <p:ext uri="{BB962C8B-B14F-4D97-AF65-F5344CB8AC3E}">
        <p14:creationId val="3614937014"/>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6" presetSubtype="16">
                                  <p:stCondLst>
                                    <p:cond delay="0"/>
                                  </p:stCondLst>
                                  <p:childTnLst>
                                    <p:set>
                                      <p:cBhvr>
                                        <p:cTn dur="1" fill="hold" id="13">
                                          <p:stCondLst>
                                            <p:cond delay="0"/>
                                          </p:stCondLst>
                                        </p:cTn>
                                        <p:tgtEl>
                                          <p:spTgt spid="9"/>
                                        </p:tgtEl>
                                        <p:attrNameLst>
                                          <p:attrName>style.visibility</p:attrName>
                                        </p:attrNameLst>
                                      </p:cBhvr>
                                      <p:to>
                                        <p:strVal val="visible"/>
                                      </p:to>
                                    </p:set>
                                    <p:animEffect filter="circle(in)" transition="in">
                                      <p:cBhvr>
                                        <p:cTn dur="20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97EADF15-A718-4ACB-8D95-10EF495F55E3}"/>
              </a:ext>
            </a:extLst>
          </p:cNvPr>
          <p:cNvSpPr txBox="1"/>
          <p:nvPr/>
        </p:nvSpPr>
        <p:spPr>
          <a:xfrm>
            <a:off x="2279579" y="880466"/>
            <a:ext cx="5116516"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10800040101010101" pitchFamily="2" typeface="华文行楷"/>
                <a:ea charset="-122" panose="02010800040101010101" pitchFamily="2" typeface="华文行楷"/>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en-US" lang="zh-CN"/>
              <a:t>谢谢观看！</a:t>
            </a:r>
          </a:p>
        </p:txBody>
      </p:sp>
      <p:pic>
        <p:nvPicPr>
          <p:cNvPr id="402" name="图片 401"/>
          <p:cNvPicPr>
            <a:picLocks noChangeAspect="1"/>
          </p:cNvPicPr>
          <p:nvPr/>
        </p:nvPicPr>
        <p:blipFill>
          <a:blip r:embed="rId4">
            <a:extLst>
              <a:ext uri="{28A0092B-C50C-407E-A947-70E740481C1C}">
                <a14:useLocalDpi val="0"/>
              </a:ext>
            </a:extLst>
          </a:blip>
          <a:srcRect l="-2902" r="0"/>
          <a:stretch>
            <a:fillRect/>
          </a:stretch>
        </p:blipFill>
        <p:spPr>
          <a:xfrm>
            <a:off x="6447504" y="2689692"/>
            <a:ext cx="3048982" cy="2737203"/>
          </a:xfrm>
          <a:prstGeom prst="rect">
            <a:avLst/>
          </a:prstGeom>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1152716" y="4258655"/>
            <a:ext cx="3748380" cy="827933"/>
          </a:xfrm>
          <a:prstGeom prst="rect">
            <a:avLst/>
          </a:prstGeom>
        </p:spPr>
      </p:pic>
      <p:sp>
        <p:nvSpPr>
          <p:cNvPr id="63" name="文本框 3"/>
          <p:cNvSpPr txBox="1"/>
          <p:nvPr/>
        </p:nvSpPr>
        <p:spPr>
          <a:xfrm>
            <a:off x="3863341" y="3004676"/>
            <a:ext cx="1538605" cy="30480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400"/>
              <a:t>分享人：优页PPT</a:t>
            </a:r>
          </a:p>
        </p:txBody>
      </p:sp>
      <p:pic>
        <p:nvPicPr>
          <p:cNvPr id="12" name="图片 11"/>
          <p:cNvPicPr>
            <a:picLocks noChangeAspect="1"/>
          </p:cNvPicPr>
          <p:nvPr/>
        </p:nvPicPr>
        <p:blipFill>
          <a:blip r:embed="rId6">
            <a:extLst>
              <a:ext uri="{28A0092B-C50C-407E-A947-70E740481C1C}">
                <a14:useLocalDpi val="0"/>
              </a:ext>
            </a:extLst>
          </a:blip>
          <a:stretch>
            <a:fillRect/>
          </a:stretch>
        </p:blipFill>
        <p:spPr>
          <a:xfrm>
            <a:off x="-586575" y="3312453"/>
            <a:ext cx="2470738" cy="2476404"/>
          </a:xfrm>
          <a:prstGeom prst="rect">
            <a:avLst/>
          </a:prstGeom>
        </p:spPr>
      </p:pic>
      <p:grpSp>
        <p:nvGrpSpPr>
          <p:cNvPr id="399" name="组合 398"/>
          <p:cNvGrpSpPr/>
          <p:nvPr/>
        </p:nvGrpSpPr>
        <p:grpSpPr>
          <a:xfrm>
            <a:off x="2574224" y="2224435"/>
            <a:ext cx="4152901" cy="606247"/>
            <a:chOff x="2246908" y="2243430"/>
            <a:chExt cx="4579620" cy="655319"/>
          </a:xfrm>
        </p:grpSpPr>
        <p:grpSp>
          <p:nvGrpSpPr>
            <p:cNvPr id="398" name="组合 397"/>
            <p:cNvGrpSpPr/>
            <p:nvPr/>
          </p:nvGrpSpPr>
          <p:grpSpPr>
            <a:xfrm>
              <a:off x="2246908" y="2333836"/>
              <a:ext cx="4579620" cy="508386"/>
              <a:chOff x="2246908" y="2333836"/>
              <a:chExt cx="4579620" cy="508386"/>
            </a:xfrm>
          </p:grpSpPr>
          <p:grpSp>
            <p:nvGrpSpPr>
              <p:cNvPr id="72" name="组合 71"/>
              <p:cNvGrpSpPr/>
              <p:nvPr/>
            </p:nvGrpSpPr>
            <p:grpSpPr>
              <a:xfrm>
                <a:off x="2246908" y="2333836"/>
                <a:ext cx="4579620" cy="508386"/>
                <a:chOff x="2438400" y="2085487"/>
                <a:chExt cx="4579620" cy="612030"/>
              </a:xfrm>
            </p:grpSpPr>
            <p:sp>
              <p:nvSpPr>
                <p:cNvPr id="70" name="圆角矩形 69"/>
                <p:cNvSpPr/>
                <p:nvPr/>
              </p:nvSpPr>
              <p:spPr>
                <a:xfrm flipH="1">
                  <a:off x="2438400" y="2085487"/>
                  <a:ext cx="4579620" cy="612030"/>
                </a:xfrm>
                <a:prstGeom prst="roundRect">
                  <a:avLst/>
                </a:prstGeom>
                <a:noFill/>
                <a:ln>
                  <a:solidFill>
                    <a:srgbClr val="B7976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圆角矩形 68"/>
                <p:cNvSpPr/>
                <p:nvPr/>
              </p:nvSpPr>
              <p:spPr>
                <a:xfrm>
                  <a:off x="2503462" y="2136232"/>
                  <a:ext cx="4442460" cy="510540"/>
                </a:xfrm>
                <a:prstGeom prst="roundRect">
                  <a:avLst/>
                </a:prstGeom>
                <a:solidFill>
                  <a:srgbClr val="B79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4" name="文本框 3"/>
              <p:cNvSpPr txBox="1"/>
              <p:nvPr/>
            </p:nvSpPr>
            <p:spPr>
              <a:xfrm>
                <a:off x="2585358" y="2419823"/>
                <a:ext cx="1595164" cy="329472"/>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mtClean="0" sz="1400">
                    <a:solidFill>
                      <a:schemeClr val="bg1"/>
                    </a:solidFill>
                  </a:rPr>
                  <a:t>爱生活    爱文艺</a:t>
                </a:r>
              </a:p>
            </p:txBody>
          </p:sp>
          <p:sp>
            <p:nvSpPr>
              <p:cNvPr id="75" name="文本框 3"/>
              <p:cNvSpPr txBox="1"/>
              <p:nvPr/>
            </p:nvSpPr>
            <p:spPr>
              <a:xfrm>
                <a:off x="4934169" y="2410067"/>
                <a:ext cx="1649433" cy="329472"/>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mtClean="0" sz="1400">
                    <a:solidFill>
                      <a:schemeClr val="bg1"/>
                    </a:solidFill>
                  </a:rPr>
                  <a:t>爱知识     爱阅读</a:t>
                </a:r>
              </a:p>
            </p:txBody>
          </p:sp>
        </p:grpSp>
        <p:sp>
          <p:nvSpPr>
            <p:cNvPr id="73" name="平行四边形 72"/>
            <p:cNvSpPr/>
            <p:nvPr/>
          </p:nvSpPr>
          <p:spPr>
            <a:xfrm>
              <a:off x="4441468" y="2243430"/>
              <a:ext cx="205740" cy="655319"/>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03" name="图片 402"/>
          <p:cNvPicPr>
            <a:picLocks noChangeAspect="1"/>
          </p:cNvPicPr>
          <p:nvPr/>
        </p:nvPicPr>
        <p:blipFill>
          <a:blip r:embed="rId7">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199226" y="607953"/>
            <a:ext cx="4160707" cy="1389036"/>
          </a:xfrm>
          <a:prstGeom prst="rect">
            <a:avLst/>
          </a:prstGeom>
        </p:spPr>
      </p:pic>
      <p:pic>
        <p:nvPicPr>
          <p:cNvPr id="406" name="图片 405"/>
          <p:cNvPicPr>
            <a:picLocks noChangeAspect="1"/>
          </p:cNvPicPr>
          <p:nvPr/>
        </p:nvPicPr>
        <p:blipFill>
          <a:blip r:embed="rId8">
            <a:duotone>
              <a:prstClr val="black"/>
              <a:schemeClr val="accent2">
                <a:tint val="45000"/>
                <a:satMod val="400000"/>
              </a:schemeClr>
            </a:duotone>
            <a:extLst>
              <a:ext uri="{28A0092B-C50C-407E-A947-70E740481C1C}">
                <a14:useLocalDpi val="0"/>
              </a:ext>
            </a:extLst>
          </a:blip>
          <a:stretch>
            <a:fillRect/>
          </a:stretch>
        </p:blipFill>
        <p:spPr>
          <a:xfrm rot="2500233">
            <a:off x="2644317" y="3336986"/>
            <a:ext cx="764291" cy="764291"/>
          </a:xfrm>
          <a:prstGeom prst="rect">
            <a:avLst/>
          </a:prstGeom>
        </p:spPr>
      </p:pic>
      <p:pic>
        <p:nvPicPr>
          <p:cNvPr id="410" name="图片 409"/>
          <p:cNvPicPr>
            <a:picLocks noChangeAspect="1"/>
          </p:cNvPicPr>
          <p:nvPr/>
        </p:nvPicPr>
        <p:blipFill>
          <a:blip r:embed="rId9">
            <a:extLst>
              <a:ext uri="{BEBA8EAE-BF5A-486C-A8C5-ECC9F3942E4B}">
                <a14:imgProps>
                  <a14:imgLayer r:embed="rId10">
                    <a14:imgEffect>
                      <a14:backgroundRemoval b="90000" l="10000" r="90000" t="10000"/>
                    </a14:imgEffect>
                  </a14:imgLayer>
                </a14:imgProps>
              </a:ext>
              <a:ext uri="{28A0092B-C50C-407E-A947-70E740481C1C}">
                <a14:useLocalDpi val="0"/>
              </a:ext>
            </a:extLst>
          </a:blip>
          <a:srcRect b="14800" l="24169" r="23819" t="14586"/>
          <a:stretch>
            <a:fillRect/>
          </a:stretch>
        </p:blipFill>
        <p:spPr>
          <a:xfrm>
            <a:off x="4125044" y="3401483"/>
            <a:ext cx="3672727" cy="2992449"/>
          </a:xfrm>
          <a:prstGeom prst="rect">
            <a:avLst/>
          </a:prstGeom>
        </p:spPr>
      </p:pic>
    </p:spTree>
    <p:extLst>
      <p:ext uri="{BB962C8B-B14F-4D97-AF65-F5344CB8AC3E}">
        <p14:creationId val="644883266"/>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410"/>
                                        </p:tgtEl>
                                        <p:attrNameLst>
                                          <p:attrName>style.visibility</p:attrName>
                                        </p:attrNameLst>
                                      </p:cBhvr>
                                      <p:to>
                                        <p:strVal val="visible"/>
                                      </p:to>
                                    </p:set>
                                    <p:anim calcmode="lin" valueType="num">
                                      <p:cBhvr>
                                        <p:cTn dur="500" fill="hold" id="12"/>
                                        <p:tgtEl>
                                          <p:spTgt spid="410"/>
                                        </p:tgtEl>
                                        <p:attrNameLst>
                                          <p:attrName>ppt_w</p:attrName>
                                        </p:attrNameLst>
                                      </p:cBhvr>
                                      <p:tavLst>
                                        <p:tav tm="0">
                                          <p:val>
                                            <p:fltVal val="0"/>
                                          </p:val>
                                        </p:tav>
                                        <p:tav tm="100000">
                                          <p:val>
                                            <p:strVal val="#ppt_w"/>
                                          </p:val>
                                        </p:tav>
                                      </p:tavLst>
                                    </p:anim>
                                    <p:anim calcmode="lin" valueType="num">
                                      <p:cBhvr>
                                        <p:cTn dur="500" fill="hold" id="13"/>
                                        <p:tgtEl>
                                          <p:spTgt spid="410"/>
                                        </p:tgtEl>
                                        <p:attrNameLst>
                                          <p:attrName>ppt_h</p:attrName>
                                        </p:attrNameLst>
                                      </p:cBhvr>
                                      <p:tavLst>
                                        <p:tav tm="0">
                                          <p:val>
                                            <p:fltVal val="0"/>
                                          </p:val>
                                        </p:tav>
                                        <p:tav tm="100000">
                                          <p:val>
                                            <p:strVal val="#ppt_h"/>
                                          </p:val>
                                        </p:tav>
                                      </p:tavLst>
                                    </p:anim>
                                    <p:animEffect filter="fade" transition="in">
                                      <p:cBhvr>
                                        <p:cTn dur="500" id="14"/>
                                        <p:tgtEl>
                                          <p:spTgt spid="410"/>
                                        </p:tgtEl>
                                      </p:cBhvr>
                                    </p:animEffect>
                                  </p:childTnLst>
                                </p:cTn>
                              </p:par>
                              <p:par>
                                <p:cTn fill="hold" id="15" nodeType="withEffect" presetClass="entr" presetID="10"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402"/>
                                        </p:tgtEl>
                                        <p:attrNameLst>
                                          <p:attrName>style.visibility</p:attrName>
                                        </p:attrNameLst>
                                      </p:cBhvr>
                                      <p:to>
                                        <p:strVal val="visible"/>
                                      </p:to>
                                    </p:set>
                                    <p:animEffect filter="fade" transition="in">
                                      <p:cBhvr>
                                        <p:cTn dur="1000" id="22"/>
                                        <p:tgtEl>
                                          <p:spTgt spid="402"/>
                                        </p:tgtEl>
                                      </p:cBhvr>
                                    </p:animEffect>
                                    <p:anim calcmode="lin" valueType="num">
                                      <p:cBhvr>
                                        <p:cTn dur="1000" fill="hold" id="23"/>
                                        <p:tgtEl>
                                          <p:spTgt spid="402"/>
                                        </p:tgtEl>
                                        <p:attrNameLst>
                                          <p:attrName>ppt_x</p:attrName>
                                        </p:attrNameLst>
                                      </p:cBhvr>
                                      <p:tavLst>
                                        <p:tav tm="0">
                                          <p:val>
                                            <p:strVal val="#ppt_x"/>
                                          </p:val>
                                        </p:tav>
                                        <p:tav tm="100000">
                                          <p:val>
                                            <p:strVal val="#ppt_x"/>
                                          </p:val>
                                        </p:tav>
                                      </p:tavLst>
                                    </p:anim>
                                    <p:anim calcmode="lin" valueType="num">
                                      <p:cBhvr>
                                        <p:cTn dur="1000" fill="hold" id="24"/>
                                        <p:tgtEl>
                                          <p:spTgt spid="402"/>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accel="50000" decel="50000" fill="hold" id="27" nodeType="clickEffect" presetClass="path" presetID="60" presetSubtype="0">
                                  <p:stCondLst>
                                    <p:cond delay="0"/>
                                  </p:stCondLst>
                                  <p:childTnLst>
                                    <p:animMotion origin="layout" path="M -0.25121 0.0858 C -0.24913 0.13889 -0.24427 0.21265 -0.22621 0.21173 C -0.20034 0.21173 -0.19826 -0.03611 -0.16718 -0.03735 C -0.13923 -0.03735 -0.15416 0.17994 -0.12725 0.1787 C -0.09913 0.1787 -0.11423 0.02191 -0.0842 0.02191 C -0.05729 0.02191 -0.07222 0.12778 -0.04826 0.12778 C -0.02517 0.12778 -0.03715 0.04691 -0.01614 0.04691 C -0.00416 0.04691 -0.0033 0.06883 -0.00225 0.0858" pathEditMode="relative" ptsTypes="AAAAAAAA" rAng="0">
                                      <p:cBhvr>
                                        <p:cTn dur="2000" fill="hold" id="28"/>
                                        <p:tgtEl>
                                          <p:spTgt spid="406"/>
                                        </p:tgtEl>
                                        <p:attrNameLst>
                                          <p:attrName>ppt_x</p:attrName>
                                          <p:attrName>ppt_y</p:attrName>
                                        </p:attrNameLst>
                                      </p:cBhvr>
                                      <p:rCtr x="12448" y="123"/>
                                    </p:animMotion>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2" presetSubtype="8">
                                  <p:stCondLst>
                                    <p:cond delay="0"/>
                                  </p:stCondLst>
                                  <p:childTnLst>
                                    <p:set>
                                      <p:cBhvr>
                                        <p:cTn dur="1" fill="hold" id="32">
                                          <p:stCondLst>
                                            <p:cond delay="0"/>
                                          </p:stCondLst>
                                        </p:cTn>
                                        <p:tgtEl>
                                          <p:spTgt spid="20"/>
                                        </p:tgtEl>
                                        <p:attrNameLst>
                                          <p:attrName>style.visibility</p:attrName>
                                        </p:attrNameLst>
                                      </p:cBhvr>
                                      <p:to>
                                        <p:strVal val="visible"/>
                                      </p:to>
                                    </p:set>
                                    <p:animEffect filter="wipe(left)" transition="in">
                                      <p:cBhvr>
                                        <p:cTn dur="500" id="33"/>
                                        <p:tgtEl>
                                          <p:spTgt spid="20"/>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14" presetSubtype="10">
                                  <p:stCondLst>
                                    <p:cond delay="0"/>
                                  </p:stCondLst>
                                  <p:childTnLst>
                                    <p:set>
                                      <p:cBhvr>
                                        <p:cTn dur="1" fill="hold" id="37">
                                          <p:stCondLst>
                                            <p:cond delay="0"/>
                                          </p:stCondLst>
                                        </p:cTn>
                                        <p:tgtEl>
                                          <p:spTgt spid="399"/>
                                        </p:tgtEl>
                                        <p:attrNameLst>
                                          <p:attrName>style.visibility</p:attrName>
                                        </p:attrNameLst>
                                      </p:cBhvr>
                                      <p:to>
                                        <p:strVal val="visible"/>
                                      </p:to>
                                    </p:set>
                                    <p:animEffect filter="randombar(horizontal)" transition="in">
                                      <p:cBhvr>
                                        <p:cTn dur="500" id="38"/>
                                        <p:tgtEl>
                                          <p:spTgt spid="399"/>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42" presetSubtype="0">
                                  <p:stCondLst>
                                    <p:cond delay="0"/>
                                  </p:stCondLst>
                                  <p:childTnLst>
                                    <p:set>
                                      <p:cBhvr>
                                        <p:cTn dur="1" fill="hold" id="42">
                                          <p:stCondLst>
                                            <p:cond delay="0"/>
                                          </p:stCondLst>
                                        </p:cTn>
                                        <p:tgtEl>
                                          <p:spTgt spid="63"/>
                                        </p:tgtEl>
                                        <p:attrNameLst>
                                          <p:attrName>style.visibility</p:attrName>
                                        </p:attrNameLst>
                                      </p:cBhvr>
                                      <p:to>
                                        <p:strVal val="visible"/>
                                      </p:to>
                                    </p:set>
                                    <p:animEffect filter="fade" transition="in">
                                      <p:cBhvr>
                                        <p:cTn dur="1000" id="43"/>
                                        <p:tgtEl>
                                          <p:spTgt spid="63"/>
                                        </p:tgtEl>
                                      </p:cBhvr>
                                    </p:animEffect>
                                    <p:anim calcmode="lin" valueType="num">
                                      <p:cBhvr>
                                        <p:cTn dur="1000" fill="hold" id="44"/>
                                        <p:tgtEl>
                                          <p:spTgt spid="63"/>
                                        </p:tgtEl>
                                        <p:attrNameLst>
                                          <p:attrName>ppt_x</p:attrName>
                                        </p:attrNameLst>
                                      </p:cBhvr>
                                      <p:tavLst>
                                        <p:tav tm="0">
                                          <p:val>
                                            <p:strVal val="#ppt_x"/>
                                          </p:val>
                                        </p:tav>
                                        <p:tav tm="100000">
                                          <p:val>
                                            <p:strVal val="#ppt_x"/>
                                          </p:val>
                                        </p:tav>
                                      </p:tavLst>
                                    </p:anim>
                                    <p:anim calcmode="lin" valueType="num">
                                      <p:cBhvr>
                                        <p:cTn dur="1000" fill="hold" id="45"/>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63"/>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685800">
              <a:defRPr/>
            </a:pPr>
            <a:r>
              <a:rPr lang="zh-CN" altLang="en-US" sz="2100" spc="15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139358581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0" name="矩形 409"/>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endParaRPr>
          </a:p>
        </p:txBody>
      </p:sp>
      <p:pic>
        <p:nvPicPr>
          <p:cNvPr id="49" name="图片 48"/>
          <p:cNvPicPr>
            <a:picLocks noChangeAspect="1"/>
          </p:cNvPicPr>
          <p:nvPr/>
        </p:nvPicPr>
        <p:blipFill>
          <a:blip r:embed="rId4">
            <a:extLst>
              <a:ext uri="{28A0092B-C50C-407E-A947-70E740481C1C}">
                <a14:useLocalDpi val="0"/>
              </a:ext>
            </a:extLst>
          </a:blip>
          <a:stretch>
            <a:fillRect/>
          </a:stretch>
        </p:blipFill>
        <p:spPr>
          <a:xfrm rot="2473352">
            <a:off x="-566056" y="2650502"/>
            <a:ext cx="1933618" cy="2933387"/>
          </a:xfrm>
          <a:prstGeom prst="rect">
            <a:avLst/>
          </a:prstGeom>
        </p:spPr>
      </p:pic>
      <p:pic>
        <p:nvPicPr>
          <p:cNvPr id="40" name="图片 39"/>
          <p:cNvPicPr>
            <a:picLocks noChangeAspect="1"/>
          </p:cNvPicPr>
          <p:nvPr/>
        </p:nvPicPr>
        <p:blipFill>
          <a:blip r:embed="rId5">
            <a:extLst>
              <a:ext uri="{28A0092B-C50C-407E-A947-70E740481C1C}">
                <a14:useLocalDpi val="0"/>
              </a:ext>
            </a:extLst>
          </a:blip>
          <a:srcRect l="14641" r="14639"/>
          <a:stretch>
            <a:fillRect/>
          </a:stretch>
        </p:blipFill>
        <p:spPr>
          <a:xfrm rot="1262620">
            <a:off x="1447437" y="2927839"/>
            <a:ext cx="1387121" cy="1961427"/>
          </a:xfrm>
          <a:prstGeom prst="rect">
            <a:avLst/>
          </a:prstGeom>
        </p:spPr>
      </p:pic>
      <p:grpSp>
        <p:nvGrpSpPr>
          <p:cNvPr id="17" name="组合 16"/>
          <p:cNvGrpSpPr/>
          <p:nvPr/>
        </p:nvGrpSpPr>
        <p:grpSpPr>
          <a:xfrm>
            <a:off x="3904885" y="1507301"/>
            <a:ext cx="2755935" cy="612532"/>
            <a:chOff x="3933009" y="1638263"/>
            <a:chExt cx="2755935" cy="612532"/>
          </a:xfrm>
        </p:grpSpPr>
        <p:sp>
          <p:nvSpPr>
            <p:cNvPr id="28" name="圆角矩形 27"/>
            <p:cNvSpPr/>
            <p:nvPr/>
          </p:nvSpPr>
          <p:spPr>
            <a:xfrm rot="5400000">
              <a:off x="5107467" y="727244"/>
              <a:ext cx="401110" cy="2645991"/>
            </a:xfrm>
            <a:prstGeom prst="roundRect">
              <a:avLst/>
            </a:prstGeom>
            <a:noFill/>
            <a:ln w="6350">
              <a:solidFill>
                <a:srgbClr val="B7976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rot="5400000">
              <a:off x="5036985" y="534287"/>
              <a:ext cx="547983" cy="2755935"/>
            </a:xfrm>
            <a:prstGeom prst="roundRect">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904885" y="2274689"/>
            <a:ext cx="2755935" cy="612532"/>
            <a:chOff x="3933009" y="2405651"/>
            <a:chExt cx="2755935" cy="612532"/>
          </a:xfrm>
        </p:grpSpPr>
        <p:sp>
          <p:nvSpPr>
            <p:cNvPr id="31" name="圆角矩形 30"/>
            <p:cNvSpPr/>
            <p:nvPr/>
          </p:nvSpPr>
          <p:spPr>
            <a:xfrm rot="5400000">
              <a:off x="5107467" y="1494632"/>
              <a:ext cx="401110" cy="2645991"/>
            </a:xfrm>
            <a:prstGeom prst="roundRect">
              <a:avLst/>
            </a:prstGeom>
            <a:noFill/>
            <a:ln w="6350">
              <a:solidFill>
                <a:srgbClr val="B7976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rot="5400000">
              <a:off x="5036985" y="1301675"/>
              <a:ext cx="547983" cy="2755935"/>
            </a:xfrm>
            <a:prstGeom prst="roundRect">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3916307" y="2991684"/>
            <a:ext cx="2755935" cy="612532"/>
            <a:chOff x="3933009" y="3138027"/>
            <a:chExt cx="2755935" cy="612532"/>
          </a:xfrm>
        </p:grpSpPr>
        <p:sp>
          <p:nvSpPr>
            <p:cNvPr id="34" name="圆角矩形 33"/>
            <p:cNvSpPr/>
            <p:nvPr/>
          </p:nvSpPr>
          <p:spPr>
            <a:xfrm rot="5400000">
              <a:off x="5107467" y="2227008"/>
              <a:ext cx="401110" cy="2645991"/>
            </a:xfrm>
            <a:prstGeom prst="roundRect">
              <a:avLst/>
            </a:prstGeom>
            <a:noFill/>
            <a:ln w="6350">
              <a:solidFill>
                <a:srgbClr val="B7976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圆角矩形 34"/>
            <p:cNvSpPr/>
            <p:nvPr/>
          </p:nvSpPr>
          <p:spPr>
            <a:xfrm rot="5400000">
              <a:off x="5036985" y="2034051"/>
              <a:ext cx="547983" cy="2755935"/>
            </a:xfrm>
            <a:prstGeom prst="roundRect">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3904885" y="3693548"/>
            <a:ext cx="2755935" cy="612532"/>
            <a:chOff x="3933009" y="3824510"/>
            <a:chExt cx="2755935" cy="612532"/>
          </a:xfrm>
        </p:grpSpPr>
        <p:sp>
          <p:nvSpPr>
            <p:cNvPr id="37" name="圆角矩形 36"/>
            <p:cNvSpPr/>
            <p:nvPr/>
          </p:nvSpPr>
          <p:spPr>
            <a:xfrm rot="5400000">
              <a:off x="5107467" y="2913491"/>
              <a:ext cx="401110" cy="2645991"/>
            </a:xfrm>
            <a:prstGeom prst="roundRect">
              <a:avLst/>
            </a:prstGeom>
            <a:noFill/>
            <a:ln w="6350">
              <a:solidFill>
                <a:srgbClr val="B7976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rot="5400000">
              <a:off x="5036985" y="2720534"/>
              <a:ext cx="547983" cy="2755935"/>
            </a:xfrm>
            <a:prstGeom prst="roundRect">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3864290" y="761902"/>
            <a:ext cx="2755935" cy="612532"/>
            <a:chOff x="3892414" y="892864"/>
            <a:chExt cx="2755935" cy="612532"/>
          </a:xfrm>
        </p:grpSpPr>
        <p:sp>
          <p:nvSpPr>
            <p:cNvPr id="25" name="圆角矩形 24"/>
            <p:cNvSpPr/>
            <p:nvPr/>
          </p:nvSpPr>
          <p:spPr>
            <a:xfrm rot="5400000">
              <a:off x="5066872" y="-18155"/>
              <a:ext cx="401110" cy="2645991"/>
            </a:xfrm>
            <a:prstGeom prst="roundRect">
              <a:avLst/>
            </a:prstGeom>
            <a:noFill/>
            <a:ln w="6350">
              <a:solidFill>
                <a:srgbClr val="B7976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rot="5400000">
              <a:off x="4996390" y="-211112"/>
              <a:ext cx="547983" cy="2755935"/>
            </a:xfrm>
            <a:prstGeom prst="roundRect">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12" name="图片 411"/>
          <p:cNvPicPr>
            <a:picLocks noChangeAspect="1"/>
          </p:cNvPicPr>
          <p:nvPr/>
        </p:nvPicPr>
        <p:blipFill>
          <a:blip r:embed="rId6">
            <a:extLst>
              <a:ext uri="{28A0092B-C50C-407E-A947-70E740481C1C}">
                <a14:useLocalDpi val="0"/>
              </a:ext>
            </a:extLst>
          </a:blip>
          <a:stretch>
            <a:fillRect/>
          </a:stretch>
        </p:blipFill>
        <p:spPr>
          <a:xfrm flipH="1">
            <a:off x="479460" y="1226788"/>
            <a:ext cx="1035121" cy="1459877"/>
          </a:xfrm>
          <a:prstGeom prst="rect">
            <a:avLst/>
          </a:prstGeom>
        </p:spPr>
      </p:pic>
      <p:sp>
        <p:nvSpPr>
          <p:cNvPr id="8" name="内容占位符 2"/>
          <p:cNvSpPr>
            <a:spLocks noGrp="1"/>
          </p:cNvSpPr>
          <p:nvPr/>
        </p:nvSpPr>
        <p:spPr>
          <a:xfrm flipH="1">
            <a:off x="4382483" y="746932"/>
            <a:ext cx="2114868" cy="585216"/>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a:solidFill>
                  <a:schemeClr val="bg1"/>
                </a:solidFill>
                <a:latin charset="-122" panose="02010800040101010101" pitchFamily="2" typeface="华文行楷"/>
                <a:ea charset="-122" panose="02010800040101010101" pitchFamily="2" typeface="华文行楷"/>
              </a:rPr>
              <a:t>书籍介绍</a:t>
            </a:r>
          </a:p>
        </p:txBody>
      </p:sp>
      <p:sp>
        <p:nvSpPr>
          <p:cNvPr id="9" name="内容占位符 2"/>
          <p:cNvSpPr>
            <a:spLocks noGrp="1"/>
          </p:cNvSpPr>
          <p:nvPr/>
        </p:nvSpPr>
        <p:spPr>
          <a:xfrm flipH="1">
            <a:off x="4447431" y="1515986"/>
            <a:ext cx="2114868" cy="712216"/>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a:solidFill>
                  <a:schemeClr val="bg1"/>
                </a:solidFill>
                <a:latin charset="-122" panose="02010800040101010101" pitchFamily="2" typeface="华文行楷"/>
                <a:ea charset="-122" panose="02010800040101010101" pitchFamily="2" typeface="华文行楷"/>
              </a:rPr>
              <a:t>内容简介</a:t>
            </a:r>
          </a:p>
        </p:txBody>
      </p:sp>
      <p:sp>
        <p:nvSpPr>
          <p:cNvPr id="10" name="内容占位符 2"/>
          <p:cNvSpPr>
            <a:spLocks noGrp="1"/>
          </p:cNvSpPr>
          <p:nvPr/>
        </p:nvSpPr>
        <p:spPr>
          <a:xfrm flipH="1">
            <a:off x="4473300" y="2296277"/>
            <a:ext cx="2114868" cy="712216"/>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a:solidFill>
                  <a:schemeClr val="bg1"/>
                </a:solidFill>
                <a:latin charset="-122" panose="02010800040101010101" pitchFamily="2" typeface="华文行楷"/>
                <a:ea charset="-122" panose="02010800040101010101" pitchFamily="2" typeface="华文行楷"/>
              </a:rPr>
              <a:t>人物评价</a:t>
            </a:r>
          </a:p>
        </p:txBody>
      </p:sp>
      <p:sp>
        <p:nvSpPr>
          <p:cNvPr id="11" name="内容占位符 2"/>
          <p:cNvSpPr>
            <a:spLocks noGrp="1"/>
          </p:cNvSpPr>
          <p:nvPr/>
        </p:nvSpPr>
        <p:spPr>
          <a:xfrm flipH="1">
            <a:off x="4499470" y="3033792"/>
            <a:ext cx="1560856" cy="712216"/>
          </a:xfrm>
          <a:prstGeom prst="rect">
            <a:avLst/>
          </a:prstGeom>
        </p:spPr>
        <p:txBody>
          <a:bodyPr bIns="45720" lIns="91440" rIns="91440" rtlCol="0" tIns="45720" vert="horz">
            <a:normAutofit fontScale="97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mtClean="0">
                <a:solidFill>
                  <a:schemeClr val="bg1"/>
                </a:solidFill>
                <a:latin charset="-122" panose="02010800040101010101" pitchFamily="2" typeface="华文行楷"/>
                <a:ea charset="-122" panose="02010800040101010101" pitchFamily="2" typeface="华文行楷"/>
              </a:rPr>
              <a:t>书    评 </a:t>
            </a:r>
          </a:p>
        </p:txBody>
      </p:sp>
      <p:sp>
        <p:nvSpPr>
          <p:cNvPr id="12" name="内容占位符 2"/>
          <p:cNvSpPr>
            <a:spLocks noGrp="1"/>
          </p:cNvSpPr>
          <p:nvPr/>
        </p:nvSpPr>
        <p:spPr>
          <a:xfrm flipH="1">
            <a:off x="4473300" y="3696012"/>
            <a:ext cx="2011744" cy="712216"/>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a:solidFill>
                  <a:schemeClr val="bg1"/>
                </a:solidFill>
                <a:latin charset="-122" panose="02010800040101010101" pitchFamily="2" typeface="华文行楷"/>
                <a:ea charset="-122" panose="02010800040101010101" pitchFamily="2" typeface="华文行楷"/>
              </a:rPr>
              <a:t>读书感悟</a:t>
            </a:r>
          </a:p>
        </p:txBody>
      </p:sp>
      <p:sp>
        <p:nvSpPr>
          <p:cNvPr id="4" name="矩形 3"/>
          <p:cNvSpPr/>
          <p:nvPr/>
        </p:nvSpPr>
        <p:spPr>
          <a:xfrm>
            <a:off x="1901260" y="1104701"/>
            <a:ext cx="914400" cy="1445773"/>
          </a:xfrm>
          <a:prstGeom prst="rect">
            <a:avLst/>
          </a:prstGeom>
        </p:spPr>
        <p:txBody>
          <a:bodyPr vert="eaVert" wrap="none">
            <a:spAutoFit/>
          </a:bodyPr>
          <a:lstStyle/>
          <a:p>
            <a:pPr algn="ctr"/>
            <a:r>
              <a:rPr altLang="en-US" b="1" lang="zh-CN" sz="4800">
                <a:solidFill>
                  <a:srgbClr val="362B1A"/>
                </a:solidFill>
              </a:rPr>
              <a:t>目 录</a:t>
            </a:r>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330830" y="3604216"/>
            <a:ext cx="1726938" cy="1730899"/>
          </a:xfrm>
          <a:prstGeom prst="rect">
            <a:avLst/>
          </a:prstGeom>
        </p:spPr>
      </p:pic>
      <p:pic>
        <p:nvPicPr>
          <p:cNvPr id="43" name="图片 42"/>
          <p:cNvPicPr>
            <a:picLocks noChangeAspect="1"/>
          </p:cNvPicPr>
          <p:nvPr/>
        </p:nvPicPr>
        <p:blipFill>
          <a:blip r:embed="rId8">
            <a:extLst>
              <a:ext uri="{28A0092B-C50C-407E-A947-70E740481C1C}">
                <a14:useLocalDpi val="0"/>
              </a:ext>
            </a:extLst>
          </a:blip>
          <a:stretch>
            <a:fillRect/>
          </a:stretch>
        </p:blipFill>
        <p:spPr>
          <a:xfrm>
            <a:off x="6405911" y="4182291"/>
            <a:ext cx="4167104" cy="920420"/>
          </a:xfrm>
          <a:prstGeom prst="rect">
            <a:avLst/>
          </a:prstGeom>
        </p:spPr>
      </p:pic>
    </p:spTree>
    <p:extLst>
      <p:ext uri="{BB962C8B-B14F-4D97-AF65-F5344CB8AC3E}">
        <p14:creationId val="3957738223"/>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12"/>
                                        </p:tgtEl>
                                        <p:attrNameLst>
                                          <p:attrName>style.visibility</p:attrName>
                                        </p:attrNameLst>
                                      </p:cBhvr>
                                      <p:to>
                                        <p:strVal val="visible"/>
                                      </p:to>
                                    </p:set>
                                    <p:animEffect filter="fade" transition="in">
                                      <p:cBhvr>
                                        <p:cTn dur="500" id="7"/>
                                        <p:tgtEl>
                                          <p:spTgt spid="4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47"/>
                                        </p:tgtEl>
                                        <p:attrNameLst>
                                          <p:attrName>style.visibility</p:attrName>
                                        </p:attrNameLst>
                                      </p:cBhvr>
                                      <p:to>
                                        <p:strVal val="visible"/>
                                      </p:to>
                                    </p:set>
                                    <p:animEffect filter="fade" transition="in">
                                      <p:cBhvr>
                                        <p:cTn dur="500" id="12"/>
                                        <p:tgtEl>
                                          <p:spTgt spid="47"/>
                                        </p:tgtEl>
                                      </p:cBhvr>
                                    </p:animEffect>
                                  </p:childTnLst>
                                </p:cTn>
                              </p:par>
                              <p:par>
                                <p:cTn fill="hold" id="13" nodeType="withEffect" presetClass="entr" presetID="10" presetSubtype="0">
                                  <p:stCondLst>
                                    <p:cond delay="0"/>
                                  </p:stCondLst>
                                  <p:childTnLst>
                                    <p:set>
                                      <p:cBhvr>
                                        <p:cTn dur="1" fill="hold" id="14">
                                          <p:stCondLst>
                                            <p:cond delay="0"/>
                                          </p:stCondLst>
                                        </p:cTn>
                                        <p:tgtEl>
                                          <p:spTgt spid="49"/>
                                        </p:tgtEl>
                                        <p:attrNameLst>
                                          <p:attrName>style.visibility</p:attrName>
                                        </p:attrNameLst>
                                      </p:cBhvr>
                                      <p:to>
                                        <p:strVal val="visible"/>
                                      </p:to>
                                    </p:set>
                                    <p:animEffect filter="fade" transition="in">
                                      <p:cBhvr>
                                        <p:cTn dur="500" id="15"/>
                                        <p:tgtEl>
                                          <p:spTgt spid="49"/>
                                        </p:tgtEl>
                                      </p:cBhvr>
                                    </p:animEffect>
                                  </p:childTnLst>
                                </p:cTn>
                              </p:par>
                              <p:par>
                                <p:cTn fill="hold" id="16" nodeType="withEffect" presetClass="entr" presetID="10"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par>
                                <p:cTn fill="hold" id="19" nodeType="withEffect" presetClass="entr" presetID="14" presetSubtype="10">
                                  <p:stCondLst>
                                    <p:cond delay="0"/>
                                  </p:stCondLst>
                                  <p:childTnLst>
                                    <p:set>
                                      <p:cBhvr>
                                        <p:cTn dur="1" fill="hold" id="20">
                                          <p:stCondLst>
                                            <p:cond delay="0"/>
                                          </p:stCondLst>
                                        </p:cTn>
                                        <p:tgtEl>
                                          <p:spTgt spid="43"/>
                                        </p:tgtEl>
                                        <p:attrNameLst>
                                          <p:attrName>style.visibility</p:attrName>
                                        </p:attrNameLst>
                                      </p:cBhvr>
                                      <p:to>
                                        <p:strVal val="visible"/>
                                      </p:to>
                                    </p:set>
                                    <p:animEffect filter="randombar(horizontal)" transition="in">
                                      <p:cBhvr>
                                        <p:cTn dur="500" id="21"/>
                                        <p:tgtEl>
                                          <p:spTgt spid="4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4">
                                  <p:stCondLst>
                                    <p:cond delay="0"/>
                                  </p:stCondLst>
                                  <p:childTnLst>
                                    <p:set>
                                      <p:cBhvr>
                                        <p:cTn dur="1" fill="hold" id="25">
                                          <p:stCondLst>
                                            <p:cond delay="0"/>
                                          </p:stCondLst>
                                        </p:cTn>
                                        <p:tgtEl>
                                          <p:spTgt spid="4"/>
                                        </p:tgtEl>
                                        <p:attrNameLst>
                                          <p:attrName>style.visibility</p:attrName>
                                        </p:attrNameLst>
                                      </p:cBhvr>
                                      <p:to>
                                        <p:strVal val="visible"/>
                                      </p:to>
                                    </p:set>
                                    <p:animEffect filter="wipe(down)" transition="in">
                                      <p:cBhvr>
                                        <p:cTn dur="500" id="26"/>
                                        <p:tgtEl>
                                          <p:spTgt spid="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1000" id="41"/>
                                        <p:tgtEl>
                                          <p:spTgt spid="9"/>
                                        </p:tgtEl>
                                      </p:cBhvr>
                                    </p:animEffect>
                                    <p:anim calcmode="lin" valueType="num">
                                      <p:cBhvr>
                                        <p:cTn dur="1000" fill="hold" id="42"/>
                                        <p:tgtEl>
                                          <p:spTgt spid="9"/>
                                        </p:tgtEl>
                                        <p:attrNameLst>
                                          <p:attrName>ppt_x</p:attrName>
                                        </p:attrNameLst>
                                      </p:cBhvr>
                                      <p:tavLst>
                                        <p:tav tm="0">
                                          <p:val>
                                            <p:strVal val="#ppt_x"/>
                                          </p:val>
                                        </p:tav>
                                        <p:tav tm="100000">
                                          <p:val>
                                            <p:strVal val="#ppt_x"/>
                                          </p:val>
                                        </p:tav>
                                      </p:tavLst>
                                    </p:anim>
                                    <p:anim calcmode="lin" valueType="num">
                                      <p:cBhvr>
                                        <p:cTn dur="1000" fill="hold" id="43"/>
                                        <p:tgtEl>
                                          <p:spTgt spid="9"/>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1000" id="46"/>
                                        <p:tgtEl>
                                          <p:spTgt spid="17"/>
                                        </p:tgtEl>
                                      </p:cBhvr>
                                    </p:animEffect>
                                    <p:anim calcmode="lin" valueType="num">
                                      <p:cBhvr>
                                        <p:cTn dur="1000" fill="hold" id="47"/>
                                        <p:tgtEl>
                                          <p:spTgt spid="17"/>
                                        </p:tgtEl>
                                        <p:attrNameLst>
                                          <p:attrName>ppt_x</p:attrName>
                                        </p:attrNameLst>
                                      </p:cBhvr>
                                      <p:tavLst>
                                        <p:tav tm="0">
                                          <p:val>
                                            <p:strVal val="#ppt_x"/>
                                          </p:val>
                                        </p:tav>
                                        <p:tav tm="100000">
                                          <p:val>
                                            <p:strVal val="#ppt_x"/>
                                          </p:val>
                                        </p:tav>
                                      </p:tavLst>
                                    </p:anim>
                                    <p:anim calcmode="lin" valueType="num">
                                      <p:cBhvr>
                                        <p:cTn dur="1000" fill="hold" id="48"/>
                                        <p:tgtEl>
                                          <p:spTgt spid="17"/>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16"/>
                                        </p:tgtEl>
                                        <p:attrNameLst>
                                          <p:attrName>style.visibility</p:attrName>
                                        </p:attrNameLst>
                                      </p:cBhvr>
                                      <p:to>
                                        <p:strVal val="visible"/>
                                      </p:to>
                                    </p:set>
                                    <p:animEffect filter="fade" transition="in">
                                      <p:cBhvr>
                                        <p:cTn dur="1000" id="51"/>
                                        <p:tgtEl>
                                          <p:spTgt spid="16"/>
                                        </p:tgtEl>
                                      </p:cBhvr>
                                    </p:animEffect>
                                    <p:anim calcmode="lin" valueType="num">
                                      <p:cBhvr>
                                        <p:cTn dur="1000" fill="hold" id="52"/>
                                        <p:tgtEl>
                                          <p:spTgt spid="16"/>
                                        </p:tgtEl>
                                        <p:attrNameLst>
                                          <p:attrName>ppt_x</p:attrName>
                                        </p:attrNameLst>
                                      </p:cBhvr>
                                      <p:tavLst>
                                        <p:tav tm="0">
                                          <p:val>
                                            <p:strVal val="#ppt_x"/>
                                          </p:val>
                                        </p:tav>
                                        <p:tav tm="100000">
                                          <p:val>
                                            <p:strVal val="#ppt_x"/>
                                          </p:val>
                                        </p:tav>
                                      </p:tavLst>
                                    </p:anim>
                                    <p:anim calcmode="lin" valueType="num">
                                      <p:cBhvr>
                                        <p:cTn dur="1000" fill="hold" id="53"/>
                                        <p:tgtEl>
                                          <p:spTgt spid="16"/>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0"/>
                                        </p:tgtEl>
                                        <p:attrNameLst>
                                          <p:attrName>style.visibility</p:attrName>
                                        </p:attrNameLst>
                                      </p:cBhvr>
                                      <p:to>
                                        <p:strVal val="visible"/>
                                      </p:to>
                                    </p:set>
                                    <p:animEffect filter="fade" transition="in">
                                      <p:cBhvr>
                                        <p:cTn dur="1000" id="56"/>
                                        <p:tgtEl>
                                          <p:spTgt spid="10"/>
                                        </p:tgtEl>
                                      </p:cBhvr>
                                    </p:animEffect>
                                    <p:anim calcmode="lin" valueType="num">
                                      <p:cBhvr>
                                        <p:cTn dur="1000" fill="hold" id="57"/>
                                        <p:tgtEl>
                                          <p:spTgt spid="10"/>
                                        </p:tgtEl>
                                        <p:attrNameLst>
                                          <p:attrName>ppt_x</p:attrName>
                                        </p:attrNameLst>
                                      </p:cBhvr>
                                      <p:tavLst>
                                        <p:tav tm="0">
                                          <p:val>
                                            <p:strVal val="#ppt_x"/>
                                          </p:val>
                                        </p:tav>
                                        <p:tav tm="100000">
                                          <p:val>
                                            <p:strVal val="#ppt_x"/>
                                          </p:val>
                                        </p:tav>
                                      </p:tavLst>
                                    </p:anim>
                                    <p:anim calcmode="lin" valueType="num">
                                      <p:cBhvr>
                                        <p:cTn dur="1000" fill="hold" id="58"/>
                                        <p:tgtEl>
                                          <p:spTgt spid="10"/>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19"/>
                                        </p:tgtEl>
                                        <p:attrNameLst>
                                          <p:attrName>style.visibility</p:attrName>
                                        </p:attrNameLst>
                                      </p:cBhvr>
                                      <p:to>
                                        <p:strVal val="visible"/>
                                      </p:to>
                                    </p:set>
                                    <p:animEffect filter="fade" transition="in">
                                      <p:cBhvr>
                                        <p:cTn dur="1000" id="61"/>
                                        <p:tgtEl>
                                          <p:spTgt spid="19"/>
                                        </p:tgtEl>
                                      </p:cBhvr>
                                    </p:animEffect>
                                    <p:anim calcmode="lin" valueType="num">
                                      <p:cBhvr>
                                        <p:cTn dur="1000" fill="hold" id="62"/>
                                        <p:tgtEl>
                                          <p:spTgt spid="19"/>
                                        </p:tgtEl>
                                        <p:attrNameLst>
                                          <p:attrName>ppt_x</p:attrName>
                                        </p:attrNameLst>
                                      </p:cBhvr>
                                      <p:tavLst>
                                        <p:tav tm="0">
                                          <p:val>
                                            <p:strVal val="#ppt_x"/>
                                          </p:val>
                                        </p:tav>
                                        <p:tav tm="100000">
                                          <p:val>
                                            <p:strVal val="#ppt_x"/>
                                          </p:val>
                                        </p:tav>
                                      </p:tavLst>
                                    </p:anim>
                                    <p:anim calcmode="lin" valueType="num">
                                      <p:cBhvr>
                                        <p:cTn dur="1000" fill="hold" id="63"/>
                                        <p:tgtEl>
                                          <p:spTgt spid="19"/>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11"/>
                                        </p:tgtEl>
                                        <p:attrNameLst>
                                          <p:attrName>style.visibility</p:attrName>
                                        </p:attrNameLst>
                                      </p:cBhvr>
                                      <p:to>
                                        <p:strVal val="visible"/>
                                      </p:to>
                                    </p:set>
                                    <p:animEffect filter="fade" transition="in">
                                      <p:cBhvr>
                                        <p:cTn dur="1000" id="66"/>
                                        <p:tgtEl>
                                          <p:spTgt spid="11"/>
                                        </p:tgtEl>
                                      </p:cBhvr>
                                    </p:animEffect>
                                    <p:anim calcmode="lin" valueType="num">
                                      <p:cBhvr>
                                        <p:cTn dur="1000" fill="hold" id="67"/>
                                        <p:tgtEl>
                                          <p:spTgt spid="11"/>
                                        </p:tgtEl>
                                        <p:attrNameLst>
                                          <p:attrName>ppt_x</p:attrName>
                                        </p:attrNameLst>
                                      </p:cBhvr>
                                      <p:tavLst>
                                        <p:tav tm="0">
                                          <p:val>
                                            <p:strVal val="#ppt_x"/>
                                          </p:val>
                                        </p:tav>
                                        <p:tav tm="100000">
                                          <p:val>
                                            <p:strVal val="#ppt_x"/>
                                          </p:val>
                                        </p:tav>
                                      </p:tavLst>
                                    </p:anim>
                                    <p:anim calcmode="lin" valueType="num">
                                      <p:cBhvr>
                                        <p:cTn dur="1000" fill="hold" id="68"/>
                                        <p:tgtEl>
                                          <p:spTgt spid="11"/>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0"/>
                                  </p:stCondLst>
                                  <p:childTnLst>
                                    <p:set>
                                      <p:cBhvr>
                                        <p:cTn dur="1" fill="hold" id="70">
                                          <p:stCondLst>
                                            <p:cond delay="0"/>
                                          </p:stCondLst>
                                        </p:cTn>
                                        <p:tgtEl>
                                          <p:spTgt spid="39"/>
                                        </p:tgtEl>
                                        <p:attrNameLst>
                                          <p:attrName>style.visibility</p:attrName>
                                        </p:attrNameLst>
                                      </p:cBhvr>
                                      <p:to>
                                        <p:strVal val="visible"/>
                                      </p:to>
                                    </p:set>
                                    <p:animEffect filter="fade" transition="in">
                                      <p:cBhvr>
                                        <p:cTn dur="1000" id="71"/>
                                        <p:tgtEl>
                                          <p:spTgt spid="39"/>
                                        </p:tgtEl>
                                      </p:cBhvr>
                                    </p:animEffect>
                                    <p:anim calcmode="lin" valueType="num">
                                      <p:cBhvr>
                                        <p:cTn dur="1000" fill="hold" id="72"/>
                                        <p:tgtEl>
                                          <p:spTgt spid="39"/>
                                        </p:tgtEl>
                                        <p:attrNameLst>
                                          <p:attrName>ppt_x</p:attrName>
                                        </p:attrNameLst>
                                      </p:cBhvr>
                                      <p:tavLst>
                                        <p:tav tm="0">
                                          <p:val>
                                            <p:strVal val="#ppt_x"/>
                                          </p:val>
                                        </p:tav>
                                        <p:tav tm="100000">
                                          <p:val>
                                            <p:strVal val="#ppt_x"/>
                                          </p:val>
                                        </p:tav>
                                      </p:tavLst>
                                    </p:anim>
                                    <p:anim calcmode="lin" valueType="num">
                                      <p:cBhvr>
                                        <p:cTn dur="1000" fill="hold" id="73"/>
                                        <p:tgtEl>
                                          <p:spTgt spid="39"/>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1000" id="76"/>
                                        <p:tgtEl>
                                          <p:spTgt spid="12"/>
                                        </p:tgtEl>
                                      </p:cBhvr>
                                    </p:animEffect>
                                    <p:anim calcmode="lin" valueType="num">
                                      <p:cBhvr>
                                        <p:cTn dur="1000" fill="hold" id="77"/>
                                        <p:tgtEl>
                                          <p:spTgt spid="12"/>
                                        </p:tgtEl>
                                        <p:attrNameLst>
                                          <p:attrName>ppt_x</p:attrName>
                                        </p:attrNameLst>
                                      </p:cBhvr>
                                      <p:tavLst>
                                        <p:tav tm="0">
                                          <p:val>
                                            <p:strVal val="#ppt_x"/>
                                          </p:val>
                                        </p:tav>
                                        <p:tav tm="100000">
                                          <p:val>
                                            <p:strVal val="#ppt_x"/>
                                          </p:val>
                                        </p:tav>
                                      </p:tavLst>
                                    </p:anim>
                                    <p:anim calcmode="lin" valueType="num">
                                      <p:cBhvr>
                                        <p:cTn dur="1000" fill="hold" id="7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BEBA8EAE-BF5A-486C-A8C5-ECC9F3942E4B}">
                <a14:imgProps>
                  <a14:imgLayer r:embed="rId5">
                    <a14:imgEffect>
                      <a14:backgroundRemoval b="90000" l="10000" r="90000" t="10000"/>
                    </a14:imgEffect>
                  </a14:imgLayer>
                </a14:imgProps>
              </a:ext>
              <a:ext uri="{28A0092B-C50C-407E-A947-70E740481C1C}">
                <a14:useLocalDpi val="0"/>
              </a:ext>
            </a:extLst>
          </a:blip>
          <a:srcRect b="14800" l="24169" r="23819" t="14586"/>
          <a:stretch>
            <a:fillRect/>
          </a:stretch>
        </p:blipFill>
        <p:spPr>
          <a:xfrm>
            <a:off x="1007054" y="2746029"/>
            <a:ext cx="3672727" cy="2992449"/>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2473352">
            <a:off x="532070" y="3126467"/>
            <a:ext cx="1933618" cy="2933387"/>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a:off x="767296" y="4080181"/>
            <a:ext cx="1726938" cy="1730899"/>
          </a:xfrm>
          <a:prstGeom prst="rect">
            <a:avLst/>
          </a:prstGeom>
        </p:spPr>
      </p:pic>
      <p:pic>
        <p:nvPicPr>
          <p:cNvPr id="19" name="图片 18"/>
          <p:cNvPicPr>
            <a:picLocks noChangeAspect="1"/>
          </p:cNvPicPr>
          <p:nvPr/>
        </p:nvPicPr>
        <p:blipFill>
          <a:blip r:embed="rId8">
            <a:extLst>
              <a:ext uri="{28A0092B-C50C-407E-A947-70E740481C1C}">
                <a14:useLocalDpi val="0"/>
              </a:ext>
            </a:extLst>
          </a:blip>
          <a:stretch>
            <a:fillRect/>
          </a:stretch>
        </p:blipFill>
        <p:spPr>
          <a:xfrm>
            <a:off x="3669381" y="4014617"/>
            <a:ext cx="4765959" cy="1052694"/>
          </a:xfrm>
          <a:prstGeom prst="rect">
            <a:avLst/>
          </a:prstGeom>
        </p:spPr>
      </p:pic>
      <p:pic>
        <p:nvPicPr>
          <p:cNvPr id="20" name="图片 19"/>
          <p:cNvPicPr>
            <a:picLocks noChangeAspect="1"/>
          </p:cNvPicPr>
          <p:nvPr/>
        </p:nvPicPr>
        <p:blipFill>
          <a:blip r:embed="rId9">
            <a:duotone>
              <a:prstClr val="black"/>
              <a:schemeClr val="accent2">
                <a:tint val="45000"/>
                <a:satMod val="400000"/>
              </a:schemeClr>
            </a:duotone>
            <a:extLst>
              <a:ext uri="{28A0092B-C50C-407E-A947-70E740481C1C}">
                <a14:useLocalDpi val="0"/>
              </a:ext>
            </a:extLst>
          </a:blip>
          <a:stretch>
            <a:fillRect/>
          </a:stretch>
        </p:blipFill>
        <p:spPr>
          <a:xfrm rot="2500233">
            <a:off x="5887080" y="3698035"/>
            <a:ext cx="764291" cy="764291"/>
          </a:xfrm>
          <a:prstGeom prst="rect">
            <a:avLst/>
          </a:prstGeom>
        </p:spPr>
      </p:pic>
      <p:sp>
        <p:nvSpPr>
          <p:cNvPr id="23" name="文本框 22">
            <a:extLst>
              <a:ext uri="{FF2B5EF4-FFF2-40B4-BE49-F238E27FC236}">
                <a16:creationId xmlns:a16="http://schemas.microsoft.com/office/drawing/2014/main" id="{97EADF15-A718-4ACB-8D95-10EF495F55E3}"/>
              </a:ext>
            </a:extLst>
          </p:cNvPr>
          <p:cNvSpPr txBox="1"/>
          <p:nvPr/>
        </p:nvSpPr>
        <p:spPr>
          <a:xfrm>
            <a:off x="767296" y="1204930"/>
            <a:ext cx="7946237"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00603000000000000" pitchFamily="2" typeface="禹卫书法行书简体 "/>
                <a:ea charset="-122" panose="02000603000000000000" pitchFamily="2" typeface="禹卫书法行书简体 "/>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zh-CN" lang="en-US" smtClean="0">
                <a:latin charset="-122" panose="02010800040101010101" pitchFamily="2" typeface="华文行楷"/>
                <a:ea charset="-122" panose="02010800040101010101" pitchFamily="2" typeface="华文行楷"/>
              </a:rPr>
              <a:t>《书籍介绍》</a:t>
            </a:r>
          </a:p>
        </p:txBody>
      </p:sp>
    </p:spTree>
    <p:extLst>
      <p:ext uri="{BB962C8B-B14F-4D97-AF65-F5344CB8AC3E}">
        <p14:creationId val="405112023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accel="50000" decel="50000" fill="hold" id="19" nodeType="clickEffect" presetClass="path" presetID="60" presetSubtype="0">
                                  <p:stCondLst>
                                    <p:cond delay="0"/>
                                  </p:stCondLst>
                                  <p:childTnLst>
                                    <p:animMotion origin="layout" path="M -0.24896 2.46914E-06 C -0.24687 0.05308 -0.24201 0.12685 -0.22396 0.12592 C -0.19792 0.12592 -0.19601 -0.12192 -0.16493 -0.12315 C -0.13698 -0.12315 -0.15191 0.09413 -0.125 0.0929 C -0.09687 0.0929 -0.11198 -0.06389 -0.08194 -0.06389 C -0.05503 -0.06389 -0.06997 0.04197 -0.04601 0.04197 C -0.02292 0.04197 -0.0349 -0.03889 -0.01389 -0.03889 C -0.00191 -0.03889 -0.00104 -0.01698 5.55112E-17 2.46914E-06" pathEditMode="relative" ptsTypes="AAAAAAAA" rAng="0">
                                      <p:cBhvr>
                                        <p:cTn dur="2000" fill="hold" id="20"/>
                                        <p:tgtEl>
                                          <p:spTgt spid="20"/>
                                        </p:tgtEl>
                                        <p:attrNameLst>
                                          <p:attrName>ppt_x</p:attrName>
                                          <p:attrName>ppt_y</p:attrName>
                                        </p:attrNameLst>
                                      </p:cBhvr>
                                      <p:rCtr x="12448" y="123"/>
                                    </p:animMotion>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23"/>
                                        </p:tgtEl>
                                        <p:attrNameLst>
                                          <p:attrName>style.visibility</p:attrName>
                                        </p:attrNameLst>
                                      </p:cBhvr>
                                      <p:to>
                                        <p:strVal val="visible"/>
                                      </p:to>
                                    </p:set>
                                    <p:animEffect filter="randombar(horizontal)" transition="in">
                                      <p:cBhvr>
                                        <p:cTn dur="50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a:extLst>
              <a:ext uri="{FF2B5EF4-FFF2-40B4-BE49-F238E27FC236}">
                <a16:creationId xmlns:a16="http://schemas.microsoft.com/office/drawing/2014/main" id="{A9D020A9-3E36-405A-9B49-F5655D7B7965}"/>
              </a:ext>
            </a:extLst>
          </p:cNvPr>
          <p:cNvSpPr/>
          <p:nvPr/>
        </p:nvSpPr>
        <p:spPr>
          <a:xfrm>
            <a:off x="144780" y="167640"/>
            <a:ext cx="8831580" cy="4823460"/>
          </a:xfrm>
          <a:prstGeom prst="rect">
            <a:avLst/>
          </a:prstGeom>
        </p:spPr>
        <p:txBody>
          <a:bodyPr bIns="45720" lIns="91440" rIns="91440" rtlCol="0" tIns="45720" vert="horz">
            <a:noAutofit/>
          </a:bodyPr>
          <a:lstStyle/>
          <a:p>
            <a:pPr algn="ctr" defTabSz="914400">
              <a:spcBef>
                <a:spcPts val="1000"/>
              </a:spcBef>
              <a:buFont charset="0" panose="020b0604020202020204" pitchFamily="34" typeface="Arial"/>
              <a:buNone/>
            </a:pPr>
            <a:endParaRPr altLang="en-US" lang="zh-CN" sz="7200">
              <a:solidFill>
                <a:srgbClr val="362B1A"/>
              </a:solidFill>
              <a:latin charset="-122" panose="02000603000000000000" pitchFamily="2" typeface="禹卫书法行书简体 "/>
              <a:ea charset="-122" panose="02000603000000000000" pitchFamily="2" typeface="禹卫书法行书简体 "/>
            </a:endParaRPr>
          </a:p>
        </p:txBody>
      </p:sp>
      <p:pic>
        <p:nvPicPr>
          <p:cNvPr descr="20770564-1_o" id="10"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ackgroundRemoval b="98264" l="8667" r="91667" t="1042">
                        <a14:foregroundMark x1="21333" x2="41167" y1="11111" y2="8333"/>
                        <a14:foregroundMark x1="35500" x2="53500" y1="15104" y2="10417"/>
                        <a14:foregroundMark x1="50333" x2="75167" y1="18924" y2="12326"/>
                      </a14:backgroundRemoval>
                    </a14:imgEffect>
                  </a14:imgLayer>
                </a14:imgProps>
              </a:ext>
              <a:ext uri="{28A0092B-C50C-407E-A947-70E740481C1C}">
                <a14:useLocalDpi val="0"/>
              </a:ext>
            </a:extLst>
          </a:blip>
          <a:stretch>
            <a:fillRect/>
          </a:stretch>
        </p:blipFill>
        <p:spPr bwMode="auto">
          <a:xfrm>
            <a:off x="5686946" y="1202152"/>
            <a:ext cx="2940558" cy="329482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2" name="矩形 11"/>
          <p:cNvSpPr/>
          <p:nvPr/>
        </p:nvSpPr>
        <p:spPr>
          <a:xfrm>
            <a:off x="780024" y="1349155"/>
            <a:ext cx="4724663" cy="3749041"/>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b="1" lang="en-US" sz="1600">
                <a:solidFill>
                  <a:srgbClr val="362B1A"/>
                </a:solidFill>
                <a:latin typeface="+mn-ea"/>
              </a:rPr>
              <a:t>《平凡的世界》是路遥创作的一部现实主义的长篇巨著，全景式地表现中国当代城乡社会生活。全书共三部，作者在近十年黄土高原的广阔背景上，通过复杂的矛盾纠葛，以孙少安和孙少平两兄弟为中心，刻画了社会各阶层众多普通人的形象——劳动与爱情，挫折与追求，痛苦与欢乐，日常生活与巨大社会冲突纷繁地交织在一起，深刻地展示了普通人在大时代历史进程中所走过的艰难曲折的道路；读来令人荡气回肠，不忍释卷。被誉为“茅盾文学奖皇冠上的明珠，激励千万青年的不朽经典”。</a:t>
            </a:r>
          </a:p>
        </p:txBody>
      </p:sp>
      <p:pic>
        <p:nvPicPr>
          <p:cNvPr id="24" name="图片 23"/>
          <p:cNvPicPr>
            <a:picLocks noChangeAspect="1"/>
          </p:cNvPicPr>
          <p:nvPr/>
        </p:nvPicPr>
        <p:blipFill>
          <a:blip r:embed="rId4">
            <a:extLst>
              <a:ext uri="{28A0092B-C50C-407E-A947-70E740481C1C}">
                <a14:useLocalDpi val="0"/>
              </a:ext>
            </a:extLst>
          </a:blip>
          <a:stretch>
            <a:fillRect/>
          </a:stretch>
        </p:blipFill>
        <p:spPr>
          <a:xfrm>
            <a:off x="4419758" y="2297375"/>
            <a:ext cx="4931727" cy="3945382"/>
          </a:xfrm>
          <a:prstGeom prst="rect">
            <a:avLst/>
          </a:prstGeom>
        </p:spPr>
      </p:pic>
      <p:sp>
        <p:nvSpPr>
          <p:cNvPr id="9" name="标题 1"/>
          <p:cNvSpPr>
            <a:spLocks noGrp="1"/>
          </p:cNvSpPr>
          <p:nvPr/>
        </p:nvSpPr>
        <p:spPr>
          <a:xfrm>
            <a:off x="846564" y="387163"/>
            <a:ext cx="3573194" cy="563563"/>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平凡的世界</a:t>
            </a:r>
          </a:p>
        </p:txBody>
      </p:sp>
    </p:spTree>
    <p:extLst>
      <p:ext uri="{BB962C8B-B14F-4D97-AF65-F5344CB8AC3E}">
        <p14:creationId val="102018447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ur="1000" fill="hold" id="26"/>
                                        <p:tgtEl>
                                          <p:spTgt spid="10"/>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1000" id="29"/>
                                        <p:tgtEl>
                                          <p:spTgt spid="24"/>
                                        </p:tgtEl>
                                      </p:cBhvr>
                                    </p:animEffect>
                                    <p:anim calcmode="lin" valueType="num">
                                      <p:cBhvr>
                                        <p:cTn dur="1000" fill="hold" id="30"/>
                                        <p:tgtEl>
                                          <p:spTgt spid="24"/>
                                        </p:tgtEl>
                                        <p:attrNameLst>
                                          <p:attrName>ppt_x</p:attrName>
                                        </p:attrNameLst>
                                      </p:cBhvr>
                                      <p:tavLst>
                                        <p:tav tm="0">
                                          <p:val>
                                            <p:strVal val="#ppt_x"/>
                                          </p:val>
                                        </p:tav>
                                        <p:tav tm="100000">
                                          <p:val>
                                            <p:strVal val="#ppt_x"/>
                                          </p:val>
                                        </p:tav>
                                      </p:tavLst>
                                    </p:anim>
                                    <p:anim calcmode="lin" valueType="num">
                                      <p:cBhvr>
                                        <p:cTn dur="1000" fill="hold" id="31"/>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3"/>
          <p:cNvSpPr>
            <a:spLocks noChangeArrowheads="1" noGrp="1"/>
          </p:cNvSpPr>
          <p:nvPr/>
        </p:nvSpPr>
        <p:spPr>
          <a:xfrm>
            <a:off x="2671733" y="290129"/>
            <a:ext cx="3672840" cy="689927"/>
          </a:xfrm>
          <a:prstGeom prst="rect">
            <a:avLst/>
          </a:prstGeom>
        </p:spPr>
        <p:txBody>
          <a:bodyPr bIns="45720" lIns="91440" rIns="91440" rtlCol="0" tIns="45720" vert="horz">
            <a:noAutofit/>
          </a:bodyPr>
          <a:lstStyle/>
          <a:p>
            <a:pPr algn="ct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主要人物</a:t>
            </a:r>
          </a:p>
        </p:txBody>
      </p:sp>
      <p:sp>
        <p:nvSpPr>
          <p:cNvPr id="68" name="Rectangle 3"/>
          <p:cNvSpPr>
            <a:spLocks noChangeArrowheads="1" noGrp="1"/>
          </p:cNvSpPr>
          <p:nvPr/>
        </p:nvSpPr>
        <p:spPr>
          <a:xfrm flipH="1">
            <a:off x="1216058" y="1404962"/>
            <a:ext cx="3675981" cy="371484"/>
          </a:xfrm>
          <a:prstGeom prst="rect">
            <a:avLst/>
          </a:prstGeom>
          <a:solidFill>
            <a:srgbClr val="EEE6DA"/>
          </a:solid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mtClean="0" sz="1800">
                <a:solidFill>
                  <a:prstClr val="black"/>
                </a:solidFill>
                <a:latin typeface="+mn-ea"/>
              </a:rPr>
              <a:t>孙少安&amp;贺秀莲（虎子、燕子）</a:t>
            </a:r>
          </a:p>
        </p:txBody>
      </p:sp>
      <p:sp>
        <p:nvSpPr>
          <p:cNvPr id="69" name="Rectangle 3"/>
          <p:cNvSpPr>
            <a:spLocks noChangeArrowheads="1" noGrp="1"/>
          </p:cNvSpPr>
          <p:nvPr/>
        </p:nvSpPr>
        <p:spPr>
          <a:xfrm flipH="1">
            <a:off x="1177134" y="2181334"/>
            <a:ext cx="3714906" cy="365636"/>
          </a:xfrm>
          <a:prstGeom prst="rect">
            <a:avLst/>
          </a:prstGeom>
          <a:solidFill>
            <a:srgbClr val="EEE6DA"/>
          </a:solidFill>
        </p:spPr>
        <p:txBody>
          <a:bodyPr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z="1800">
                <a:solidFill>
                  <a:prstClr val="black"/>
                </a:solidFill>
                <a:latin typeface="+mn-ea"/>
              </a:rPr>
              <a:t>孙兰花&amp;王满银（猫蛋、狗蛋）</a:t>
            </a:r>
          </a:p>
        </p:txBody>
      </p:sp>
      <p:sp>
        <p:nvSpPr>
          <p:cNvPr id="70" name="Rectangle 3"/>
          <p:cNvSpPr>
            <a:spLocks noChangeArrowheads="1" noGrp="1"/>
          </p:cNvSpPr>
          <p:nvPr/>
        </p:nvSpPr>
        <p:spPr>
          <a:xfrm flipH="1">
            <a:off x="1177133" y="2970771"/>
            <a:ext cx="3714905" cy="417445"/>
          </a:xfrm>
          <a:prstGeom prst="rect">
            <a:avLst/>
          </a:prstGeom>
          <a:solidFill>
            <a:srgbClr val="EEE6DA"/>
          </a:solid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1800">
                <a:solidFill>
                  <a:prstClr val="black"/>
                </a:solidFill>
                <a:latin typeface="+mn-ea"/>
              </a:rPr>
              <a:t>孙少平&amp;金秀，</a:t>
            </a:r>
          </a:p>
        </p:txBody>
      </p:sp>
      <p:sp>
        <p:nvSpPr>
          <p:cNvPr id="71" name="Rectangle 3"/>
          <p:cNvSpPr>
            <a:spLocks noChangeArrowheads="1" noGrp="1"/>
          </p:cNvSpPr>
          <p:nvPr/>
        </p:nvSpPr>
        <p:spPr>
          <a:xfrm flipH="1">
            <a:off x="1177134" y="3787252"/>
            <a:ext cx="3714905" cy="363976"/>
          </a:xfrm>
          <a:prstGeom prst="rect">
            <a:avLst/>
          </a:prstGeom>
          <a:solidFill>
            <a:srgbClr val="EEE6DA"/>
          </a:solidFill>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z="1800">
                <a:solidFill>
                  <a:prstClr val="black"/>
                </a:solidFill>
                <a:latin typeface="+mn-ea"/>
              </a:rPr>
              <a:t>田润叶&amp;李向前（李乐）</a:t>
            </a:r>
          </a:p>
        </p:txBody>
      </p:sp>
      <p:sp>
        <p:nvSpPr>
          <p:cNvPr id="72" name="Rectangle 3"/>
          <p:cNvSpPr>
            <a:spLocks noChangeArrowheads="1" noGrp="1"/>
          </p:cNvSpPr>
          <p:nvPr/>
        </p:nvSpPr>
        <p:spPr>
          <a:xfrm flipH="1">
            <a:off x="5275199" y="1445945"/>
            <a:ext cx="2416493" cy="330501"/>
          </a:xfrm>
          <a:prstGeom prst="rect">
            <a:avLst/>
          </a:prstGeom>
          <a:solidFill>
            <a:srgbClr val="EEE6DA"/>
          </a:solidFill>
        </p:spPr>
        <p:txBody>
          <a:bodyPr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1800">
                <a:latin typeface="+mn-ea"/>
              </a:rPr>
              <a:t>少安*润叶</a:t>
            </a:r>
          </a:p>
        </p:txBody>
      </p:sp>
      <p:sp>
        <p:nvSpPr>
          <p:cNvPr id="73" name="Rectangle 3"/>
          <p:cNvSpPr>
            <a:spLocks noChangeArrowheads="1" noGrp="1"/>
          </p:cNvSpPr>
          <p:nvPr/>
        </p:nvSpPr>
        <p:spPr>
          <a:xfrm flipH="1">
            <a:off x="5275200" y="2258958"/>
            <a:ext cx="2416493" cy="342392"/>
          </a:xfrm>
          <a:prstGeom prst="rect">
            <a:avLst/>
          </a:prstGeom>
          <a:solidFill>
            <a:srgbClr val="EEE6DA"/>
          </a:solid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1800">
                <a:latin typeface="+mn-ea"/>
              </a:rPr>
              <a:t>少平*金波    （朋友）</a:t>
            </a:r>
          </a:p>
        </p:txBody>
      </p:sp>
      <p:sp>
        <p:nvSpPr>
          <p:cNvPr id="74" name="Rectangle 3"/>
          <p:cNvSpPr>
            <a:spLocks noChangeArrowheads="1" noGrp="1"/>
          </p:cNvSpPr>
          <p:nvPr/>
        </p:nvSpPr>
        <p:spPr>
          <a:xfrm flipH="1">
            <a:off x="5275201" y="2921000"/>
            <a:ext cx="2416493" cy="382400"/>
          </a:xfrm>
          <a:prstGeom prst="rect">
            <a:avLst/>
          </a:prstGeom>
          <a:solidFill>
            <a:srgbClr val="EEE6DA"/>
          </a:solid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1800">
                <a:latin typeface="+mn-ea"/>
              </a:rPr>
              <a:t>少平*田晓霞</a:t>
            </a:r>
          </a:p>
        </p:txBody>
      </p:sp>
      <p:sp>
        <p:nvSpPr>
          <p:cNvPr id="75" name="Rectangle 3"/>
          <p:cNvSpPr>
            <a:spLocks noChangeArrowheads="1" noGrp="1"/>
          </p:cNvSpPr>
          <p:nvPr/>
        </p:nvSpPr>
        <p:spPr>
          <a:xfrm flipH="1">
            <a:off x="5275200" y="3787252"/>
            <a:ext cx="2416491" cy="401580"/>
          </a:xfrm>
          <a:prstGeom prst="rect">
            <a:avLst/>
          </a:prstGeom>
          <a:solidFill>
            <a:srgbClr val="EEE6DA"/>
          </a:solidFill>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z="1800">
                <a:solidFill>
                  <a:prstClr val="black"/>
                </a:solidFill>
                <a:latin typeface="+mn-ea"/>
              </a:rPr>
              <a:t>少平*侯玉英</a:t>
            </a:r>
          </a:p>
        </p:txBody>
      </p:sp>
      <p:cxnSp>
        <p:nvCxnSpPr>
          <p:cNvPr id="13" name="直接连接符 12"/>
          <p:cNvCxnSpPr/>
          <p:nvPr/>
        </p:nvCxnSpPr>
        <p:spPr>
          <a:xfrm>
            <a:off x="820518" y="1934127"/>
            <a:ext cx="7189626"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820518" y="2720511"/>
            <a:ext cx="7189626"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20518" y="3543471"/>
            <a:ext cx="7189626"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20518" y="4384719"/>
            <a:ext cx="7189626" cy="0"/>
          </a:xfrm>
          <a:prstGeom prst="line">
            <a:avLst/>
          </a:prstGeom>
          <a:ln>
            <a:solidFill>
              <a:srgbClr val="99794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04009437"/>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8">
                                  <p:stCondLst>
                                    <p:cond delay="0"/>
                                  </p:stCondLst>
                                  <p:childTnLst>
                                    <p:set>
                                      <p:cBhvr>
                                        <p:cTn dur="1" fill="hold" id="11">
                                          <p:stCondLst>
                                            <p:cond delay="0"/>
                                          </p:stCondLst>
                                        </p:cTn>
                                        <p:tgtEl>
                                          <p:spTgt spid="68"/>
                                        </p:tgtEl>
                                        <p:attrNameLst>
                                          <p:attrName>style.visibility</p:attrName>
                                        </p:attrNameLst>
                                      </p:cBhvr>
                                      <p:to>
                                        <p:strVal val="visible"/>
                                      </p:to>
                                    </p:set>
                                    <p:anim calcmode="lin" valueType="num">
                                      <p:cBhvr additive="base">
                                        <p:cTn dur="500" fill="hold" id="12"/>
                                        <p:tgtEl>
                                          <p:spTgt spid="68"/>
                                        </p:tgtEl>
                                        <p:attrNameLst>
                                          <p:attrName>ppt_x</p:attrName>
                                        </p:attrNameLst>
                                      </p:cBhvr>
                                      <p:tavLst>
                                        <p:tav tm="0">
                                          <p:val>
                                            <p:strVal val="0-#ppt_w/2"/>
                                          </p:val>
                                        </p:tav>
                                        <p:tav tm="100000">
                                          <p:val>
                                            <p:strVal val="#ppt_x"/>
                                          </p:val>
                                        </p:tav>
                                      </p:tavLst>
                                    </p:anim>
                                    <p:anim calcmode="lin" valueType="num">
                                      <p:cBhvr additive="base">
                                        <p:cTn dur="500" fill="hold" id="13"/>
                                        <p:tgtEl>
                                          <p:spTgt spid="68"/>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0"/>
                                  </p:stCondLst>
                                  <p:childTnLst>
                                    <p:set>
                                      <p:cBhvr>
                                        <p:cTn dur="1" fill="hold" id="15">
                                          <p:stCondLst>
                                            <p:cond delay="0"/>
                                          </p:stCondLst>
                                        </p:cTn>
                                        <p:tgtEl>
                                          <p:spTgt spid="69"/>
                                        </p:tgtEl>
                                        <p:attrNameLst>
                                          <p:attrName>style.visibility</p:attrName>
                                        </p:attrNameLst>
                                      </p:cBhvr>
                                      <p:to>
                                        <p:strVal val="visible"/>
                                      </p:to>
                                    </p:set>
                                    <p:anim calcmode="lin" valueType="num">
                                      <p:cBhvr additive="base">
                                        <p:cTn dur="500" fill="hold" id="16"/>
                                        <p:tgtEl>
                                          <p:spTgt spid="69"/>
                                        </p:tgtEl>
                                        <p:attrNameLst>
                                          <p:attrName>ppt_x</p:attrName>
                                        </p:attrNameLst>
                                      </p:cBhvr>
                                      <p:tavLst>
                                        <p:tav tm="0">
                                          <p:val>
                                            <p:strVal val="0-#ppt_w/2"/>
                                          </p:val>
                                        </p:tav>
                                        <p:tav tm="100000">
                                          <p:val>
                                            <p:strVal val="#ppt_x"/>
                                          </p:val>
                                        </p:tav>
                                      </p:tavLst>
                                    </p:anim>
                                    <p:anim calcmode="lin" valueType="num">
                                      <p:cBhvr additive="base">
                                        <p:cTn dur="500" fill="hold" id="17"/>
                                        <p:tgtEl>
                                          <p:spTgt spid="6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70"/>
                                        </p:tgtEl>
                                        <p:attrNameLst>
                                          <p:attrName>style.visibility</p:attrName>
                                        </p:attrNameLst>
                                      </p:cBhvr>
                                      <p:to>
                                        <p:strVal val="visible"/>
                                      </p:to>
                                    </p:set>
                                    <p:anim calcmode="lin" valueType="num">
                                      <p:cBhvr additive="base">
                                        <p:cTn dur="500" fill="hold" id="20"/>
                                        <p:tgtEl>
                                          <p:spTgt spid="70"/>
                                        </p:tgtEl>
                                        <p:attrNameLst>
                                          <p:attrName>ppt_x</p:attrName>
                                        </p:attrNameLst>
                                      </p:cBhvr>
                                      <p:tavLst>
                                        <p:tav tm="0">
                                          <p:val>
                                            <p:strVal val="0-#ppt_w/2"/>
                                          </p:val>
                                        </p:tav>
                                        <p:tav tm="100000">
                                          <p:val>
                                            <p:strVal val="#ppt_x"/>
                                          </p:val>
                                        </p:tav>
                                      </p:tavLst>
                                    </p:anim>
                                    <p:anim calcmode="lin" valueType="num">
                                      <p:cBhvr additive="base">
                                        <p:cTn dur="500" fill="hold" id="21"/>
                                        <p:tgtEl>
                                          <p:spTgt spid="70"/>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71"/>
                                        </p:tgtEl>
                                        <p:attrNameLst>
                                          <p:attrName>style.visibility</p:attrName>
                                        </p:attrNameLst>
                                      </p:cBhvr>
                                      <p:to>
                                        <p:strVal val="visible"/>
                                      </p:to>
                                    </p:set>
                                    <p:anim calcmode="lin" valueType="num">
                                      <p:cBhvr additive="base">
                                        <p:cTn dur="500" fill="hold" id="24"/>
                                        <p:tgtEl>
                                          <p:spTgt spid="71"/>
                                        </p:tgtEl>
                                        <p:attrNameLst>
                                          <p:attrName>ppt_x</p:attrName>
                                        </p:attrNameLst>
                                      </p:cBhvr>
                                      <p:tavLst>
                                        <p:tav tm="0">
                                          <p:val>
                                            <p:strVal val="0-#ppt_w/2"/>
                                          </p:val>
                                        </p:tav>
                                        <p:tav tm="100000">
                                          <p:val>
                                            <p:strVal val="#ppt_x"/>
                                          </p:val>
                                        </p:tav>
                                      </p:tavLst>
                                    </p:anim>
                                    <p:anim calcmode="lin" valueType="num">
                                      <p:cBhvr additive="base">
                                        <p:cTn dur="500" fill="hold" id="25"/>
                                        <p:tgtEl>
                                          <p:spTgt spid="71"/>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72"/>
                                        </p:tgtEl>
                                        <p:attrNameLst>
                                          <p:attrName>style.visibility</p:attrName>
                                        </p:attrNameLst>
                                      </p:cBhvr>
                                      <p:to>
                                        <p:strVal val="visible"/>
                                      </p:to>
                                    </p:set>
                                    <p:anim calcmode="lin" valueType="num">
                                      <p:cBhvr additive="base">
                                        <p:cTn dur="500" fill="hold" id="28"/>
                                        <p:tgtEl>
                                          <p:spTgt spid="72"/>
                                        </p:tgtEl>
                                        <p:attrNameLst>
                                          <p:attrName>ppt_x</p:attrName>
                                        </p:attrNameLst>
                                      </p:cBhvr>
                                      <p:tavLst>
                                        <p:tav tm="0">
                                          <p:val>
                                            <p:strVal val="0-#ppt_w/2"/>
                                          </p:val>
                                        </p:tav>
                                        <p:tav tm="100000">
                                          <p:val>
                                            <p:strVal val="#ppt_x"/>
                                          </p:val>
                                        </p:tav>
                                      </p:tavLst>
                                    </p:anim>
                                    <p:anim calcmode="lin" valueType="num">
                                      <p:cBhvr additive="base">
                                        <p:cTn dur="500" fill="hold" id="29"/>
                                        <p:tgtEl>
                                          <p:spTgt spid="72"/>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73"/>
                                        </p:tgtEl>
                                        <p:attrNameLst>
                                          <p:attrName>style.visibility</p:attrName>
                                        </p:attrNameLst>
                                      </p:cBhvr>
                                      <p:to>
                                        <p:strVal val="visible"/>
                                      </p:to>
                                    </p:set>
                                    <p:anim calcmode="lin" valueType="num">
                                      <p:cBhvr additive="base">
                                        <p:cTn dur="500" fill="hold" id="32"/>
                                        <p:tgtEl>
                                          <p:spTgt spid="73"/>
                                        </p:tgtEl>
                                        <p:attrNameLst>
                                          <p:attrName>ppt_x</p:attrName>
                                        </p:attrNameLst>
                                      </p:cBhvr>
                                      <p:tavLst>
                                        <p:tav tm="0">
                                          <p:val>
                                            <p:strVal val="0-#ppt_w/2"/>
                                          </p:val>
                                        </p:tav>
                                        <p:tav tm="100000">
                                          <p:val>
                                            <p:strVal val="#ppt_x"/>
                                          </p:val>
                                        </p:tav>
                                      </p:tavLst>
                                    </p:anim>
                                    <p:anim calcmode="lin" valueType="num">
                                      <p:cBhvr additive="base">
                                        <p:cTn dur="500" fill="hold" id="33"/>
                                        <p:tgtEl>
                                          <p:spTgt spid="73"/>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74"/>
                                        </p:tgtEl>
                                        <p:attrNameLst>
                                          <p:attrName>style.visibility</p:attrName>
                                        </p:attrNameLst>
                                      </p:cBhvr>
                                      <p:to>
                                        <p:strVal val="visible"/>
                                      </p:to>
                                    </p:set>
                                    <p:anim calcmode="lin" valueType="num">
                                      <p:cBhvr additive="base">
                                        <p:cTn dur="500" fill="hold" id="36"/>
                                        <p:tgtEl>
                                          <p:spTgt spid="74"/>
                                        </p:tgtEl>
                                        <p:attrNameLst>
                                          <p:attrName>ppt_x</p:attrName>
                                        </p:attrNameLst>
                                      </p:cBhvr>
                                      <p:tavLst>
                                        <p:tav tm="0">
                                          <p:val>
                                            <p:strVal val="0-#ppt_w/2"/>
                                          </p:val>
                                        </p:tav>
                                        <p:tav tm="100000">
                                          <p:val>
                                            <p:strVal val="#ppt_x"/>
                                          </p:val>
                                        </p:tav>
                                      </p:tavLst>
                                    </p:anim>
                                    <p:anim calcmode="lin" valueType="num">
                                      <p:cBhvr additive="base">
                                        <p:cTn dur="500" fill="hold" id="37"/>
                                        <p:tgtEl>
                                          <p:spTgt spid="7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75"/>
                                        </p:tgtEl>
                                        <p:attrNameLst>
                                          <p:attrName>style.visibility</p:attrName>
                                        </p:attrNameLst>
                                      </p:cBhvr>
                                      <p:to>
                                        <p:strVal val="visible"/>
                                      </p:to>
                                    </p:set>
                                    <p:anim calcmode="lin" valueType="num">
                                      <p:cBhvr additive="base">
                                        <p:cTn dur="500" fill="hold" id="40"/>
                                        <p:tgtEl>
                                          <p:spTgt spid="75"/>
                                        </p:tgtEl>
                                        <p:attrNameLst>
                                          <p:attrName>ppt_x</p:attrName>
                                        </p:attrNameLst>
                                      </p:cBhvr>
                                      <p:tavLst>
                                        <p:tav tm="0">
                                          <p:val>
                                            <p:strVal val="0-#ppt_w/2"/>
                                          </p:val>
                                        </p:tav>
                                        <p:tav tm="100000">
                                          <p:val>
                                            <p:strVal val="#ppt_x"/>
                                          </p:val>
                                        </p:tav>
                                      </p:tavLst>
                                    </p:anim>
                                    <p:anim calcmode="lin" valueType="num">
                                      <p:cBhvr additive="base">
                                        <p:cTn dur="500" fill="hold" id="41"/>
                                        <p:tgtEl>
                                          <p:spTgt spid="75"/>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500" id="46"/>
                                        <p:tgtEl>
                                          <p:spTgt spid="13"/>
                                        </p:tgtEl>
                                      </p:cBhvr>
                                    </p:animEffect>
                                  </p:childTnLst>
                                </p:cTn>
                              </p:par>
                              <p:par>
                                <p:cTn fill="hold" id="47" nodeType="withEffect" presetClass="entr" presetID="22" presetSubtype="8">
                                  <p:stCondLst>
                                    <p:cond delay="0"/>
                                  </p:stCondLst>
                                  <p:childTnLst>
                                    <p:set>
                                      <p:cBhvr>
                                        <p:cTn dur="1" fill="hold" id="48">
                                          <p:stCondLst>
                                            <p:cond delay="0"/>
                                          </p:stCondLst>
                                        </p:cTn>
                                        <p:tgtEl>
                                          <p:spTgt spid="76"/>
                                        </p:tgtEl>
                                        <p:attrNameLst>
                                          <p:attrName>style.visibility</p:attrName>
                                        </p:attrNameLst>
                                      </p:cBhvr>
                                      <p:to>
                                        <p:strVal val="visible"/>
                                      </p:to>
                                    </p:set>
                                    <p:animEffect filter="wipe(left)" transition="in">
                                      <p:cBhvr>
                                        <p:cTn dur="500" id="49"/>
                                        <p:tgtEl>
                                          <p:spTgt spid="76"/>
                                        </p:tgtEl>
                                      </p:cBhvr>
                                    </p:animEffect>
                                  </p:childTnLst>
                                </p:cTn>
                              </p:par>
                              <p:par>
                                <p:cTn fill="hold" id="50" nodeType="withEffect" presetClass="entr" presetID="22" presetSubtype="8">
                                  <p:stCondLst>
                                    <p:cond delay="0"/>
                                  </p:stCondLst>
                                  <p:childTnLst>
                                    <p:set>
                                      <p:cBhvr>
                                        <p:cTn dur="1" fill="hold" id="51">
                                          <p:stCondLst>
                                            <p:cond delay="0"/>
                                          </p:stCondLst>
                                        </p:cTn>
                                        <p:tgtEl>
                                          <p:spTgt spid="77"/>
                                        </p:tgtEl>
                                        <p:attrNameLst>
                                          <p:attrName>style.visibility</p:attrName>
                                        </p:attrNameLst>
                                      </p:cBhvr>
                                      <p:to>
                                        <p:strVal val="visible"/>
                                      </p:to>
                                    </p:set>
                                    <p:animEffect filter="wipe(left)" transition="in">
                                      <p:cBhvr>
                                        <p:cTn dur="500" id="52"/>
                                        <p:tgtEl>
                                          <p:spTgt spid="77"/>
                                        </p:tgtEl>
                                      </p:cBhvr>
                                    </p:animEffect>
                                  </p:childTnLst>
                                </p:cTn>
                              </p:par>
                              <p:par>
                                <p:cTn fill="hold" id="53" nodeType="withEffect" presetClass="entr" presetID="22" presetSubtype="8">
                                  <p:stCondLst>
                                    <p:cond delay="0"/>
                                  </p:stCondLst>
                                  <p:childTnLst>
                                    <p:set>
                                      <p:cBhvr>
                                        <p:cTn dur="1" fill="hold" id="54">
                                          <p:stCondLst>
                                            <p:cond delay="0"/>
                                          </p:stCondLst>
                                        </p:cTn>
                                        <p:tgtEl>
                                          <p:spTgt spid="78"/>
                                        </p:tgtEl>
                                        <p:attrNameLst>
                                          <p:attrName>style.visibility</p:attrName>
                                        </p:attrNameLst>
                                      </p:cBhvr>
                                      <p:to>
                                        <p:strVal val="visible"/>
                                      </p:to>
                                    </p:set>
                                    <p:animEffect filter="wipe(left)" transition="in">
                                      <p:cBhvr>
                                        <p:cTn dur="500" id="55"/>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8"/>
      <p:bldP grpId="0" spid="69"/>
      <p:bldP grpId="0" spid="70"/>
      <p:bldP grpId="0" spid="71"/>
      <p:bldP grpId="0" spid="72"/>
      <p:bldP grpId="0" spid="73"/>
      <p:bldP grpId="0" spid="74"/>
      <p:bldP grpId="0" spid="7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a:extLst>
              <a:ext uri="{FF2B5EF4-FFF2-40B4-BE49-F238E27FC236}">
                <a16:creationId xmlns:a16="http://schemas.microsoft.com/office/drawing/2014/main" id="{A9D020A9-3E36-405A-9B49-F5655D7B7965}"/>
              </a:ext>
            </a:extLst>
          </p:cNvPr>
          <p:cNvSpPr/>
          <p:nvPr/>
        </p:nvSpPr>
        <p:spPr>
          <a:xfrm>
            <a:off x="144780" y="167640"/>
            <a:ext cx="8831580" cy="4823460"/>
          </a:xfrm>
          <a:prstGeom prst="rect">
            <a:avLst/>
          </a:prstGeom>
        </p:spPr>
        <p:txBody>
          <a:bodyPr bIns="45720" lIns="91440" rIns="91440" rtlCol="0" tIns="45720" vert="horz">
            <a:noAutofit/>
          </a:bodyPr>
          <a:lstStyle/>
          <a:p>
            <a:pPr algn="ctr" defTabSz="914400">
              <a:spcBef>
                <a:spcPts val="1000"/>
              </a:spcBef>
              <a:buFont charset="0" panose="020b0604020202020204" pitchFamily="34" typeface="Arial"/>
              <a:buNone/>
            </a:pPr>
            <a:endParaRPr altLang="en-US" lang="zh-CN" sz="7200">
              <a:solidFill>
                <a:srgbClr val="362B1A"/>
              </a:solidFill>
              <a:latin charset="-122" panose="02000603000000000000" pitchFamily="2" typeface="禹卫书法行书简体 "/>
              <a:ea charset="-122" panose="02000603000000000000" pitchFamily="2" typeface="禹卫书法行书简体 "/>
            </a:endParaRPr>
          </a:p>
        </p:txBody>
      </p:sp>
      <p:pic>
        <p:nvPicPr>
          <p:cNvPr id="18" name="图片 17"/>
          <p:cNvPicPr>
            <a:picLocks noChangeAspect="1"/>
          </p:cNvPicPr>
          <p:nvPr/>
        </p:nvPicPr>
        <p:blipFill>
          <a:blip r:embed="rId3">
            <a:extLst>
              <a:ext uri="{28A0092B-C50C-407E-A947-70E740481C1C}">
                <a14:useLocalDpi val="0"/>
              </a:ext>
            </a:extLst>
          </a:blip>
          <a:srcRect r="58284" t="40301"/>
          <a:stretch>
            <a:fillRect/>
          </a:stretch>
        </p:blipFill>
        <p:spPr>
          <a:xfrm rot="5400000">
            <a:off x="-130827" y="120316"/>
            <a:ext cx="1756368" cy="1515737"/>
          </a:xfrm>
          <a:prstGeom prst="rect">
            <a:avLst/>
          </a:prstGeom>
        </p:spPr>
      </p:pic>
      <p:sp>
        <p:nvSpPr>
          <p:cNvPr id="11" name="Rectangle 3"/>
          <p:cNvSpPr>
            <a:spLocks noChangeArrowheads="1" noGrp="1"/>
          </p:cNvSpPr>
          <p:nvPr/>
        </p:nvSpPr>
        <p:spPr>
          <a:xfrm>
            <a:off x="1207828" y="496406"/>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zh-CN" lang="zh-CN" sz="3200">
                <a:solidFill>
                  <a:srgbClr val="362B1A"/>
                </a:solidFill>
                <a:latin charset="-122" panose="02010800040101010101" pitchFamily="2" typeface="华文行楷"/>
                <a:ea charset="-122" panose="02010800040101010101" pitchFamily="2" typeface="华文行楷"/>
              </a:rPr>
              <a:t>作者简介</a:t>
            </a:r>
          </a:p>
        </p:txBody>
      </p:sp>
      <p:sp>
        <p:nvSpPr>
          <p:cNvPr id="13" name="Rectangle 4"/>
          <p:cNvSpPr>
            <a:spLocks noChangeArrowheads="1" noGrp="1"/>
          </p:cNvSpPr>
          <p:nvPr/>
        </p:nvSpPr>
        <p:spPr>
          <a:xfrm>
            <a:off x="3876973" y="1414514"/>
            <a:ext cx="4658106" cy="184906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FontTx/>
              <a:buNone/>
            </a:pPr>
            <a:r>
              <a:rPr altLang="en-US" b="1" lang="zh-CN" sz="1600">
                <a:solidFill>
                  <a:srgbClr val="362B1A"/>
                </a:solidFill>
                <a:latin typeface="+mn-ea"/>
              </a:rPr>
              <a:t>           路遥（1949—1992），原名王卫国，1949年12月3日生于陕西榆林市清涧县一个贫困的农民家庭，7岁时因为家里困难被过继给延川县农村的伯父。曾在延川县立中学学习，1969年回乡务农。这段时间里他做过许多临时性的工作，并在农村一所小学中教过一年书。1973年进入延安大学中文系学习，其间开始文学创作。 </a:t>
            </a:r>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646543" y="1515098"/>
            <a:ext cx="3075138" cy="2533784"/>
          </a:xfrm>
          <a:prstGeom prst="round2DiagRect">
            <a:avLst>
              <a:gd fmla="val 0" name="adj1"/>
              <a:gd fmla="val 0" name="adj2"/>
            </a:avLst>
          </a:prstGeom>
          <a:ln cap="sq" w="88900">
            <a:solidFill>
              <a:srgbClr val="B79768">
                <a:alpha val="60000"/>
              </a:srgbClr>
            </a:solidFill>
            <a:miter lim="800000"/>
          </a:ln>
          <a:effectLst/>
        </p:spPr>
      </p:pic>
    </p:spTree>
    <p:extLst>
      <p:ext uri="{BB962C8B-B14F-4D97-AF65-F5344CB8AC3E}">
        <p14:creationId val="2948188270"/>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1">
                                  <p:stCondLst>
                                    <p:cond delay="0"/>
                                  </p:stCondLst>
                                  <p:childTnLst>
                                    <p:set>
                                      <p:cBhvr>
                                        <p:cTn dur="1" fill="hold" id="11">
                                          <p:stCondLst>
                                            <p:cond delay="0"/>
                                          </p:stCondLst>
                                        </p:cTn>
                                        <p:tgtEl>
                                          <p:spTgt spid="18"/>
                                        </p:tgtEl>
                                        <p:attrNameLst>
                                          <p:attrName>style.visibility</p:attrName>
                                        </p:attrNameLst>
                                      </p:cBhvr>
                                      <p:to>
                                        <p:strVal val="visible"/>
                                      </p:to>
                                    </p:set>
                                    <p:animEffect filter="wipe(up)" transition="in">
                                      <p:cBhvr>
                                        <p:cTn dur="500" id="12"/>
                                        <p:tgtEl>
                                          <p:spTgt spid="1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4" presetSubtype="10">
                                  <p:stCondLst>
                                    <p:cond delay="0"/>
                                  </p:stCondLst>
                                  <p:childTnLst>
                                    <p:set>
                                      <p:cBhvr>
                                        <p:cTn dur="1" fill="hold" id="21">
                                          <p:stCondLst>
                                            <p:cond delay="0"/>
                                          </p:stCondLst>
                                        </p:cTn>
                                        <p:tgtEl>
                                          <p:spTgt spid="2"/>
                                        </p:tgtEl>
                                        <p:attrNameLst>
                                          <p:attrName>style.visibility</p:attrName>
                                        </p:attrNameLst>
                                      </p:cBhvr>
                                      <p:to>
                                        <p:strVal val="visible"/>
                                      </p:to>
                                    </p:set>
                                    <p:animEffect filter="randombar(horizontal)" transition="in">
                                      <p:cBhvr>
                                        <p:cTn dur="500" id="22"/>
                                        <p:tgtEl>
                                          <p:spTgt spid="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2310762" y="1381962"/>
            <a:ext cx="706733" cy="2910455"/>
            <a:chOff x="1019932" y="1427682"/>
            <a:chExt cx="706733" cy="2910455"/>
          </a:xfrm>
        </p:grpSpPr>
        <p:sp>
          <p:nvSpPr>
            <p:cNvPr id="30" name="五边形 29"/>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3182443" y="1381962"/>
            <a:ext cx="706733" cy="2910455"/>
            <a:chOff x="1019932" y="1427682"/>
            <a:chExt cx="706733" cy="2910455"/>
          </a:xfrm>
        </p:grpSpPr>
        <p:sp>
          <p:nvSpPr>
            <p:cNvPr id="34" name="五边形 33"/>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a:off x="4088097" y="1381962"/>
            <a:ext cx="706733" cy="2910455"/>
            <a:chOff x="1019932" y="1427682"/>
            <a:chExt cx="706733" cy="2910455"/>
          </a:xfrm>
        </p:grpSpPr>
        <p:sp>
          <p:nvSpPr>
            <p:cNvPr id="38" name="五边形 37"/>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4997742" y="1381962"/>
            <a:ext cx="706733" cy="2910455"/>
            <a:chOff x="1019932" y="1427682"/>
            <a:chExt cx="706733" cy="2910455"/>
          </a:xfrm>
        </p:grpSpPr>
        <p:sp>
          <p:nvSpPr>
            <p:cNvPr id="42" name="五边形 41"/>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5958117" y="1381962"/>
            <a:ext cx="706733" cy="2910455"/>
            <a:chOff x="1019932" y="1427682"/>
            <a:chExt cx="706733" cy="2910455"/>
          </a:xfrm>
        </p:grpSpPr>
        <p:sp>
          <p:nvSpPr>
            <p:cNvPr id="46" name="五边形 45"/>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6911820" y="1381962"/>
            <a:ext cx="706733" cy="2910455"/>
            <a:chOff x="1019932" y="1427682"/>
            <a:chExt cx="706733" cy="2910455"/>
          </a:xfrm>
        </p:grpSpPr>
        <p:sp>
          <p:nvSpPr>
            <p:cNvPr id="50" name="五边形 49"/>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Rectangle 3"/>
          <p:cNvSpPr>
            <a:spLocks noChangeArrowheads="1" noGrp="1"/>
          </p:cNvSpPr>
          <p:nvPr/>
        </p:nvSpPr>
        <p:spPr>
          <a:xfrm>
            <a:off x="2386796" y="296164"/>
            <a:ext cx="3672840" cy="689927"/>
          </a:xfrm>
          <a:prstGeom prst="rect">
            <a:avLst/>
          </a:prstGeom>
        </p:spPr>
        <p:txBody>
          <a:bodyPr bIns="45720" lIns="91440" rIns="91440" rtlCol="0" tIns="45720" vert="horz">
            <a:noAutofit/>
          </a:bodyPr>
          <a:lstStyle/>
          <a:p>
            <a:pPr defTabSz="914400">
              <a:spcBef>
                <a:spcPts val="1000"/>
              </a:spcBef>
              <a:buFont charset="0" panose="020b0604020202020204" pitchFamily="34" typeface="Arial"/>
              <a:buNone/>
            </a:pPr>
            <a:r>
              <a:rPr altLang="en-US" lang="zh-CN" sz="3200">
                <a:solidFill>
                  <a:srgbClr val="362B1A"/>
                </a:solidFill>
                <a:latin charset="-122" panose="02010800040101010101" pitchFamily="2" typeface="华文行楷"/>
                <a:ea charset="-122" panose="02010800040101010101" pitchFamily="2" typeface="华文行楷"/>
              </a:rPr>
              <a:t>主要作品</a:t>
            </a:r>
          </a:p>
        </p:txBody>
      </p:sp>
      <p:grpSp>
        <p:nvGrpSpPr>
          <p:cNvPr id="6" name="组合 5"/>
          <p:cNvGrpSpPr/>
          <p:nvPr/>
        </p:nvGrpSpPr>
        <p:grpSpPr>
          <a:xfrm>
            <a:off x="1440556" y="1381962"/>
            <a:ext cx="706733" cy="2910455"/>
            <a:chOff x="1019932" y="1427682"/>
            <a:chExt cx="706733" cy="2910455"/>
          </a:xfrm>
        </p:grpSpPr>
        <p:sp>
          <p:nvSpPr>
            <p:cNvPr id="3" name="五边形 2"/>
            <p:cNvSpPr/>
            <p:nvPr/>
          </p:nvSpPr>
          <p:spPr>
            <a:xfrm rot="5400000">
              <a:off x="37912" y="2649383"/>
              <a:ext cx="2670774" cy="706733"/>
            </a:xfrm>
            <a:prstGeom prst="homePlate">
              <a:avLst>
                <a:gd fmla="val 0" name="adj"/>
              </a:avLst>
            </a:prstGeom>
            <a:solidFill>
              <a:srgbClr val="9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329757" y="1427682"/>
              <a:ext cx="92688" cy="339776"/>
            </a:xfrm>
            <a:prstGeom prst="ellipse">
              <a:avLst/>
            </a:prstGeom>
            <a:noFill/>
            <a:ln>
              <a:solidFill>
                <a:srgbClr val="D9BA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291669" y="1726948"/>
              <a:ext cx="168106" cy="168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Rectangle 4"/>
          <p:cNvSpPr>
            <a:spLocks noChangeArrowheads="1" noGrp="1"/>
          </p:cNvSpPr>
          <p:nvPr/>
        </p:nvSpPr>
        <p:spPr>
          <a:xfrm>
            <a:off x="1500663" y="2201827"/>
            <a:ext cx="526447" cy="1480857"/>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2000">
                <a:solidFill>
                  <a:schemeClr val="bg1"/>
                </a:solidFill>
                <a:ea charset="-122" panose="02010800040101010101" pitchFamily="2" typeface="华文新魏"/>
              </a:rPr>
              <a:t>《人生》</a:t>
            </a:r>
          </a:p>
        </p:txBody>
      </p:sp>
      <p:sp>
        <p:nvSpPr>
          <p:cNvPr id="14" name="Rectangle 4"/>
          <p:cNvSpPr>
            <a:spLocks noChangeArrowheads="1" noGrp="1"/>
          </p:cNvSpPr>
          <p:nvPr/>
        </p:nvSpPr>
        <p:spPr>
          <a:xfrm>
            <a:off x="4133879" y="1814899"/>
            <a:ext cx="509961" cy="2477518"/>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1800">
                <a:solidFill>
                  <a:schemeClr val="bg1"/>
                </a:solidFill>
                <a:ea charset="-122" panose="02010800040101010101" pitchFamily="2" typeface="华文新魏"/>
              </a:rPr>
              <a:t>《你怎么也想不到》</a:t>
            </a:r>
          </a:p>
        </p:txBody>
      </p:sp>
      <p:sp>
        <p:nvSpPr>
          <p:cNvPr id="15" name="Rectangle 4"/>
          <p:cNvSpPr>
            <a:spLocks noChangeArrowheads="1" noGrp="1"/>
          </p:cNvSpPr>
          <p:nvPr/>
        </p:nvSpPr>
        <p:spPr>
          <a:xfrm>
            <a:off x="2530957" y="1814899"/>
            <a:ext cx="337032" cy="2182126"/>
          </a:xfrm>
          <a:prstGeom prst="rect">
            <a:avLst/>
          </a:prstGeom>
        </p:spPr>
        <p:txBody>
          <a:bodyPr bIns="45720" lIns="91440" rIns="91440" rtlCol="0" tIns="45720" vert="eaVert">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1800">
                <a:solidFill>
                  <a:schemeClr val="bg1"/>
                </a:solidFill>
                <a:ea charset="-122" panose="02010800040101010101" pitchFamily="2" typeface="华文新魏"/>
              </a:rPr>
              <a:t>《在困难的日子里》</a:t>
            </a:r>
          </a:p>
        </p:txBody>
      </p:sp>
      <p:sp>
        <p:nvSpPr>
          <p:cNvPr id="17" name="Rectangle 4"/>
          <p:cNvSpPr>
            <a:spLocks noChangeArrowheads="1" noGrp="1"/>
          </p:cNvSpPr>
          <p:nvPr/>
        </p:nvSpPr>
        <p:spPr>
          <a:xfrm>
            <a:off x="5058947" y="1886091"/>
            <a:ext cx="480024" cy="2838702"/>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1600">
                <a:solidFill>
                  <a:schemeClr val="bg1"/>
                </a:solidFill>
                <a:ea charset="-122" panose="02010800040101010101" pitchFamily="2" typeface="华文新魏"/>
              </a:rPr>
              <a:t>《黄叶在秋风中飘落》</a:t>
            </a:r>
          </a:p>
        </p:txBody>
      </p:sp>
      <p:sp>
        <p:nvSpPr>
          <p:cNvPr id="20" name="Rectangle 4"/>
          <p:cNvSpPr>
            <a:spLocks noChangeArrowheads="1" noGrp="1"/>
          </p:cNvSpPr>
          <p:nvPr/>
        </p:nvSpPr>
        <p:spPr>
          <a:xfrm>
            <a:off x="3304718" y="1951392"/>
            <a:ext cx="462185" cy="2045633"/>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2000">
                <a:solidFill>
                  <a:schemeClr val="bg1"/>
                </a:solidFill>
                <a:ea charset="-122" panose="02010800040101010101" pitchFamily="2" typeface="华文新魏"/>
              </a:rPr>
              <a:t>《平凡的世界》</a:t>
            </a:r>
          </a:p>
        </p:txBody>
      </p:sp>
      <p:sp>
        <p:nvSpPr>
          <p:cNvPr id="22" name="Rectangle 4"/>
          <p:cNvSpPr>
            <a:spLocks noChangeArrowheads="1" noGrp="1"/>
          </p:cNvSpPr>
          <p:nvPr/>
        </p:nvSpPr>
        <p:spPr>
          <a:xfrm>
            <a:off x="5976213" y="1835817"/>
            <a:ext cx="541941" cy="2939250"/>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zh-CN" lang="zh-CN" sz="1600">
                <a:solidFill>
                  <a:schemeClr val="bg1"/>
                </a:solidFill>
                <a:ea charset="-122" panose="02010800040101010101" pitchFamily="2" typeface="华文新魏"/>
              </a:rPr>
              <a:t>《我与六叔的五次见面》</a:t>
            </a:r>
          </a:p>
        </p:txBody>
      </p:sp>
      <p:sp>
        <p:nvSpPr>
          <p:cNvPr id="16" name="Rectangle 4"/>
          <p:cNvSpPr>
            <a:spLocks noChangeArrowheads="1" noGrp="1"/>
          </p:cNvSpPr>
          <p:nvPr/>
        </p:nvSpPr>
        <p:spPr>
          <a:xfrm>
            <a:off x="6907320" y="1951392"/>
            <a:ext cx="583180" cy="2503019"/>
          </a:xfrm>
          <a:prstGeom prst="rect">
            <a:avLst/>
          </a:prstGeom>
        </p:spPr>
        <p:txBody>
          <a:bodyPr bIns="45720" lIns="91440" rIns="91440" rtlCol="0" tIns="45720" vert="eaVert">
            <a:normAutofit fontScale="22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90000"/>
              </a:lnSpc>
              <a:buNone/>
            </a:pPr>
            <a:r>
              <a:rPr altLang="zh-CN" lang="en-US" smtClean="0" sz="1800">
                <a:solidFill>
                  <a:schemeClr val="bg1"/>
                </a:solidFill>
                <a:ea charset="-122" panose="02010800040101010101" pitchFamily="2" typeface="华文新魏"/>
              </a:rPr>
              <a:t>《早晨从中午开始》</a:t>
            </a:r>
          </a:p>
        </p:txBody>
      </p:sp>
    </p:spTree>
    <p:extLst>
      <p:ext uri="{BB962C8B-B14F-4D97-AF65-F5344CB8AC3E}">
        <p14:creationId val="251868909"/>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id="8" nodeType="withEffect" presetClass="entr" presetID="42" presetSubtype="0">
                                  <p:stCondLst>
                                    <p:cond delay="0"/>
                                  </p:stCondLst>
                                  <p:childTnLst>
                                    <p:set>
                                      <p:cBhvr>
                                        <p:cTn dur="1" fill="hold" id="9">
                                          <p:stCondLst>
                                            <p:cond delay="0"/>
                                          </p:stCondLst>
                                        </p:cTn>
                                        <p:tgtEl>
                                          <p:spTgt spid="29"/>
                                        </p:tgtEl>
                                        <p:attrNameLst>
                                          <p:attrName>style.visibility</p:attrName>
                                        </p:attrNameLst>
                                      </p:cBhvr>
                                      <p:to>
                                        <p:strVal val="visible"/>
                                      </p:to>
                                    </p:set>
                                    <p:animEffect filter="fade" transition="in">
                                      <p:cBhvr>
                                        <p:cTn dur="1000" id="10"/>
                                        <p:tgtEl>
                                          <p:spTgt spid="29"/>
                                        </p:tgtEl>
                                      </p:cBhvr>
                                    </p:animEffect>
                                    <p:anim calcmode="lin" valueType="num">
                                      <p:cBhvr>
                                        <p:cTn dur="1000" fill="hold" id="11"/>
                                        <p:tgtEl>
                                          <p:spTgt spid="29"/>
                                        </p:tgtEl>
                                        <p:attrNameLst>
                                          <p:attrName>ppt_x</p:attrName>
                                        </p:attrNameLst>
                                      </p:cBhvr>
                                      <p:tavLst>
                                        <p:tav tm="0">
                                          <p:val>
                                            <p:strVal val="#ppt_x"/>
                                          </p:val>
                                        </p:tav>
                                        <p:tav tm="100000">
                                          <p:val>
                                            <p:strVal val="#ppt_x"/>
                                          </p:val>
                                        </p:tav>
                                      </p:tavLst>
                                    </p:anim>
                                    <p:anim calcmode="lin" valueType="num">
                                      <p:cBhvr>
                                        <p:cTn dur="1000" fill="hold" id="12"/>
                                        <p:tgtEl>
                                          <p:spTgt spid="29"/>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1000" id="15"/>
                                        <p:tgtEl>
                                          <p:spTgt spid="33"/>
                                        </p:tgtEl>
                                      </p:cBhvr>
                                    </p:animEffect>
                                    <p:anim calcmode="lin" valueType="num">
                                      <p:cBhvr>
                                        <p:cTn dur="1000" fill="hold" id="16"/>
                                        <p:tgtEl>
                                          <p:spTgt spid="33"/>
                                        </p:tgtEl>
                                        <p:attrNameLst>
                                          <p:attrName>ppt_x</p:attrName>
                                        </p:attrNameLst>
                                      </p:cBhvr>
                                      <p:tavLst>
                                        <p:tav tm="0">
                                          <p:val>
                                            <p:strVal val="#ppt_x"/>
                                          </p:val>
                                        </p:tav>
                                        <p:tav tm="100000">
                                          <p:val>
                                            <p:strVal val="#ppt_x"/>
                                          </p:val>
                                        </p:tav>
                                      </p:tavLst>
                                    </p:anim>
                                    <p:anim calcmode="lin" valueType="num">
                                      <p:cBhvr>
                                        <p:cTn dur="1000" fill="hold" id="17"/>
                                        <p:tgtEl>
                                          <p:spTgt spid="33"/>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1000" id="20"/>
                                        <p:tgtEl>
                                          <p:spTgt spid="37"/>
                                        </p:tgtEl>
                                      </p:cBhvr>
                                    </p:animEffect>
                                    <p:anim calcmode="lin" valueType="num">
                                      <p:cBhvr>
                                        <p:cTn dur="1000" fill="hold" id="21"/>
                                        <p:tgtEl>
                                          <p:spTgt spid="37"/>
                                        </p:tgtEl>
                                        <p:attrNameLst>
                                          <p:attrName>ppt_x</p:attrName>
                                        </p:attrNameLst>
                                      </p:cBhvr>
                                      <p:tavLst>
                                        <p:tav tm="0">
                                          <p:val>
                                            <p:strVal val="#ppt_x"/>
                                          </p:val>
                                        </p:tav>
                                        <p:tav tm="100000">
                                          <p:val>
                                            <p:strVal val="#ppt_x"/>
                                          </p:val>
                                        </p:tav>
                                      </p:tavLst>
                                    </p:anim>
                                    <p:anim calcmode="lin" valueType="num">
                                      <p:cBhvr>
                                        <p:cTn dur="1000" fill="hold" id="22"/>
                                        <p:tgtEl>
                                          <p:spTgt spid="37"/>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41"/>
                                        </p:tgtEl>
                                        <p:attrNameLst>
                                          <p:attrName>style.visibility</p:attrName>
                                        </p:attrNameLst>
                                      </p:cBhvr>
                                      <p:to>
                                        <p:strVal val="visible"/>
                                      </p:to>
                                    </p:set>
                                    <p:animEffect filter="fade" transition="in">
                                      <p:cBhvr>
                                        <p:cTn dur="1000" id="25"/>
                                        <p:tgtEl>
                                          <p:spTgt spid="41"/>
                                        </p:tgtEl>
                                      </p:cBhvr>
                                    </p:animEffect>
                                    <p:anim calcmode="lin" valueType="num">
                                      <p:cBhvr>
                                        <p:cTn dur="1000" fill="hold" id="26"/>
                                        <p:tgtEl>
                                          <p:spTgt spid="41"/>
                                        </p:tgtEl>
                                        <p:attrNameLst>
                                          <p:attrName>ppt_x</p:attrName>
                                        </p:attrNameLst>
                                      </p:cBhvr>
                                      <p:tavLst>
                                        <p:tav tm="0">
                                          <p:val>
                                            <p:strVal val="#ppt_x"/>
                                          </p:val>
                                        </p:tav>
                                        <p:tav tm="100000">
                                          <p:val>
                                            <p:strVal val="#ppt_x"/>
                                          </p:val>
                                        </p:tav>
                                      </p:tavLst>
                                    </p:anim>
                                    <p:anim calcmode="lin" valueType="num">
                                      <p:cBhvr>
                                        <p:cTn dur="1000" fill="hold" id="27"/>
                                        <p:tgtEl>
                                          <p:spTgt spid="41"/>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45"/>
                                        </p:tgtEl>
                                        <p:attrNameLst>
                                          <p:attrName>style.visibility</p:attrName>
                                        </p:attrNameLst>
                                      </p:cBhvr>
                                      <p:to>
                                        <p:strVal val="visible"/>
                                      </p:to>
                                    </p:set>
                                    <p:animEffect filter="fade" transition="in">
                                      <p:cBhvr>
                                        <p:cTn dur="1000" id="30"/>
                                        <p:tgtEl>
                                          <p:spTgt spid="45"/>
                                        </p:tgtEl>
                                      </p:cBhvr>
                                    </p:animEffect>
                                    <p:anim calcmode="lin" valueType="num">
                                      <p:cBhvr>
                                        <p:cTn dur="1000" fill="hold" id="31"/>
                                        <p:tgtEl>
                                          <p:spTgt spid="45"/>
                                        </p:tgtEl>
                                        <p:attrNameLst>
                                          <p:attrName>ppt_x</p:attrName>
                                        </p:attrNameLst>
                                      </p:cBhvr>
                                      <p:tavLst>
                                        <p:tav tm="0">
                                          <p:val>
                                            <p:strVal val="#ppt_x"/>
                                          </p:val>
                                        </p:tav>
                                        <p:tav tm="100000">
                                          <p:val>
                                            <p:strVal val="#ppt_x"/>
                                          </p:val>
                                        </p:tav>
                                      </p:tavLst>
                                    </p:anim>
                                    <p:anim calcmode="lin" valueType="num">
                                      <p:cBhvr>
                                        <p:cTn dur="1000" fill="hold" id="32"/>
                                        <p:tgtEl>
                                          <p:spTgt spid="45"/>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49"/>
                                        </p:tgtEl>
                                        <p:attrNameLst>
                                          <p:attrName>style.visibility</p:attrName>
                                        </p:attrNameLst>
                                      </p:cBhvr>
                                      <p:to>
                                        <p:strVal val="visible"/>
                                      </p:to>
                                    </p:set>
                                    <p:animEffect filter="fade" transition="in">
                                      <p:cBhvr>
                                        <p:cTn dur="1000" id="35"/>
                                        <p:tgtEl>
                                          <p:spTgt spid="49"/>
                                        </p:tgtEl>
                                      </p:cBhvr>
                                    </p:animEffect>
                                    <p:anim calcmode="lin" valueType="num">
                                      <p:cBhvr>
                                        <p:cTn dur="1000" fill="hold" id="36"/>
                                        <p:tgtEl>
                                          <p:spTgt spid="49"/>
                                        </p:tgtEl>
                                        <p:attrNameLst>
                                          <p:attrName>ppt_x</p:attrName>
                                        </p:attrNameLst>
                                      </p:cBhvr>
                                      <p:tavLst>
                                        <p:tav tm="0">
                                          <p:val>
                                            <p:strVal val="#ppt_x"/>
                                          </p:val>
                                        </p:tav>
                                        <p:tav tm="100000">
                                          <p:val>
                                            <p:strVal val="#ppt_x"/>
                                          </p:val>
                                        </p:tav>
                                      </p:tavLst>
                                    </p:anim>
                                    <p:anim calcmode="lin" valueType="num">
                                      <p:cBhvr>
                                        <p:cTn dur="1000" fill="hold" id="37"/>
                                        <p:tgtEl>
                                          <p:spTgt spid="49"/>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6"/>
                                        </p:tgtEl>
                                        <p:attrNameLst>
                                          <p:attrName>style.visibility</p:attrName>
                                        </p:attrNameLst>
                                      </p:cBhvr>
                                      <p:to>
                                        <p:strVal val="visible"/>
                                      </p:to>
                                    </p:set>
                                    <p:animEffect filter="fade" transition="in">
                                      <p:cBhvr>
                                        <p:cTn dur="1000" id="40"/>
                                        <p:tgtEl>
                                          <p:spTgt spid="6"/>
                                        </p:tgtEl>
                                      </p:cBhvr>
                                    </p:animEffect>
                                    <p:anim calcmode="lin" valueType="num">
                                      <p:cBhvr>
                                        <p:cTn dur="1000" fill="hold" id="41"/>
                                        <p:tgtEl>
                                          <p:spTgt spid="6"/>
                                        </p:tgtEl>
                                        <p:attrNameLst>
                                          <p:attrName>ppt_x</p:attrName>
                                        </p:attrNameLst>
                                      </p:cBhvr>
                                      <p:tavLst>
                                        <p:tav tm="0">
                                          <p:val>
                                            <p:strVal val="#ppt_x"/>
                                          </p:val>
                                        </p:tav>
                                        <p:tav tm="100000">
                                          <p:val>
                                            <p:strVal val="#ppt_x"/>
                                          </p:val>
                                        </p:tav>
                                      </p:tavLst>
                                    </p:anim>
                                    <p:anim calcmode="lin" valueType="num">
                                      <p:cBhvr>
                                        <p:cTn dur="1000" fill="hold" id="42"/>
                                        <p:tgtEl>
                                          <p:spTgt spid="6"/>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2"/>
                                        </p:tgtEl>
                                        <p:attrNameLst>
                                          <p:attrName>style.visibility</p:attrName>
                                        </p:attrNameLst>
                                      </p:cBhvr>
                                      <p:to>
                                        <p:strVal val="visible"/>
                                      </p:to>
                                    </p:set>
                                    <p:animEffect filter="fade" transition="in">
                                      <p:cBhvr>
                                        <p:cTn dur="1000" id="45"/>
                                        <p:tgtEl>
                                          <p:spTgt spid="12"/>
                                        </p:tgtEl>
                                      </p:cBhvr>
                                    </p:animEffect>
                                    <p:anim calcmode="lin" valueType="num">
                                      <p:cBhvr>
                                        <p:cTn dur="1000" fill="hold" id="46"/>
                                        <p:tgtEl>
                                          <p:spTgt spid="12"/>
                                        </p:tgtEl>
                                        <p:attrNameLst>
                                          <p:attrName>ppt_x</p:attrName>
                                        </p:attrNameLst>
                                      </p:cBhvr>
                                      <p:tavLst>
                                        <p:tav tm="0">
                                          <p:val>
                                            <p:strVal val="#ppt_x"/>
                                          </p:val>
                                        </p:tav>
                                        <p:tav tm="100000">
                                          <p:val>
                                            <p:strVal val="#ppt_x"/>
                                          </p:val>
                                        </p:tav>
                                      </p:tavLst>
                                    </p:anim>
                                    <p:anim calcmode="lin" valueType="num">
                                      <p:cBhvr>
                                        <p:cTn dur="1000" fill="hold" id="47"/>
                                        <p:tgtEl>
                                          <p:spTgt spid="12"/>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4"/>
                                        </p:tgtEl>
                                        <p:attrNameLst>
                                          <p:attrName>style.visibility</p:attrName>
                                        </p:attrNameLst>
                                      </p:cBhvr>
                                      <p:to>
                                        <p:strVal val="visible"/>
                                      </p:to>
                                    </p:set>
                                    <p:animEffect filter="fade" transition="in">
                                      <p:cBhvr>
                                        <p:cTn dur="1000" id="50"/>
                                        <p:tgtEl>
                                          <p:spTgt spid="14"/>
                                        </p:tgtEl>
                                      </p:cBhvr>
                                    </p:animEffect>
                                    <p:anim calcmode="lin" valueType="num">
                                      <p:cBhvr>
                                        <p:cTn dur="1000" fill="hold" id="51"/>
                                        <p:tgtEl>
                                          <p:spTgt spid="14"/>
                                        </p:tgtEl>
                                        <p:attrNameLst>
                                          <p:attrName>ppt_x</p:attrName>
                                        </p:attrNameLst>
                                      </p:cBhvr>
                                      <p:tavLst>
                                        <p:tav tm="0">
                                          <p:val>
                                            <p:strVal val="#ppt_x"/>
                                          </p:val>
                                        </p:tav>
                                        <p:tav tm="100000">
                                          <p:val>
                                            <p:strVal val="#ppt_x"/>
                                          </p:val>
                                        </p:tav>
                                      </p:tavLst>
                                    </p:anim>
                                    <p:anim calcmode="lin" valueType="num">
                                      <p:cBhvr>
                                        <p:cTn dur="1000" fill="hold" id="52"/>
                                        <p:tgtEl>
                                          <p:spTgt spid="14"/>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1000" id="55"/>
                                        <p:tgtEl>
                                          <p:spTgt spid="15"/>
                                        </p:tgtEl>
                                      </p:cBhvr>
                                    </p:animEffect>
                                    <p:anim calcmode="lin" valueType="num">
                                      <p:cBhvr>
                                        <p:cTn dur="1000" fill="hold" id="56"/>
                                        <p:tgtEl>
                                          <p:spTgt spid="15"/>
                                        </p:tgtEl>
                                        <p:attrNameLst>
                                          <p:attrName>ppt_x</p:attrName>
                                        </p:attrNameLst>
                                      </p:cBhvr>
                                      <p:tavLst>
                                        <p:tav tm="0">
                                          <p:val>
                                            <p:strVal val="#ppt_x"/>
                                          </p:val>
                                        </p:tav>
                                        <p:tav tm="100000">
                                          <p:val>
                                            <p:strVal val="#ppt_x"/>
                                          </p:val>
                                        </p:tav>
                                      </p:tavLst>
                                    </p:anim>
                                    <p:anim calcmode="lin" valueType="num">
                                      <p:cBhvr>
                                        <p:cTn dur="1000" fill="hold" id="57"/>
                                        <p:tgtEl>
                                          <p:spTgt spid="15"/>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17"/>
                                        </p:tgtEl>
                                        <p:attrNameLst>
                                          <p:attrName>style.visibility</p:attrName>
                                        </p:attrNameLst>
                                      </p:cBhvr>
                                      <p:to>
                                        <p:strVal val="visible"/>
                                      </p:to>
                                    </p:set>
                                    <p:animEffect filter="fade" transition="in">
                                      <p:cBhvr>
                                        <p:cTn dur="1000" id="60"/>
                                        <p:tgtEl>
                                          <p:spTgt spid="17"/>
                                        </p:tgtEl>
                                      </p:cBhvr>
                                    </p:animEffect>
                                    <p:anim calcmode="lin" valueType="num">
                                      <p:cBhvr>
                                        <p:cTn dur="1000" fill="hold" id="61"/>
                                        <p:tgtEl>
                                          <p:spTgt spid="17"/>
                                        </p:tgtEl>
                                        <p:attrNameLst>
                                          <p:attrName>ppt_x</p:attrName>
                                        </p:attrNameLst>
                                      </p:cBhvr>
                                      <p:tavLst>
                                        <p:tav tm="0">
                                          <p:val>
                                            <p:strVal val="#ppt_x"/>
                                          </p:val>
                                        </p:tav>
                                        <p:tav tm="100000">
                                          <p:val>
                                            <p:strVal val="#ppt_x"/>
                                          </p:val>
                                        </p:tav>
                                      </p:tavLst>
                                    </p:anim>
                                    <p:anim calcmode="lin" valueType="num">
                                      <p:cBhvr>
                                        <p:cTn dur="1000" fill="hold" id="62"/>
                                        <p:tgtEl>
                                          <p:spTgt spid="17"/>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20"/>
                                        </p:tgtEl>
                                        <p:attrNameLst>
                                          <p:attrName>style.visibility</p:attrName>
                                        </p:attrNameLst>
                                      </p:cBhvr>
                                      <p:to>
                                        <p:strVal val="visible"/>
                                      </p:to>
                                    </p:set>
                                    <p:animEffect filter="fade" transition="in">
                                      <p:cBhvr>
                                        <p:cTn dur="1000" id="65"/>
                                        <p:tgtEl>
                                          <p:spTgt spid="20"/>
                                        </p:tgtEl>
                                      </p:cBhvr>
                                    </p:animEffect>
                                    <p:anim calcmode="lin" valueType="num">
                                      <p:cBhvr>
                                        <p:cTn dur="1000" fill="hold" id="66"/>
                                        <p:tgtEl>
                                          <p:spTgt spid="20"/>
                                        </p:tgtEl>
                                        <p:attrNameLst>
                                          <p:attrName>ppt_x</p:attrName>
                                        </p:attrNameLst>
                                      </p:cBhvr>
                                      <p:tavLst>
                                        <p:tav tm="0">
                                          <p:val>
                                            <p:strVal val="#ppt_x"/>
                                          </p:val>
                                        </p:tav>
                                        <p:tav tm="100000">
                                          <p:val>
                                            <p:strVal val="#ppt_x"/>
                                          </p:val>
                                        </p:tav>
                                      </p:tavLst>
                                    </p:anim>
                                    <p:anim calcmode="lin" valueType="num">
                                      <p:cBhvr>
                                        <p:cTn dur="1000" fill="hold" id="67"/>
                                        <p:tgtEl>
                                          <p:spTgt spid="20"/>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22"/>
                                        </p:tgtEl>
                                        <p:attrNameLst>
                                          <p:attrName>style.visibility</p:attrName>
                                        </p:attrNameLst>
                                      </p:cBhvr>
                                      <p:to>
                                        <p:strVal val="visible"/>
                                      </p:to>
                                    </p:set>
                                    <p:animEffect filter="fade" transition="in">
                                      <p:cBhvr>
                                        <p:cTn dur="1000" id="70"/>
                                        <p:tgtEl>
                                          <p:spTgt spid="22"/>
                                        </p:tgtEl>
                                      </p:cBhvr>
                                    </p:animEffect>
                                    <p:anim calcmode="lin" valueType="num">
                                      <p:cBhvr>
                                        <p:cTn dur="1000" fill="hold" id="71"/>
                                        <p:tgtEl>
                                          <p:spTgt spid="22"/>
                                        </p:tgtEl>
                                        <p:attrNameLst>
                                          <p:attrName>ppt_x</p:attrName>
                                        </p:attrNameLst>
                                      </p:cBhvr>
                                      <p:tavLst>
                                        <p:tav tm="0">
                                          <p:val>
                                            <p:strVal val="#ppt_x"/>
                                          </p:val>
                                        </p:tav>
                                        <p:tav tm="100000">
                                          <p:val>
                                            <p:strVal val="#ppt_x"/>
                                          </p:val>
                                        </p:tav>
                                      </p:tavLst>
                                    </p:anim>
                                    <p:anim calcmode="lin" valueType="num">
                                      <p:cBhvr>
                                        <p:cTn dur="1000" fill="hold" id="72"/>
                                        <p:tgtEl>
                                          <p:spTgt spid="22"/>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16"/>
                                        </p:tgtEl>
                                        <p:attrNameLst>
                                          <p:attrName>style.visibility</p:attrName>
                                        </p:attrNameLst>
                                      </p:cBhvr>
                                      <p:to>
                                        <p:strVal val="visible"/>
                                      </p:to>
                                    </p:set>
                                    <p:animEffect filter="fade" transition="in">
                                      <p:cBhvr>
                                        <p:cTn dur="1000" id="75"/>
                                        <p:tgtEl>
                                          <p:spTgt spid="16"/>
                                        </p:tgtEl>
                                      </p:cBhvr>
                                    </p:animEffect>
                                    <p:anim calcmode="lin" valueType="num">
                                      <p:cBhvr>
                                        <p:cTn dur="1000" fill="hold" id="76"/>
                                        <p:tgtEl>
                                          <p:spTgt spid="16"/>
                                        </p:tgtEl>
                                        <p:attrNameLst>
                                          <p:attrName>ppt_x</p:attrName>
                                        </p:attrNameLst>
                                      </p:cBhvr>
                                      <p:tavLst>
                                        <p:tav tm="0">
                                          <p:val>
                                            <p:strVal val="#ppt_x"/>
                                          </p:val>
                                        </p:tav>
                                        <p:tav tm="100000">
                                          <p:val>
                                            <p:strVal val="#ppt_x"/>
                                          </p:val>
                                        </p:tav>
                                      </p:tavLst>
                                    </p:anim>
                                    <p:anim calcmode="lin" valueType="num">
                                      <p:cBhvr>
                                        <p:cTn dur="1000" fill="hold" id="7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5"/>
      <p:bldP grpId="0" spid="17"/>
      <p:bldP grpId="0" spid="20"/>
      <p:bldP grpId="0" spid="22"/>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 y="0"/>
            <a:ext cx="9144000" cy="5143500"/>
          </a:xfrm>
          <a:prstGeom prst="rect">
            <a:avLst/>
          </a:prstGeom>
          <a:blipFill dpi="0" rotWithShape="1">
            <a:blip r:embed="rId3">
              <a:alphaModFix amt="2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BEBA8EAE-BF5A-486C-A8C5-ECC9F3942E4B}">
                <a14:imgProps>
                  <a14:imgLayer r:embed="rId5">
                    <a14:imgEffect>
                      <a14:backgroundRemoval b="90000" l="10000" r="90000" t="10000"/>
                    </a14:imgEffect>
                  </a14:imgLayer>
                </a14:imgProps>
              </a:ext>
              <a:ext uri="{28A0092B-C50C-407E-A947-70E740481C1C}">
                <a14:useLocalDpi val="0"/>
              </a:ext>
            </a:extLst>
          </a:blip>
          <a:srcRect b="14800" l="24169" r="23819" t="14586"/>
          <a:stretch>
            <a:fillRect/>
          </a:stretch>
        </p:blipFill>
        <p:spPr>
          <a:xfrm>
            <a:off x="1007054" y="2746029"/>
            <a:ext cx="3672727" cy="2992449"/>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2473352">
            <a:off x="532070" y="3126467"/>
            <a:ext cx="1933618" cy="2933387"/>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a:off x="767296" y="4080181"/>
            <a:ext cx="1726938" cy="1730899"/>
          </a:xfrm>
          <a:prstGeom prst="rect">
            <a:avLst/>
          </a:prstGeom>
        </p:spPr>
      </p:pic>
      <p:pic>
        <p:nvPicPr>
          <p:cNvPr id="19" name="图片 18"/>
          <p:cNvPicPr>
            <a:picLocks noChangeAspect="1"/>
          </p:cNvPicPr>
          <p:nvPr/>
        </p:nvPicPr>
        <p:blipFill>
          <a:blip r:embed="rId8">
            <a:extLst>
              <a:ext uri="{28A0092B-C50C-407E-A947-70E740481C1C}">
                <a14:useLocalDpi val="0"/>
              </a:ext>
            </a:extLst>
          </a:blip>
          <a:stretch>
            <a:fillRect/>
          </a:stretch>
        </p:blipFill>
        <p:spPr>
          <a:xfrm>
            <a:off x="3669381" y="4014617"/>
            <a:ext cx="4765959" cy="1052694"/>
          </a:xfrm>
          <a:prstGeom prst="rect">
            <a:avLst/>
          </a:prstGeom>
        </p:spPr>
      </p:pic>
      <p:pic>
        <p:nvPicPr>
          <p:cNvPr id="20" name="图片 19"/>
          <p:cNvPicPr>
            <a:picLocks noChangeAspect="1"/>
          </p:cNvPicPr>
          <p:nvPr/>
        </p:nvPicPr>
        <p:blipFill>
          <a:blip r:embed="rId9">
            <a:duotone>
              <a:prstClr val="black"/>
              <a:schemeClr val="accent2">
                <a:tint val="45000"/>
                <a:satMod val="400000"/>
              </a:schemeClr>
            </a:duotone>
            <a:extLst>
              <a:ext uri="{28A0092B-C50C-407E-A947-70E740481C1C}">
                <a14:useLocalDpi val="0"/>
              </a:ext>
            </a:extLst>
          </a:blip>
          <a:stretch>
            <a:fillRect/>
          </a:stretch>
        </p:blipFill>
        <p:spPr>
          <a:xfrm rot="2500233">
            <a:off x="5887080" y="3698035"/>
            <a:ext cx="764291" cy="764291"/>
          </a:xfrm>
          <a:prstGeom prst="rect">
            <a:avLst/>
          </a:prstGeom>
        </p:spPr>
      </p:pic>
      <p:sp>
        <p:nvSpPr>
          <p:cNvPr id="23" name="文本框 22">
            <a:extLst>
              <a:ext uri="{FF2B5EF4-FFF2-40B4-BE49-F238E27FC236}">
                <a16:creationId xmlns:a16="http://schemas.microsoft.com/office/drawing/2014/main" id="{97EADF15-A718-4ACB-8D95-10EF495F55E3}"/>
              </a:ext>
            </a:extLst>
          </p:cNvPr>
          <p:cNvSpPr txBox="1"/>
          <p:nvPr/>
        </p:nvSpPr>
        <p:spPr>
          <a:xfrm>
            <a:off x="767296" y="1204930"/>
            <a:ext cx="7946237" cy="1200329"/>
          </a:xfrm>
          <a:prstGeom prst="rect">
            <a:avLst/>
          </a:prstGeom>
        </p:spPr>
        <p:txBody>
          <a:bodyPr bIns="45720" lIns="91440" rIns="91440" rtlCol="0" tIns="45720" vert="horz">
            <a:noAutofit/>
          </a:bodyPr>
          <a:lstStyle>
            <a:defPPr>
              <a:defRPr lang="en-US"/>
            </a:defPPr>
            <a:lvl1pPr algn="ctr" defTabSz="914400" indent="0">
              <a:lnSpc>
                <a:spcPct val="100000"/>
              </a:lnSpc>
              <a:spcBef>
                <a:spcPts val="1000"/>
              </a:spcBef>
              <a:buFont charset="0" panose="020b0604020202020204" pitchFamily="34" typeface="Arial"/>
              <a:buNone/>
              <a:defRPr sz="7200">
                <a:solidFill>
                  <a:srgbClr val="362B1A"/>
                </a:solidFill>
                <a:latin charset="-122" panose="02010800040101010101" pitchFamily="2" typeface="华文行楷"/>
                <a:ea charset="-122" panose="02010800040101010101" pitchFamily="2" typeface="华文行楷"/>
              </a:defRPr>
            </a:lvl1pPr>
            <a:lvl2pPr defTabSz="914400" indent="-228600" marL="685800">
              <a:lnSpc>
                <a:spcPct val="90000"/>
              </a:lnSpc>
              <a:spcBef>
                <a:spcPts val="500"/>
              </a:spcBef>
              <a:buFont charset="0" panose="020b0604020202020204" pitchFamily="34" typeface="Arial"/>
              <a:buChar char="•"/>
              <a:defRPr sz="2400"/>
            </a:lvl2pPr>
            <a:lvl3pPr defTabSz="914400" indent="-228600" marL="1143000">
              <a:lnSpc>
                <a:spcPct val="90000"/>
              </a:lnSpc>
              <a:spcBef>
                <a:spcPts val="500"/>
              </a:spcBef>
              <a:buFont charset="0" panose="020b0604020202020204" pitchFamily="34" typeface="Arial"/>
              <a:buChar char="•"/>
              <a:defRPr sz="2000"/>
            </a:lvl3pPr>
            <a:lvl4pPr defTabSz="914400" indent="-228600" marL="1600200">
              <a:lnSpc>
                <a:spcPct val="90000"/>
              </a:lnSpc>
              <a:spcBef>
                <a:spcPts val="500"/>
              </a:spcBef>
              <a:buFont charset="0" panose="020b0604020202020204" pitchFamily="34" typeface="Arial"/>
              <a:buChar char="•"/>
            </a:lvl4pPr>
            <a:lvl5pPr defTabSz="914400" indent="-228600" marL="2057400">
              <a:lnSpc>
                <a:spcPct val="90000"/>
              </a:lnSpc>
              <a:spcBef>
                <a:spcPts val="500"/>
              </a:spcBef>
              <a:buFont charset="0" panose="020b0604020202020204" pitchFamily="34" typeface="Arial"/>
              <a:buChar cha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altLang="zh-CN" lang="en-US"/>
              <a:t>《内容简介》</a:t>
            </a:r>
          </a:p>
        </p:txBody>
      </p:sp>
    </p:spTree>
    <p:extLst>
      <p:ext uri="{BB962C8B-B14F-4D97-AF65-F5344CB8AC3E}">
        <p14:creationId val="3367340353"/>
      </p:ext>
    </p:extLst>
  </p:cSld>
  <p:clrMapOvr>
    <a:masterClrMapping/>
  </p:clrMapOvr>
  <mc:AlternateContent>
    <mc:Choice Requires="p15">
      <p:transition advTm="7000" p14:dur="1250" spd="slow">
        <p15:prstTrans prst="pageCurlDouble"/>
      </p:transition>
    </mc:Choice>
    <mc:Fallback>
      <p:transition advTm="7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id="8" nodeType="withEffect" presetClass="entr" presetID="10"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accel="50000" decel="50000" fill="hold" id="19" nodeType="clickEffect" presetClass="path" presetID="60" presetSubtype="0">
                                  <p:stCondLst>
                                    <p:cond delay="0"/>
                                  </p:stCondLst>
                                  <p:childTnLst>
                                    <p:animMotion origin="layout" path="M -0.24896 2.46914E-06 C -0.24687 0.05308 -0.24201 0.12685 -0.22396 0.12592 C -0.19792 0.12592 -0.19601 -0.12192 -0.16493 -0.12315 C -0.13698 -0.12315 -0.15191 0.09413 -0.125 0.0929 C -0.09687 0.0929 -0.11198 -0.06389 -0.08194 -0.06389 C -0.05503 -0.06389 -0.06997 0.04197 -0.04601 0.04197 C -0.02292 0.04197 -0.0349 -0.03889 -0.01389 -0.03889 C -0.00191 -0.03889 -0.00104 -0.01698 5.55112E-17 2.46914E-06" pathEditMode="relative" ptsTypes="AAAAAAAA" rAng="0">
                                      <p:cBhvr>
                                        <p:cTn dur="2000" fill="hold" id="20"/>
                                        <p:tgtEl>
                                          <p:spTgt spid="20"/>
                                        </p:tgtEl>
                                        <p:attrNameLst>
                                          <p:attrName>ppt_x</p:attrName>
                                          <p:attrName>ppt_y</p:attrName>
                                        </p:attrNameLst>
                                      </p:cBhvr>
                                      <p:rCtr x="12448" y="123"/>
                                    </p:animMotion>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23"/>
                                        </p:tgtEl>
                                        <p:attrNameLst>
                                          <p:attrName>style.visibility</p:attrName>
                                        </p:attrNameLst>
                                      </p:cBhvr>
                                      <p:to>
                                        <p:strVal val="visible"/>
                                      </p:to>
                                    </p:set>
                                    <p:animEffect filter="randombar(horizontal)" transition="in">
                                      <p:cBhvr>
                                        <p:cTn dur="50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98</Paragraphs>
  <Slides>26</Slides>
  <Notes>26</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26</vt:i4>
      </vt:variant>
    </vt:vector>
  </HeadingPairs>
  <TitlesOfParts>
    <vt:vector baseType="lpstr" size="42">
      <vt:lpstr>Arial</vt:lpstr>
      <vt:lpstr>Calibri Light</vt:lpstr>
      <vt:lpstr>Calibri</vt:lpstr>
      <vt:lpstr>等线 Light</vt:lpstr>
      <vt:lpstr>等线</vt:lpstr>
      <vt:lpstr>华文行楷</vt:lpstr>
      <vt:lpstr>经典行书简</vt:lpstr>
      <vt:lpstr>禹卫书法行书简体
</vt:lpstr>
      <vt:lpstr>华文新魏</vt:lpstr>
      <vt:lpstr>黑体</vt:lpstr>
      <vt:lpstr>Times New Roman</vt:lpstr>
      <vt:lpstr>微软雅黑</vt:lpstr>
      <vt:lpstr>Meiryo</vt:lpstr>
      <vt:lpstr>Arial Narrow</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2022-03-20T11:23:50Z</dcterms:created>
  <cp:lastPrinted>2022-03-20T11:23:50Z</cp:lastPrinted>
  <dcterms:modified xsi:type="dcterms:W3CDTF">2022-03-20T03:34:24Z</dcterms:modified>
  <cp:revision>1</cp:revision>
</cp:coreProperties>
</file>