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8" r:id="rId2"/>
    <p:sldMasterId id="2147483662" r:id="rId3"/>
  </p:sldMasterIdLst>
  <p:notesMasterIdLst>
    <p:notesMasterId r:id="rId4"/>
  </p:notesMasterIdLst>
  <p:sldIdLst>
    <p:sldId id="285" r:id="rId5"/>
    <p:sldId id="287" r:id="rId6"/>
    <p:sldId id="289" r:id="rId7"/>
    <p:sldId id="307" r:id="rId8"/>
    <p:sldId id="302" r:id="rId9"/>
    <p:sldId id="303" r:id="rId10"/>
    <p:sldId id="297" r:id="rId11"/>
    <p:sldId id="314" r:id="rId12"/>
    <p:sldId id="296" r:id="rId13"/>
    <p:sldId id="298" r:id="rId14"/>
    <p:sldId id="299" r:id="rId15"/>
    <p:sldId id="295" r:id="rId16"/>
    <p:sldId id="315" r:id="rId17"/>
    <p:sldId id="300" r:id="rId18"/>
    <p:sldId id="301" r:id="rId19"/>
    <p:sldId id="304" r:id="rId20"/>
    <p:sldId id="312" r:id="rId21"/>
    <p:sldId id="313" r:id="rId22"/>
    <p:sldId id="305" r:id="rId23"/>
    <p:sldId id="316" r:id="rId24"/>
    <p:sldId id="309" r:id="rId25"/>
    <p:sldId id="306" r:id="rId26"/>
    <p:sldId id="308" r:id="rId27"/>
    <p:sldId id="310" r:id="rId28"/>
    <p:sldId id="311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t>2022/2/16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仓耳玄三M W05" panose="02020400000000000000" pitchFamily="18" charset="-122"/>
                <a:ea typeface="仓耳玄三M W05" panose="02020400000000000000" pitchFamily="18" charset="-122"/>
              </a:defRPr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仓耳玄三M W05" panose="02020400000000000000" pitchFamily="18" charset="-122"/>
        <a:ea typeface="仓耳玄三M W05" panose="020204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4674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02130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优品</a:t>
            </a:r>
            <a:r>
              <a:rPr lang="en-US" altLang="zh-CN" smtClean="0"/>
              <a:t>PPT</a:t>
            </a:r>
            <a:r>
              <a:rPr lang="zh-CN" altLang="en-US" smtClean="0"/>
              <a:t> </a:t>
            </a:r>
            <a:r>
              <a:rPr lang="en-US" altLang="zh-CN" smtClean="0"/>
              <a:t>https://www.ypppt.com/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Source Han Sans SC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859007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http://www.1ppt.com/moban/" TargetMode="External" Type="http://schemas.openxmlformats.org/officeDocument/2006/relationships/hyperlink"/><Relationship Id="rId2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2022/2/16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371839674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2022/2/16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122349816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4323023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106063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119343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764792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6034421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3578371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3420262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7661135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AF3C0F-EA80-421C-864B-9A6DB7E2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仓耳玄三M W05" panose="020204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val="3084678425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3393877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1954791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49406953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2022/2/16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8021015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520296210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504611692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724786949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784965276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108030316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09533" y="6559326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"/>
              </a:rPr>
              <a:t>模板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val="3993663274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436590603"/>
      </p:ext>
    </p:extLst>
  </p:cSld>
  <p:clrMapOvr>
    <a:masterClrMapping/>
  </p:clrMapOvr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slideLayouts/slideLayout11.xml" Type="http://schemas.openxmlformats.org/officeDocument/2006/relationships/slideLayout"/><Relationship Id="rId3" Target="../slideLayouts/slideLayout12.xml" Type="http://schemas.openxmlformats.org/officeDocument/2006/relationships/slideLayout"/><Relationship Id="rId4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>
    <mc:Choice Requires="p14">
      <p:transition spd="slow" advClick="0" p14:dur="1500">
        <p:random/>
      </p:transition>
    </mc:Choice>
    <mc:Fallback>
      <p:transition spd="slow" advClick="0">
        <p:random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8308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2022/2/16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039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png" Type="http://schemas.openxmlformats.org/officeDocument/2006/relationships/image"/><Relationship Id="rId3" Target="../media/image1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C501DE2A-793B-4179-ACAC-B4B309D7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b="-2"/>
          <a:stretch>
            <a:fillRect/>
          </a:stretch>
        </p:blipFill>
        <p:spPr>
          <a:xfrm rot="5400000">
            <a:off x="2711368" y="-2711369"/>
            <a:ext cx="6858003" cy="1228073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D057525E-930A-4D90-97BF-483AC713C350}"/>
              </a:ext>
            </a:extLst>
          </p:cNvPr>
          <p:cNvGrpSpPr/>
          <p:nvPr/>
        </p:nvGrpSpPr>
        <p:grpSpPr>
          <a:xfrm rot="17808550">
            <a:off x="-3422764" y="3220922"/>
            <a:ext cx="12192001" cy="1296997"/>
            <a:chOff x="-205174" y="3664177"/>
            <a:chExt cx="12192001" cy="1296029"/>
          </a:xfrm>
        </p:grpSpPr>
        <p:sp>
          <p:nvSpPr>
            <p:cNvPr id="33" name="任意多边形 3">
              <a:extLst>
                <a:ext uri="{FF2B5EF4-FFF2-40B4-BE49-F238E27FC236}">
                  <a16:creationId xmlns:a16="http://schemas.microsoft.com/office/drawing/2014/main" id="{E7A193D4-809A-4D3D-AD72-B50A7841D785}"/>
                </a:ext>
              </a:extLst>
            </p:cNvPr>
            <p:cNvSpPr/>
            <p:nvPr/>
          </p:nvSpPr>
          <p:spPr>
            <a:xfrm>
              <a:off x="-205174" y="4108615"/>
              <a:ext cx="12192001" cy="571073"/>
            </a:xfrm>
            <a:custGeom>
              <a:gdLst>
                <a:gd fmla="*/ 0 w 12192000" name="connsiteX0"/>
                <a:gd fmla="*/ 571500 h 571500" name="connsiteY0"/>
                <a:gd fmla="*/ 2476500 w 12192000" name="connsiteX1"/>
                <a:gd fmla="*/ 476250 h 571500" name="connsiteY1"/>
                <a:gd fmla="*/ 4533900 w 12192000" name="connsiteX2"/>
                <a:gd fmla="*/ 19050 h 571500" name="connsiteY2"/>
                <a:gd fmla="*/ 6743700 w 12192000" name="connsiteX3"/>
                <a:gd fmla="*/ 495300 h 571500" name="connsiteY3"/>
                <a:gd fmla="*/ 8896350 w 12192000" name="connsiteX4"/>
                <a:gd fmla="*/ 533400 h 571500" name="connsiteY4"/>
                <a:gd fmla="*/ 10325100 w 12192000" name="connsiteX5"/>
                <a:gd fmla="*/ 381000 h 571500" name="connsiteY5"/>
                <a:gd fmla="*/ 12192000 w 12192000" name="connsiteX6"/>
                <a:gd fmla="*/ 0 h 57150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571500" w="12192000">
                  <a:moveTo>
                    <a:pt x="0" y="571500"/>
                  </a:moveTo>
                  <a:cubicBezTo>
                    <a:pt x="860425" y="569912"/>
                    <a:pt x="1720850" y="568325"/>
                    <a:pt x="2476500" y="476250"/>
                  </a:cubicBezTo>
                  <a:cubicBezTo>
                    <a:pt x="3232150" y="384175"/>
                    <a:pt x="3822700" y="15875"/>
                    <a:pt x="4533900" y="19050"/>
                  </a:cubicBezTo>
                  <a:cubicBezTo>
                    <a:pt x="5245100" y="22225"/>
                    <a:pt x="6016625" y="409575"/>
                    <a:pt x="6743700" y="495300"/>
                  </a:cubicBezTo>
                  <a:cubicBezTo>
                    <a:pt x="7470775" y="581025"/>
                    <a:pt x="8299450" y="552450"/>
                    <a:pt x="8896350" y="533400"/>
                  </a:cubicBezTo>
                  <a:cubicBezTo>
                    <a:pt x="9493250" y="514350"/>
                    <a:pt x="9775825" y="469900"/>
                    <a:pt x="10325100" y="381000"/>
                  </a:cubicBezTo>
                  <a:cubicBezTo>
                    <a:pt x="10874375" y="292100"/>
                    <a:pt x="11533187" y="146050"/>
                    <a:pt x="12192000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4" name="任意多边形 5">
              <a:extLst>
                <a:ext uri="{FF2B5EF4-FFF2-40B4-BE49-F238E27FC236}">
                  <a16:creationId xmlns:a16="http://schemas.microsoft.com/office/drawing/2014/main" id="{F86C8F38-25B6-4DF1-B9CA-465101113CBE}"/>
                </a:ext>
              </a:extLst>
            </p:cNvPr>
            <p:cNvSpPr/>
            <p:nvPr/>
          </p:nvSpPr>
          <p:spPr>
            <a:xfrm>
              <a:off x="-130409" y="3664177"/>
              <a:ext cx="12115801" cy="893096"/>
            </a:xfrm>
            <a:custGeom>
              <a:gdLst>
                <a:gd fmla="*/ 0 w 12115800" name="connsiteX0"/>
                <a:gd fmla="*/ 175657 h 893827" name="connsiteY0"/>
                <a:gd fmla="*/ 1562100 w 12115800" name="connsiteX1"/>
                <a:gd fmla="*/ 137557 h 893827" name="connsiteY1"/>
                <a:gd fmla="*/ 3448050 w 12115800" name="connsiteX2"/>
                <a:gd fmla="*/ 728107 h 893827" name="connsiteY2"/>
                <a:gd fmla="*/ 4743450 w 12115800" name="connsiteX3"/>
                <a:gd fmla="*/ 861457 h 893827" name="connsiteY3"/>
                <a:gd fmla="*/ 7277100 w 12115800" name="connsiteX4"/>
                <a:gd fmla="*/ 213757 h 893827" name="connsiteY4"/>
                <a:gd fmla="*/ 8743950 w 12115800" name="connsiteX5"/>
                <a:gd fmla="*/ 4207 h 893827" name="connsiteY5"/>
                <a:gd fmla="*/ 10763250 w 12115800" name="connsiteX6"/>
                <a:gd fmla="*/ 366157 h 893827" name="connsiteY6"/>
                <a:gd fmla="*/ 12115800 w 12115800" name="connsiteX7"/>
                <a:gd fmla="*/ 747157 h 89382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893827" w="12115800">
                  <a:moveTo>
                    <a:pt x="0" y="175657"/>
                  </a:moveTo>
                  <a:cubicBezTo>
                    <a:pt x="493712" y="110569"/>
                    <a:pt x="987425" y="45482"/>
                    <a:pt x="1562100" y="137557"/>
                  </a:cubicBezTo>
                  <a:cubicBezTo>
                    <a:pt x="2136775" y="229632"/>
                    <a:pt x="2917825" y="607457"/>
                    <a:pt x="3448050" y="728107"/>
                  </a:cubicBezTo>
                  <a:cubicBezTo>
                    <a:pt x="3978275" y="848757"/>
                    <a:pt x="4105275" y="947182"/>
                    <a:pt x="4743450" y="861457"/>
                  </a:cubicBezTo>
                  <a:cubicBezTo>
                    <a:pt x="5381625" y="775732"/>
                    <a:pt x="6610350" y="356632"/>
                    <a:pt x="7277100" y="213757"/>
                  </a:cubicBezTo>
                  <a:cubicBezTo>
                    <a:pt x="7943850" y="70882"/>
                    <a:pt x="8162925" y="-21193"/>
                    <a:pt x="8743950" y="4207"/>
                  </a:cubicBezTo>
                  <a:cubicBezTo>
                    <a:pt x="9324975" y="29607"/>
                    <a:pt x="10201275" y="242332"/>
                    <a:pt x="10763250" y="366157"/>
                  </a:cubicBezTo>
                  <a:cubicBezTo>
                    <a:pt x="11325225" y="489982"/>
                    <a:pt x="11720512" y="618569"/>
                    <a:pt x="12115800" y="74715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ECE941DF-D8B0-4F70-82ED-8BE99988D7FA}"/>
                </a:ext>
              </a:extLst>
            </p:cNvPr>
            <p:cNvSpPr/>
            <p:nvPr/>
          </p:nvSpPr>
          <p:spPr>
            <a:xfrm flipV="1">
              <a:off x="2292832" y="4548667"/>
              <a:ext cx="47625" cy="4758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algn="tr" blurRad="152400" dir="8100000" dist="63500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 sz="319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0AC5E33E-FA36-41AE-8E32-FE09F4DFF131}"/>
                </a:ext>
              </a:extLst>
            </p:cNvPr>
            <p:cNvSpPr/>
            <p:nvPr/>
          </p:nvSpPr>
          <p:spPr>
            <a:xfrm flipH="1">
              <a:off x="3652545" y="4426613"/>
              <a:ext cx="533992" cy="5335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 sz="319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C2E476A-3CB5-4505-BE1F-6D64A500840D}"/>
                </a:ext>
              </a:extLst>
            </p:cNvPr>
            <p:cNvSpPr/>
            <p:nvPr/>
          </p:nvSpPr>
          <p:spPr>
            <a:xfrm>
              <a:off x="9007090" y="4583383"/>
              <a:ext cx="206375" cy="206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 sz="319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0204AEB7-7BBA-4829-9C55-ABD2BBA6F480}"/>
                </a:ext>
              </a:extLst>
            </p:cNvPr>
            <p:cNvSpPr/>
            <p:nvPr/>
          </p:nvSpPr>
          <p:spPr>
            <a:xfrm>
              <a:off x="5377945" y="4239858"/>
              <a:ext cx="204787" cy="206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 sz="319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C6E1E9B-011D-4EFF-9281-E93AF9C7D3E5}"/>
                </a:ext>
              </a:extLst>
            </p:cNvPr>
            <p:cNvSpPr/>
            <p:nvPr/>
          </p:nvSpPr>
          <p:spPr>
            <a:xfrm>
              <a:off x="3466954" y="4241106"/>
              <a:ext cx="46037" cy="4441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 sz="319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椭圆 39">
            <a:extLst>
              <a:ext uri="{FF2B5EF4-FFF2-40B4-BE49-F238E27FC236}">
                <a16:creationId xmlns:a16="http://schemas.microsoft.com/office/drawing/2014/main" id="{6ACC67A4-ABDC-4224-831B-47312C75D1BD}"/>
              </a:ext>
            </a:extLst>
          </p:cNvPr>
          <p:cNvSpPr/>
          <p:nvPr/>
        </p:nvSpPr>
        <p:spPr>
          <a:xfrm>
            <a:off x="1537706" y="2095500"/>
            <a:ext cx="2667000" cy="2667000"/>
          </a:xfrm>
          <a:prstGeom prst="ellipse">
            <a:avLst/>
          </a:prstGeom>
          <a:gradFill flip="none" rotWithShape="1">
            <a:gsLst>
              <a:gs pos="24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b="-100000" r="-100000"/>
          </a:gradFill>
          <a:ln w="38100">
            <a:solidFill>
              <a:schemeClr val="bg1"/>
            </a:solidFill>
          </a:ln>
          <a:effectLst>
            <a:outerShdw algn="tr" blurRad="152400" dir="8100000" dist="63500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charset="0" panose="020b0604020202020204" pitchFamily="34" typeface="Arial"/>
              <a:buNone/>
              <a:defRPr/>
            </a:pPr>
            <a:endParaRPr altLang="en-US" lang="zh-CN" sz="319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3C710CE4-8893-4366-8DA5-291875EB66BC}"/>
              </a:ext>
            </a:extLst>
          </p:cNvPr>
          <p:cNvSpPr/>
          <p:nvPr/>
        </p:nvSpPr>
        <p:spPr>
          <a:xfrm>
            <a:off x="1766032" y="2133411"/>
            <a:ext cx="136525" cy="1349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charset="0" panose="020b0604020202020204" pitchFamily="34" typeface="Arial"/>
              <a:buNone/>
              <a:defRPr/>
            </a:pPr>
            <a:endParaRPr altLang="en-US" lang="zh-CN" sz="319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3D221E5-6C63-446E-B32C-89C0BBAC8BE5}"/>
              </a:ext>
            </a:extLst>
          </p:cNvPr>
          <p:cNvSpPr txBox="1"/>
          <p:nvPr/>
        </p:nvSpPr>
        <p:spPr>
          <a:xfrm>
            <a:off x="1628281" y="2843246"/>
            <a:ext cx="2437130" cy="11887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altLang="zh-CN" lang="en-US" smtClean="0" sz="7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20XX</a:t>
            </a:r>
          </a:p>
        </p:txBody>
      </p:sp>
      <p:sp>
        <p:nvSpPr>
          <p:cNvPr id="43" name="ïŝľîdé">
            <a:extLst>
              <a:ext uri="{FF2B5EF4-FFF2-40B4-BE49-F238E27FC236}">
                <a16:creationId xmlns:a16="http://schemas.microsoft.com/office/drawing/2014/main" id="{2308AD57-CA81-48DE-9B11-BD8E7A486003}"/>
              </a:ext>
            </a:extLst>
          </p:cNvPr>
          <p:cNvSpPr txBox="1"/>
          <p:nvPr/>
        </p:nvSpPr>
        <p:spPr>
          <a:xfrm>
            <a:off x="7087178" y="4071278"/>
            <a:ext cx="3586651" cy="1195083"/>
          </a:xfrm>
          <a:prstGeom prst="rect">
            <a:avLst/>
          </a:prstGeom>
          <a:noFill/>
        </p:spPr>
        <p:txBody>
          <a:bodyPr anchor="ctr" anchorCtr="0" bIns="45720" lIns="91440" rIns="91440" tIns="45720" wrap="square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altLang="zh-CN" lang="en-US" sz="1200">
                <a:cs typeface="+mn-ea"/>
                <a:sym typeface="+mn-lt"/>
              </a:rPr>
              <a:t>Theme color makes PPT more convenient to change.Adjust the spacing to adapt to Chinese typesetting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80D5D07-7D5E-4A14-BBA0-1DCDD6183E5F}"/>
              </a:ext>
            </a:extLst>
          </p:cNvPr>
          <p:cNvSpPr txBox="1"/>
          <p:nvPr/>
        </p:nvSpPr>
        <p:spPr>
          <a:xfrm>
            <a:off x="6951664" y="2194675"/>
            <a:ext cx="5329075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8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工作总结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863C0A0-3532-46E0-851B-101FBC2E6E7D}"/>
              </a:ext>
            </a:extLst>
          </p:cNvPr>
          <p:cNvSpPr/>
          <p:nvPr/>
        </p:nvSpPr>
        <p:spPr>
          <a:xfrm>
            <a:off x="7178618" y="1836538"/>
            <a:ext cx="1315142" cy="18824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B9B667B-FC54-4825-AC91-7F3A1EEAFD15}"/>
              </a:ext>
            </a:extLst>
          </p:cNvPr>
          <p:cNvSpPr txBox="1"/>
          <p:nvPr/>
        </p:nvSpPr>
        <p:spPr>
          <a:xfrm>
            <a:off x="7042313" y="3688008"/>
            <a:ext cx="422863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工作概述/企业介绍/商务策划书</a:t>
            </a:r>
          </a:p>
        </p:txBody>
      </p:sp>
    </p:spTree>
    <p:extLst>
      <p:ext uri="{BB962C8B-B14F-4D97-AF65-F5344CB8AC3E}">
        <p14:creationId val="3785627485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  <p:bldP grpId="0" spid="41"/>
      <p:bldP grpId="0" spid="42"/>
      <p:bldP grpId="0" spid="43"/>
      <p:bldP grpId="0" spid="44"/>
      <p:bldP grpId="0" spid="3"/>
      <p:bldP grpId="0" spid="4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îṩḻiďê">
            <a:extLst>
              <a:ext uri="{FF2B5EF4-FFF2-40B4-BE49-F238E27FC236}">
                <a16:creationId xmlns:a16="http://schemas.microsoft.com/office/drawing/2014/main" id="{BA100DCE-0253-4AEB-9906-13554E4F385C}"/>
              </a:ext>
            </a:extLst>
          </p:cNvPr>
          <p:cNvSpPr/>
          <p:nvPr/>
        </p:nvSpPr>
        <p:spPr bwMode="auto">
          <a:xfrm>
            <a:off x="1547192" y="4898979"/>
            <a:ext cx="2364912" cy="771182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5" name="îślîde">
            <a:extLst>
              <a:ext uri="{FF2B5EF4-FFF2-40B4-BE49-F238E27FC236}">
                <a16:creationId xmlns:a16="http://schemas.microsoft.com/office/drawing/2014/main" id="{74B6079D-A299-4B8C-BCB0-B3A4A7DA6CB2}"/>
              </a:ext>
            </a:extLst>
          </p:cNvPr>
          <p:cNvSpPr/>
          <p:nvPr/>
        </p:nvSpPr>
        <p:spPr bwMode="auto">
          <a:xfrm>
            <a:off x="4922929" y="5178796"/>
            <a:ext cx="2364912" cy="771182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6" name="iŝliďê">
            <a:extLst>
              <a:ext uri="{FF2B5EF4-FFF2-40B4-BE49-F238E27FC236}">
                <a16:creationId xmlns:a16="http://schemas.microsoft.com/office/drawing/2014/main" id="{82C6DCB1-2E92-4323-8A09-FA0D927141F6}"/>
              </a:ext>
            </a:extLst>
          </p:cNvPr>
          <p:cNvSpPr/>
          <p:nvPr/>
        </p:nvSpPr>
        <p:spPr bwMode="auto">
          <a:xfrm>
            <a:off x="8298664" y="4898979"/>
            <a:ext cx="2364912" cy="771182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7" name="ïṥ1îḑé">
            <a:extLst>
              <a:ext uri="{FF2B5EF4-FFF2-40B4-BE49-F238E27FC236}">
                <a16:creationId xmlns:a16="http://schemas.microsoft.com/office/drawing/2014/main" id="{294B988B-E93B-4A69-B7EC-AD325CC0979D}"/>
              </a:ext>
            </a:extLst>
          </p:cNvPr>
          <p:cNvSpPr/>
          <p:nvPr/>
        </p:nvSpPr>
        <p:spPr>
          <a:xfrm>
            <a:off x="1136570" y="2257882"/>
            <a:ext cx="3162698" cy="2402556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 l="-7137" r="-7079"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ïS1îďè">
            <a:extLst>
              <a:ext uri="{FF2B5EF4-FFF2-40B4-BE49-F238E27FC236}">
                <a16:creationId xmlns:a16="http://schemas.microsoft.com/office/drawing/2014/main" id="{EA8F0468-30BD-4F55-BFE6-2B78005B0290}"/>
              </a:ext>
            </a:extLst>
          </p:cNvPr>
          <p:cNvSpPr/>
          <p:nvPr/>
        </p:nvSpPr>
        <p:spPr>
          <a:xfrm>
            <a:off x="1550269" y="4448841"/>
            <a:ext cx="2335298" cy="368940"/>
          </a:xfrm>
          <a:prstGeom prst="roundRect">
            <a:avLst>
              <a:gd fmla="val 50000" name="adj"/>
            </a:avLst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 lnSpcReduction="10000"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78" lvl="0">
              <a:spcBef>
                <a:spcPct val="0"/>
              </a:spcBef>
              <a:defRPr/>
            </a:pPr>
            <a:r>
              <a:rPr altLang="en-US" b="1" lang="zh-CN" sz="1200"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îšľïḍé">
            <a:extLst>
              <a:ext uri="{FF2B5EF4-FFF2-40B4-BE49-F238E27FC236}">
                <a16:creationId xmlns:a16="http://schemas.microsoft.com/office/drawing/2014/main" id="{3BF4E907-3C6F-4938-8A21-9474F1418777}"/>
              </a:ext>
            </a:extLst>
          </p:cNvPr>
          <p:cNvSpPr/>
          <p:nvPr/>
        </p:nvSpPr>
        <p:spPr>
          <a:xfrm>
            <a:off x="4514651" y="1917745"/>
            <a:ext cx="3162698" cy="302251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ïslïďê">
            <a:extLst>
              <a:ext uri="{FF2B5EF4-FFF2-40B4-BE49-F238E27FC236}">
                <a16:creationId xmlns:a16="http://schemas.microsoft.com/office/drawing/2014/main" id="{937C0407-FDC0-45A2-A751-64708BBF0F08}"/>
              </a:ext>
            </a:extLst>
          </p:cNvPr>
          <p:cNvSpPr/>
          <p:nvPr/>
        </p:nvSpPr>
        <p:spPr>
          <a:xfrm>
            <a:off x="4928350" y="4728658"/>
            <a:ext cx="2335298" cy="36894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 lnSpcReduction="10000"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78" lvl="0">
              <a:spcBef>
                <a:spcPct val="0"/>
              </a:spcBef>
              <a:defRPr/>
            </a:pPr>
            <a:r>
              <a:rPr altLang="en-US" b="1" lang="zh-CN" sz="1200"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íš1ïďê">
            <a:extLst>
              <a:ext uri="{FF2B5EF4-FFF2-40B4-BE49-F238E27FC236}">
                <a16:creationId xmlns:a16="http://schemas.microsoft.com/office/drawing/2014/main" id="{381D54E0-5C45-44C9-8D6B-372D4FC70D85}"/>
              </a:ext>
            </a:extLst>
          </p:cNvPr>
          <p:cNvSpPr/>
          <p:nvPr/>
        </p:nvSpPr>
        <p:spPr>
          <a:xfrm>
            <a:off x="7892733" y="2257882"/>
            <a:ext cx="3162698" cy="2402556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î$ḻíďê">
            <a:extLst>
              <a:ext uri="{FF2B5EF4-FFF2-40B4-BE49-F238E27FC236}">
                <a16:creationId xmlns:a16="http://schemas.microsoft.com/office/drawing/2014/main" id="{49447AE3-5DBD-41B9-9BE5-2B9AC441214B}"/>
              </a:ext>
            </a:extLst>
          </p:cNvPr>
          <p:cNvSpPr/>
          <p:nvPr/>
        </p:nvSpPr>
        <p:spPr>
          <a:xfrm>
            <a:off x="8306432" y="4448841"/>
            <a:ext cx="2335297" cy="368940"/>
          </a:xfrm>
          <a:prstGeom prst="roundRect">
            <a:avLst>
              <a:gd fmla="val 50000" name="adj"/>
            </a:avLst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 lnSpcReduction="10000"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78" lvl="0">
              <a:spcBef>
                <a:spcPct val="0"/>
              </a:spcBef>
              <a:defRPr/>
            </a:pPr>
            <a:r>
              <a:rPr altLang="en-US" b="1" lang="zh-CN" sz="1200"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îsḷíḋê">
            <a:extLst>
              <a:ext uri="{FF2B5EF4-FFF2-40B4-BE49-F238E27FC236}">
                <a16:creationId xmlns:a16="http://schemas.microsoft.com/office/drawing/2014/main" id="{77DC7D26-B83C-4181-9ADC-809F72DB75C3}"/>
              </a:ext>
            </a:extLst>
          </p:cNvPr>
          <p:cNvSpPr/>
          <p:nvPr/>
        </p:nvSpPr>
        <p:spPr>
          <a:xfrm>
            <a:off x="2441447" y="1884311"/>
            <a:ext cx="672175" cy="672175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 fontAlgn="base" indent="-225425" marL="225425">
              <a:spcBef>
                <a:spcPct val="0"/>
              </a:spcBef>
              <a:spcAft>
                <a:spcPct val="0"/>
              </a:spcAft>
            </a:pPr>
            <a:endParaRPr b="1" kern="0" lang="en-US" sz="20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îSľïdè">
            <a:extLst>
              <a:ext uri="{FF2B5EF4-FFF2-40B4-BE49-F238E27FC236}">
                <a16:creationId xmlns:a16="http://schemas.microsoft.com/office/drawing/2014/main" id="{22859B6C-E68D-431B-94F1-79A85AE12EB2}"/>
              </a:ext>
            </a:extLst>
          </p:cNvPr>
          <p:cNvSpPr/>
          <p:nvPr/>
        </p:nvSpPr>
        <p:spPr>
          <a:xfrm>
            <a:off x="2631662" y="2074577"/>
            <a:ext cx="291745" cy="291643"/>
          </a:xfrm>
          <a:custGeom>
            <a:gdLst>
              <a:gd fmla="*/ 0 w 606933" name="connsiteX0"/>
              <a:gd fmla="*/ 362213 h 606722" name="connsiteY0"/>
              <a:gd fmla="*/ 88983 w 606933" name="connsiteX1"/>
              <a:gd fmla="*/ 362213 h 606722" name="connsiteY1"/>
              <a:gd fmla="*/ 88983 w 606933" name="connsiteX2"/>
              <a:gd fmla="*/ 364880 h 606722" name="connsiteY2"/>
              <a:gd fmla="*/ 88983 w 606933" name="connsiteX3"/>
              <a:gd fmla="*/ 398210 h 606722" name="connsiteY3"/>
              <a:gd fmla="*/ 88983 w 606933" name="connsiteX4"/>
              <a:gd fmla="*/ 560238 h 606722" name="connsiteY4"/>
              <a:gd fmla="*/ 88983 w 606933" name="connsiteX5"/>
              <a:gd fmla="*/ 570637 h 606722" name="connsiteY5"/>
              <a:gd fmla="*/ 88983 w 606933" name="connsiteX6"/>
              <a:gd fmla="*/ 606722 h 606722" name="connsiteY6"/>
              <a:gd fmla="*/ 0 w 606933" name="connsiteX7"/>
              <a:gd fmla="*/ 606722 h 606722" name="connsiteY7"/>
              <a:gd fmla="*/ 276890 w 606933" name="connsiteX8"/>
              <a:gd fmla="*/ 335751 h 606722" name="connsiteY8"/>
              <a:gd fmla="*/ 443069 w 606933" name="connsiteX9"/>
              <a:gd fmla="*/ 377345 h 606722" name="connsiteY9"/>
              <a:gd fmla="*/ 443069 w 606933" name="connsiteX10"/>
              <a:gd fmla="*/ 423559 h 606722" name="connsiteY10"/>
              <a:gd fmla="*/ 442802 w 606933" name="connsiteX11"/>
              <a:gd fmla="*/ 423648 h 606722" name="connsiteY11"/>
              <a:gd fmla="*/ 323976 w 606933" name="connsiteX12"/>
              <a:gd fmla="*/ 394764 h 606722" name="connsiteY12"/>
              <a:gd fmla="*/ 315342 w 606933" name="connsiteX13"/>
              <a:gd fmla="*/ 429781 h 606722" name="connsiteY13"/>
              <a:gd fmla="*/ 443336 w 606933" name="connsiteX14"/>
              <a:gd fmla="*/ 460887 h 606722" name="connsiteY14"/>
              <a:gd fmla="*/ 593493 w 606933" name="connsiteX15"/>
              <a:gd fmla="*/ 419649 h 606722" name="connsiteY15"/>
              <a:gd fmla="*/ 606933 w 606933" name="connsiteX16"/>
              <a:gd fmla="*/ 470663 h 606722" name="connsiteY16"/>
              <a:gd fmla="*/ 382810 w 606933" name="connsiteX17"/>
              <a:gd fmla="*/ 594021 h 606722" name="connsiteY17"/>
              <a:gd fmla="*/ 212804 w 606933" name="connsiteX18"/>
              <a:gd fmla="*/ 546384 h 606722" name="connsiteY18"/>
              <a:gd fmla="*/ 125042 w 606933" name="connsiteX19"/>
              <a:gd fmla="*/ 556249 h 606722" name="connsiteY19"/>
              <a:gd fmla="*/ 125042 w 606933" name="connsiteX20"/>
              <a:gd fmla="*/ 519900 h 606722" name="connsiteY20"/>
              <a:gd fmla="*/ 125042 w 606933" name="connsiteX21"/>
              <a:gd fmla="*/ 395742 h 606722" name="connsiteY21"/>
              <a:gd fmla="*/ 125042 w 606933" name="connsiteX22"/>
              <a:gd fmla="*/ 362236 h 606722" name="connsiteY22"/>
              <a:gd fmla="*/ 125042 w 606933" name="connsiteX23"/>
              <a:gd fmla="*/ 359303 h 606722" name="connsiteY23"/>
              <a:gd fmla="*/ 382041 w 606933" name="connsiteX24"/>
              <a:gd fmla="*/ 177119 h 606722" name="connsiteY24"/>
              <a:gd fmla="*/ 399471 w 606933" name="connsiteX25"/>
              <a:gd fmla="*/ 197750 h 606722" name="connsiteY25"/>
              <a:gd fmla="*/ 382041 w 606933" name="connsiteX26"/>
              <a:gd fmla="*/ 218470 h 606722" name="connsiteY26"/>
              <a:gd fmla="*/ 345841 w 606933" name="connsiteX27"/>
              <a:gd fmla="*/ 95828 h 606722" name="connsiteY27"/>
              <a:gd fmla="*/ 345841 w 606933" name="connsiteX28"/>
              <a:gd fmla="*/ 137109 h 606722" name="connsiteY28"/>
              <a:gd fmla="*/ 328341 w 606933" name="connsiteX29"/>
              <a:gd fmla="*/ 116513 h 606722" name="connsiteY29"/>
              <a:gd fmla="*/ 345841 w 606933" name="connsiteX30"/>
              <a:gd fmla="*/ 95828 h 606722" name="connsiteY30"/>
              <a:gd fmla="*/ 345877 w 606933" name="connsiteX31"/>
              <a:gd fmla="*/ 41411 h 606722" name="connsiteY31"/>
              <a:gd fmla="*/ 345877 w 606933" name="connsiteX32"/>
              <a:gd fmla="*/ 59184 h 606722" name="connsiteY32"/>
              <a:gd fmla="*/ 315978 w 606933" name="connsiteX33"/>
              <a:gd fmla="*/ 70115 h 606722" name="connsiteY33"/>
              <a:gd fmla="*/ 292308 w 606933" name="connsiteX34"/>
              <a:gd fmla="*/ 116502 h 606722" name="connsiteY34"/>
              <a:gd fmla="*/ 315978 w 606933" name="connsiteX35"/>
              <a:gd fmla="*/ 162890 h 606722" name="connsiteY35"/>
              <a:gd fmla="*/ 345877 w 606933" name="connsiteX36"/>
              <a:gd fmla="*/ 173820 h 606722" name="connsiteY36"/>
              <a:gd fmla="*/ 345877 w 606933" name="connsiteX37"/>
              <a:gd fmla="*/ 218431 h 606722" name="connsiteY37"/>
              <a:gd fmla="*/ 328347 w 606933" name="connsiteX38"/>
              <a:gd fmla="*/ 197725 h 606722" name="connsiteY38"/>
              <a:gd fmla="*/ 292308 w 606933" name="connsiteX39"/>
              <a:gd fmla="*/ 197725 h 606722" name="connsiteY39"/>
              <a:gd fmla="*/ 315978 w 606933" name="connsiteX40"/>
              <a:gd fmla="*/ 244113 h 606722" name="connsiteY40"/>
              <a:gd fmla="*/ 345877 w 606933" name="connsiteX41"/>
              <a:gd fmla="*/ 255043 h 606722" name="connsiteY41"/>
              <a:gd fmla="*/ 345877 w 606933" name="connsiteX42"/>
              <a:gd fmla="*/ 272816 h 606722" name="connsiteY42"/>
              <a:gd fmla="*/ 382004 w 606933" name="connsiteX43"/>
              <a:gd fmla="*/ 272816 h 606722" name="connsiteY43"/>
              <a:gd fmla="*/ 382004 w 606933" name="connsiteX44"/>
              <a:gd fmla="*/ 255043 h 606722" name="connsiteY44"/>
              <a:gd fmla="*/ 411814 w 606933" name="connsiteX45"/>
              <a:gd fmla="*/ 244113 h 606722" name="connsiteY45"/>
              <a:gd fmla="*/ 435573 w 606933" name="connsiteX46"/>
              <a:gd fmla="*/ 197725 h 606722" name="connsiteY46"/>
              <a:gd fmla="*/ 411814 w 606933" name="connsiteX47"/>
              <a:gd fmla="*/ 151338 h 606722" name="connsiteY47"/>
              <a:gd fmla="*/ 382004 w 606933" name="connsiteX48"/>
              <a:gd fmla="*/ 140407 h 606722" name="connsiteY48"/>
              <a:gd fmla="*/ 382004 w 606933" name="connsiteX49"/>
              <a:gd fmla="*/ 95797 h 606722" name="connsiteY49"/>
              <a:gd fmla="*/ 399446 w 606933" name="connsiteX50"/>
              <a:gd fmla="*/ 116502 h 606722" name="connsiteY50"/>
              <a:gd fmla="*/ 435573 w 606933" name="connsiteX51"/>
              <a:gd fmla="*/ 116502 h 606722" name="connsiteY51"/>
              <a:gd fmla="*/ 411814 w 606933" name="connsiteX52"/>
              <a:gd fmla="*/ 70115 h 606722" name="connsiteY52"/>
              <a:gd fmla="*/ 382004 w 606933" name="connsiteX53"/>
              <a:gd fmla="*/ 59184 h 606722" name="connsiteY53"/>
              <a:gd fmla="*/ 382004 w 606933" name="connsiteX54"/>
              <a:gd fmla="*/ 41411 h 606722" name="connsiteY54"/>
              <a:gd fmla="*/ 363941 w 606933" name="connsiteX55"/>
              <a:gd fmla="*/ 0 h 606722" name="connsiteY55"/>
              <a:gd fmla="*/ 521266 w 606933" name="connsiteX56"/>
              <a:gd fmla="*/ 157114 h 606722" name="connsiteY56"/>
              <a:gd fmla="*/ 363941 w 606933" name="connsiteX57"/>
              <a:gd fmla="*/ 314228 h 606722" name="connsiteY57"/>
              <a:gd fmla="*/ 206615 w 606933" name="connsiteX58"/>
              <a:gd fmla="*/ 157114 h 606722" name="connsiteY58"/>
              <a:gd fmla="*/ 363941 w 606933" name="connsiteX59"/>
              <a:gd fmla="*/ 0 h 606722" name="connsiteY5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b="b" l="l" r="r" t="t"/>
            <a:pathLst>
              <a:path h="606722" w="606933">
                <a:moveTo>
                  <a:pt x="0" y="362213"/>
                </a:moveTo>
                <a:lnTo>
                  <a:pt x="88983" y="362213"/>
                </a:lnTo>
                <a:lnTo>
                  <a:pt x="88983" y="364880"/>
                </a:lnTo>
                <a:lnTo>
                  <a:pt x="88983" y="398210"/>
                </a:lnTo>
                <a:lnTo>
                  <a:pt x="88983" y="560238"/>
                </a:lnTo>
                <a:lnTo>
                  <a:pt x="88983" y="570637"/>
                </a:lnTo>
                <a:lnTo>
                  <a:pt x="88983" y="606722"/>
                </a:lnTo>
                <a:lnTo>
                  <a:pt x="0" y="606722"/>
                </a:lnTo>
                <a:close/>
                <a:moveTo>
                  <a:pt x="276890" y="335751"/>
                </a:moveTo>
                <a:lnTo>
                  <a:pt x="443069" y="377345"/>
                </a:lnTo>
                <a:lnTo>
                  <a:pt x="443069" y="423559"/>
                </a:lnTo>
                <a:lnTo>
                  <a:pt x="442802" y="423648"/>
                </a:lnTo>
                <a:lnTo>
                  <a:pt x="323976" y="394764"/>
                </a:lnTo>
                <a:lnTo>
                  <a:pt x="315342" y="429781"/>
                </a:lnTo>
                <a:lnTo>
                  <a:pt x="443336" y="460887"/>
                </a:lnTo>
                <a:lnTo>
                  <a:pt x="593493" y="419649"/>
                </a:lnTo>
                <a:lnTo>
                  <a:pt x="606933" y="470663"/>
                </a:lnTo>
                <a:lnTo>
                  <a:pt x="382810" y="594021"/>
                </a:lnTo>
                <a:lnTo>
                  <a:pt x="212804" y="546384"/>
                </a:lnTo>
                <a:lnTo>
                  <a:pt x="125042" y="556249"/>
                </a:lnTo>
                <a:lnTo>
                  <a:pt x="125042" y="519900"/>
                </a:lnTo>
                <a:lnTo>
                  <a:pt x="125042" y="395742"/>
                </a:lnTo>
                <a:lnTo>
                  <a:pt x="125042" y="362236"/>
                </a:lnTo>
                <a:lnTo>
                  <a:pt x="125042" y="359303"/>
                </a:lnTo>
                <a:close/>
                <a:moveTo>
                  <a:pt x="382041" y="177119"/>
                </a:moveTo>
                <a:cubicBezTo>
                  <a:pt x="399471" y="181654"/>
                  <a:pt x="399471" y="192859"/>
                  <a:pt x="399471" y="197750"/>
                </a:cubicBezTo>
                <a:cubicBezTo>
                  <a:pt x="399471" y="202641"/>
                  <a:pt x="399471" y="213934"/>
                  <a:pt x="382041" y="218470"/>
                </a:cubicBezTo>
                <a:close/>
                <a:moveTo>
                  <a:pt x="345841" y="95828"/>
                </a:moveTo>
                <a:lnTo>
                  <a:pt x="345841" y="137109"/>
                </a:lnTo>
                <a:cubicBezTo>
                  <a:pt x="328341" y="132670"/>
                  <a:pt x="328341" y="121395"/>
                  <a:pt x="328341" y="116513"/>
                </a:cubicBezTo>
                <a:cubicBezTo>
                  <a:pt x="328341" y="111630"/>
                  <a:pt x="328341" y="100355"/>
                  <a:pt x="345841" y="95828"/>
                </a:cubicBezTo>
                <a:close/>
                <a:moveTo>
                  <a:pt x="345877" y="41411"/>
                </a:moveTo>
                <a:lnTo>
                  <a:pt x="345877" y="59184"/>
                </a:lnTo>
                <a:cubicBezTo>
                  <a:pt x="334220" y="60961"/>
                  <a:pt x="324253" y="64605"/>
                  <a:pt x="315978" y="70115"/>
                </a:cubicBezTo>
                <a:cubicBezTo>
                  <a:pt x="300494" y="80423"/>
                  <a:pt x="292308" y="96508"/>
                  <a:pt x="292308" y="116502"/>
                </a:cubicBezTo>
                <a:cubicBezTo>
                  <a:pt x="292308" y="136497"/>
                  <a:pt x="300494" y="152582"/>
                  <a:pt x="315978" y="162890"/>
                </a:cubicBezTo>
                <a:cubicBezTo>
                  <a:pt x="324253" y="168400"/>
                  <a:pt x="334220" y="172043"/>
                  <a:pt x="345877" y="173820"/>
                </a:cubicBezTo>
                <a:lnTo>
                  <a:pt x="345877" y="218431"/>
                </a:lnTo>
                <a:cubicBezTo>
                  <a:pt x="328347" y="213899"/>
                  <a:pt x="328347" y="202613"/>
                  <a:pt x="328347" y="197725"/>
                </a:cubicBezTo>
                <a:lnTo>
                  <a:pt x="292308" y="197725"/>
                </a:lnTo>
                <a:cubicBezTo>
                  <a:pt x="292308" y="217720"/>
                  <a:pt x="300494" y="233805"/>
                  <a:pt x="315978" y="244113"/>
                </a:cubicBezTo>
                <a:cubicBezTo>
                  <a:pt x="324253" y="249623"/>
                  <a:pt x="334220" y="253266"/>
                  <a:pt x="345877" y="255043"/>
                </a:cubicBezTo>
                <a:lnTo>
                  <a:pt x="345877" y="272816"/>
                </a:lnTo>
                <a:lnTo>
                  <a:pt x="382004" y="272816"/>
                </a:lnTo>
                <a:lnTo>
                  <a:pt x="382004" y="255043"/>
                </a:lnTo>
                <a:cubicBezTo>
                  <a:pt x="393573" y="253266"/>
                  <a:pt x="403628" y="249623"/>
                  <a:pt x="411814" y="244113"/>
                </a:cubicBezTo>
                <a:cubicBezTo>
                  <a:pt x="427387" y="233805"/>
                  <a:pt x="435573" y="217720"/>
                  <a:pt x="435573" y="197725"/>
                </a:cubicBezTo>
                <a:cubicBezTo>
                  <a:pt x="435573" y="177731"/>
                  <a:pt x="427387" y="161735"/>
                  <a:pt x="411814" y="151338"/>
                </a:cubicBezTo>
                <a:cubicBezTo>
                  <a:pt x="403628" y="145917"/>
                  <a:pt x="393573" y="142273"/>
                  <a:pt x="382004" y="140407"/>
                </a:cubicBezTo>
                <a:lnTo>
                  <a:pt x="382004" y="95797"/>
                </a:lnTo>
                <a:cubicBezTo>
                  <a:pt x="399446" y="100329"/>
                  <a:pt x="399446" y="111615"/>
                  <a:pt x="399446" y="116502"/>
                </a:cubicBezTo>
                <a:lnTo>
                  <a:pt x="435573" y="116502"/>
                </a:lnTo>
                <a:cubicBezTo>
                  <a:pt x="435573" y="96508"/>
                  <a:pt x="427387" y="80423"/>
                  <a:pt x="411814" y="70115"/>
                </a:cubicBezTo>
                <a:cubicBezTo>
                  <a:pt x="403628" y="64605"/>
                  <a:pt x="393573" y="60961"/>
                  <a:pt x="382004" y="59184"/>
                </a:cubicBezTo>
                <a:lnTo>
                  <a:pt x="382004" y="41411"/>
                </a:lnTo>
                <a:close/>
                <a:moveTo>
                  <a:pt x="363941" y="0"/>
                </a:moveTo>
                <a:cubicBezTo>
                  <a:pt x="450701" y="0"/>
                  <a:pt x="521266" y="70470"/>
                  <a:pt x="521266" y="157114"/>
                </a:cubicBezTo>
                <a:cubicBezTo>
                  <a:pt x="521266" y="243758"/>
                  <a:pt x="450701" y="314228"/>
                  <a:pt x="363941" y="314228"/>
                </a:cubicBezTo>
                <a:cubicBezTo>
                  <a:pt x="277180" y="314228"/>
                  <a:pt x="206615" y="243758"/>
                  <a:pt x="206615" y="157114"/>
                </a:cubicBezTo>
                <a:cubicBezTo>
                  <a:pt x="206615" y="70470"/>
                  <a:pt x="277180" y="0"/>
                  <a:pt x="363941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defTabSz="227965"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7" name="ï$lîdê">
            <a:extLst>
              <a:ext uri="{FF2B5EF4-FFF2-40B4-BE49-F238E27FC236}">
                <a16:creationId xmlns:a16="http://schemas.microsoft.com/office/drawing/2014/main" id="{4330A26D-E0BA-4C7C-9093-EA6DE6893A4C}"/>
              </a:ext>
            </a:extLst>
          </p:cNvPr>
          <p:cNvSpPr/>
          <p:nvPr/>
        </p:nvSpPr>
        <p:spPr>
          <a:xfrm>
            <a:off x="5769237" y="1581657"/>
            <a:ext cx="672175" cy="672175"/>
          </a:xfrm>
          <a:prstGeom prst="ellipse">
            <a:avLst/>
          </a:prstGeom>
          <a:solidFill>
            <a:srgbClr val="0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 fontAlgn="base" indent="-225425" marL="225425">
              <a:spcBef>
                <a:spcPct val="0"/>
              </a:spcBef>
              <a:spcAft>
                <a:spcPct val="0"/>
              </a:spcAft>
            </a:pPr>
            <a:endParaRPr b="1" kern="0" lang="en-US" sz="20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îSļiḍê">
            <a:extLst>
              <a:ext uri="{FF2B5EF4-FFF2-40B4-BE49-F238E27FC236}">
                <a16:creationId xmlns:a16="http://schemas.microsoft.com/office/drawing/2014/main" id="{D98E911F-F3E4-4A21-AA5A-7432DF2DD1BD}"/>
              </a:ext>
            </a:extLst>
          </p:cNvPr>
          <p:cNvSpPr/>
          <p:nvPr/>
        </p:nvSpPr>
        <p:spPr>
          <a:xfrm>
            <a:off x="5959452" y="1771922"/>
            <a:ext cx="291745" cy="291643"/>
          </a:xfrm>
          <a:custGeom>
            <a:gdLst>
              <a:gd fmla="*/ 0 w 606933" name="connsiteX0"/>
              <a:gd fmla="*/ 362213 h 606722" name="connsiteY0"/>
              <a:gd fmla="*/ 88983 w 606933" name="connsiteX1"/>
              <a:gd fmla="*/ 362213 h 606722" name="connsiteY1"/>
              <a:gd fmla="*/ 88983 w 606933" name="connsiteX2"/>
              <a:gd fmla="*/ 364880 h 606722" name="connsiteY2"/>
              <a:gd fmla="*/ 88983 w 606933" name="connsiteX3"/>
              <a:gd fmla="*/ 398210 h 606722" name="connsiteY3"/>
              <a:gd fmla="*/ 88983 w 606933" name="connsiteX4"/>
              <a:gd fmla="*/ 560238 h 606722" name="connsiteY4"/>
              <a:gd fmla="*/ 88983 w 606933" name="connsiteX5"/>
              <a:gd fmla="*/ 570637 h 606722" name="connsiteY5"/>
              <a:gd fmla="*/ 88983 w 606933" name="connsiteX6"/>
              <a:gd fmla="*/ 606722 h 606722" name="connsiteY6"/>
              <a:gd fmla="*/ 0 w 606933" name="connsiteX7"/>
              <a:gd fmla="*/ 606722 h 606722" name="connsiteY7"/>
              <a:gd fmla="*/ 276890 w 606933" name="connsiteX8"/>
              <a:gd fmla="*/ 335751 h 606722" name="connsiteY8"/>
              <a:gd fmla="*/ 443069 w 606933" name="connsiteX9"/>
              <a:gd fmla="*/ 377345 h 606722" name="connsiteY9"/>
              <a:gd fmla="*/ 443069 w 606933" name="connsiteX10"/>
              <a:gd fmla="*/ 423559 h 606722" name="connsiteY10"/>
              <a:gd fmla="*/ 442802 w 606933" name="connsiteX11"/>
              <a:gd fmla="*/ 423648 h 606722" name="connsiteY11"/>
              <a:gd fmla="*/ 323976 w 606933" name="connsiteX12"/>
              <a:gd fmla="*/ 394764 h 606722" name="connsiteY12"/>
              <a:gd fmla="*/ 315342 w 606933" name="connsiteX13"/>
              <a:gd fmla="*/ 429781 h 606722" name="connsiteY13"/>
              <a:gd fmla="*/ 443336 w 606933" name="connsiteX14"/>
              <a:gd fmla="*/ 460887 h 606722" name="connsiteY14"/>
              <a:gd fmla="*/ 593493 w 606933" name="connsiteX15"/>
              <a:gd fmla="*/ 419649 h 606722" name="connsiteY15"/>
              <a:gd fmla="*/ 606933 w 606933" name="connsiteX16"/>
              <a:gd fmla="*/ 470663 h 606722" name="connsiteY16"/>
              <a:gd fmla="*/ 382810 w 606933" name="connsiteX17"/>
              <a:gd fmla="*/ 594021 h 606722" name="connsiteY17"/>
              <a:gd fmla="*/ 212804 w 606933" name="connsiteX18"/>
              <a:gd fmla="*/ 546384 h 606722" name="connsiteY18"/>
              <a:gd fmla="*/ 125042 w 606933" name="connsiteX19"/>
              <a:gd fmla="*/ 556249 h 606722" name="connsiteY19"/>
              <a:gd fmla="*/ 125042 w 606933" name="connsiteX20"/>
              <a:gd fmla="*/ 519900 h 606722" name="connsiteY20"/>
              <a:gd fmla="*/ 125042 w 606933" name="connsiteX21"/>
              <a:gd fmla="*/ 395742 h 606722" name="connsiteY21"/>
              <a:gd fmla="*/ 125042 w 606933" name="connsiteX22"/>
              <a:gd fmla="*/ 362236 h 606722" name="connsiteY22"/>
              <a:gd fmla="*/ 125042 w 606933" name="connsiteX23"/>
              <a:gd fmla="*/ 359303 h 606722" name="connsiteY23"/>
              <a:gd fmla="*/ 382041 w 606933" name="connsiteX24"/>
              <a:gd fmla="*/ 177119 h 606722" name="connsiteY24"/>
              <a:gd fmla="*/ 399471 w 606933" name="connsiteX25"/>
              <a:gd fmla="*/ 197750 h 606722" name="connsiteY25"/>
              <a:gd fmla="*/ 382041 w 606933" name="connsiteX26"/>
              <a:gd fmla="*/ 218470 h 606722" name="connsiteY26"/>
              <a:gd fmla="*/ 345841 w 606933" name="connsiteX27"/>
              <a:gd fmla="*/ 95828 h 606722" name="connsiteY27"/>
              <a:gd fmla="*/ 345841 w 606933" name="connsiteX28"/>
              <a:gd fmla="*/ 137109 h 606722" name="connsiteY28"/>
              <a:gd fmla="*/ 328341 w 606933" name="connsiteX29"/>
              <a:gd fmla="*/ 116513 h 606722" name="connsiteY29"/>
              <a:gd fmla="*/ 345841 w 606933" name="connsiteX30"/>
              <a:gd fmla="*/ 95828 h 606722" name="connsiteY30"/>
              <a:gd fmla="*/ 345877 w 606933" name="connsiteX31"/>
              <a:gd fmla="*/ 41411 h 606722" name="connsiteY31"/>
              <a:gd fmla="*/ 345877 w 606933" name="connsiteX32"/>
              <a:gd fmla="*/ 59184 h 606722" name="connsiteY32"/>
              <a:gd fmla="*/ 315978 w 606933" name="connsiteX33"/>
              <a:gd fmla="*/ 70115 h 606722" name="connsiteY33"/>
              <a:gd fmla="*/ 292308 w 606933" name="connsiteX34"/>
              <a:gd fmla="*/ 116502 h 606722" name="connsiteY34"/>
              <a:gd fmla="*/ 315978 w 606933" name="connsiteX35"/>
              <a:gd fmla="*/ 162890 h 606722" name="connsiteY35"/>
              <a:gd fmla="*/ 345877 w 606933" name="connsiteX36"/>
              <a:gd fmla="*/ 173820 h 606722" name="connsiteY36"/>
              <a:gd fmla="*/ 345877 w 606933" name="connsiteX37"/>
              <a:gd fmla="*/ 218431 h 606722" name="connsiteY37"/>
              <a:gd fmla="*/ 328347 w 606933" name="connsiteX38"/>
              <a:gd fmla="*/ 197725 h 606722" name="connsiteY38"/>
              <a:gd fmla="*/ 292308 w 606933" name="connsiteX39"/>
              <a:gd fmla="*/ 197725 h 606722" name="connsiteY39"/>
              <a:gd fmla="*/ 315978 w 606933" name="connsiteX40"/>
              <a:gd fmla="*/ 244113 h 606722" name="connsiteY40"/>
              <a:gd fmla="*/ 345877 w 606933" name="connsiteX41"/>
              <a:gd fmla="*/ 255043 h 606722" name="connsiteY41"/>
              <a:gd fmla="*/ 345877 w 606933" name="connsiteX42"/>
              <a:gd fmla="*/ 272816 h 606722" name="connsiteY42"/>
              <a:gd fmla="*/ 382004 w 606933" name="connsiteX43"/>
              <a:gd fmla="*/ 272816 h 606722" name="connsiteY43"/>
              <a:gd fmla="*/ 382004 w 606933" name="connsiteX44"/>
              <a:gd fmla="*/ 255043 h 606722" name="connsiteY44"/>
              <a:gd fmla="*/ 411814 w 606933" name="connsiteX45"/>
              <a:gd fmla="*/ 244113 h 606722" name="connsiteY45"/>
              <a:gd fmla="*/ 435573 w 606933" name="connsiteX46"/>
              <a:gd fmla="*/ 197725 h 606722" name="connsiteY46"/>
              <a:gd fmla="*/ 411814 w 606933" name="connsiteX47"/>
              <a:gd fmla="*/ 151338 h 606722" name="connsiteY47"/>
              <a:gd fmla="*/ 382004 w 606933" name="connsiteX48"/>
              <a:gd fmla="*/ 140407 h 606722" name="connsiteY48"/>
              <a:gd fmla="*/ 382004 w 606933" name="connsiteX49"/>
              <a:gd fmla="*/ 95797 h 606722" name="connsiteY49"/>
              <a:gd fmla="*/ 399446 w 606933" name="connsiteX50"/>
              <a:gd fmla="*/ 116502 h 606722" name="connsiteY50"/>
              <a:gd fmla="*/ 435573 w 606933" name="connsiteX51"/>
              <a:gd fmla="*/ 116502 h 606722" name="connsiteY51"/>
              <a:gd fmla="*/ 411814 w 606933" name="connsiteX52"/>
              <a:gd fmla="*/ 70115 h 606722" name="connsiteY52"/>
              <a:gd fmla="*/ 382004 w 606933" name="connsiteX53"/>
              <a:gd fmla="*/ 59184 h 606722" name="connsiteY53"/>
              <a:gd fmla="*/ 382004 w 606933" name="connsiteX54"/>
              <a:gd fmla="*/ 41411 h 606722" name="connsiteY54"/>
              <a:gd fmla="*/ 363941 w 606933" name="connsiteX55"/>
              <a:gd fmla="*/ 0 h 606722" name="connsiteY55"/>
              <a:gd fmla="*/ 521266 w 606933" name="connsiteX56"/>
              <a:gd fmla="*/ 157114 h 606722" name="connsiteY56"/>
              <a:gd fmla="*/ 363941 w 606933" name="connsiteX57"/>
              <a:gd fmla="*/ 314228 h 606722" name="connsiteY57"/>
              <a:gd fmla="*/ 206615 w 606933" name="connsiteX58"/>
              <a:gd fmla="*/ 157114 h 606722" name="connsiteY58"/>
              <a:gd fmla="*/ 363941 w 606933" name="connsiteX59"/>
              <a:gd fmla="*/ 0 h 606722" name="connsiteY5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b="b" l="l" r="r" t="t"/>
            <a:pathLst>
              <a:path h="606722" w="606933">
                <a:moveTo>
                  <a:pt x="0" y="362213"/>
                </a:moveTo>
                <a:lnTo>
                  <a:pt x="88983" y="362213"/>
                </a:lnTo>
                <a:lnTo>
                  <a:pt x="88983" y="364880"/>
                </a:lnTo>
                <a:lnTo>
                  <a:pt x="88983" y="398210"/>
                </a:lnTo>
                <a:lnTo>
                  <a:pt x="88983" y="560238"/>
                </a:lnTo>
                <a:lnTo>
                  <a:pt x="88983" y="570637"/>
                </a:lnTo>
                <a:lnTo>
                  <a:pt x="88983" y="606722"/>
                </a:lnTo>
                <a:lnTo>
                  <a:pt x="0" y="606722"/>
                </a:lnTo>
                <a:close/>
                <a:moveTo>
                  <a:pt x="276890" y="335751"/>
                </a:moveTo>
                <a:lnTo>
                  <a:pt x="443069" y="377345"/>
                </a:lnTo>
                <a:lnTo>
                  <a:pt x="443069" y="423559"/>
                </a:lnTo>
                <a:lnTo>
                  <a:pt x="442802" y="423648"/>
                </a:lnTo>
                <a:lnTo>
                  <a:pt x="323976" y="394764"/>
                </a:lnTo>
                <a:lnTo>
                  <a:pt x="315342" y="429781"/>
                </a:lnTo>
                <a:lnTo>
                  <a:pt x="443336" y="460887"/>
                </a:lnTo>
                <a:lnTo>
                  <a:pt x="593493" y="419649"/>
                </a:lnTo>
                <a:lnTo>
                  <a:pt x="606933" y="470663"/>
                </a:lnTo>
                <a:lnTo>
                  <a:pt x="382810" y="594021"/>
                </a:lnTo>
                <a:lnTo>
                  <a:pt x="212804" y="546384"/>
                </a:lnTo>
                <a:lnTo>
                  <a:pt x="125042" y="556249"/>
                </a:lnTo>
                <a:lnTo>
                  <a:pt x="125042" y="519900"/>
                </a:lnTo>
                <a:lnTo>
                  <a:pt x="125042" y="395742"/>
                </a:lnTo>
                <a:lnTo>
                  <a:pt x="125042" y="362236"/>
                </a:lnTo>
                <a:lnTo>
                  <a:pt x="125042" y="359303"/>
                </a:lnTo>
                <a:close/>
                <a:moveTo>
                  <a:pt x="382041" y="177119"/>
                </a:moveTo>
                <a:cubicBezTo>
                  <a:pt x="399471" y="181654"/>
                  <a:pt x="399471" y="192859"/>
                  <a:pt x="399471" y="197750"/>
                </a:cubicBezTo>
                <a:cubicBezTo>
                  <a:pt x="399471" y="202641"/>
                  <a:pt x="399471" y="213934"/>
                  <a:pt x="382041" y="218470"/>
                </a:cubicBezTo>
                <a:close/>
                <a:moveTo>
                  <a:pt x="345841" y="95828"/>
                </a:moveTo>
                <a:lnTo>
                  <a:pt x="345841" y="137109"/>
                </a:lnTo>
                <a:cubicBezTo>
                  <a:pt x="328341" y="132670"/>
                  <a:pt x="328341" y="121395"/>
                  <a:pt x="328341" y="116513"/>
                </a:cubicBezTo>
                <a:cubicBezTo>
                  <a:pt x="328341" y="111630"/>
                  <a:pt x="328341" y="100355"/>
                  <a:pt x="345841" y="95828"/>
                </a:cubicBezTo>
                <a:close/>
                <a:moveTo>
                  <a:pt x="345877" y="41411"/>
                </a:moveTo>
                <a:lnTo>
                  <a:pt x="345877" y="59184"/>
                </a:lnTo>
                <a:cubicBezTo>
                  <a:pt x="334220" y="60961"/>
                  <a:pt x="324253" y="64605"/>
                  <a:pt x="315978" y="70115"/>
                </a:cubicBezTo>
                <a:cubicBezTo>
                  <a:pt x="300494" y="80423"/>
                  <a:pt x="292308" y="96508"/>
                  <a:pt x="292308" y="116502"/>
                </a:cubicBezTo>
                <a:cubicBezTo>
                  <a:pt x="292308" y="136497"/>
                  <a:pt x="300494" y="152582"/>
                  <a:pt x="315978" y="162890"/>
                </a:cubicBezTo>
                <a:cubicBezTo>
                  <a:pt x="324253" y="168400"/>
                  <a:pt x="334220" y="172043"/>
                  <a:pt x="345877" y="173820"/>
                </a:cubicBezTo>
                <a:lnTo>
                  <a:pt x="345877" y="218431"/>
                </a:lnTo>
                <a:cubicBezTo>
                  <a:pt x="328347" y="213899"/>
                  <a:pt x="328347" y="202613"/>
                  <a:pt x="328347" y="197725"/>
                </a:cubicBezTo>
                <a:lnTo>
                  <a:pt x="292308" y="197725"/>
                </a:lnTo>
                <a:cubicBezTo>
                  <a:pt x="292308" y="217720"/>
                  <a:pt x="300494" y="233805"/>
                  <a:pt x="315978" y="244113"/>
                </a:cubicBezTo>
                <a:cubicBezTo>
                  <a:pt x="324253" y="249623"/>
                  <a:pt x="334220" y="253266"/>
                  <a:pt x="345877" y="255043"/>
                </a:cubicBezTo>
                <a:lnTo>
                  <a:pt x="345877" y="272816"/>
                </a:lnTo>
                <a:lnTo>
                  <a:pt x="382004" y="272816"/>
                </a:lnTo>
                <a:lnTo>
                  <a:pt x="382004" y="255043"/>
                </a:lnTo>
                <a:cubicBezTo>
                  <a:pt x="393573" y="253266"/>
                  <a:pt x="403628" y="249623"/>
                  <a:pt x="411814" y="244113"/>
                </a:cubicBezTo>
                <a:cubicBezTo>
                  <a:pt x="427387" y="233805"/>
                  <a:pt x="435573" y="217720"/>
                  <a:pt x="435573" y="197725"/>
                </a:cubicBezTo>
                <a:cubicBezTo>
                  <a:pt x="435573" y="177731"/>
                  <a:pt x="427387" y="161735"/>
                  <a:pt x="411814" y="151338"/>
                </a:cubicBezTo>
                <a:cubicBezTo>
                  <a:pt x="403628" y="145917"/>
                  <a:pt x="393573" y="142273"/>
                  <a:pt x="382004" y="140407"/>
                </a:cubicBezTo>
                <a:lnTo>
                  <a:pt x="382004" y="95797"/>
                </a:lnTo>
                <a:cubicBezTo>
                  <a:pt x="399446" y="100329"/>
                  <a:pt x="399446" y="111615"/>
                  <a:pt x="399446" y="116502"/>
                </a:cubicBezTo>
                <a:lnTo>
                  <a:pt x="435573" y="116502"/>
                </a:lnTo>
                <a:cubicBezTo>
                  <a:pt x="435573" y="96508"/>
                  <a:pt x="427387" y="80423"/>
                  <a:pt x="411814" y="70115"/>
                </a:cubicBezTo>
                <a:cubicBezTo>
                  <a:pt x="403628" y="64605"/>
                  <a:pt x="393573" y="60961"/>
                  <a:pt x="382004" y="59184"/>
                </a:cubicBezTo>
                <a:lnTo>
                  <a:pt x="382004" y="41411"/>
                </a:lnTo>
                <a:close/>
                <a:moveTo>
                  <a:pt x="363941" y="0"/>
                </a:moveTo>
                <a:cubicBezTo>
                  <a:pt x="450701" y="0"/>
                  <a:pt x="521266" y="70470"/>
                  <a:pt x="521266" y="157114"/>
                </a:cubicBezTo>
                <a:cubicBezTo>
                  <a:pt x="521266" y="243758"/>
                  <a:pt x="450701" y="314228"/>
                  <a:pt x="363941" y="314228"/>
                </a:cubicBezTo>
                <a:cubicBezTo>
                  <a:pt x="277180" y="314228"/>
                  <a:pt x="206615" y="243758"/>
                  <a:pt x="206615" y="157114"/>
                </a:cubicBezTo>
                <a:cubicBezTo>
                  <a:pt x="206615" y="70470"/>
                  <a:pt x="277180" y="0"/>
                  <a:pt x="363941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defTabSz="227965"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5" name="íS1ídé">
            <a:extLst>
              <a:ext uri="{FF2B5EF4-FFF2-40B4-BE49-F238E27FC236}">
                <a16:creationId xmlns:a16="http://schemas.microsoft.com/office/drawing/2014/main" id="{1F1CBBE9-2981-40BF-AE5F-68C95192CE19}"/>
              </a:ext>
            </a:extLst>
          </p:cNvPr>
          <p:cNvSpPr/>
          <p:nvPr/>
        </p:nvSpPr>
        <p:spPr>
          <a:xfrm>
            <a:off x="9147317" y="1884311"/>
            <a:ext cx="672175" cy="672175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 fontAlgn="base" indent="-225425" marL="225425">
              <a:spcBef>
                <a:spcPct val="0"/>
              </a:spcBef>
              <a:spcAft>
                <a:spcPct val="0"/>
              </a:spcAft>
            </a:pPr>
            <a:endParaRPr b="1" kern="0" lang="en-US" sz="20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ísḻíḋè">
            <a:extLst>
              <a:ext uri="{FF2B5EF4-FFF2-40B4-BE49-F238E27FC236}">
                <a16:creationId xmlns:a16="http://schemas.microsoft.com/office/drawing/2014/main" id="{A5AF3A77-CF8D-40DF-AC80-54CD59D1A660}"/>
              </a:ext>
            </a:extLst>
          </p:cNvPr>
          <p:cNvSpPr/>
          <p:nvPr/>
        </p:nvSpPr>
        <p:spPr>
          <a:xfrm>
            <a:off x="9337532" y="2074577"/>
            <a:ext cx="291745" cy="291643"/>
          </a:xfrm>
          <a:custGeom>
            <a:gdLst>
              <a:gd fmla="*/ 0 w 606933" name="connsiteX0"/>
              <a:gd fmla="*/ 362213 h 606722" name="connsiteY0"/>
              <a:gd fmla="*/ 88983 w 606933" name="connsiteX1"/>
              <a:gd fmla="*/ 362213 h 606722" name="connsiteY1"/>
              <a:gd fmla="*/ 88983 w 606933" name="connsiteX2"/>
              <a:gd fmla="*/ 364880 h 606722" name="connsiteY2"/>
              <a:gd fmla="*/ 88983 w 606933" name="connsiteX3"/>
              <a:gd fmla="*/ 398210 h 606722" name="connsiteY3"/>
              <a:gd fmla="*/ 88983 w 606933" name="connsiteX4"/>
              <a:gd fmla="*/ 560238 h 606722" name="connsiteY4"/>
              <a:gd fmla="*/ 88983 w 606933" name="connsiteX5"/>
              <a:gd fmla="*/ 570637 h 606722" name="connsiteY5"/>
              <a:gd fmla="*/ 88983 w 606933" name="connsiteX6"/>
              <a:gd fmla="*/ 606722 h 606722" name="connsiteY6"/>
              <a:gd fmla="*/ 0 w 606933" name="connsiteX7"/>
              <a:gd fmla="*/ 606722 h 606722" name="connsiteY7"/>
              <a:gd fmla="*/ 276890 w 606933" name="connsiteX8"/>
              <a:gd fmla="*/ 335751 h 606722" name="connsiteY8"/>
              <a:gd fmla="*/ 443069 w 606933" name="connsiteX9"/>
              <a:gd fmla="*/ 377345 h 606722" name="connsiteY9"/>
              <a:gd fmla="*/ 443069 w 606933" name="connsiteX10"/>
              <a:gd fmla="*/ 423559 h 606722" name="connsiteY10"/>
              <a:gd fmla="*/ 442802 w 606933" name="connsiteX11"/>
              <a:gd fmla="*/ 423648 h 606722" name="connsiteY11"/>
              <a:gd fmla="*/ 323976 w 606933" name="connsiteX12"/>
              <a:gd fmla="*/ 394764 h 606722" name="connsiteY12"/>
              <a:gd fmla="*/ 315342 w 606933" name="connsiteX13"/>
              <a:gd fmla="*/ 429781 h 606722" name="connsiteY13"/>
              <a:gd fmla="*/ 443336 w 606933" name="connsiteX14"/>
              <a:gd fmla="*/ 460887 h 606722" name="connsiteY14"/>
              <a:gd fmla="*/ 593493 w 606933" name="connsiteX15"/>
              <a:gd fmla="*/ 419649 h 606722" name="connsiteY15"/>
              <a:gd fmla="*/ 606933 w 606933" name="connsiteX16"/>
              <a:gd fmla="*/ 470663 h 606722" name="connsiteY16"/>
              <a:gd fmla="*/ 382810 w 606933" name="connsiteX17"/>
              <a:gd fmla="*/ 594021 h 606722" name="connsiteY17"/>
              <a:gd fmla="*/ 212804 w 606933" name="connsiteX18"/>
              <a:gd fmla="*/ 546384 h 606722" name="connsiteY18"/>
              <a:gd fmla="*/ 125042 w 606933" name="connsiteX19"/>
              <a:gd fmla="*/ 556249 h 606722" name="connsiteY19"/>
              <a:gd fmla="*/ 125042 w 606933" name="connsiteX20"/>
              <a:gd fmla="*/ 519900 h 606722" name="connsiteY20"/>
              <a:gd fmla="*/ 125042 w 606933" name="connsiteX21"/>
              <a:gd fmla="*/ 395742 h 606722" name="connsiteY21"/>
              <a:gd fmla="*/ 125042 w 606933" name="connsiteX22"/>
              <a:gd fmla="*/ 362236 h 606722" name="connsiteY22"/>
              <a:gd fmla="*/ 125042 w 606933" name="connsiteX23"/>
              <a:gd fmla="*/ 359303 h 606722" name="connsiteY23"/>
              <a:gd fmla="*/ 382041 w 606933" name="connsiteX24"/>
              <a:gd fmla="*/ 177119 h 606722" name="connsiteY24"/>
              <a:gd fmla="*/ 399471 w 606933" name="connsiteX25"/>
              <a:gd fmla="*/ 197750 h 606722" name="connsiteY25"/>
              <a:gd fmla="*/ 382041 w 606933" name="connsiteX26"/>
              <a:gd fmla="*/ 218470 h 606722" name="connsiteY26"/>
              <a:gd fmla="*/ 345841 w 606933" name="connsiteX27"/>
              <a:gd fmla="*/ 95828 h 606722" name="connsiteY27"/>
              <a:gd fmla="*/ 345841 w 606933" name="connsiteX28"/>
              <a:gd fmla="*/ 137109 h 606722" name="connsiteY28"/>
              <a:gd fmla="*/ 328341 w 606933" name="connsiteX29"/>
              <a:gd fmla="*/ 116513 h 606722" name="connsiteY29"/>
              <a:gd fmla="*/ 345841 w 606933" name="connsiteX30"/>
              <a:gd fmla="*/ 95828 h 606722" name="connsiteY30"/>
              <a:gd fmla="*/ 345877 w 606933" name="connsiteX31"/>
              <a:gd fmla="*/ 41411 h 606722" name="connsiteY31"/>
              <a:gd fmla="*/ 345877 w 606933" name="connsiteX32"/>
              <a:gd fmla="*/ 59184 h 606722" name="connsiteY32"/>
              <a:gd fmla="*/ 315978 w 606933" name="connsiteX33"/>
              <a:gd fmla="*/ 70115 h 606722" name="connsiteY33"/>
              <a:gd fmla="*/ 292308 w 606933" name="connsiteX34"/>
              <a:gd fmla="*/ 116502 h 606722" name="connsiteY34"/>
              <a:gd fmla="*/ 315978 w 606933" name="connsiteX35"/>
              <a:gd fmla="*/ 162890 h 606722" name="connsiteY35"/>
              <a:gd fmla="*/ 345877 w 606933" name="connsiteX36"/>
              <a:gd fmla="*/ 173820 h 606722" name="connsiteY36"/>
              <a:gd fmla="*/ 345877 w 606933" name="connsiteX37"/>
              <a:gd fmla="*/ 218431 h 606722" name="connsiteY37"/>
              <a:gd fmla="*/ 328347 w 606933" name="connsiteX38"/>
              <a:gd fmla="*/ 197725 h 606722" name="connsiteY38"/>
              <a:gd fmla="*/ 292308 w 606933" name="connsiteX39"/>
              <a:gd fmla="*/ 197725 h 606722" name="connsiteY39"/>
              <a:gd fmla="*/ 315978 w 606933" name="connsiteX40"/>
              <a:gd fmla="*/ 244113 h 606722" name="connsiteY40"/>
              <a:gd fmla="*/ 345877 w 606933" name="connsiteX41"/>
              <a:gd fmla="*/ 255043 h 606722" name="connsiteY41"/>
              <a:gd fmla="*/ 345877 w 606933" name="connsiteX42"/>
              <a:gd fmla="*/ 272816 h 606722" name="connsiteY42"/>
              <a:gd fmla="*/ 382004 w 606933" name="connsiteX43"/>
              <a:gd fmla="*/ 272816 h 606722" name="connsiteY43"/>
              <a:gd fmla="*/ 382004 w 606933" name="connsiteX44"/>
              <a:gd fmla="*/ 255043 h 606722" name="connsiteY44"/>
              <a:gd fmla="*/ 411814 w 606933" name="connsiteX45"/>
              <a:gd fmla="*/ 244113 h 606722" name="connsiteY45"/>
              <a:gd fmla="*/ 435573 w 606933" name="connsiteX46"/>
              <a:gd fmla="*/ 197725 h 606722" name="connsiteY46"/>
              <a:gd fmla="*/ 411814 w 606933" name="connsiteX47"/>
              <a:gd fmla="*/ 151338 h 606722" name="connsiteY47"/>
              <a:gd fmla="*/ 382004 w 606933" name="connsiteX48"/>
              <a:gd fmla="*/ 140407 h 606722" name="connsiteY48"/>
              <a:gd fmla="*/ 382004 w 606933" name="connsiteX49"/>
              <a:gd fmla="*/ 95797 h 606722" name="connsiteY49"/>
              <a:gd fmla="*/ 399446 w 606933" name="connsiteX50"/>
              <a:gd fmla="*/ 116502 h 606722" name="connsiteY50"/>
              <a:gd fmla="*/ 435573 w 606933" name="connsiteX51"/>
              <a:gd fmla="*/ 116502 h 606722" name="connsiteY51"/>
              <a:gd fmla="*/ 411814 w 606933" name="connsiteX52"/>
              <a:gd fmla="*/ 70115 h 606722" name="connsiteY52"/>
              <a:gd fmla="*/ 382004 w 606933" name="connsiteX53"/>
              <a:gd fmla="*/ 59184 h 606722" name="connsiteY53"/>
              <a:gd fmla="*/ 382004 w 606933" name="connsiteX54"/>
              <a:gd fmla="*/ 41411 h 606722" name="connsiteY54"/>
              <a:gd fmla="*/ 363941 w 606933" name="connsiteX55"/>
              <a:gd fmla="*/ 0 h 606722" name="connsiteY55"/>
              <a:gd fmla="*/ 521266 w 606933" name="connsiteX56"/>
              <a:gd fmla="*/ 157114 h 606722" name="connsiteY56"/>
              <a:gd fmla="*/ 363941 w 606933" name="connsiteX57"/>
              <a:gd fmla="*/ 314228 h 606722" name="connsiteY57"/>
              <a:gd fmla="*/ 206615 w 606933" name="connsiteX58"/>
              <a:gd fmla="*/ 157114 h 606722" name="connsiteY58"/>
              <a:gd fmla="*/ 363941 w 606933" name="connsiteX59"/>
              <a:gd fmla="*/ 0 h 606722" name="connsiteY5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b="b" l="l" r="r" t="t"/>
            <a:pathLst>
              <a:path h="606722" w="606933">
                <a:moveTo>
                  <a:pt x="0" y="362213"/>
                </a:moveTo>
                <a:lnTo>
                  <a:pt x="88983" y="362213"/>
                </a:lnTo>
                <a:lnTo>
                  <a:pt x="88983" y="364880"/>
                </a:lnTo>
                <a:lnTo>
                  <a:pt x="88983" y="398210"/>
                </a:lnTo>
                <a:lnTo>
                  <a:pt x="88983" y="560238"/>
                </a:lnTo>
                <a:lnTo>
                  <a:pt x="88983" y="570637"/>
                </a:lnTo>
                <a:lnTo>
                  <a:pt x="88983" y="606722"/>
                </a:lnTo>
                <a:lnTo>
                  <a:pt x="0" y="606722"/>
                </a:lnTo>
                <a:close/>
                <a:moveTo>
                  <a:pt x="276890" y="335751"/>
                </a:moveTo>
                <a:lnTo>
                  <a:pt x="443069" y="377345"/>
                </a:lnTo>
                <a:lnTo>
                  <a:pt x="443069" y="423559"/>
                </a:lnTo>
                <a:lnTo>
                  <a:pt x="442802" y="423648"/>
                </a:lnTo>
                <a:lnTo>
                  <a:pt x="323976" y="394764"/>
                </a:lnTo>
                <a:lnTo>
                  <a:pt x="315342" y="429781"/>
                </a:lnTo>
                <a:lnTo>
                  <a:pt x="443336" y="460887"/>
                </a:lnTo>
                <a:lnTo>
                  <a:pt x="593493" y="419649"/>
                </a:lnTo>
                <a:lnTo>
                  <a:pt x="606933" y="470663"/>
                </a:lnTo>
                <a:lnTo>
                  <a:pt x="382810" y="594021"/>
                </a:lnTo>
                <a:lnTo>
                  <a:pt x="212804" y="546384"/>
                </a:lnTo>
                <a:lnTo>
                  <a:pt x="125042" y="556249"/>
                </a:lnTo>
                <a:lnTo>
                  <a:pt x="125042" y="519900"/>
                </a:lnTo>
                <a:lnTo>
                  <a:pt x="125042" y="395742"/>
                </a:lnTo>
                <a:lnTo>
                  <a:pt x="125042" y="362236"/>
                </a:lnTo>
                <a:lnTo>
                  <a:pt x="125042" y="359303"/>
                </a:lnTo>
                <a:close/>
                <a:moveTo>
                  <a:pt x="382041" y="177119"/>
                </a:moveTo>
                <a:cubicBezTo>
                  <a:pt x="399471" y="181654"/>
                  <a:pt x="399471" y="192859"/>
                  <a:pt x="399471" y="197750"/>
                </a:cubicBezTo>
                <a:cubicBezTo>
                  <a:pt x="399471" y="202641"/>
                  <a:pt x="399471" y="213934"/>
                  <a:pt x="382041" y="218470"/>
                </a:cubicBezTo>
                <a:close/>
                <a:moveTo>
                  <a:pt x="345841" y="95828"/>
                </a:moveTo>
                <a:lnTo>
                  <a:pt x="345841" y="137109"/>
                </a:lnTo>
                <a:cubicBezTo>
                  <a:pt x="328341" y="132670"/>
                  <a:pt x="328341" y="121395"/>
                  <a:pt x="328341" y="116513"/>
                </a:cubicBezTo>
                <a:cubicBezTo>
                  <a:pt x="328341" y="111630"/>
                  <a:pt x="328341" y="100355"/>
                  <a:pt x="345841" y="95828"/>
                </a:cubicBezTo>
                <a:close/>
                <a:moveTo>
                  <a:pt x="345877" y="41411"/>
                </a:moveTo>
                <a:lnTo>
                  <a:pt x="345877" y="59184"/>
                </a:lnTo>
                <a:cubicBezTo>
                  <a:pt x="334220" y="60961"/>
                  <a:pt x="324253" y="64605"/>
                  <a:pt x="315978" y="70115"/>
                </a:cubicBezTo>
                <a:cubicBezTo>
                  <a:pt x="300494" y="80423"/>
                  <a:pt x="292308" y="96508"/>
                  <a:pt x="292308" y="116502"/>
                </a:cubicBezTo>
                <a:cubicBezTo>
                  <a:pt x="292308" y="136497"/>
                  <a:pt x="300494" y="152582"/>
                  <a:pt x="315978" y="162890"/>
                </a:cubicBezTo>
                <a:cubicBezTo>
                  <a:pt x="324253" y="168400"/>
                  <a:pt x="334220" y="172043"/>
                  <a:pt x="345877" y="173820"/>
                </a:cubicBezTo>
                <a:lnTo>
                  <a:pt x="345877" y="218431"/>
                </a:lnTo>
                <a:cubicBezTo>
                  <a:pt x="328347" y="213899"/>
                  <a:pt x="328347" y="202613"/>
                  <a:pt x="328347" y="197725"/>
                </a:cubicBezTo>
                <a:lnTo>
                  <a:pt x="292308" y="197725"/>
                </a:lnTo>
                <a:cubicBezTo>
                  <a:pt x="292308" y="217720"/>
                  <a:pt x="300494" y="233805"/>
                  <a:pt x="315978" y="244113"/>
                </a:cubicBezTo>
                <a:cubicBezTo>
                  <a:pt x="324253" y="249623"/>
                  <a:pt x="334220" y="253266"/>
                  <a:pt x="345877" y="255043"/>
                </a:cubicBezTo>
                <a:lnTo>
                  <a:pt x="345877" y="272816"/>
                </a:lnTo>
                <a:lnTo>
                  <a:pt x="382004" y="272816"/>
                </a:lnTo>
                <a:lnTo>
                  <a:pt x="382004" y="255043"/>
                </a:lnTo>
                <a:cubicBezTo>
                  <a:pt x="393573" y="253266"/>
                  <a:pt x="403628" y="249623"/>
                  <a:pt x="411814" y="244113"/>
                </a:cubicBezTo>
                <a:cubicBezTo>
                  <a:pt x="427387" y="233805"/>
                  <a:pt x="435573" y="217720"/>
                  <a:pt x="435573" y="197725"/>
                </a:cubicBezTo>
                <a:cubicBezTo>
                  <a:pt x="435573" y="177731"/>
                  <a:pt x="427387" y="161735"/>
                  <a:pt x="411814" y="151338"/>
                </a:cubicBezTo>
                <a:cubicBezTo>
                  <a:pt x="403628" y="145917"/>
                  <a:pt x="393573" y="142273"/>
                  <a:pt x="382004" y="140407"/>
                </a:cubicBezTo>
                <a:lnTo>
                  <a:pt x="382004" y="95797"/>
                </a:lnTo>
                <a:cubicBezTo>
                  <a:pt x="399446" y="100329"/>
                  <a:pt x="399446" y="111615"/>
                  <a:pt x="399446" y="116502"/>
                </a:cubicBezTo>
                <a:lnTo>
                  <a:pt x="435573" y="116502"/>
                </a:lnTo>
                <a:cubicBezTo>
                  <a:pt x="435573" y="96508"/>
                  <a:pt x="427387" y="80423"/>
                  <a:pt x="411814" y="70115"/>
                </a:cubicBezTo>
                <a:cubicBezTo>
                  <a:pt x="403628" y="64605"/>
                  <a:pt x="393573" y="60961"/>
                  <a:pt x="382004" y="59184"/>
                </a:cubicBezTo>
                <a:lnTo>
                  <a:pt x="382004" y="41411"/>
                </a:lnTo>
                <a:close/>
                <a:moveTo>
                  <a:pt x="363941" y="0"/>
                </a:moveTo>
                <a:cubicBezTo>
                  <a:pt x="450701" y="0"/>
                  <a:pt x="521266" y="70470"/>
                  <a:pt x="521266" y="157114"/>
                </a:cubicBezTo>
                <a:cubicBezTo>
                  <a:pt x="521266" y="243758"/>
                  <a:pt x="450701" y="314228"/>
                  <a:pt x="363941" y="314228"/>
                </a:cubicBezTo>
                <a:cubicBezTo>
                  <a:pt x="277180" y="314228"/>
                  <a:pt x="206615" y="243758"/>
                  <a:pt x="206615" y="157114"/>
                </a:cubicBezTo>
                <a:cubicBezTo>
                  <a:pt x="206615" y="70470"/>
                  <a:pt x="277180" y="0"/>
                  <a:pt x="363941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defTabSz="227965"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56CF0BD2-1FDB-4D09-8F2A-4E28E06CCCC5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41106EC-2CB1-43EB-8651-4F6D89578CDA}"/>
              </a:ext>
            </a:extLst>
          </p:cNvPr>
          <p:cNvSpPr txBox="1"/>
          <p:nvPr/>
        </p:nvSpPr>
        <p:spPr>
          <a:xfrm>
            <a:off x="1099595" y="391589"/>
            <a:ext cx="2958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5" y="6588355"/>
            <a:ext cx="1800200" cy="142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defTabSz="914400" eaLnBrk="1" fontAlgn="auto" hangingPunct="1" indent="0" latinLnBrk="0" lvl="0" marL="0" marR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0" kumimoji="0" lang="en-US" noProof="0" normalizeH="0" smtClean="0" spc="0" strike="noStrike" sz="100" u="none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PPT模板 http://www.1ppt.com/moban/ </a:t>
            </a:r>
          </a:p>
        </p:txBody>
      </p:sp>
    </p:spTree>
    <p:extLst>
      <p:ext uri="{BB962C8B-B14F-4D97-AF65-F5344CB8AC3E}">
        <p14:creationId val="141273437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21"/>
      <p:bldP grpId="0" spid="22"/>
      <p:bldP grpId="0" spid="19"/>
      <p:bldP grpId="0" spid="20"/>
      <p:bldP grpId="0" spid="17"/>
      <p:bldP grpId="0" spid="18"/>
      <p:bldP grpId="0" spid="15"/>
      <p:bldP grpId="0" spid="1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ïśḻïḍê">
            <a:extLst>
              <a:ext uri="{FF2B5EF4-FFF2-40B4-BE49-F238E27FC236}">
                <a16:creationId xmlns:a16="http://schemas.microsoft.com/office/drawing/2014/main" id="{5A548087-0C59-49BD-902D-581F256C822E}"/>
              </a:ext>
            </a:extLst>
          </p:cNvPr>
          <p:cNvSpPr/>
          <p:nvPr/>
        </p:nvSpPr>
        <p:spPr>
          <a:xfrm>
            <a:off x="673100" y="1570137"/>
            <a:ext cx="10845800" cy="241787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635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/>
            <a:endParaRPr altLang="zh-CN" lang="en-US">
              <a:cs typeface="+mn-ea"/>
              <a:sym typeface="+mn-lt"/>
            </a:endParaRPr>
          </a:p>
        </p:txBody>
      </p:sp>
      <p:sp>
        <p:nvSpPr>
          <p:cNvPr id="5" name="íṡ1ïḓé">
            <a:extLst>
              <a:ext uri="{FF2B5EF4-FFF2-40B4-BE49-F238E27FC236}">
                <a16:creationId xmlns:a16="http://schemas.microsoft.com/office/drawing/2014/main" id="{7368EDCA-EC2E-4B60-8CAB-60D6E5DB40D5}"/>
              </a:ext>
            </a:extLst>
          </p:cNvPr>
          <p:cNvSpPr/>
          <p:nvPr/>
        </p:nvSpPr>
        <p:spPr>
          <a:xfrm>
            <a:off x="673100" y="2796139"/>
            <a:ext cx="10845800" cy="119187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45720" lIns="91440" rIns="91440" tIns="45720" wrap="square">
            <a:normAutofit/>
          </a:bodyPr>
          <a:lstStyle/>
          <a:p>
            <a:pPr algn="ctr"/>
            <a:endParaRPr altLang="zh-CN" lang="en-US" sz="600">
              <a:cs typeface="+mn-ea"/>
              <a:sym typeface="+mn-lt"/>
            </a:endParaRPr>
          </a:p>
        </p:txBody>
      </p:sp>
      <p:sp>
        <p:nvSpPr>
          <p:cNvPr id="17" name="iṡḻïḓê">
            <a:extLst>
              <a:ext uri="{FF2B5EF4-FFF2-40B4-BE49-F238E27FC236}">
                <a16:creationId xmlns:a16="http://schemas.microsoft.com/office/drawing/2014/main" id="{D7C1C054-320E-4111-928C-2AC355C1631E}"/>
              </a:ext>
            </a:extLst>
          </p:cNvPr>
          <p:cNvSpPr/>
          <p:nvPr/>
        </p:nvSpPr>
        <p:spPr>
          <a:xfrm>
            <a:off x="2087880" y="3740071"/>
            <a:ext cx="735330" cy="7353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 fontAlgn="base" indent="-225425" marL="225425">
              <a:spcBef>
                <a:spcPct val="0"/>
              </a:spcBef>
              <a:spcAft>
                <a:spcPct val="0"/>
              </a:spcAft>
            </a:pPr>
            <a:endParaRPr b="1" kern="0" lang="en-US" sz="20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iṥ1íďe">
            <a:extLst>
              <a:ext uri="{FF2B5EF4-FFF2-40B4-BE49-F238E27FC236}">
                <a16:creationId xmlns:a16="http://schemas.microsoft.com/office/drawing/2014/main" id="{23FEA4E5-C221-4224-AC9D-121B90AED1B9}"/>
              </a:ext>
            </a:extLst>
          </p:cNvPr>
          <p:cNvSpPr/>
          <p:nvPr/>
        </p:nvSpPr>
        <p:spPr>
          <a:xfrm>
            <a:off x="2295967" y="3948213"/>
            <a:ext cx="319156" cy="319045"/>
          </a:xfrm>
          <a:custGeom>
            <a:gdLst>
              <a:gd fmla="*/ 0 w 606933" name="connsiteX0"/>
              <a:gd fmla="*/ 362213 h 606722" name="connsiteY0"/>
              <a:gd fmla="*/ 88983 w 606933" name="connsiteX1"/>
              <a:gd fmla="*/ 362213 h 606722" name="connsiteY1"/>
              <a:gd fmla="*/ 88983 w 606933" name="connsiteX2"/>
              <a:gd fmla="*/ 364880 h 606722" name="connsiteY2"/>
              <a:gd fmla="*/ 88983 w 606933" name="connsiteX3"/>
              <a:gd fmla="*/ 398210 h 606722" name="connsiteY3"/>
              <a:gd fmla="*/ 88983 w 606933" name="connsiteX4"/>
              <a:gd fmla="*/ 560238 h 606722" name="connsiteY4"/>
              <a:gd fmla="*/ 88983 w 606933" name="connsiteX5"/>
              <a:gd fmla="*/ 570637 h 606722" name="connsiteY5"/>
              <a:gd fmla="*/ 88983 w 606933" name="connsiteX6"/>
              <a:gd fmla="*/ 606722 h 606722" name="connsiteY6"/>
              <a:gd fmla="*/ 0 w 606933" name="connsiteX7"/>
              <a:gd fmla="*/ 606722 h 606722" name="connsiteY7"/>
              <a:gd fmla="*/ 276890 w 606933" name="connsiteX8"/>
              <a:gd fmla="*/ 335751 h 606722" name="connsiteY8"/>
              <a:gd fmla="*/ 443069 w 606933" name="connsiteX9"/>
              <a:gd fmla="*/ 377345 h 606722" name="connsiteY9"/>
              <a:gd fmla="*/ 443069 w 606933" name="connsiteX10"/>
              <a:gd fmla="*/ 423559 h 606722" name="connsiteY10"/>
              <a:gd fmla="*/ 442802 w 606933" name="connsiteX11"/>
              <a:gd fmla="*/ 423648 h 606722" name="connsiteY11"/>
              <a:gd fmla="*/ 323976 w 606933" name="connsiteX12"/>
              <a:gd fmla="*/ 394764 h 606722" name="connsiteY12"/>
              <a:gd fmla="*/ 315342 w 606933" name="connsiteX13"/>
              <a:gd fmla="*/ 429781 h 606722" name="connsiteY13"/>
              <a:gd fmla="*/ 443336 w 606933" name="connsiteX14"/>
              <a:gd fmla="*/ 460887 h 606722" name="connsiteY14"/>
              <a:gd fmla="*/ 593493 w 606933" name="connsiteX15"/>
              <a:gd fmla="*/ 419649 h 606722" name="connsiteY15"/>
              <a:gd fmla="*/ 606933 w 606933" name="connsiteX16"/>
              <a:gd fmla="*/ 470663 h 606722" name="connsiteY16"/>
              <a:gd fmla="*/ 382810 w 606933" name="connsiteX17"/>
              <a:gd fmla="*/ 594021 h 606722" name="connsiteY17"/>
              <a:gd fmla="*/ 212804 w 606933" name="connsiteX18"/>
              <a:gd fmla="*/ 546384 h 606722" name="connsiteY18"/>
              <a:gd fmla="*/ 125042 w 606933" name="connsiteX19"/>
              <a:gd fmla="*/ 556249 h 606722" name="connsiteY19"/>
              <a:gd fmla="*/ 125042 w 606933" name="connsiteX20"/>
              <a:gd fmla="*/ 519900 h 606722" name="connsiteY20"/>
              <a:gd fmla="*/ 125042 w 606933" name="connsiteX21"/>
              <a:gd fmla="*/ 395742 h 606722" name="connsiteY21"/>
              <a:gd fmla="*/ 125042 w 606933" name="connsiteX22"/>
              <a:gd fmla="*/ 362236 h 606722" name="connsiteY22"/>
              <a:gd fmla="*/ 125042 w 606933" name="connsiteX23"/>
              <a:gd fmla="*/ 359303 h 606722" name="connsiteY23"/>
              <a:gd fmla="*/ 382041 w 606933" name="connsiteX24"/>
              <a:gd fmla="*/ 177119 h 606722" name="connsiteY24"/>
              <a:gd fmla="*/ 399471 w 606933" name="connsiteX25"/>
              <a:gd fmla="*/ 197750 h 606722" name="connsiteY25"/>
              <a:gd fmla="*/ 382041 w 606933" name="connsiteX26"/>
              <a:gd fmla="*/ 218470 h 606722" name="connsiteY26"/>
              <a:gd fmla="*/ 345841 w 606933" name="connsiteX27"/>
              <a:gd fmla="*/ 95828 h 606722" name="connsiteY27"/>
              <a:gd fmla="*/ 345841 w 606933" name="connsiteX28"/>
              <a:gd fmla="*/ 137109 h 606722" name="connsiteY28"/>
              <a:gd fmla="*/ 328341 w 606933" name="connsiteX29"/>
              <a:gd fmla="*/ 116513 h 606722" name="connsiteY29"/>
              <a:gd fmla="*/ 345841 w 606933" name="connsiteX30"/>
              <a:gd fmla="*/ 95828 h 606722" name="connsiteY30"/>
              <a:gd fmla="*/ 345877 w 606933" name="connsiteX31"/>
              <a:gd fmla="*/ 41411 h 606722" name="connsiteY31"/>
              <a:gd fmla="*/ 345877 w 606933" name="connsiteX32"/>
              <a:gd fmla="*/ 59184 h 606722" name="connsiteY32"/>
              <a:gd fmla="*/ 315978 w 606933" name="connsiteX33"/>
              <a:gd fmla="*/ 70115 h 606722" name="connsiteY33"/>
              <a:gd fmla="*/ 292308 w 606933" name="connsiteX34"/>
              <a:gd fmla="*/ 116502 h 606722" name="connsiteY34"/>
              <a:gd fmla="*/ 315978 w 606933" name="connsiteX35"/>
              <a:gd fmla="*/ 162890 h 606722" name="connsiteY35"/>
              <a:gd fmla="*/ 345877 w 606933" name="connsiteX36"/>
              <a:gd fmla="*/ 173820 h 606722" name="connsiteY36"/>
              <a:gd fmla="*/ 345877 w 606933" name="connsiteX37"/>
              <a:gd fmla="*/ 218431 h 606722" name="connsiteY37"/>
              <a:gd fmla="*/ 328347 w 606933" name="connsiteX38"/>
              <a:gd fmla="*/ 197725 h 606722" name="connsiteY38"/>
              <a:gd fmla="*/ 292308 w 606933" name="connsiteX39"/>
              <a:gd fmla="*/ 197725 h 606722" name="connsiteY39"/>
              <a:gd fmla="*/ 315978 w 606933" name="connsiteX40"/>
              <a:gd fmla="*/ 244113 h 606722" name="connsiteY40"/>
              <a:gd fmla="*/ 345877 w 606933" name="connsiteX41"/>
              <a:gd fmla="*/ 255043 h 606722" name="connsiteY41"/>
              <a:gd fmla="*/ 345877 w 606933" name="connsiteX42"/>
              <a:gd fmla="*/ 272816 h 606722" name="connsiteY42"/>
              <a:gd fmla="*/ 382004 w 606933" name="connsiteX43"/>
              <a:gd fmla="*/ 272816 h 606722" name="connsiteY43"/>
              <a:gd fmla="*/ 382004 w 606933" name="connsiteX44"/>
              <a:gd fmla="*/ 255043 h 606722" name="connsiteY44"/>
              <a:gd fmla="*/ 411814 w 606933" name="connsiteX45"/>
              <a:gd fmla="*/ 244113 h 606722" name="connsiteY45"/>
              <a:gd fmla="*/ 435573 w 606933" name="connsiteX46"/>
              <a:gd fmla="*/ 197725 h 606722" name="connsiteY46"/>
              <a:gd fmla="*/ 411814 w 606933" name="connsiteX47"/>
              <a:gd fmla="*/ 151338 h 606722" name="connsiteY47"/>
              <a:gd fmla="*/ 382004 w 606933" name="connsiteX48"/>
              <a:gd fmla="*/ 140407 h 606722" name="connsiteY48"/>
              <a:gd fmla="*/ 382004 w 606933" name="connsiteX49"/>
              <a:gd fmla="*/ 95797 h 606722" name="connsiteY49"/>
              <a:gd fmla="*/ 399446 w 606933" name="connsiteX50"/>
              <a:gd fmla="*/ 116502 h 606722" name="connsiteY50"/>
              <a:gd fmla="*/ 435573 w 606933" name="connsiteX51"/>
              <a:gd fmla="*/ 116502 h 606722" name="connsiteY51"/>
              <a:gd fmla="*/ 411814 w 606933" name="connsiteX52"/>
              <a:gd fmla="*/ 70115 h 606722" name="connsiteY52"/>
              <a:gd fmla="*/ 382004 w 606933" name="connsiteX53"/>
              <a:gd fmla="*/ 59184 h 606722" name="connsiteY53"/>
              <a:gd fmla="*/ 382004 w 606933" name="connsiteX54"/>
              <a:gd fmla="*/ 41411 h 606722" name="connsiteY54"/>
              <a:gd fmla="*/ 363941 w 606933" name="connsiteX55"/>
              <a:gd fmla="*/ 0 h 606722" name="connsiteY55"/>
              <a:gd fmla="*/ 521266 w 606933" name="connsiteX56"/>
              <a:gd fmla="*/ 157114 h 606722" name="connsiteY56"/>
              <a:gd fmla="*/ 363941 w 606933" name="connsiteX57"/>
              <a:gd fmla="*/ 314228 h 606722" name="connsiteY57"/>
              <a:gd fmla="*/ 206615 w 606933" name="connsiteX58"/>
              <a:gd fmla="*/ 157114 h 606722" name="connsiteY58"/>
              <a:gd fmla="*/ 363941 w 606933" name="connsiteX59"/>
              <a:gd fmla="*/ 0 h 606722" name="connsiteY5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b="b" l="l" r="r" t="t"/>
            <a:pathLst>
              <a:path h="606722" w="606933">
                <a:moveTo>
                  <a:pt x="0" y="362213"/>
                </a:moveTo>
                <a:lnTo>
                  <a:pt x="88983" y="362213"/>
                </a:lnTo>
                <a:lnTo>
                  <a:pt x="88983" y="364880"/>
                </a:lnTo>
                <a:lnTo>
                  <a:pt x="88983" y="398210"/>
                </a:lnTo>
                <a:lnTo>
                  <a:pt x="88983" y="560238"/>
                </a:lnTo>
                <a:lnTo>
                  <a:pt x="88983" y="570637"/>
                </a:lnTo>
                <a:lnTo>
                  <a:pt x="88983" y="606722"/>
                </a:lnTo>
                <a:lnTo>
                  <a:pt x="0" y="606722"/>
                </a:lnTo>
                <a:close/>
                <a:moveTo>
                  <a:pt x="276890" y="335751"/>
                </a:moveTo>
                <a:lnTo>
                  <a:pt x="443069" y="377345"/>
                </a:lnTo>
                <a:lnTo>
                  <a:pt x="443069" y="423559"/>
                </a:lnTo>
                <a:lnTo>
                  <a:pt x="442802" y="423648"/>
                </a:lnTo>
                <a:lnTo>
                  <a:pt x="323976" y="394764"/>
                </a:lnTo>
                <a:lnTo>
                  <a:pt x="315342" y="429781"/>
                </a:lnTo>
                <a:lnTo>
                  <a:pt x="443336" y="460887"/>
                </a:lnTo>
                <a:lnTo>
                  <a:pt x="593493" y="419649"/>
                </a:lnTo>
                <a:lnTo>
                  <a:pt x="606933" y="470663"/>
                </a:lnTo>
                <a:lnTo>
                  <a:pt x="382810" y="594021"/>
                </a:lnTo>
                <a:lnTo>
                  <a:pt x="212804" y="546384"/>
                </a:lnTo>
                <a:lnTo>
                  <a:pt x="125042" y="556249"/>
                </a:lnTo>
                <a:lnTo>
                  <a:pt x="125042" y="519900"/>
                </a:lnTo>
                <a:lnTo>
                  <a:pt x="125042" y="395742"/>
                </a:lnTo>
                <a:lnTo>
                  <a:pt x="125042" y="362236"/>
                </a:lnTo>
                <a:lnTo>
                  <a:pt x="125042" y="359303"/>
                </a:lnTo>
                <a:close/>
                <a:moveTo>
                  <a:pt x="382041" y="177119"/>
                </a:moveTo>
                <a:cubicBezTo>
                  <a:pt x="399471" y="181654"/>
                  <a:pt x="399471" y="192859"/>
                  <a:pt x="399471" y="197750"/>
                </a:cubicBezTo>
                <a:cubicBezTo>
                  <a:pt x="399471" y="202641"/>
                  <a:pt x="399471" y="213934"/>
                  <a:pt x="382041" y="218470"/>
                </a:cubicBezTo>
                <a:close/>
                <a:moveTo>
                  <a:pt x="345841" y="95828"/>
                </a:moveTo>
                <a:lnTo>
                  <a:pt x="345841" y="137109"/>
                </a:lnTo>
                <a:cubicBezTo>
                  <a:pt x="328341" y="132670"/>
                  <a:pt x="328341" y="121395"/>
                  <a:pt x="328341" y="116513"/>
                </a:cubicBezTo>
                <a:cubicBezTo>
                  <a:pt x="328341" y="111630"/>
                  <a:pt x="328341" y="100355"/>
                  <a:pt x="345841" y="95828"/>
                </a:cubicBezTo>
                <a:close/>
                <a:moveTo>
                  <a:pt x="345877" y="41411"/>
                </a:moveTo>
                <a:lnTo>
                  <a:pt x="345877" y="59184"/>
                </a:lnTo>
                <a:cubicBezTo>
                  <a:pt x="334220" y="60961"/>
                  <a:pt x="324253" y="64605"/>
                  <a:pt x="315978" y="70115"/>
                </a:cubicBezTo>
                <a:cubicBezTo>
                  <a:pt x="300494" y="80423"/>
                  <a:pt x="292308" y="96508"/>
                  <a:pt x="292308" y="116502"/>
                </a:cubicBezTo>
                <a:cubicBezTo>
                  <a:pt x="292308" y="136497"/>
                  <a:pt x="300494" y="152582"/>
                  <a:pt x="315978" y="162890"/>
                </a:cubicBezTo>
                <a:cubicBezTo>
                  <a:pt x="324253" y="168400"/>
                  <a:pt x="334220" y="172043"/>
                  <a:pt x="345877" y="173820"/>
                </a:cubicBezTo>
                <a:lnTo>
                  <a:pt x="345877" y="218431"/>
                </a:lnTo>
                <a:cubicBezTo>
                  <a:pt x="328347" y="213899"/>
                  <a:pt x="328347" y="202613"/>
                  <a:pt x="328347" y="197725"/>
                </a:cubicBezTo>
                <a:lnTo>
                  <a:pt x="292308" y="197725"/>
                </a:lnTo>
                <a:cubicBezTo>
                  <a:pt x="292308" y="217720"/>
                  <a:pt x="300494" y="233805"/>
                  <a:pt x="315978" y="244113"/>
                </a:cubicBezTo>
                <a:cubicBezTo>
                  <a:pt x="324253" y="249623"/>
                  <a:pt x="334220" y="253266"/>
                  <a:pt x="345877" y="255043"/>
                </a:cubicBezTo>
                <a:lnTo>
                  <a:pt x="345877" y="272816"/>
                </a:lnTo>
                <a:lnTo>
                  <a:pt x="382004" y="272816"/>
                </a:lnTo>
                <a:lnTo>
                  <a:pt x="382004" y="255043"/>
                </a:lnTo>
                <a:cubicBezTo>
                  <a:pt x="393573" y="253266"/>
                  <a:pt x="403628" y="249623"/>
                  <a:pt x="411814" y="244113"/>
                </a:cubicBezTo>
                <a:cubicBezTo>
                  <a:pt x="427387" y="233805"/>
                  <a:pt x="435573" y="217720"/>
                  <a:pt x="435573" y="197725"/>
                </a:cubicBezTo>
                <a:cubicBezTo>
                  <a:pt x="435573" y="177731"/>
                  <a:pt x="427387" y="161735"/>
                  <a:pt x="411814" y="151338"/>
                </a:cubicBezTo>
                <a:cubicBezTo>
                  <a:pt x="403628" y="145917"/>
                  <a:pt x="393573" y="142273"/>
                  <a:pt x="382004" y="140407"/>
                </a:cubicBezTo>
                <a:lnTo>
                  <a:pt x="382004" y="95797"/>
                </a:lnTo>
                <a:cubicBezTo>
                  <a:pt x="399446" y="100329"/>
                  <a:pt x="399446" y="111615"/>
                  <a:pt x="399446" y="116502"/>
                </a:cubicBezTo>
                <a:lnTo>
                  <a:pt x="435573" y="116502"/>
                </a:lnTo>
                <a:cubicBezTo>
                  <a:pt x="435573" y="96508"/>
                  <a:pt x="427387" y="80423"/>
                  <a:pt x="411814" y="70115"/>
                </a:cubicBezTo>
                <a:cubicBezTo>
                  <a:pt x="403628" y="64605"/>
                  <a:pt x="393573" y="60961"/>
                  <a:pt x="382004" y="59184"/>
                </a:cubicBezTo>
                <a:lnTo>
                  <a:pt x="382004" y="41411"/>
                </a:lnTo>
                <a:close/>
                <a:moveTo>
                  <a:pt x="363941" y="0"/>
                </a:moveTo>
                <a:cubicBezTo>
                  <a:pt x="450701" y="0"/>
                  <a:pt x="521266" y="70470"/>
                  <a:pt x="521266" y="157114"/>
                </a:cubicBezTo>
                <a:cubicBezTo>
                  <a:pt x="521266" y="243758"/>
                  <a:pt x="450701" y="314228"/>
                  <a:pt x="363941" y="314228"/>
                </a:cubicBezTo>
                <a:cubicBezTo>
                  <a:pt x="277180" y="314228"/>
                  <a:pt x="206615" y="243758"/>
                  <a:pt x="206615" y="157114"/>
                </a:cubicBezTo>
                <a:cubicBezTo>
                  <a:pt x="206615" y="70470"/>
                  <a:pt x="277180" y="0"/>
                  <a:pt x="363941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defTabSz="227965"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5" name="îśliḋé">
            <a:extLst>
              <a:ext uri="{FF2B5EF4-FFF2-40B4-BE49-F238E27FC236}">
                <a16:creationId xmlns:a16="http://schemas.microsoft.com/office/drawing/2014/main" id="{C05972E6-E0DC-4411-9727-B268FF6ACE9E}"/>
              </a:ext>
            </a:extLst>
          </p:cNvPr>
          <p:cNvSpPr/>
          <p:nvPr/>
        </p:nvSpPr>
        <p:spPr>
          <a:xfrm>
            <a:off x="9368791" y="3740071"/>
            <a:ext cx="735330" cy="735330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 fontAlgn="base" indent="-225425" marL="225425">
              <a:spcBef>
                <a:spcPct val="0"/>
              </a:spcBef>
              <a:spcAft>
                <a:spcPct val="0"/>
              </a:spcAft>
            </a:pPr>
            <a:endParaRPr b="1" kern="0" lang="en-US" sz="20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îşļîḍé">
            <a:extLst>
              <a:ext uri="{FF2B5EF4-FFF2-40B4-BE49-F238E27FC236}">
                <a16:creationId xmlns:a16="http://schemas.microsoft.com/office/drawing/2014/main" id="{07E0C8FA-476E-4D86-BC84-651EC9BB86B3}"/>
              </a:ext>
            </a:extLst>
          </p:cNvPr>
          <p:cNvSpPr/>
          <p:nvPr/>
        </p:nvSpPr>
        <p:spPr>
          <a:xfrm>
            <a:off x="9576878" y="3951754"/>
            <a:ext cx="319156" cy="311965"/>
          </a:xfrm>
          <a:custGeom>
            <a:gdLst>
              <a:gd fmla="*/ 163904 w 607933" name="connsiteX0"/>
              <a:gd fmla="*/ 368072 h 594235" name="connsiteY0"/>
              <a:gd fmla="*/ 194698 w 607933" name="connsiteX1"/>
              <a:gd fmla="*/ 416677 h 594235" name="connsiteY1"/>
              <a:gd fmla="*/ 52648 w 607933" name="connsiteX2"/>
              <a:gd fmla="*/ 475202 h 594235" name="connsiteY2"/>
              <a:gd fmla="*/ 303966 w 607933" name="connsiteX3"/>
              <a:gd fmla="*/ 542654 h 594235" name="connsiteY3"/>
              <a:gd fmla="*/ 555285 w 607933" name="connsiteX4"/>
              <a:gd fmla="*/ 475202 h 594235" name="connsiteY4"/>
              <a:gd fmla="*/ 412242 w 607933" name="connsiteX5"/>
              <a:gd fmla="*/ 416677 h 594235" name="connsiteY5"/>
              <a:gd fmla="*/ 444030 w 607933" name="connsiteX6"/>
              <a:gd fmla="*/ 368072 h 594235" name="connsiteY6"/>
              <a:gd fmla="*/ 607933 w 607933" name="connsiteX7"/>
              <a:gd fmla="*/ 475202 h 594235" name="connsiteY7"/>
              <a:gd fmla="*/ 303966 w 607933" name="connsiteX8"/>
              <a:gd fmla="*/ 594235 h 594235" name="connsiteY8"/>
              <a:gd fmla="*/ 0 w 607933" name="connsiteX9"/>
              <a:gd fmla="*/ 475202 h 594235" name="connsiteY9"/>
              <a:gd fmla="*/ 163904 w 607933" name="connsiteX10"/>
              <a:gd fmla="*/ 368072 h 594235" name="connsiteY10"/>
              <a:gd fmla="*/ 304444 w 607933" name="connsiteX11"/>
              <a:gd fmla="*/ 119134 h 594235" name="connsiteY11"/>
              <a:gd fmla="*/ 368550 w 607933" name="connsiteX12"/>
              <a:gd fmla="*/ 183559 h 594235" name="connsiteY12"/>
              <a:gd fmla="*/ 304444 w 607933" name="connsiteX13"/>
              <a:gd fmla="*/ 247984 h 594235" name="connsiteY13"/>
              <a:gd fmla="*/ 240338 w 607933" name="connsiteX14"/>
              <a:gd fmla="*/ 183559 h 594235" name="connsiteY14"/>
              <a:gd fmla="*/ 304444 w 607933" name="connsiteX15"/>
              <a:gd fmla="*/ 119134 h 594235" name="connsiteY15"/>
              <a:gd fmla="*/ 304941 w 607933" name="connsiteX16"/>
              <a:gd fmla="*/ 78375 h 594235" name="connsiteY16"/>
              <a:gd fmla="*/ 198655 w 607933" name="connsiteX17"/>
              <a:gd fmla="*/ 183536 h 594235" name="connsiteY17"/>
              <a:gd fmla="*/ 304941 w 607933" name="connsiteX18"/>
              <a:gd fmla="*/ 288698 h 594235" name="connsiteY18"/>
              <a:gd fmla="*/ 410234 w 607933" name="connsiteX19"/>
              <a:gd fmla="*/ 183536 h 594235" name="connsiteY19"/>
              <a:gd fmla="*/ 304941 w 607933" name="connsiteX20"/>
              <a:gd fmla="*/ 78375 h 594235" name="connsiteY20"/>
              <a:gd fmla="*/ 304941 w 607933" name="connsiteX21"/>
              <a:gd fmla="*/ 0 h 594235" name="connsiteY21"/>
              <a:gd fmla="*/ 482747 w 607933" name="connsiteX22"/>
              <a:gd fmla="*/ 178576 h 594235" name="connsiteY22"/>
              <a:gd fmla="*/ 338714 w 607933" name="connsiteX23"/>
              <a:gd fmla="*/ 454376 h 594235" name="connsiteY23"/>
              <a:gd fmla="*/ 304941 w 607933" name="connsiteX24"/>
              <a:gd fmla="*/ 472234 h 594235" name="connsiteY24"/>
              <a:gd fmla="*/ 270175 w 607933" name="connsiteX25"/>
              <a:gd fmla="*/ 454376 h 594235" name="connsiteY25"/>
              <a:gd fmla="*/ 126142 w 607933" name="connsiteX26"/>
              <a:gd fmla="*/ 178576 h 594235" name="connsiteY26"/>
              <a:gd fmla="*/ 304941 w 607933" name="connsiteX27"/>
              <a:gd fmla="*/ 0 h 594235" name="connsiteY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b="b" l="l" r="r" t="t"/>
            <a:pathLst>
              <a:path h="594235" w="607933">
                <a:moveTo>
                  <a:pt x="163904" y="368072"/>
                </a:moveTo>
                <a:cubicBezTo>
                  <a:pt x="173837" y="383943"/>
                  <a:pt x="183771" y="399814"/>
                  <a:pt x="194698" y="416677"/>
                </a:cubicBezTo>
                <a:cubicBezTo>
                  <a:pt x="100329" y="430564"/>
                  <a:pt x="52648" y="460323"/>
                  <a:pt x="52648" y="475202"/>
                </a:cubicBezTo>
                <a:cubicBezTo>
                  <a:pt x="52648" y="495041"/>
                  <a:pt x="138076" y="542654"/>
                  <a:pt x="303966" y="542654"/>
                </a:cubicBezTo>
                <a:cubicBezTo>
                  <a:pt x="469857" y="542654"/>
                  <a:pt x="555285" y="495041"/>
                  <a:pt x="555285" y="475202"/>
                </a:cubicBezTo>
                <a:cubicBezTo>
                  <a:pt x="555285" y="460323"/>
                  <a:pt x="506611" y="430564"/>
                  <a:pt x="412242" y="416677"/>
                </a:cubicBezTo>
                <a:cubicBezTo>
                  <a:pt x="424162" y="399814"/>
                  <a:pt x="434096" y="383943"/>
                  <a:pt x="444030" y="368072"/>
                </a:cubicBezTo>
                <a:cubicBezTo>
                  <a:pt x="536412" y="385927"/>
                  <a:pt x="607933" y="421637"/>
                  <a:pt x="607933" y="475202"/>
                </a:cubicBezTo>
                <a:cubicBezTo>
                  <a:pt x="607933" y="553565"/>
                  <a:pt x="454956" y="594235"/>
                  <a:pt x="303966" y="594235"/>
                </a:cubicBezTo>
                <a:cubicBezTo>
                  <a:pt x="152977" y="594235"/>
                  <a:pt x="0" y="553565"/>
                  <a:pt x="0" y="475202"/>
                </a:cubicBezTo>
                <a:cubicBezTo>
                  <a:pt x="0" y="421637"/>
                  <a:pt x="70528" y="385927"/>
                  <a:pt x="163904" y="368072"/>
                </a:cubicBezTo>
                <a:close/>
                <a:moveTo>
                  <a:pt x="304444" y="119134"/>
                </a:moveTo>
                <a:cubicBezTo>
                  <a:pt x="339849" y="119134"/>
                  <a:pt x="368550" y="147978"/>
                  <a:pt x="368550" y="183559"/>
                </a:cubicBezTo>
                <a:cubicBezTo>
                  <a:pt x="368550" y="219140"/>
                  <a:pt x="339849" y="247984"/>
                  <a:pt x="304444" y="247984"/>
                </a:cubicBezTo>
                <a:cubicBezTo>
                  <a:pt x="269039" y="247984"/>
                  <a:pt x="240338" y="219140"/>
                  <a:pt x="240338" y="183559"/>
                </a:cubicBezTo>
                <a:cubicBezTo>
                  <a:pt x="240338" y="147978"/>
                  <a:pt x="269039" y="119134"/>
                  <a:pt x="304444" y="119134"/>
                </a:cubicBezTo>
                <a:close/>
                <a:moveTo>
                  <a:pt x="304941" y="78375"/>
                </a:moveTo>
                <a:cubicBezTo>
                  <a:pt x="246335" y="78375"/>
                  <a:pt x="198655" y="125003"/>
                  <a:pt x="198655" y="183536"/>
                </a:cubicBezTo>
                <a:cubicBezTo>
                  <a:pt x="198655" y="242070"/>
                  <a:pt x="246335" y="288698"/>
                  <a:pt x="304941" y="288698"/>
                </a:cubicBezTo>
                <a:cubicBezTo>
                  <a:pt x="362554" y="288698"/>
                  <a:pt x="410234" y="242070"/>
                  <a:pt x="410234" y="183536"/>
                </a:cubicBezTo>
                <a:cubicBezTo>
                  <a:pt x="410234" y="125003"/>
                  <a:pt x="362554" y="78375"/>
                  <a:pt x="304941" y="78375"/>
                </a:cubicBezTo>
                <a:close/>
                <a:moveTo>
                  <a:pt x="304941" y="0"/>
                </a:moveTo>
                <a:cubicBezTo>
                  <a:pt x="403281" y="0"/>
                  <a:pt x="482747" y="80359"/>
                  <a:pt x="482747" y="178576"/>
                </a:cubicBezTo>
                <a:cubicBezTo>
                  <a:pt x="482747" y="249014"/>
                  <a:pt x="391361" y="383938"/>
                  <a:pt x="338714" y="454376"/>
                </a:cubicBezTo>
                <a:cubicBezTo>
                  <a:pt x="330768" y="465289"/>
                  <a:pt x="317854" y="472234"/>
                  <a:pt x="304941" y="472234"/>
                </a:cubicBezTo>
                <a:cubicBezTo>
                  <a:pt x="291035" y="472234"/>
                  <a:pt x="278121" y="465289"/>
                  <a:pt x="270175" y="454376"/>
                </a:cubicBezTo>
                <a:cubicBezTo>
                  <a:pt x="217528" y="383938"/>
                  <a:pt x="126142" y="249014"/>
                  <a:pt x="126142" y="178576"/>
                </a:cubicBezTo>
                <a:cubicBezTo>
                  <a:pt x="126142" y="80359"/>
                  <a:pt x="205608" y="0"/>
                  <a:pt x="304941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defTabSz="227965">
              <a:defRPr cap="none"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50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ïṣḻïḑé">
            <a:extLst>
              <a:ext uri="{FF2B5EF4-FFF2-40B4-BE49-F238E27FC236}">
                <a16:creationId xmlns:a16="http://schemas.microsoft.com/office/drawing/2014/main" id="{CEF61962-B203-4EF5-8A40-6794B05B103D}"/>
              </a:ext>
            </a:extLst>
          </p:cNvPr>
          <p:cNvSpPr/>
          <p:nvPr/>
        </p:nvSpPr>
        <p:spPr>
          <a:xfrm>
            <a:off x="5370575" y="3382311"/>
            <a:ext cx="1450850" cy="1450850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57150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9" name="îṩlîdé">
            <a:extLst>
              <a:ext uri="{FF2B5EF4-FFF2-40B4-BE49-F238E27FC236}">
                <a16:creationId xmlns:a16="http://schemas.microsoft.com/office/drawing/2014/main" id="{0E759EE9-C846-4D38-88E4-B846D0300D79}"/>
              </a:ext>
            </a:extLst>
          </p:cNvPr>
          <p:cNvSpPr/>
          <p:nvPr/>
        </p:nvSpPr>
        <p:spPr bwMode="auto">
          <a:xfrm>
            <a:off x="4740784" y="5371708"/>
            <a:ext cx="2710434" cy="11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altLang="zh-CN" lang="en-US" sz="110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10" name="ïṩḷïďè">
            <a:extLst>
              <a:ext uri="{FF2B5EF4-FFF2-40B4-BE49-F238E27FC236}">
                <a16:creationId xmlns:a16="http://schemas.microsoft.com/office/drawing/2014/main" id="{0657F5B6-502C-4B5C-8461-E2C16C1887AF}"/>
              </a:ext>
            </a:extLst>
          </p:cNvPr>
          <p:cNvSpPr txBox="1"/>
          <p:nvPr/>
        </p:nvSpPr>
        <p:spPr bwMode="auto">
          <a:xfrm>
            <a:off x="4740784" y="4984110"/>
            <a:ext cx="2710434" cy="3875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b" anchorCtr="0" bIns="45720" lIns="91440" rIns="91440" tIns="45720" wrap="square">
            <a:normAutofit lnSpcReduction="10000"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defTabSz="914378" lvl="0">
              <a:spcBef>
                <a:spcPct val="0"/>
              </a:spcBef>
              <a:defRPr/>
            </a:pPr>
            <a:r>
              <a:rPr altLang="en-US" lang="zh-CN" sz="2000"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iṥľïḋe">
            <a:extLst>
              <a:ext uri="{FF2B5EF4-FFF2-40B4-BE49-F238E27FC236}">
                <a16:creationId xmlns:a16="http://schemas.microsoft.com/office/drawing/2014/main" id="{79B1ED02-7F4E-4785-AAAC-0037D9B0F7C5}"/>
              </a:ext>
            </a:extLst>
          </p:cNvPr>
          <p:cNvSpPr/>
          <p:nvPr/>
        </p:nvSpPr>
        <p:spPr bwMode="auto">
          <a:xfrm>
            <a:off x="8381240" y="4969372"/>
            <a:ext cx="2710434" cy="11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altLang="zh-CN" lang="en-US" sz="110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12" name="îślíḍê">
            <a:extLst>
              <a:ext uri="{FF2B5EF4-FFF2-40B4-BE49-F238E27FC236}">
                <a16:creationId xmlns:a16="http://schemas.microsoft.com/office/drawing/2014/main" id="{BE4D411B-A743-403F-AE82-C830B3C0DD55}"/>
              </a:ext>
            </a:extLst>
          </p:cNvPr>
          <p:cNvSpPr txBox="1"/>
          <p:nvPr/>
        </p:nvSpPr>
        <p:spPr bwMode="auto">
          <a:xfrm>
            <a:off x="8381240" y="4581774"/>
            <a:ext cx="2710434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5720" lIns="91440" rIns="91440" tIns="45720" wrap="square">
            <a:normAutofit lnSpcReduction="10000"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defTabSz="914378" lvl="0">
              <a:spcBef>
                <a:spcPct val="0"/>
              </a:spcBef>
              <a:defRPr/>
            </a:pPr>
            <a:r>
              <a:rPr altLang="en-US" lang="zh-CN" sz="2000"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ïṩḻiďe">
            <a:extLst>
              <a:ext uri="{FF2B5EF4-FFF2-40B4-BE49-F238E27FC236}">
                <a16:creationId xmlns:a16="http://schemas.microsoft.com/office/drawing/2014/main" id="{E714ED69-F8DD-4FFC-9C8B-EFE91B1ABFEB}"/>
              </a:ext>
            </a:extLst>
          </p:cNvPr>
          <p:cNvSpPr/>
          <p:nvPr/>
        </p:nvSpPr>
        <p:spPr bwMode="auto">
          <a:xfrm>
            <a:off x="1100329" y="4969372"/>
            <a:ext cx="2710434" cy="11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altLang="zh-CN" lang="en-US" sz="110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14" name="ï$ḻîḑè">
            <a:extLst>
              <a:ext uri="{FF2B5EF4-FFF2-40B4-BE49-F238E27FC236}">
                <a16:creationId xmlns:a16="http://schemas.microsoft.com/office/drawing/2014/main" id="{DCA5CC8D-7033-45F9-8660-A2682780BCC8}"/>
              </a:ext>
            </a:extLst>
          </p:cNvPr>
          <p:cNvSpPr txBox="1"/>
          <p:nvPr/>
        </p:nvSpPr>
        <p:spPr bwMode="auto">
          <a:xfrm>
            <a:off x="1100329" y="4581774"/>
            <a:ext cx="2710434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 anchorCtr="0" bIns="45720" lIns="91440" rIns="91440" tIns="45720" wrap="square">
            <a:normAutofit lnSpcReduction="10000"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defTabSz="914378" lvl="0">
              <a:spcBef>
                <a:spcPct val="0"/>
              </a:spcBef>
              <a:defRPr/>
            </a:pPr>
            <a:r>
              <a:rPr altLang="en-US" lang="zh-CN" sz="2000"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8406D8C-8090-4966-93B6-E9FBBAEAD279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0BE9272-68EA-41EE-BB20-A64A530D5BFB}"/>
              </a:ext>
            </a:extLst>
          </p:cNvPr>
          <p:cNvSpPr txBox="1"/>
          <p:nvPr/>
        </p:nvSpPr>
        <p:spPr>
          <a:xfrm>
            <a:off x="1099595" y="391589"/>
            <a:ext cx="2958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cs typeface="+mn-ea"/>
                <a:sym typeface="+mn-lt"/>
              </a:rPr>
              <a:t>单击添加标题</a:t>
            </a:r>
          </a:p>
        </p:txBody>
      </p:sp>
    </p:spTree>
    <p:extLst>
      <p:ext uri="{BB962C8B-B14F-4D97-AF65-F5344CB8AC3E}">
        <p14:creationId val="3910930068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17"/>
      <p:bldP grpId="0" spid="18"/>
      <p:bldP grpId="0" spid="15"/>
      <p:bldP grpId="0" spid="16"/>
      <p:bldP grpId="0" spid="8"/>
      <p:bldP grpId="0" spid="9"/>
      <p:bldP grpId="0" spid="10"/>
      <p:bldP grpId="0" spid="11"/>
      <p:bldP grpId="0" spid="12"/>
      <p:bldP grpId="0" spid="13"/>
      <p:bldP grpId="0" spid="1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íšḷîḑé">
            <a:extLst>
              <a:ext uri="{FF2B5EF4-FFF2-40B4-BE49-F238E27FC236}">
                <a16:creationId xmlns:a16="http://schemas.microsoft.com/office/drawing/2014/main" id="{4D29C8F6-5EE3-4254-98B0-7FD369F0AFBA}"/>
              </a:ext>
            </a:extLst>
          </p:cNvPr>
          <p:cNvSpPr/>
          <p:nvPr/>
        </p:nvSpPr>
        <p:spPr>
          <a:xfrm>
            <a:off x="4072128" y="1257664"/>
            <a:ext cx="4047744" cy="4781584"/>
          </a:xfrm>
          <a:custGeom>
            <a:gdLst>
              <a:gd fmla="*/ 2616176 w 3762734" name="connsiteX0"/>
              <a:gd fmla="*/ 3007986 h 4444902" name="connsiteY0"/>
              <a:gd fmla="*/ 3472376 w 3762734" name="connsiteX1"/>
              <a:gd fmla="*/ 3007986 h 4444902" name="connsiteY1"/>
              <a:gd fmla="*/ 3762734 w 3762734" name="connsiteX2"/>
              <a:gd fmla="*/ 3298344 h 4444902" name="connsiteY2"/>
              <a:gd fmla="*/ 3762734 w 3762734" name="connsiteX3"/>
              <a:gd fmla="*/ 4154544 h 4444902" name="connsiteY3"/>
              <a:gd fmla="*/ 3472376 w 3762734" name="connsiteX4"/>
              <a:gd fmla="*/ 4444902 h 4444902" name="connsiteY4"/>
              <a:gd fmla="*/ 2616176 w 3762734" name="connsiteX5"/>
              <a:gd fmla="*/ 4444902 h 4444902" name="connsiteY5"/>
              <a:gd fmla="*/ 2325818 w 3762734" name="connsiteX6"/>
              <a:gd fmla="*/ 4154544 h 4444902" name="connsiteY6"/>
              <a:gd fmla="*/ 2325818 w 3762734" name="connsiteX7"/>
              <a:gd fmla="*/ 3298344 h 4444902" name="connsiteY7"/>
              <a:gd fmla="*/ 2616176 w 3762734" name="connsiteX8"/>
              <a:gd fmla="*/ 3007986 h 4444902" name="connsiteY8"/>
              <a:gd fmla="*/ 2557366 w 3762734" name="connsiteX9"/>
              <a:gd fmla="*/ 1712589 h 4444902" name="connsiteY9"/>
              <a:gd fmla="*/ 3197353 w 3762734" name="connsiteX10"/>
              <a:gd fmla="*/ 1712589 h 4444902" name="connsiteY10"/>
              <a:gd fmla="*/ 3414387 w 3762734" name="connsiteX11"/>
              <a:gd fmla="*/ 1929623 h 4444902" name="connsiteY11"/>
              <a:gd fmla="*/ 3414387 w 3762734" name="connsiteX12"/>
              <a:gd fmla="*/ 2569610 h 4444902" name="connsiteY12"/>
              <a:gd fmla="*/ 3197353 w 3762734" name="connsiteX13"/>
              <a:gd fmla="*/ 2786644 h 4444902" name="connsiteY13"/>
              <a:gd fmla="*/ 2557366 w 3762734" name="connsiteX14"/>
              <a:gd fmla="*/ 2786644 h 4444902" name="connsiteY14"/>
              <a:gd fmla="*/ 2340332 w 3762734" name="connsiteX15"/>
              <a:gd fmla="*/ 2569610 h 4444902" name="connsiteY15"/>
              <a:gd fmla="*/ 2340332 w 3762734" name="connsiteX16"/>
              <a:gd fmla="*/ 1929623 h 4444902" name="connsiteY16"/>
              <a:gd fmla="*/ 2557366 w 3762734" name="connsiteX17"/>
              <a:gd fmla="*/ 1712589 h 4444902" name="connsiteY17"/>
              <a:gd fmla="*/ 433316 w 3762734" name="connsiteX18"/>
              <a:gd fmla="*/ 0 h 4444902" name="connsiteY18"/>
              <a:gd fmla="*/ 1711071 w 3762734" name="connsiteX19"/>
              <a:gd fmla="*/ 0 h 4444902" name="connsiteY19"/>
              <a:gd fmla="*/ 2144387 w 3762734" name="connsiteX20"/>
              <a:gd fmla="*/ 433316 h 4444902" name="connsiteY20"/>
              <a:gd fmla="*/ 2144387 w 3762734" name="connsiteX21"/>
              <a:gd fmla="*/ 1711071 h 4444902" name="connsiteY21"/>
              <a:gd fmla="*/ 1711071 w 3762734" name="connsiteX22"/>
              <a:gd fmla="*/ 2144387 h 4444902" name="connsiteY22"/>
              <a:gd fmla="*/ 433316 w 3762734" name="connsiteX23"/>
              <a:gd fmla="*/ 2144387 h 4444902" name="connsiteY23"/>
              <a:gd fmla="*/ 0 w 3762734" name="connsiteX24"/>
              <a:gd fmla="*/ 1711071 h 4444902" name="connsiteY24"/>
              <a:gd fmla="*/ 0 w 3762734" name="connsiteX25"/>
              <a:gd fmla="*/ 433316 h 4444902" name="connsiteY25"/>
              <a:gd fmla="*/ 433316 w 3762734" name="connsiteX26"/>
              <a:gd fmla="*/ 0 h 4444902" name="connsiteY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b="b" l="l" r="r" t="t"/>
            <a:pathLst>
              <a:path h="4444902" w="3762734">
                <a:moveTo>
                  <a:pt x="2616176" y="3007986"/>
                </a:moveTo>
                <a:lnTo>
                  <a:pt x="3472376" y="3007986"/>
                </a:lnTo>
                <a:cubicBezTo>
                  <a:pt x="3632736" y="3007986"/>
                  <a:pt x="3762734" y="3137984"/>
                  <a:pt x="3762734" y="3298344"/>
                </a:cubicBezTo>
                <a:lnTo>
                  <a:pt x="3762734" y="4154544"/>
                </a:lnTo>
                <a:cubicBezTo>
                  <a:pt x="3762734" y="4314904"/>
                  <a:pt x="3632736" y="4444902"/>
                  <a:pt x="3472376" y="4444902"/>
                </a:cubicBezTo>
                <a:lnTo>
                  <a:pt x="2616176" y="4444902"/>
                </a:lnTo>
                <a:cubicBezTo>
                  <a:pt x="2455816" y="4444902"/>
                  <a:pt x="2325818" y="4314904"/>
                  <a:pt x="2325818" y="4154544"/>
                </a:cubicBezTo>
                <a:lnTo>
                  <a:pt x="2325818" y="3298344"/>
                </a:lnTo>
                <a:cubicBezTo>
                  <a:pt x="2325818" y="3137984"/>
                  <a:pt x="2455816" y="3007986"/>
                  <a:pt x="2616176" y="3007986"/>
                </a:cubicBezTo>
                <a:close/>
                <a:moveTo>
                  <a:pt x="2557366" y="1712589"/>
                </a:moveTo>
                <a:lnTo>
                  <a:pt x="3197353" y="1712589"/>
                </a:lnTo>
                <a:cubicBezTo>
                  <a:pt x="3317218" y="1712589"/>
                  <a:pt x="3414387" y="1809758"/>
                  <a:pt x="3414387" y="1929623"/>
                </a:cubicBezTo>
                <a:lnTo>
                  <a:pt x="3414387" y="2569610"/>
                </a:lnTo>
                <a:cubicBezTo>
                  <a:pt x="3414387" y="2689475"/>
                  <a:pt x="3317218" y="2786644"/>
                  <a:pt x="3197353" y="2786644"/>
                </a:cubicBezTo>
                <a:lnTo>
                  <a:pt x="2557366" y="2786644"/>
                </a:lnTo>
                <a:cubicBezTo>
                  <a:pt x="2437501" y="2786644"/>
                  <a:pt x="2340332" y="2689475"/>
                  <a:pt x="2340332" y="2569610"/>
                </a:cubicBezTo>
                <a:lnTo>
                  <a:pt x="2340332" y="1929623"/>
                </a:lnTo>
                <a:cubicBezTo>
                  <a:pt x="2340332" y="1809758"/>
                  <a:pt x="2437501" y="1712589"/>
                  <a:pt x="2557366" y="1712589"/>
                </a:cubicBezTo>
                <a:close/>
                <a:moveTo>
                  <a:pt x="433316" y="0"/>
                </a:moveTo>
                <a:lnTo>
                  <a:pt x="1711071" y="0"/>
                </a:lnTo>
                <a:cubicBezTo>
                  <a:pt x="1950385" y="0"/>
                  <a:pt x="2144387" y="194002"/>
                  <a:pt x="2144387" y="433316"/>
                </a:cubicBezTo>
                <a:lnTo>
                  <a:pt x="2144387" y="1711071"/>
                </a:lnTo>
                <a:cubicBezTo>
                  <a:pt x="2144387" y="1950385"/>
                  <a:pt x="1950385" y="2144387"/>
                  <a:pt x="1711071" y="2144387"/>
                </a:cubicBezTo>
                <a:lnTo>
                  <a:pt x="433316" y="2144387"/>
                </a:lnTo>
                <a:cubicBezTo>
                  <a:pt x="194002" y="2144387"/>
                  <a:pt x="0" y="1950385"/>
                  <a:pt x="0" y="1711071"/>
                </a:cubicBezTo>
                <a:lnTo>
                  <a:pt x="0" y="433316"/>
                </a:lnTo>
                <a:cubicBezTo>
                  <a:pt x="0" y="194002"/>
                  <a:pt x="194002" y="0"/>
                  <a:pt x="433316" y="0"/>
                </a:cubicBez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635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işḷíḍè">
            <a:extLst>
              <a:ext uri="{FF2B5EF4-FFF2-40B4-BE49-F238E27FC236}">
                <a16:creationId xmlns:a16="http://schemas.microsoft.com/office/drawing/2014/main" id="{B501A041-93B5-4624-97AC-40B6515E8208}"/>
              </a:ext>
            </a:extLst>
          </p:cNvPr>
          <p:cNvSpPr/>
          <p:nvPr/>
        </p:nvSpPr>
        <p:spPr>
          <a:xfrm>
            <a:off x="6462488" y="2316413"/>
            <a:ext cx="584049" cy="58404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iṣ1ïḑê">
            <a:extLst>
              <a:ext uri="{FF2B5EF4-FFF2-40B4-BE49-F238E27FC236}">
                <a16:creationId xmlns:a16="http://schemas.microsoft.com/office/drawing/2014/main" id="{203C8DF7-841F-4841-B114-DBBA9830122E}"/>
              </a:ext>
            </a:extLst>
          </p:cNvPr>
          <p:cNvSpPr/>
          <p:nvPr/>
        </p:nvSpPr>
        <p:spPr>
          <a:xfrm>
            <a:off x="5803975" y="5370488"/>
            <a:ext cx="668760" cy="66876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ïSḻíďe">
            <a:extLst>
              <a:ext uri="{FF2B5EF4-FFF2-40B4-BE49-F238E27FC236}">
                <a16:creationId xmlns:a16="http://schemas.microsoft.com/office/drawing/2014/main" id="{35871F91-EBF1-453D-8546-0D4FEEFB1EDA}"/>
              </a:ext>
            </a:extLst>
          </p:cNvPr>
          <p:cNvSpPr/>
          <p:nvPr/>
        </p:nvSpPr>
        <p:spPr>
          <a:xfrm>
            <a:off x="4967406" y="3784530"/>
            <a:ext cx="1447717" cy="1447715"/>
          </a:xfrm>
          <a:prstGeom prst="roundRect">
            <a:avLst>
              <a:gd fmla="val 16667" name="adj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zh-CN" lang="en-US">
              <a:cs typeface="+mn-ea"/>
              <a:sym typeface="+mn-lt"/>
            </a:endParaRPr>
          </a:p>
          <a:p>
            <a:pPr algn="ctr"/>
            <a:endParaRPr altLang="zh-CN" lang="en-US">
              <a:cs typeface="+mn-ea"/>
              <a:sym typeface="+mn-lt"/>
            </a:endParaRPr>
          </a:p>
          <a:p>
            <a:pPr algn="ctr"/>
            <a:r>
              <a:rPr altLang="zh-CN" lang="en-US">
                <a:cs typeface="+mn-ea"/>
                <a:sym typeface="+mn-lt"/>
              </a:rPr>
              <a:t>…text</a:t>
            </a:r>
          </a:p>
        </p:txBody>
      </p:sp>
      <p:sp>
        <p:nvSpPr>
          <p:cNvPr id="8" name="îšḻíḑê">
            <a:extLst>
              <a:ext uri="{FF2B5EF4-FFF2-40B4-BE49-F238E27FC236}">
                <a16:creationId xmlns:a16="http://schemas.microsoft.com/office/drawing/2014/main" id="{F2B3D366-7865-4B85-ACC0-308EA5691E92}"/>
              </a:ext>
            </a:extLst>
          </p:cNvPr>
          <p:cNvSpPr/>
          <p:nvPr/>
        </p:nvSpPr>
        <p:spPr bwMode="auto">
          <a:xfrm>
            <a:off x="5420642" y="4043984"/>
            <a:ext cx="541246" cy="507392"/>
          </a:xfrm>
          <a:custGeom>
            <a:gdLst>
              <a:gd fmla="*/ 325000 h 606722" name="connsiteX0"/>
              <a:gd fmla="*/ 325000 h 606722" name="connsiteY0"/>
              <a:gd fmla="*/ 325000 h 606722" name="connsiteX1"/>
              <a:gd fmla="*/ 325000 h 606722" name="connsiteY1"/>
              <a:gd fmla="*/ 325000 h 606722" name="connsiteX2"/>
              <a:gd fmla="*/ 325000 h 606722" name="connsiteY2"/>
              <a:gd fmla="*/ 325000 h 606722" name="connsiteX3"/>
              <a:gd fmla="*/ 325000 h 606722" name="connsiteY3"/>
              <a:gd fmla="*/ 325000 h 606722" name="connsiteX4"/>
              <a:gd fmla="*/ 325000 h 606722" name="connsiteY4"/>
              <a:gd fmla="*/ 325000 h 606722" name="connsiteX5"/>
              <a:gd fmla="*/ 325000 h 606722" name="connsiteY5"/>
              <a:gd fmla="*/ 325000 h 606722" name="connsiteX6"/>
              <a:gd fmla="*/ 325000 h 606722" name="connsiteY6"/>
              <a:gd fmla="*/ 325000 h 606722" name="connsiteX7"/>
              <a:gd fmla="*/ 325000 h 606722" name="connsiteY7"/>
              <a:gd fmla="*/ 325000 h 606722" name="connsiteX8"/>
              <a:gd fmla="*/ 325000 h 606722" name="connsiteY8"/>
              <a:gd fmla="*/ 325000 h 606722" name="connsiteX9"/>
              <a:gd fmla="*/ 325000 h 606722" name="connsiteY9"/>
              <a:gd fmla="*/ 325000 h 606722" name="connsiteX10"/>
              <a:gd fmla="*/ 325000 h 606722" name="connsiteY10"/>
              <a:gd fmla="*/ 325000 h 606722" name="connsiteX11"/>
              <a:gd fmla="*/ 325000 h 606722" name="connsiteY11"/>
              <a:gd fmla="*/ 325000 h 606722" name="connsiteX12"/>
              <a:gd fmla="*/ 325000 h 606722" name="connsiteY12"/>
              <a:gd fmla="*/ 325000 h 606722" name="connsiteX13"/>
              <a:gd fmla="*/ 325000 h 606722" name="connsiteY13"/>
              <a:gd fmla="*/ 325000 h 606722" name="connsiteX14"/>
              <a:gd fmla="*/ 325000 h 606722" name="connsiteY14"/>
              <a:gd fmla="*/ 325000 h 606722" name="connsiteX15"/>
              <a:gd fmla="*/ 325000 h 606722" name="connsiteY15"/>
              <a:gd fmla="*/ 325000 h 606722" name="connsiteX16"/>
              <a:gd fmla="*/ 325000 h 606722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568969" w="606933">
                <a:moveTo>
                  <a:pt x="186787" y="175073"/>
                </a:moveTo>
                <a:lnTo>
                  <a:pt x="606933" y="175073"/>
                </a:lnTo>
                <a:lnTo>
                  <a:pt x="606933" y="474766"/>
                </a:lnTo>
                <a:lnTo>
                  <a:pt x="542311" y="474766"/>
                </a:lnTo>
                <a:lnTo>
                  <a:pt x="542311" y="568969"/>
                </a:lnTo>
                <a:lnTo>
                  <a:pt x="447978" y="474766"/>
                </a:lnTo>
                <a:lnTo>
                  <a:pt x="186787" y="474766"/>
                </a:lnTo>
                <a:close/>
                <a:moveTo>
                  <a:pt x="0" y="0"/>
                </a:moveTo>
                <a:lnTo>
                  <a:pt x="420217" y="0"/>
                </a:lnTo>
                <a:lnTo>
                  <a:pt x="420217" y="135062"/>
                </a:lnTo>
                <a:lnTo>
                  <a:pt x="186797" y="135062"/>
                </a:lnTo>
                <a:lnTo>
                  <a:pt x="146776" y="135062"/>
                </a:lnTo>
                <a:lnTo>
                  <a:pt x="146776" y="175021"/>
                </a:lnTo>
                <a:lnTo>
                  <a:pt x="146776" y="311880"/>
                </a:lnTo>
                <a:lnTo>
                  <a:pt x="64634" y="393896"/>
                </a:lnTo>
                <a:lnTo>
                  <a:pt x="64634" y="299693"/>
                </a:lnTo>
                <a:lnTo>
                  <a:pt x="0" y="2996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6" name="iš1ïḋe">
            <a:extLst>
              <a:ext uri="{FF2B5EF4-FFF2-40B4-BE49-F238E27FC236}">
                <a16:creationId xmlns:a16="http://schemas.microsoft.com/office/drawing/2014/main" id="{4F205DB9-2F0D-4762-A998-05839873B1D3}"/>
              </a:ext>
            </a:extLst>
          </p:cNvPr>
          <p:cNvSpPr txBox="1"/>
          <p:nvPr/>
        </p:nvSpPr>
        <p:spPr>
          <a:xfrm>
            <a:off x="8352248" y="2941502"/>
            <a:ext cx="2578029" cy="725008"/>
          </a:xfrm>
          <a:prstGeom prst="rect">
            <a:avLst/>
          </a:prstGeom>
          <a:noFill/>
        </p:spPr>
        <p:txBody>
          <a:bodyPr anchor="t" bIns="45720" lIns="91440" rIns="91440" tIns="4572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17" name="íŝ1îḑè">
            <a:extLst>
              <a:ext uri="{FF2B5EF4-FFF2-40B4-BE49-F238E27FC236}">
                <a16:creationId xmlns:a16="http://schemas.microsoft.com/office/drawing/2014/main" id="{52221709-090F-44FC-B773-CE37A4EEF7D6}"/>
              </a:ext>
            </a:extLst>
          </p:cNvPr>
          <p:cNvSpPr/>
          <p:nvPr/>
        </p:nvSpPr>
        <p:spPr>
          <a:xfrm>
            <a:off x="8352248" y="2620508"/>
            <a:ext cx="2578029" cy="320994"/>
          </a:xfrm>
          <a:prstGeom prst="rect">
            <a:avLst/>
          </a:prstGeom>
          <a:noFill/>
        </p:spPr>
        <p:txBody>
          <a:bodyPr anchor="b" bIns="45720" lIns="91440" rIns="91440" tIns="45720" wrap="square">
            <a:normAutofit lnSpcReduction="10000"/>
          </a:bodyPr>
          <a:lstStyle/>
          <a:p>
            <a:pPr defTabSz="914378" lvl="0">
              <a:spcBef>
                <a:spcPct val="0"/>
              </a:spcBef>
              <a:defRPr/>
            </a:pPr>
            <a:r>
              <a:rPr altLang="en-US" lang="zh-CN" sz="1600"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iṣlïḍê">
            <a:extLst>
              <a:ext uri="{FF2B5EF4-FFF2-40B4-BE49-F238E27FC236}">
                <a16:creationId xmlns:a16="http://schemas.microsoft.com/office/drawing/2014/main" id="{7D391C71-7FAD-465C-998C-FD58DAE3D1E7}"/>
              </a:ext>
            </a:extLst>
          </p:cNvPr>
          <p:cNvSpPr txBox="1"/>
          <p:nvPr/>
        </p:nvSpPr>
        <p:spPr>
          <a:xfrm>
            <a:off x="8818592" y="4501184"/>
            <a:ext cx="2578029" cy="725008"/>
          </a:xfrm>
          <a:prstGeom prst="rect">
            <a:avLst/>
          </a:prstGeom>
          <a:noFill/>
        </p:spPr>
        <p:txBody>
          <a:bodyPr anchor="t" bIns="45720" lIns="91440" rIns="91440" tIns="45720" wrap="square">
            <a:normAutofit/>
          </a:bodyPr>
          <a:lstStyle/>
          <a:p>
            <a:pPr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15" name="íSľîḓè">
            <a:extLst>
              <a:ext uri="{FF2B5EF4-FFF2-40B4-BE49-F238E27FC236}">
                <a16:creationId xmlns:a16="http://schemas.microsoft.com/office/drawing/2014/main" id="{AF5D81BD-6482-4279-AD52-56E4E79A1561}"/>
              </a:ext>
            </a:extLst>
          </p:cNvPr>
          <p:cNvSpPr/>
          <p:nvPr/>
        </p:nvSpPr>
        <p:spPr>
          <a:xfrm>
            <a:off x="8818592" y="4227664"/>
            <a:ext cx="2578029" cy="320994"/>
          </a:xfrm>
          <a:prstGeom prst="rect">
            <a:avLst/>
          </a:prstGeom>
          <a:noFill/>
        </p:spPr>
        <p:txBody>
          <a:bodyPr anchor="b" bIns="45720" lIns="91440" rIns="91440" tIns="45720" wrap="square">
            <a:normAutofit lnSpcReduction="10000"/>
          </a:bodyPr>
          <a:lstStyle/>
          <a:p>
            <a:pPr defTabSz="914378" lvl="0">
              <a:spcBef>
                <a:spcPct val="0"/>
              </a:spcBef>
              <a:defRPr/>
            </a:pPr>
            <a:r>
              <a:rPr altLang="en-US" lang="zh-CN" sz="1600"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îs1îdé">
            <a:extLst>
              <a:ext uri="{FF2B5EF4-FFF2-40B4-BE49-F238E27FC236}">
                <a16:creationId xmlns:a16="http://schemas.microsoft.com/office/drawing/2014/main" id="{30664148-6F49-43B1-9229-5E05CB39AEF5}"/>
              </a:ext>
            </a:extLst>
          </p:cNvPr>
          <p:cNvSpPr txBox="1"/>
          <p:nvPr/>
        </p:nvSpPr>
        <p:spPr>
          <a:xfrm>
            <a:off x="1464514" y="4192207"/>
            <a:ext cx="2578029" cy="725008"/>
          </a:xfrm>
          <a:prstGeom prst="rect">
            <a:avLst/>
          </a:prstGeom>
          <a:noFill/>
        </p:spPr>
        <p:txBody>
          <a:bodyPr anchor="t" bIns="45720" lIns="91440" rIns="91440" tIns="45720"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r"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12" name="îŝľïḋé">
            <a:extLst>
              <a:ext uri="{FF2B5EF4-FFF2-40B4-BE49-F238E27FC236}">
                <a16:creationId xmlns:a16="http://schemas.microsoft.com/office/drawing/2014/main" id="{3362A395-E077-46A3-BE84-44856326B073}"/>
              </a:ext>
            </a:extLst>
          </p:cNvPr>
          <p:cNvSpPr/>
          <p:nvPr/>
        </p:nvSpPr>
        <p:spPr>
          <a:xfrm>
            <a:off x="1464514" y="3871213"/>
            <a:ext cx="2578029" cy="320994"/>
          </a:xfrm>
          <a:prstGeom prst="rect">
            <a:avLst/>
          </a:prstGeom>
          <a:noFill/>
        </p:spPr>
        <p:txBody>
          <a:bodyPr anchor="b" bIns="45720" lIns="91440" rIns="91440" tIns="45720" wrap="square">
            <a:normAutofit lnSpcReduction="10000"/>
          </a:bodyPr>
          <a:lstStyle/>
          <a:p>
            <a:pPr algn="r" defTabSz="914378" lvl="0">
              <a:spcBef>
                <a:spcPct val="0"/>
              </a:spcBef>
              <a:defRPr/>
            </a:pPr>
            <a:r>
              <a:rPr altLang="en-US" lang="zh-CN" sz="1600"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íṩlïḍê">
            <a:extLst>
              <a:ext uri="{FF2B5EF4-FFF2-40B4-BE49-F238E27FC236}">
                <a16:creationId xmlns:a16="http://schemas.microsoft.com/office/drawing/2014/main" id="{A15D2E66-4271-4859-85CC-D698A4918BC5}"/>
              </a:ext>
            </a:extLst>
          </p:cNvPr>
          <p:cNvSpPr txBox="1"/>
          <p:nvPr/>
        </p:nvSpPr>
        <p:spPr>
          <a:xfrm>
            <a:off x="1464514" y="5079430"/>
            <a:ext cx="2578029" cy="725008"/>
          </a:xfrm>
          <a:prstGeom prst="rect">
            <a:avLst/>
          </a:prstGeom>
          <a:noFill/>
        </p:spPr>
        <p:txBody>
          <a:bodyPr anchor="t" bIns="45720" lIns="91440" rIns="91440" tIns="45720"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r"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1B6FF42A-A83D-4983-A23F-91D1263801E6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5F6C3F4-1204-4276-BEBC-40111C7CC20E}"/>
              </a:ext>
            </a:extLst>
          </p:cNvPr>
          <p:cNvSpPr txBox="1"/>
          <p:nvPr/>
        </p:nvSpPr>
        <p:spPr>
          <a:xfrm>
            <a:off x="1099595" y="391589"/>
            <a:ext cx="2958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cs typeface="+mn-ea"/>
                <a:sym typeface="+mn-lt"/>
              </a:rPr>
              <a:t>单击添加标题</a:t>
            </a:r>
          </a:p>
        </p:txBody>
      </p:sp>
    </p:spTree>
    <p:extLst>
      <p:ext uri="{BB962C8B-B14F-4D97-AF65-F5344CB8AC3E}">
        <p14:creationId val="3471156370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16"/>
      <p:bldP grpId="0" spid="17"/>
      <p:bldP grpId="0" spid="14"/>
      <p:bldP grpId="0" spid="15"/>
      <p:bldP grpId="0" spid="11"/>
      <p:bldP grpId="0" spid="12"/>
      <p:bldP grpId="0" spid="1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4C04082F-D953-43AD-A72D-9ABECFA1F1D5}"/>
              </a:ext>
            </a:extLst>
          </p:cNvPr>
          <p:cNvSpPr/>
          <p:nvPr/>
        </p:nvSpPr>
        <p:spPr>
          <a:xfrm>
            <a:off x="9570851" y="2240031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43D5A3-0A1C-49A0-939D-96C9D9046FC0}"/>
              </a:ext>
            </a:extLst>
          </p:cNvPr>
          <p:cNvSpPr txBox="1"/>
          <p:nvPr/>
        </p:nvSpPr>
        <p:spPr>
          <a:xfrm>
            <a:off x="6879689" y="1993784"/>
            <a:ext cx="1411571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ctr">
              <a:defRPr b="1" sz="16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3020202020204" pitchFamily="34" typeface="Agency FB"/>
                <a:cs typeface="+mn-ea"/>
              </a:defRPr>
            </a:lvl1pPr>
          </a:lstStyle>
          <a:p>
            <a:r>
              <a:rPr altLang="zh-CN" lang="en-US">
                <a:sym typeface="+mn-lt"/>
              </a:rPr>
              <a:t>0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22150D-C565-4BF5-A309-DF25E52274CE}"/>
              </a:ext>
            </a:extLst>
          </p:cNvPr>
          <p:cNvSpPr txBox="1"/>
          <p:nvPr/>
        </p:nvSpPr>
        <p:spPr>
          <a:xfrm>
            <a:off x="5092738" y="3684365"/>
            <a:ext cx="158467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>
              <a:defRPr b="1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altLang="zh-CN" lang="en-US" smtClean="0">
                <a:sym typeface="+mn-lt"/>
              </a:rPr>
              <a:t>PART.</a:t>
            </a:r>
          </a:p>
        </p:txBody>
      </p:sp>
      <p:sp>
        <p:nvSpPr>
          <p:cNvPr id="6" name="ïŝľîdé">
            <a:extLst>
              <a:ext uri="{FF2B5EF4-FFF2-40B4-BE49-F238E27FC236}">
                <a16:creationId xmlns:a16="http://schemas.microsoft.com/office/drawing/2014/main" id="{52896AC1-0EDD-4BBE-AE6F-819218FE5823}"/>
              </a:ext>
            </a:extLst>
          </p:cNvPr>
          <p:cNvSpPr txBox="1"/>
          <p:nvPr/>
        </p:nvSpPr>
        <p:spPr>
          <a:xfrm>
            <a:off x="6926160" y="4751606"/>
            <a:ext cx="4459588" cy="1195083"/>
          </a:xfrm>
          <a:prstGeom prst="rect">
            <a:avLst/>
          </a:prstGeom>
          <a:noFill/>
        </p:spPr>
        <p:txBody>
          <a:bodyPr anchor="ctr" anchorCtr="0" bIns="45720" lIns="91440" rIns="91440" tIns="45720" wrap="square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altLang="zh-CN" lang="en-US" sz="120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altLang="zh-CN" lang="en-US" sz="120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9A3E9F1-3D98-4E70-8ED3-875C5BBB4358}"/>
              </a:ext>
            </a:extLst>
          </p:cNvPr>
          <p:cNvCxnSpPr/>
          <p:nvPr/>
        </p:nvCxnSpPr>
        <p:spPr>
          <a:xfrm flipH="1">
            <a:off x="558800" y="782320"/>
            <a:ext cx="0" cy="162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A38C1F8-5E5A-465B-A0B9-2D91EE5DB74A}"/>
              </a:ext>
            </a:extLst>
          </p:cNvPr>
          <p:cNvSpPr txBox="1"/>
          <p:nvPr/>
        </p:nvSpPr>
        <p:spPr>
          <a:xfrm>
            <a:off x="728170" y="751912"/>
            <a:ext cx="396240" cy="248374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zh-CN" lang="en-US" sz="1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F995229-29B7-4D5F-9343-A7359A5805F7}"/>
              </a:ext>
            </a:extLst>
          </p:cNvPr>
          <p:cNvSpPr/>
          <p:nvPr/>
        </p:nvSpPr>
        <p:spPr>
          <a:xfrm>
            <a:off x="-6659293" y="-689258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40815B7-8852-4B39-88DF-E40DFC2658A9}"/>
              </a:ext>
            </a:extLst>
          </p:cNvPr>
          <p:cNvSpPr/>
          <p:nvPr/>
        </p:nvSpPr>
        <p:spPr>
          <a:xfrm>
            <a:off x="1179085" y="4430350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DF0D284-E8E9-4DE3-B008-DC05233DCDF9}"/>
              </a:ext>
            </a:extLst>
          </p:cNvPr>
          <p:cNvSpPr/>
          <p:nvPr/>
        </p:nvSpPr>
        <p:spPr>
          <a:xfrm>
            <a:off x="2985563" y="3426284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EA750C5-7002-4241-9695-542453C96856}"/>
              </a:ext>
            </a:extLst>
          </p:cNvPr>
          <p:cNvSpPr/>
          <p:nvPr/>
        </p:nvSpPr>
        <p:spPr>
          <a:xfrm>
            <a:off x="4573826" y="1363863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1EEB16E-1805-41C9-A03F-F8230058AC3E}"/>
              </a:ext>
            </a:extLst>
          </p:cNvPr>
          <p:cNvSpPr txBox="1"/>
          <p:nvPr/>
        </p:nvSpPr>
        <p:spPr>
          <a:xfrm>
            <a:off x="3329776" y="4566140"/>
            <a:ext cx="3965071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6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不足之处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0C74C32-9E37-4D09-8D44-C40C3FD4903F}"/>
              </a:ext>
            </a:extLst>
          </p:cNvPr>
          <p:cNvSpPr txBox="1"/>
          <p:nvPr/>
        </p:nvSpPr>
        <p:spPr>
          <a:xfrm>
            <a:off x="8074555" y="1993784"/>
            <a:ext cx="1411571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ctr">
              <a:defRPr b="1" sz="16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3020202020204" pitchFamily="34" typeface="Agency FB"/>
                <a:cs typeface="+mn-ea"/>
              </a:defRPr>
            </a:lvl1pPr>
          </a:lstStyle>
          <a:p>
            <a:r>
              <a:rPr altLang="zh-CN" lang="en-US">
                <a:sym typeface="+mn-lt"/>
              </a:rPr>
              <a:t>3</a:t>
            </a:r>
          </a:p>
        </p:txBody>
      </p:sp>
    </p:spTree>
    <p:extLst>
      <p:ext uri="{BB962C8B-B14F-4D97-AF65-F5344CB8AC3E}">
        <p14:creationId val="3213553881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10"/>
      <p:bldP grpId="0" spid="14"/>
      <p:bldP grpId="0" spid="15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íSľïdè">
            <a:extLst>
              <a:ext uri="{FF2B5EF4-FFF2-40B4-BE49-F238E27FC236}">
                <a16:creationId xmlns:a16="http://schemas.microsoft.com/office/drawing/2014/main" id="{613019D2-3D87-4D9B-B8FA-77C93F33D4B6}"/>
              </a:ext>
            </a:extLst>
          </p:cNvPr>
          <p:cNvSpPr/>
          <p:nvPr/>
        </p:nvSpPr>
        <p:spPr>
          <a:xfrm>
            <a:off x="0" y="2721166"/>
            <a:ext cx="12192000" cy="1661368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400"/>
            <a:endParaRPr altLang="en-US" lang="zh-CN">
              <a:cs typeface="+mn-ea"/>
              <a:sym typeface="+mn-lt"/>
            </a:endParaRPr>
          </a:p>
        </p:txBody>
      </p:sp>
      <p:sp>
        <p:nvSpPr>
          <p:cNvPr id="24" name="íś1íḑé">
            <a:extLst>
              <a:ext uri="{FF2B5EF4-FFF2-40B4-BE49-F238E27FC236}">
                <a16:creationId xmlns:a16="http://schemas.microsoft.com/office/drawing/2014/main" id="{71AA5D21-7649-409A-BB0C-9EDFAB1F592F}"/>
              </a:ext>
            </a:extLst>
          </p:cNvPr>
          <p:cNvSpPr/>
          <p:nvPr/>
        </p:nvSpPr>
        <p:spPr>
          <a:xfrm>
            <a:off x="0" y="3977479"/>
            <a:ext cx="12192000" cy="40505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527A7B8B-E4D2-48B3-B662-9AF645782E03}"/>
              </a:ext>
            </a:extLst>
          </p:cNvPr>
          <p:cNvCxnSpPr/>
          <p:nvPr/>
        </p:nvCxnSpPr>
        <p:spPr>
          <a:xfrm flipH="1">
            <a:off x="4182388" y="2425669"/>
            <a:ext cx="0" cy="337505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FADD7077-BFAB-4DAB-BD0B-5F944D57F32E}"/>
              </a:ext>
            </a:extLst>
          </p:cNvPr>
          <p:cNvCxnSpPr/>
          <p:nvPr/>
        </p:nvCxnSpPr>
        <p:spPr>
          <a:xfrm flipH="1">
            <a:off x="8009613" y="2425669"/>
            <a:ext cx="0" cy="337505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îŝļîďé">
            <a:extLst>
              <a:ext uri="{FF2B5EF4-FFF2-40B4-BE49-F238E27FC236}">
                <a16:creationId xmlns:a16="http://schemas.microsoft.com/office/drawing/2014/main" id="{FE812AB7-1765-44D9-881A-41AC36F63D15}"/>
              </a:ext>
            </a:extLst>
          </p:cNvPr>
          <p:cNvSpPr/>
          <p:nvPr/>
        </p:nvSpPr>
        <p:spPr>
          <a:xfrm>
            <a:off x="673100" y="3941619"/>
            <a:ext cx="3191351" cy="473009"/>
          </a:xfrm>
          <a:prstGeom prst="rect">
            <a:avLst/>
          </a:prstGeom>
          <a:noFill/>
          <a:ln w="19050">
            <a:noFill/>
          </a:ln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defTabSz="914378" lvl="0">
              <a:spcBef>
                <a:spcPct val="0"/>
              </a:spcBef>
              <a:defRPr/>
            </a:pPr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íŝḻïďè">
            <a:extLst>
              <a:ext uri="{FF2B5EF4-FFF2-40B4-BE49-F238E27FC236}">
                <a16:creationId xmlns:a16="http://schemas.microsoft.com/office/drawing/2014/main" id="{E632F477-E3A9-47DC-9B17-2FF72B06E79D}"/>
              </a:ext>
            </a:extLst>
          </p:cNvPr>
          <p:cNvSpPr/>
          <p:nvPr/>
        </p:nvSpPr>
        <p:spPr bwMode="auto">
          <a:xfrm>
            <a:off x="673100" y="4625351"/>
            <a:ext cx="3191351" cy="12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altLang="zh-CN" lang="en-US" sz="110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8" name="işlíḍé">
            <a:extLst>
              <a:ext uri="{FF2B5EF4-FFF2-40B4-BE49-F238E27FC236}">
                <a16:creationId xmlns:a16="http://schemas.microsoft.com/office/drawing/2014/main" id="{BD8C21E5-2F55-48C5-A29C-EFB094D059E4}"/>
              </a:ext>
            </a:extLst>
          </p:cNvPr>
          <p:cNvSpPr/>
          <p:nvPr/>
        </p:nvSpPr>
        <p:spPr>
          <a:xfrm>
            <a:off x="1676117" y="2128508"/>
            <a:ext cx="1185316" cy="118531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fontAlgn="base" indent="-225425" lvl="0" marL="225425">
              <a:spcBef>
                <a:spcPct val="0"/>
              </a:spcBef>
              <a:spcAft>
                <a:spcPct val="0"/>
              </a:spcAft>
              <a:defRPr/>
            </a:pPr>
            <a:endParaRPr altLang="zh-CN" b="1" kern="0" lang="en-US" sz="10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9" name="ïšliďê">
            <a:extLst>
              <a:ext uri="{FF2B5EF4-FFF2-40B4-BE49-F238E27FC236}">
                <a16:creationId xmlns:a16="http://schemas.microsoft.com/office/drawing/2014/main" id="{EC3336DF-DF51-4171-89B6-BF610ADBD832}"/>
              </a:ext>
            </a:extLst>
          </p:cNvPr>
          <p:cNvSpPr/>
          <p:nvPr/>
        </p:nvSpPr>
        <p:spPr>
          <a:xfrm>
            <a:off x="1991356" y="2414203"/>
            <a:ext cx="554839" cy="613927"/>
          </a:xfrm>
          <a:custGeom>
            <a:gdLst>
              <a:gd fmla="*/ 481589 w 546670" name="connsiteX0"/>
              <a:gd fmla="*/ 391913 h 604887" name="connsiteY0"/>
              <a:gd fmla="*/ 451551 w 546670" name="connsiteX1"/>
              <a:gd fmla="*/ 406688 h 604887" name="connsiteY1"/>
              <a:gd fmla="*/ 375678 w 546670" name="connsiteX2"/>
              <a:gd fmla="*/ 429906 h 604887" name="connsiteY2"/>
              <a:gd fmla="*/ 352427 w 546670" name="connsiteX3"/>
              <a:gd fmla="*/ 505670 h 604887" name="connsiteY3"/>
              <a:gd fmla="*/ 337631 w 546670" name="connsiteX4"/>
              <a:gd fmla="*/ 535554 h 604887" name="connsiteY4"/>
              <a:gd fmla="*/ 481589 w 546670" name="connsiteX5"/>
              <a:gd fmla="*/ 391913 h 604887" name="connsiteY5"/>
              <a:gd fmla="*/ 384133 w 546670" name="connsiteX6"/>
              <a:gd fmla="*/ 226609 h 604887" name="connsiteY6"/>
              <a:gd fmla="*/ 388361 w 546670" name="connsiteX7"/>
              <a:gd fmla="*/ 302373 h 604887" name="connsiteY7"/>
              <a:gd fmla="*/ 384133 w 546670" name="connsiteX8"/>
              <a:gd fmla="*/ 378137 h 604887" name="connsiteY8"/>
              <a:gd fmla="*/ 432639 w 546670" name="connsiteX9"/>
              <a:gd fmla="*/ 362029 h 604887" name="connsiteY9"/>
              <a:gd fmla="*/ 498165 w 546670" name="connsiteX10"/>
              <a:gd fmla="*/ 302373 h 604887" name="connsiteY10"/>
              <a:gd fmla="*/ 432639 w 546670" name="connsiteX11"/>
              <a:gd fmla="*/ 242717 h 604887" name="connsiteY11"/>
              <a:gd fmla="*/ 384133 w 546670" name="connsiteX12"/>
              <a:gd fmla="*/ 226609 h 604887" name="connsiteY12"/>
              <a:gd fmla="*/ 135706 w 546670" name="connsiteX13"/>
              <a:gd fmla="*/ 175523 h 604887" name="connsiteY13"/>
              <a:gd fmla="*/ 126473 w 546670" name="connsiteX14"/>
              <a:gd fmla="*/ 178856 h 604887" name="connsiteY14"/>
              <a:gd fmla="*/ 123248 w 546670" name="connsiteX15"/>
              <a:gd fmla="*/ 182633 h 604887" name="connsiteY15"/>
              <a:gd fmla="*/ 123248 w 546670" name="connsiteX16"/>
              <a:gd fmla="*/ 192075 h 604887" name="connsiteY16"/>
              <a:gd fmla="*/ 121801 w 546670" name="connsiteX17"/>
              <a:gd fmla="*/ 193075 h 604887" name="connsiteY17"/>
              <a:gd fmla="*/ 120912 w 546670" name="connsiteX18"/>
              <a:gd fmla="*/ 196075 h 604887" name="connsiteY18"/>
              <a:gd fmla="*/ 122914 w 546670" name="connsiteX19"/>
              <a:gd fmla="*/ 216404 h 604887" name="connsiteY19"/>
              <a:gd fmla="*/ 125695 w 546670" name="connsiteX20"/>
              <a:gd fmla="*/ 219737 h 604887" name="connsiteY20"/>
              <a:gd fmla="*/ 126807 w 546670" name="connsiteX21"/>
              <a:gd fmla="*/ 219848 h 604887" name="connsiteY21"/>
              <a:gd fmla="*/ 129810 w 546670" name="connsiteX22"/>
              <a:gd fmla="*/ 218293 h 604887" name="connsiteY22"/>
              <a:gd fmla="*/ 140600 w 546670" name="connsiteX23"/>
              <a:gd fmla="*/ 204073 h 604887" name="connsiteY23"/>
              <a:gd fmla="*/ 141379 w 546670" name="connsiteX24"/>
              <a:gd fmla="*/ 201740 h 604887" name="connsiteY24"/>
              <a:gd fmla="*/ 141379 w 546670" name="connsiteX25"/>
              <a:gd fmla="*/ 178856 h 604887" name="connsiteY25"/>
              <a:gd fmla="*/ 139488 w 546670" name="connsiteX26"/>
              <a:gd fmla="*/ 175634 h 604887" name="connsiteY26"/>
              <a:gd fmla="*/ 135706 w 546670" name="connsiteX27"/>
              <a:gd fmla="*/ 175523 h 604887" name="connsiteY27"/>
              <a:gd fmla="*/ 87208 w 546670" name="connsiteX28"/>
              <a:gd fmla="*/ 175523 h 604887" name="connsiteY28"/>
              <a:gd fmla="*/ 83537 w 546670" name="connsiteX29"/>
              <a:gd fmla="*/ 175634 h 604887" name="connsiteY29"/>
              <a:gd fmla="*/ 81646 w 546670" name="connsiteX30"/>
              <a:gd fmla="*/ 178856 h 604887" name="connsiteY30"/>
              <a:gd fmla="*/ 81646 w 546670" name="connsiteX31"/>
              <a:gd fmla="*/ 201740 h 604887" name="connsiteY31"/>
              <a:gd fmla="*/ 82425 w 546670" name="connsiteX32"/>
              <a:gd fmla="*/ 204073 h 604887" name="connsiteY32"/>
              <a:gd fmla="*/ 93103 w 546670" name="connsiteX33"/>
              <a:gd fmla="*/ 218293 h 604887" name="connsiteY33"/>
              <a:gd fmla="*/ 96218 w 546670" name="connsiteX34"/>
              <a:gd fmla="*/ 219848 h 604887" name="connsiteY34"/>
              <a:gd fmla="*/ 97219 w 546670" name="connsiteX35"/>
              <a:gd fmla="*/ 219737 h 604887" name="connsiteY35"/>
              <a:gd fmla="*/ 100000 w 546670" name="connsiteX36"/>
              <a:gd fmla="*/ 216404 h 604887" name="connsiteY36"/>
              <a:gd fmla="*/ 102113 w 546670" name="connsiteX37"/>
              <a:gd fmla="*/ 196075 h 604887" name="connsiteY37"/>
              <a:gd fmla="*/ 101112 w 546670" name="connsiteX38"/>
              <a:gd fmla="*/ 193075 h 604887" name="connsiteY38"/>
              <a:gd fmla="*/ 99666 w 546670" name="connsiteX39"/>
              <a:gd fmla="*/ 192075 h 604887" name="connsiteY39"/>
              <a:gd fmla="*/ 99666 w 546670" name="connsiteX40"/>
              <a:gd fmla="*/ 182633 h 604887" name="connsiteY40"/>
              <a:gd fmla="*/ 96551 w 546670" name="connsiteX41"/>
              <a:gd fmla="*/ 178856 h 604887" name="connsiteY41"/>
              <a:gd fmla="*/ 87208 w 546670" name="connsiteX42"/>
              <a:gd fmla="*/ 175523 h 604887" name="connsiteY42"/>
              <a:gd fmla="*/ 93214 w 546670" name="connsiteX43"/>
              <a:gd fmla="*/ 72653 h 604887" name="connsiteY43"/>
              <a:gd fmla="*/ 66629 w 546670" name="connsiteX44"/>
              <a:gd fmla="*/ 79652 h 604887" name="connsiteY44"/>
              <a:gd fmla="*/ 64516 w 546670" name="connsiteX45"/>
              <a:gd fmla="*/ 83096 h 604887" name="connsiteY45"/>
              <a:gd fmla="*/ 64516 w 546670" name="connsiteX46"/>
              <a:gd fmla="*/ 89872 h 604887" name="connsiteY46"/>
              <a:gd fmla="*/ 62959 w 546670" name="connsiteX47"/>
              <a:gd fmla="*/ 89872 h 604887" name="connsiteY47"/>
              <a:gd fmla="*/ 59065 w 546670" name="connsiteX48"/>
              <a:gd fmla="*/ 93761 h 604887" name="connsiteY48"/>
              <a:gd fmla="*/ 59065 w 546670" name="connsiteX49"/>
              <a:gd fmla="*/ 99982 h 604887" name="connsiteY49"/>
              <a:gd fmla="*/ 60845 w 546670" name="connsiteX50"/>
              <a:gd fmla="*/ 103203 h 604887" name="connsiteY50"/>
              <a:gd fmla="*/ 64516 w 546670" name="connsiteX51"/>
              <a:gd fmla="*/ 105647 h 604887" name="connsiteY51"/>
              <a:gd fmla="*/ 64738 w 546670" name="connsiteX52"/>
              <a:gd fmla="*/ 107202 h 604887" name="connsiteY52"/>
              <a:gd fmla="*/ 78531 w 546670" name="connsiteX53"/>
              <a:gd fmla="*/ 138974 h 604887" name="connsiteY53"/>
              <a:gd fmla="*/ 101223 w 546670" name="connsiteX54"/>
              <a:gd fmla="*/ 158526 h 604887" name="connsiteY54"/>
              <a:gd fmla="*/ 121801 w 546670" name="connsiteX55"/>
              <a:gd fmla="*/ 158526 h 604887" name="connsiteY55"/>
              <a:gd fmla="*/ 144493 w 546670" name="connsiteX56"/>
              <a:gd fmla="*/ 138974 h 604887" name="connsiteY56"/>
              <a:gd fmla="*/ 158175 w 546670" name="connsiteX57"/>
              <a:gd fmla="*/ 107202 h 604887" name="connsiteY57"/>
              <a:gd fmla="*/ 158398 w 546670" name="connsiteX58"/>
              <a:gd fmla="*/ 105647 h 604887" name="connsiteY58"/>
              <a:gd fmla="*/ 162179 w 546670" name="connsiteX59"/>
              <a:gd fmla="*/ 103203 h 604887" name="connsiteY59"/>
              <a:gd fmla="*/ 163848 w 546670" name="connsiteX60"/>
              <a:gd fmla="*/ 100093 h 604887" name="connsiteY60"/>
              <a:gd fmla="*/ 163848 w 546670" name="connsiteX61"/>
              <a:gd fmla="*/ 93761 h 604887" name="connsiteY61"/>
              <a:gd fmla="*/ 160066 w 546670" name="connsiteX62"/>
              <a:gd fmla="*/ 89872 h 604887" name="connsiteY62"/>
              <a:gd fmla="*/ 157953 w 546670" name="connsiteX63"/>
              <a:gd fmla="*/ 89872 h 604887" name="connsiteY63"/>
              <a:gd fmla="*/ 156729 w 546670" name="connsiteX64"/>
              <a:gd fmla="*/ 88650 h 604887" name="connsiteY64"/>
              <a:gd fmla="*/ 153058 w 546670" name="connsiteX65"/>
              <a:gd fmla="*/ 88317 h 604887" name="connsiteY65"/>
              <a:gd fmla="*/ 137930 w 546670" name="connsiteX66"/>
              <a:gd fmla="*/ 91761 h 604887" name="connsiteY66"/>
              <a:gd fmla="*/ 114460 w 546670" name="connsiteX67"/>
              <a:gd fmla="*/ 81207 h 604887" name="connsiteY67"/>
              <a:gd fmla="*/ 93214 w 546670" name="connsiteX68"/>
              <a:gd fmla="*/ 72653 h 604887" name="connsiteY68"/>
              <a:gd fmla="*/ 337631 w 546670" name="connsiteX69"/>
              <a:gd fmla="*/ 69193 h 604887" name="connsiteY69"/>
              <a:gd fmla="*/ 352427 w 546670" name="connsiteX70"/>
              <a:gd fmla="*/ 99187 h 604887" name="connsiteY70"/>
              <a:gd fmla="*/ 375678 w 546670" name="connsiteX71"/>
              <a:gd fmla="*/ 174952 h 604887" name="connsiteY71"/>
              <a:gd fmla="*/ 451551 w 546670" name="connsiteX72"/>
              <a:gd fmla="*/ 198059 h 604887" name="connsiteY72"/>
              <a:gd fmla="*/ 481589 w 546670" name="connsiteX73"/>
              <a:gd fmla="*/ 212945 h 604887" name="connsiteY73"/>
              <a:gd fmla="*/ 337631 w 546670" name="connsiteX74"/>
              <a:gd fmla="*/ 69193 h 604887" name="connsiteY74"/>
              <a:gd fmla="*/ 247963 w 546670" name="connsiteX75"/>
              <a:gd fmla="*/ 4093 h 604887" name="connsiteY75"/>
              <a:gd fmla="*/ 546670 w 546670" name="connsiteX76"/>
              <a:gd fmla="*/ 302373 h 604887" name="connsiteY76"/>
              <a:gd fmla="*/ 247963 w 546670" name="connsiteX77"/>
              <a:gd fmla="*/ 600653 h 604887" name="connsiteY77"/>
              <a:gd fmla="*/ 242957 w 546670" name="connsiteX78"/>
              <a:gd fmla="*/ 600653 h 604887" name="connsiteY78"/>
              <a:gd fmla="*/ 242957 w 546670" name="connsiteX79"/>
              <a:gd fmla="*/ 551662 h 604887" name="connsiteY79"/>
              <a:gd fmla="*/ 247963 w 546670" name="connsiteX80"/>
              <a:gd fmla="*/ 552217 h 604887" name="connsiteY80"/>
              <a:gd fmla="*/ 307705 w 546670" name="connsiteX81"/>
              <a:gd fmla="*/ 486674 h 604887" name="connsiteY81"/>
              <a:gd fmla="*/ 323836 w 546670" name="connsiteX82"/>
              <a:gd fmla="*/ 438238 h 604887" name="connsiteY82"/>
              <a:gd fmla="*/ 247963 w 546670" name="connsiteX83"/>
              <a:gd fmla="*/ 442570 h 604887" name="connsiteY83"/>
              <a:gd fmla="*/ 242957 w 546670" name="connsiteX84"/>
              <a:gd fmla="*/ 442570 h 604887" name="connsiteY84"/>
              <a:gd fmla="*/ 242957 w 546670" name="connsiteX85"/>
              <a:gd fmla="*/ 394024 h 604887" name="connsiteY85"/>
              <a:gd fmla="*/ 247963 w 546670" name="connsiteX86"/>
              <a:gd fmla="*/ 394135 h 604887" name="connsiteY86"/>
              <a:gd fmla="*/ 333848 w 546670" name="connsiteX87"/>
              <a:gd fmla="*/ 388136 h 604887" name="connsiteY87"/>
              <a:gd fmla="*/ 339856 w 546670" name="connsiteX88"/>
              <a:gd fmla="*/ 302373 h 604887" name="connsiteY88"/>
              <a:gd fmla="*/ 333848 w 546670" name="connsiteX89"/>
              <a:gd fmla="*/ 216722 h 604887" name="connsiteY89"/>
              <a:gd fmla="*/ 247963 w 546670" name="connsiteX90"/>
              <a:gd fmla="*/ 210723 h 604887" name="connsiteY90"/>
              <a:gd fmla="*/ 242957 w 546670" name="connsiteX91"/>
              <a:gd fmla="*/ 210723 h 604887" name="connsiteY91"/>
              <a:gd fmla="*/ 242957 w 546670" name="connsiteX92"/>
              <a:gd fmla="*/ 162287 h 604887" name="connsiteY92"/>
              <a:gd fmla="*/ 247963 w 546670" name="connsiteX93"/>
              <a:gd fmla="*/ 162176 h 604887" name="connsiteY93"/>
              <a:gd fmla="*/ 323836 w 546670" name="connsiteX94"/>
              <a:gd fmla="*/ 166509 h 604887" name="connsiteY94"/>
              <a:gd fmla="*/ 307705 w 546670" name="connsiteX95"/>
              <a:gd fmla="*/ 118073 h 604887" name="connsiteY95"/>
              <a:gd fmla="*/ 247963 w 546670" name="connsiteX96"/>
              <a:gd fmla="*/ 52640 h 604887" name="connsiteY96"/>
              <a:gd fmla="*/ 242957 w 546670" name="connsiteX97"/>
              <a:gd fmla="*/ 53196 h 604887" name="connsiteY97"/>
              <a:gd fmla="*/ 242957 w 546670" name="connsiteX98"/>
              <a:gd fmla="*/ 4204 h 604887" name="connsiteY98"/>
              <a:gd fmla="*/ 247963 w 546670" name="connsiteX99"/>
              <a:gd fmla="*/ 4093 h 604887" name="connsiteY99"/>
              <a:gd fmla="*/ 101779 w 546670" name="connsiteX100"/>
              <a:gd fmla="*/ 0 h 604887" name="connsiteY100"/>
              <a:gd fmla="*/ 121134 w 546670" name="connsiteX101"/>
              <a:gd fmla="*/ 0 h 604887" name="connsiteY101"/>
              <a:gd fmla="*/ 180978 w 546670" name="connsiteX102"/>
              <a:gd fmla="*/ 59656 h 604887" name="connsiteY102"/>
              <a:gd fmla="*/ 180978 w 546670" name="connsiteX103"/>
              <a:gd fmla="*/ 78430 h 604887" name="connsiteY103"/>
              <a:gd fmla="*/ 184315 w 546670" name="connsiteX104"/>
              <a:gd fmla="*/ 89095 h 604887" name="connsiteY104"/>
              <a:gd fmla="*/ 184315 w 546670" name="connsiteX105"/>
              <a:gd fmla="*/ 102426 h 604887" name="connsiteY105"/>
              <a:gd fmla="*/ 177752 w 546670" name="connsiteX106"/>
              <a:gd fmla="*/ 116534 h 604887" name="connsiteY106"/>
              <a:gd fmla="*/ 173859 w 546670" name="connsiteX107"/>
              <a:gd fmla="*/ 126643 h 604887" name="connsiteY107"/>
              <a:gd fmla="*/ 161067 w 546670" name="connsiteX108"/>
              <a:gd fmla="*/ 150861 h 604887" name="connsiteY108"/>
              <a:gd fmla="*/ 152502 w 546670" name="connsiteX109"/>
              <a:gd fmla="*/ 161748 h 604887" name="connsiteY109"/>
              <a:gd fmla="*/ 160400 w 546670" name="connsiteX110"/>
              <a:gd fmla="*/ 167747 h 604887" name="connsiteY110"/>
              <a:gd fmla="*/ 204115 w 546670" name="connsiteX111"/>
              <a:gd fmla="*/ 176412 h 604887" name="connsiteY111"/>
              <a:gd fmla="*/ 223692 w 546670" name="connsiteX112"/>
              <a:gd fmla="*/ 200407 h 604887" name="connsiteY112"/>
              <a:gd fmla="*/ 223692 w 546670" name="connsiteX113"/>
              <a:gd fmla="*/ 358044 h 604887" name="connsiteY113"/>
              <a:gd fmla="*/ 221467 w 546670" name="connsiteX114"/>
              <a:gd fmla="*/ 368265 h 604887" name="connsiteY114"/>
              <a:gd fmla="*/ 221467 w 546670" name="connsiteX115"/>
              <a:gd fmla="*/ 385484 h 604887" name="connsiteY115"/>
              <a:gd fmla="*/ 200110 w 546670" name="connsiteX116"/>
              <a:gd fmla="*/ 406813 h 604887" name="connsiteY116"/>
              <a:gd fmla="*/ 188431 w 546670" name="connsiteX117"/>
              <a:gd fmla="*/ 403369 h 604887" name="connsiteY117"/>
              <a:gd fmla="*/ 188431 w 546670" name="connsiteX118"/>
              <a:gd fmla="*/ 566561 h 604887" name="connsiteY118"/>
              <a:gd fmla="*/ 150166 w 546670" name="connsiteX119"/>
              <a:gd fmla="*/ 604887 h 604887" name="connsiteY119"/>
              <a:gd fmla="*/ 111902 w 546670" name="connsiteX120"/>
              <a:gd fmla="*/ 566561 h 604887" name="connsiteY120"/>
              <a:gd fmla="*/ 73526 w 546670" name="connsiteX121"/>
              <a:gd fmla="*/ 604887 h 604887" name="connsiteY121"/>
              <a:gd fmla="*/ 35261 w 546670" name="connsiteX122"/>
              <a:gd fmla="*/ 566561 h 604887" name="connsiteY122"/>
              <a:gd fmla="*/ 35261 w 546670" name="connsiteX123"/>
              <a:gd fmla="*/ 403369 h 604887" name="connsiteY123"/>
              <a:gd fmla="*/ 23582 w 546670" name="connsiteX124"/>
              <a:gd fmla="*/ 406813 h 604887" name="connsiteY124"/>
              <a:gd fmla="*/ 2225 w 546670" name="connsiteX125"/>
              <a:gd fmla="*/ 385484 h 604887" name="connsiteY125"/>
              <a:gd fmla="*/ 2225 w 546670" name="connsiteX126"/>
              <a:gd fmla="*/ 368265 h 604887" name="connsiteY126"/>
              <a:gd fmla="*/ 0 w 546670" name="connsiteX127"/>
              <a:gd fmla="*/ 358044 h 604887" name="connsiteY127"/>
              <a:gd fmla="*/ 0 w 546670" name="connsiteX128"/>
              <a:gd fmla="*/ 200296 h 604887" name="connsiteY128"/>
              <a:gd fmla="*/ 19577 w 546670" name="connsiteX129"/>
              <a:gd fmla="*/ 176412 h 604887" name="connsiteY129"/>
              <a:gd fmla="*/ 62625 w 546670" name="connsiteX130"/>
              <a:gd fmla="*/ 167747 h 604887" name="connsiteY130"/>
              <a:gd fmla="*/ 70522 w 546670" name="connsiteX131"/>
              <a:gd fmla="*/ 161748 h 604887" name="connsiteY131"/>
              <a:gd fmla="*/ 61957 w 546670" name="connsiteX132"/>
              <a:gd fmla="*/ 150861 h 604887" name="connsiteY132"/>
              <a:gd fmla="*/ 49054 w 546670" name="connsiteX133"/>
              <a:gd fmla="*/ 126643 h 604887" name="connsiteY133"/>
              <a:gd fmla="*/ 45161 w 546670" name="connsiteX134"/>
              <a:gd fmla="*/ 116534 h 604887" name="connsiteY134"/>
              <a:gd fmla="*/ 38598 w 546670" name="connsiteX135"/>
              <a:gd fmla="*/ 102426 h 604887" name="connsiteY135"/>
              <a:gd fmla="*/ 38598 w 546670" name="connsiteX136"/>
              <a:gd fmla="*/ 89095 h 604887" name="connsiteY136"/>
              <a:gd fmla="*/ 42047 w 546670" name="connsiteX137"/>
              <a:gd fmla="*/ 78430 h 604887" name="connsiteY137"/>
              <a:gd fmla="*/ 42047 w 546670" name="connsiteX138"/>
              <a:gd fmla="*/ 59656 h 604887" name="connsiteY138"/>
              <a:gd fmla="*/ 101779 w 546670" name="connsiteX139"/>
              <a:gd fmla="*/ 0 h 604887" name="connsiteY1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b="b" l="l" r="r" t="t"/>
            <a:pathLst>
              <a:path h="604887" w="546670">
                <a:moveTo>
                  <a:pt x="481589" y="391913"/>
                </a:moveTo>
                <a:cubicBezTo>
                  <a:pt x="472466" y="397134"/>
                  <a:pt x="462454" y="402133"/>
                  <a:pt x="451551" y="406688"/>
                </a:cubicBezTo>
                <a:cubicBezTo>
                  <a:pt x="428967" y="416242"/>
                  <a:pt x="403269" y="424018"/>
                  <a:pt x="375678" y="429906"/>
                </a:cubicBezTo>
                <a:cubicBezTo>
                  <a:pt x="369782" y="457457"/>
                  <a:pt x="361995" y="483008"/>
                  <a:pt x="352427" y="505670"/>
                </a:cubicBezTo>
                <a:cubicBezTo>
                  <a:pt x="347866" y="516446"/>
                  <a:pt x="342860" y="526444"/>
                  <a:pt x="337631" y="535554"/>
                </a:cubicBezTo>
                <a:cubicBezTo>
                  <a:pt x="403602" y="510225"/>
                  <a:pt x="456112" y="457790"/>
                  <a:pt x="481589" y="391913"/>
                </a:cubicBezTo>
                <a:close/>
                <a:moveTo>
                  <a:pt x="384133" y="226609"/>
                </a:moveTo>
                <a:cubicBezTo>
                  <a:pt x="386915" y="251049"/>
                  <a:pt x="388361" y="276489"/>
                  <a:pt x="388361" y="302373"/>
                </a:cubicBezTo>
                <a:cubicBezTo>
                  <a:pt x="388361" y="328369"/>
                  <a:pt x="386915" y="353697"/>
                  <a:pt x="384133" y="378137"/>
                </a:cubicBezTo>
                <a:cubicBezTo>
                  <a:pt x="401600" y="373694"/>
                  <a:pt x="417842" y="368250"/>
                  <a:pt x="432639" y="362029"/>
                </a:cubicBezTo>
                <a:cubicBezTo>
                  <a:pt x="473690" y="344699"/>
                  <a:pt x="498165" y="322370"/>
                  <a:pt x="498165" y="302373"/>
                </a:cubicBezTo>
                <a:cubicBezTo>
                  <a:pt x="498165" y="282377"/>
                  <a:pt x="473690" y="260047"/>
                  <a:pt x="432639" y="242717"/>
                </a:cubicBezTo>
                <a:cubicBezTo>
                  <a:pt x="417842" y="236496"/>
                  <a:pt x="401600" y="231164"/>
                  <a:pt x="384133" y="226609"/>
                </a:cubicBezTo>
                <a:close/>
                <a:moveTo>
                  <a:pt x="135706" y="175523"/>
                </a:moveTo>
                <a:cubicBezTo>
                  <a:pt x="132591" y="177189"/>
                  <a:pt x="129477" y="178300"/>
                  <a:pt x="126473" y="178856"/>
                </a:cubicBezTo>
                <a:cubicBezTo>
                  <a:pt x="124582" y="179189"/>
                  <a:pt x="123248" y="180744"/>
                  <a:pt x="123248" y="182633"/>
                </a:cubicBezTo>
                <a:lnTo>
                  <a:pt x="123248" y="192075"/>
                </a:lnTo>
                <a:cubicBezTo>
                  <a:pt x="122691" y="192298"/>
                  <a:pt x="122246" y="192631"/>
                  <a:pt x="121801" y="193075"/>
                </a:cubicBezTo>
                <a:cubicBezTo>
                  <a:pt x="121134" y="193964"/>
                  <a:pt x="120689" y="194964"/>
                  <a:pt x="120912" y="196075"/>
                </a:cubicBezTo>
                <a:lnTo>
                  <a:pt x="122914" y="216404"/>
                </a:lnTo>
                <a:cubicBezTo>
                  <a:pt x="123136" y="217960"/>
                  <a:pt x="124249" y="219293"/>
                  <a:pt x="125695" y="219737"/>
                </a:cubicBezTo>
                <a:cubicBezTo>
                  <a:pt x="126028" y="219737"/>
                  <a:pt x="126473" y="219848"/>
                  <a:pt x="126807" y="219848"/>
                </a:cubicBezTo>
                <a:cubicBezTo>
                  <a:pt x="127919" y="219848"/>
                  <a:pt x="129032" y="219293"/>
                  <a:pt x="129810" y="218293"/>
                </a:cubicBezTo>
                <a:lnTo>
                  <a:pt x="140600" y="204073"/>
                </a:lnTo>
                <a:cubicBezTo>
                  <a:pt x="141045" y="203407"/>
                  <a:pt x="141379" y="202629"/>
                  <a:pt x="141379" y="201740"/>
                </a:cubicBezTo>
                <a:lnTo>
                  <a:pt x="141379" y="178856"/>
                </a:lnTo>
                <a:cubicBezTo>
                  <a:pt x="141379" y="177523"/>
                  <a:pt x="140600" y="176301"/>
                  <a:pt x="139488" y="175634"/>
                </a:cubicBezTo>
                <a:cubicBezTo>
                  <a:pt x="138375" y="174968"/>
                  <a:pt x="136929" y="174856"/>
                  <a:pt x="135706" y="175523"/>
                </a:cubicBezTo>
                <a:close/>
                <a:moveTo>
                  <a:pt x="87208" y="175523"/>
                </a:moveTo>
                <a:cubicBezTo>
                  <a:pt x="86095" y="174856"/>
                  <a:pt x="84649" y="174968"/>
                  <a:pt x="83537" y="175634"/>
                </a:cubicBezTo>
                <a:cubicBezTo>
                  <a:pt x="82313" y="176301"/>
                  <a:pt x="81646" y="177523"/>
                  <a:pt x="81646" y="178856"/>
                </a:cubicBezTo>
                <a:lnTo>
                  <a:pt x="81646" y="201740"/>
                </a:lnTo>
                <a:cubicBezTo>
                  <a:pt x="81646" y="202629"/>
                  <a:pt x="81868" y="203407"/>
                  <a:pt x="82425" y="204073"/>
                </a:cubicBezTo>
                <a:lnTo>
                  <a:pt x="93103" y="218293"/>
                </a:lnTo>
                <a:cubicBezTo>
                  <a:pt x="93882" y="219293"/>
                  <a:pt x="94994" y="219848"/>
                  <a:pt x="96218" y="219848"/>
                </a:cubicBezTo>
                <a:cubicBezTo>
                  <a:pt x="96551" y="219848"/>
                  <a:pt x="96885" y="219848"/>
                  <a:pt x="97219" y="219737"/>
                </a:cubicBezTo>
                <a:cubicBezTo>
                  <a:pt x="98776" y="219293"/>
                  <a:pt x="99888" y="217960"/>
                  <a:pt x="100000" y="216404"/>
                </a:cubicBezTo>
                <a:lnTo>
                  <a:pt x="102113" y="196075"/>
                </a:lnTo>
                <a:cubicBezTo>
                  <a:pt x="102224" y="194964"/>
                  <a:pt x="101891" y="193964"/>
                  <a:pt x="101112" y="193075"/>
                </a:cubicBezTo>
                <a:cubicBezTo>
                  <a:pt x="100778" y="192631"/>
                  <a:pt x="100222" y="192298"/>
                  <a:pt x="99666" y="192075"/>
                </a:cubicBezTo>
                <a:lnTo>
                  <a:pt x="99666" y="182633"/>
                </a:lnTo>
                <a:cubicBezTo>
                  <a:pt x="99666" y="180744"/>
                  <a:pt x="98331" y="179189"/>
                  <a:pt x="96551" y="178856"/>
                </a:cubicBezTo>
                <a:cubicBezTo>
                  <a:pt x="93548" y="178300"/>
                  <a:pt x="90433" y="177189"/>
                  <a:pt x="87208" y="175523"/>
                </a:cubicBezTo>
                <a:close/>
                <a:moveTo>
                  <a:pt x="93214" y="72653"/>
                </a:moveTo>
                <a:cubicBezTo>
                  <a:pt x="82313" y="72653"/>
                  <a:pt x="71857" y="77097"/>
                  <a:pt x="66629" y="79652"/>
                </a:cubicBezTo>
                <a:cubicBezTo>
                  <a:pt x="65294" y="80319"/>
                  <a:pt x="64516" y="81652"/>
                  <a:pt x="64516" y="83096"/>
                </a:cubicBezTo>
                <a:lnTo>
                  <a:pt x="64516" y="89872"/>
                </a:lnTo>
                <a:lnTo>
                  <a:pt x="62959" y="89872"/>
                </a:lnTo>
                <a:cubicBezTo>
                  <a:pt x="60845" y="89872"/>
                  <a:pt x="59065" y="91650"/>
                  <a:pt x="59065" y="93761"/>
                </a:cubicBezTo>
                <a:lnTo>
                  <a:pt x="59065" y="99982"/>
                </a:lnTo>
                <a:cubicBezTo>
                  <a:pt x="59065" y="101315"/>
                  <a:pt x="59733" y="102537"/>
                  <a:pt x="60845" y="103203"/>
                </a:cubicBezTo>
                <a:lnTo>
                  <a:pt x="64516" y="105647"/>
                </a:lnTo>
                <a:lnTo>
                  <a:pt x="64738" y="107202"/>
                </a:lnTo>
                <a:cubicBezTo>
                  <a:pt x="65962" y="116423"/>
                  <a:pt x="71079" y="128199"/>
                  <a:pt x="78531" y="138974"/>
                </a:cubicBezTo>
                <a:cubicBezTo>
                  <a:pt x="87875" y="152527"/>
                  <a:pt x="96663" y="158526"/>
                  <a:pt x="101223" y="158526"/>
                </a:cubicBezTo>
                <a:lnTo>
                  <a:pt x="121801" y="158526"/>
                </a:lnTo>
                <a:cubicBezTo>
                  <a:pt x="126362" y="158526"/>
                  <a:pt x="135150" y="152527"/>
                  <a:pt x="144493" y="138974"/>
                </a:cubicBezTo>
                <a:cubicBezTo>
                  <a:pt x="151835" y="128199"/>
                  <a:pt x="156951" y="116423"/>
                  <a:pt x="158175" y="107202"/>
                </a:cubicBezTo>
                <a:lnTo>
                  <a:pt x="158398" y="105647"/>
                </a:lnTo>
                <a:lnTo>
                  <a:pt x="162179" y="103203"/>
                </a:lnTo>
                <a:cubicBezTo>
                  <a:pt x="163181" y="102537"/>
                  <a:pt x="163848" y="101315"/>
                  <a:pt x="163848" y="100093"/>
                </a:cubicBezTo>
                <a:lnTo>
                  <a:pt x="163848" y="93761"/>
                </a:lnTo>
                <a:cubicBezTo>
                  <a:pt x="163848" y="91650"/>
                  <a:pt x="162179" y="89872"/>
                  <a:pt x="160066" y="89872"/>
                </a:cubicBezTo>
                <a:lnTo>
                  <a:pt x="157953" y="89872"/>
                </a:lnTo>
                <a:cubicBezTo>
                  <a:pt x="157619" y="89428"/>
                  <a:pt x="157285" y="88984"/>
                  <a:pt x="156729" y="88650"/>
                </a:cubicBezTo>
                <a:cubicBezTo>
                  <a:pt x="155617" y="87984"/>
                  <a:pt x="154282" y="87873"/>
                  <a:pt x="153058" y="88317"/>
                </a:cubicBezTo>
                <a:cubicBezTo>
                  <a:pt x="147942" y="90650"/>
                  <a:pt x="142825" y="91761"/>
                  <a:pt x="137930" y="91761"/>
                </a:cubicBezTo>
                <a:cubicBezTo>
                  <a:pt x="129254" y="91761"/>
                  <a:pt x="121357" y="88206"/>
                  <a:pt x="114460" y="81207"/>
                </a:cubicBezTo>
                <a:cubicBezTo>
                  <a:pt x="109010" y="75542"/>
                  <a:pt x="101779" y="72653"/>
                  <a:pt x="93214" y="72653"/>
                </a:cubicBezTo>
                <a:close/>
                <a:moveTo>
                  <a:pt x="337631" y="69193"/>
                </a:moveTo>
                <a:cubicBezTo>
                  <a:pt x="342860" y="78302"/>
                  <a:pt x="347866" y="88300"/>
                  <a:pt x="352427" y="99187"/>
                </a:cubicBezTo>
                <a:cubicBezTo>
                  <a:pt x="361995" y="121739"/>
                  <a:pt x="369782" y="147290"/>
                  <a:pt x="375678" y="174952"/>
                </a:cubicBezTo>
                <a:cubicBezTo>
                  <a:pt x="403269" y="180728"/>
                  <a:pt x="428967" y="188505"/>
                  <a:pt x="451551" y="198059"/>
                </a:cubicBezTo>
                <a:cubicBezTo>
                  <a:pt x="462454" y="202724"/>
                  <a:pt x="472466" y="207612"/>
                  <a:pt x="481589" y="212945"/>
                </a:cubicBezTo>
                <a:cubicBezTo>
                  <a:pt x="456112" y="147068"/>
                  <a:pt x="403602" y="94633"/>
                  <a:pt x="337631" y="69193"/>
                </a:cubicBezTo>
                <a:close/>
                <a:moveTo>
                  <a:pt x="247963" y="4093"/>
                </a:moveTo>
                <a:cubicBezTo>
                  <a:pt x="412725" y="4093"/>
                  <a:pt x="546670" y="137958"/>
                  <a:pt x="546670" y="302373"/>
                </a:cubicBezTo>
                <a:cubicBezTo>
                  <a:pt x="546670" y="466899"/>
                  <a:pt x="412725" y="600653"/>
                  <a:pt x="247963" y="600653"/>
                </a:cubicBezTo>
                <a:cubicBezTo>
                  <a:pt x="246295" y="600653"/>
                  <a:pt x="244626" y="600653"/>
                  <a:pt x="242957" y="600653"/>
                </a:cubicBezTo>
                <a:lnTo>
                  <a:pt x="242957" y="551662"/>
                </a:lnTo>
                <a:cubicBezTo>
                  <a:pt x="244626" y="551995"/>
                  <a:pt x="246295" y="552217"/>
                  <a:pt x="247963" y="552217"/>
                </a:cubicBezTo>
                <a:cubicBezTo>
                  <a:pt x="268100" y="552217"/>
                  <a:pt x="290350" y="527666"/>
                  <a:pt x="307705" y="486674"/>
                </a:cubicBezTo>
                <a:cubicBezTo>
                  <a:pt x="314046" y="472010"/>
                  <a:pt x="319386" y="455679"/>
                  <a:pt x="323836" y="438238"/>
                </a:cubicBezTo>
                <a:cubicBezTo>
                  <a:pt x="299472" y="441126"/>
                  <a:pt x="273996" y="442570"/>
                  <a:pt x="247963" y="442570"/>
                </a:cubicBezTo>
                <a:cubicBezTo>
                  <a:pt x="246295" y="442570"/>
                  <a:pt x="244626" y="442570"/>
                  <a:pt x="242957" y="442570"/>
                </a:cubicBezTo>
                <a:lnTo>
                  <a:pt x="242957" y="394024"/>
                </a:lnTo>
                <a:cubicBezTo>
                  <a:pt x="244626" y="394024"/>
                  <a:pt x="246295" y="394135"/>
                  <a:pt x="247963" y="394135"/>
                </a:cubicBezTo>
                <a:cubicBezTo>
                  <a:pt x="277778" y="394135"/>
                  <a:pt x="306703" y="392024"/>
                  <a:pt x="333848" y="388136"/>
                </a:cubicBezTo>
                <a:cubicBezTo>
                  <a:pt x="337742" y="361029"/>
                  <a:pt x="339856" y="332146"/>
                  <a:pt x="339856" y="302373"/>
                </a:cubicBezTo>
                <a:cubicBezTo>
                  <a:pt x="339856" y="272712"/>
                  <a:pt x="337742" y="243828"/>
                  <a:pt x="333848" y="216722"/>
                </a:cubicBezTo>
                <a:cubicBezTo>
                  <a:pt x="306703" y="212723"/>
                  <a:pt x="277778" y="210723"/>
                  <a:pt x="247963" y="210723"/>
                </a:cubicBezTo>
                <a:cubicBezTo>
                  <a:pt x="246295" y="210723"/>
                  <a:pt x="244626" y="210723"/>
                  <a:pt x="242957" y="210723"/>
                </a:cubicBezTo>
                <a:lnTo>
                  <a:pt x="242957" y="162287"/>
                </a:lnTo>
                <a:cubicBezTo>
                  <a:pt x="244626" y="162287"/>
                  <a:pt x="246295" y="162176"/>
                  <a:pt x="247963" y="162176"/>
                </a:cubicBezTo>
                <a:cubicBezTo>
                  <a:pt x="273996" y="162176"/>
                  <a:pt x="299472" y="163731"/>
                  <a:pt x="323836" y="166509"/>
                </a:cubicBezTo>
                <a:cubicBezTo>
                  <a:pt x="319386" y="149067"/>
                  <a:pt x="314046" y="132848"/>
                  <a:pt x="307705" y="118073"/>
                </a:cubicBezTo>
                <a:cubicBezTo>
                  <a:pt x="290350" y="77080"/>
                  <a:pt x="268100" y="52640"/>
                  <a:pt x="247963" y="52640"/>
                </a:cubicBezTo>
                <a:cubicBezTo>
                  <a:pt x="246295" y="52640"/>
                  <a:pt x="244626" y="52862"/>
                  <a:pt x="242957" y="53196"/>
                </a:cubicBezTo>
                <a:lnTo>
                  <a:pt x="242957" y="4204"/>
                </a:lnTo>
                <a:cubicBezTo>
                  <a:pt x="244626" y="4204"/>
                  <a:pt x="246295" y="4093"/>
                  <a:pt x="247963" y="4093"/>
                </a:cubicBezTo>
                <a:close/>
                <a:moveTo>
                  <a:pt x="101779" y="0"/>
                </a:moveTo>
                <a:lnTo>
                  <a:pt x="121134" y="0"/>
                </a:lnTo>
                <a:cubicBezTo>
                  <a:pt x="154171" y="0"/>
                  <a:pt x="180978" y="26773"/>
                  <a:pt x="180978" y="59656"/>
                </a:cubicBezTo>
                <a:lnTo>
                  <a:pt x="180978" y="78430"/>
                </a:lnTo>
                <a:cubicBezTo>
                  <a:pt x="183203" y="81541"/>
                  <a:pt x="184315" y="85318"/>
                  <a:pt x="184315" y="89095"/>
                </a:cubicBezTo>
                <a:lnTo>
                  <a:pt x="184315" y="102426"/>
                </a:lnTo>
                <a:cubicBezTo>
                  <a:pt x="184315" y="107869"/>
                  <a:pt x="181868" y="113090"/>
                  <a:pt x="177752" y="116534"/>
                </a:cubicBezTo>
                <a:cubicBezTo>
                  <a:pt x="176751" y="119867"/>
                  <a:pt x="175416" y="123311"/>
                  <a:pt x="173859" y="126643"/>
                </a:cubicBezTo>
                <a:cubicBezTo>
                  <a:pt x="170856" y="134753"/>
                  <a:pt x="166406" y="143085"/>
                  <a:pt x="161067" y="150861"/>
                </a:cubicBezTo>
                <a:cubicBezTo>
                  <a:pt x="158842" y="154083"/>
                  <a:pt x="155839" y="157860"/>
                  <a:pt x="152502" y="161748"/>
                </a:cubicBezTo>
                <a:cubicBezTo>
                  <a:pt x="155505" y="163192"/>
                  <a:pt x="158175" y="165192"/>
                  <a:pt x="160400" y="167747"/>
                </a:cubicBezTo>
                <a:lnTo>
                  <a:pt x="204115" y="176412"/>
                </a:lnTo>
                <a:cubicBezTo>
                  <a:pt x="215461" y="178745"/>
                  <a:pt x="223692" y="188743"/>
                  <a:pt x="223692" y="200407"/>
                </a:cubicBezTo>
                <a:lnTo>
                  <a:pt x="223692" y="358044"/>
                </a:lnTo>
                <a:cubicBezTo>
                  <a:pt x="223692" y="361710"/>
                  <a:pt x="222913" y="365154"/>
                  <a:pt x="221467" y="368265"/>
                </a:cubicBezTo>
                <a:lnTo>
                  <a:pt x="221467" y="385484"/>
                </a:lnTo>
                <a:cubicBezTo>
                  <a:pt x="221467" y="397259"/>
                  <a:pt x="211901" y="406813"/>
                  <a:pt x="200110" y="406813"/>
                </a:cubicBezTo>
                <a:cubicBezTo>
                  <a:pt x="195772" y="406813"/>
                  <a:pt x="191879" y="405591"/>
                  <a:pt x="188431" y="403369"/>
                </a:cubicBezTo>
                <a:lnTo>
                  <a:pt x="188431" y="566561"/>
                </a:lnTo>
                <a:cubicBezTo>
                  <a:pt x="188431" y="587668"/>
                  <a:pt x="171301" y="604887"/>
                  <a:pt x="150166" y="604887"/>
                </a:cubicBezTo>
                <a:cubicBezTo>
                  <a:pt x="129032" y="604887"/>
                  <a:pt x="111902" y="587668"/>
                  <a:pt x="111902" y="566561"/>
                </a:cubicBezTo>
                <a:cubicBezTo>
                  <a:pt x="111902" y="587668"/>
                  <a:pt x="94772" y="604887"/>
                  <a:pt x="73526" y="604887"/>
                </a:cubicBezTo>
                <a:cubicBezTo>
                  <a:pt x="52391" y="604887"/>
                  <a:pt x="35261" y="587668"/>
                  <a:pt x="35261" y="566561"/>
                </a:cubicBezTo>
                <a:lnTo>
                  <a:pt x="35261" y="403369"/>
                </a:lnTo>
                <a:cubicBezTo>
                  <a:pt x="31924" y="405591"/>
                  <a:pt x="27920" y="406813"/>
                  <a:pt x="23582" y="406813"/>
                </a:cubicBezTo>
                <a:cubicBezTo>
                  <a:pt x="11791" y="406813"/>
                  <a:pt x="2225" y="397259"/>
                  <a:pt x="2225" y="385484"/>
                </a:cubicBezTo>
                <a:lnTo>
                  <a:pt x="2225" y="368265"/>
                </a:lnTo>
                <a:cubicBezTo>
                  <a:pt x="779" y="365154"/>
                  <a:pt x="0" y="361710"/>
                  <a:pt x="0" y="358044"/>
                </a:cubicBezTo>
                <a:lnTo>
                  <a:pt x="0" y="200296"/>
                </a:lnTo>
                <a:cubicBezTo>
                  <a:pt x="0" y="188743"/>
                  <a:pt x="8231" y="178745"/>
                  <a:pt x="19577" y="176412"/>
                </a:cubicBezTo>
                <a:lnTo>
                  <a:pt x="62625" y="167747"/>
                </a:lnTo>
                <a:cubicBezTo>
                  <a:pt x="64850" y="165192"/>
                  <a:pt x="67519" y="163192"/>
                  <a:pt x="70522" y="161748"/>
                </a:cubicBezTo>
                <a:cubicBezTo>
                  <a:pt x="67074" y="157971"/>
                  <a:pt x="64182" y="154083"/>
                  <a:pt x="61957" y="150861"/>
                </a:cubicBezTo>
                <a:cubicBezTo>
                  <a:pt x="56618" y="143085"/>
                  <a:pt x="52169" y="134753"/>
                  <a:pt x="49054" y="126643"/>
                </a:cubicBezTo>
                <a:cubicBezTo>
                  <a:pt x="47497" y="123311"/>
                  <a:pt x="46273" y="119867"/>
                  <a:pt x="45161" y="116534"/>
                </a:cubicBezTo>
                <a:cubicBezTo>
                  <a:pt x="41045" y="113090"/>
                  <a:pt x="38598" y="107869"/>
                  <a:pt x="38598" y="102426"/>
                </a:cubicBezTo>
                <a:lnTo>
                  <a:pt x="38598" y="89095"/>
                </a:lnTo>
                <a:cubicBezTo>
                  <a:pt x="38598" y="85318"/>
                  <a:pt x="39822" y="81541"/>
                  <a:pt x="42047" y="78430"/>
                </a:cubicBezTo>
                <a:lnTo>
                  <a:pt x="42047" y="59656"/>
                </a:lnTo>
                <a:cubicBezTo>
                  <a:pt x="42047" y="26773"/>
                  <a:pt x="68854" y="0"/>
                  <a:pt x="101779" y="0"/>
                </a:cubicBezTo>
                <a:close/>
              </a:path>
            </a:pathLst>
          </a:custGeom>
          <a:solidFill>
            <a:srgbClr val="000000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b="1" i="1" lang="zh-CN" sz="2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îs1îdè">
            <a:extLst>
              <a:ext uri="{FF2B5EF4-FFF2-40B4-BE49-F238E27FC236}">
                <a16:creationId xmlns:a16="http://schemas.microsoft.com/office/drawing/2014/main" id="{FE13CD77-87A6-47DC-85B7-B4E0BDF4F743}"/>
              </a:ext>
            </a:extLst>
          </p:cNvPr>
          <p:cNvSpPr/>
          <p:nvPr/>
        </p:nvSpPr>
        <p:spPr>
          <a:xfrm>
            <a:off x="4500325" y="3941619"/>
            <a:ext cx="3191351" cy="473009"/>
          </a:xfrm>
          <a:prstGeom prst="rect">
            <a:avLst/>
          </a:prstGeom>
          <a:noFill/>
          <a:ln w="19050">
            <a:noFill/>
          </a:ln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defTabSz="914378" lvl="0">
              <a:spcBef>
                <a:spcPct val="0"/>
              </a:spcBef>
              <a:defRPr/>
            </a:pPr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0" name="íṥľîdè">
            <a:extLst>
              <a:ext uri="{FF2B5EF4-FFF2-40B4-BE49-F238E27FC236}">
                <a16:creationId xmlns:a16="http://schemas.microsoft.com/office/drawing/2014/main" id="{E632F477-E3A9-47DC-9B17-2FF72B06E79D}"/>
              </a:ext>
            </a:extLst>
          </p:cNvPr>
          <p:cNvSpPr/>
          <p:nvPr/>
        </p:nvSpPr>
        <p:spPr bwMode="auto">
          <a:xfrm>
            <a:off x="4500325" y="4625351"/>
            <a:ext cx="3191351" cy="12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altLang="zh-CN" lang="en-US" sz="110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11" name="iṡḻíḑé">
            <a:extLst>
              <a:ext uri="{FF2B5EF4-FFF2-40B4-BE49-F238E27FC236}">
                <a16:creationId xmlns:a16="http://schemas.microsoft.com/office/drawing/2014/main" id="{F85E60E1-9DE5-4B5D-B55B-858D0C161E7B}"/>
              </a:ext>
            </a:extLst>
          </p:cNvPr>
          <p:cNvSpPr/>
          <p:nvPr/>
        </p:nvSpPr>
        <p:spPr>
          <a:xfrm>
            <a:off x="5503342" y="2128508"/>
            <a:ext cx="1185316" cy="118531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fontAlgn="base" indent="-225425" lvl="0" marL="225425">
              <a:spcBef>
                <a:spcPct val="0"/>
              </a:spcBef>
              <a:spcAft>
                <a:spcPct val="0"/>
              </a:spcAft>
              <a:defRPr/>
            </a:pPr>
            <a:endParaRPr altLang="zh-CN" b="1" kern="0" lang="en-US" sz="10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iṩ1iḓe">
            <a:extLst>
              <a:ext uri="{FF2B5EF4-FFF2-40B4-BE49-F238E27FC236}">
                <a16:creationId xmlns:a16="http://schemas.microsoft.com/office/drawing/2014/main" id="{931277E4-6D97-4CCB-A093-38EECAB8B79B}"/>
              </a:ext>
            </a:extLst>
          </p:cNvPr>
          <p:cNvSpPr/>
          <p:nvPr/>
        </p:nvSpPr>
        <p:spPr>
          <a:xfrm>
            <a:off x="8327549" y="3941619"/>
            <a:ext cx="3191351" cy="473009"/>
          </a:xfrm>
          <a:prstGeom prst="rect">
            <a:avLst/>
          </a:prstGeom>
          <a:noFill/>
          <a:ln w="19050">
            <a:noFill/>
          </a:ln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 defTabSz="914378" lvl="0">
              <a:spcBef>
                <a:spcPct val="0"/>
              </a:spcBef>
              <a:defRPr/>
            </a:pPr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işḻíḑé">
            <a:extLst>
              <a:ext uri="{FF2B5EF4-FFF2-40B4-BE49-F238E27FC236}">
                <a16:creationId xmlns:a16="http://schemas.microsoft.com/office/drawing/2014/main" id="{E632F477-E3A9-47DC-9B17-2FF72B06E79D}"/>
              </a:ext>
            </a:extLst>
          </p:cNvPr>
          <p:cNvSpPr/>
          <p:nvPr/>
        </p:nvSpPr>
        <p:spPr bwMode="auto">
          <a:xfrm>
            <a:off x="8327549" y="4625351"/>
            <a:ext cx="3191351" cy="12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altLang="zh-CN" lang="en-US" sz="110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13" name="íṣḻïďê">
            <a:extLst>
              <a:ext uri="{FF2B5EF4-FFF2-40B4-BE49-F238E27FC236}">
                <a16:creationId xmlns:a16="http://schemas.microsoft.com/office/drawing/2014/main" id="{E790518E-0355-4596-A0E5-004AF5258E3E}"/>
              </a:ext>
            </a:extLst>
          </p:cNvPr>
          <p:cNvSpPr/>
          <p:nvPr/>
        </p:nvSpPr>
        <p:spPr>
          <a:xfrm>
            <a:off x="5789037" y="2472130"/>
            <a:ext cx="613927" cy="498072"/>
          </a:xfrm>
          <a:custGeom>
            <a:gdLst>
              <a:gd fmla="*/ 455712 w 607639" name="connsiteX0"/>
              <a:gd fmla="*/ 379219 h 492971" name="connsiteY0"/>
              <a:gd fmla="*/ 512659 w 607639" name="connsiteX1"/>
              <a:gd fmla="*/ 436095 h 492971" name="connsiteY1"/>
              <a:gd fmla="*/ 455712 w 607639" name="connsiteX2"/>
              <a:gd fmla="*/ 492971 h 492971" name="connsiteY2"/>
              <a:gd fmla="*/ 398765 w 607639" name="connsiteX3"/>
              <a:gd fmla="*/ 436095 h 492971" name="connsiteY3"/>
              <a:gd fmla="*/ 455712 w 607639" name="connsiteX4"/>
              <a:gd fmla="*/ 379219 h 492971" name="connsiteY4"/>
              <a:gd fmla="*/ 151928 w 607639" name="connsiteX5"/>
              <a:gd fmla="*/ 379219 h 492971" name="connsiteY5"/>
              <a:gd fmla="*/ 208875 w 607639" name="connsiteX6"/>
              <a:gd fmla="*/ 436095 h 492971" name="connsiteY6"/>
              <a:gd fmla="*/ 151928 w 607639" name="connsiteX7"/>
              <a:gd fmla="*/ 492971 h 492971" name="connsiteY7"/>
              <a:gd fmla="*/ 94981 w 607639" name="connsiteX8"/>
              <a:gd fmla="*/ 436095 h 492971" name="connsiteY8"/>
              <a:gd fmla="*/ 151928 w 607639" name="connsiteX9"/>
              <a:gd fmla="*/ 379219 h 492971" name="connsiteY9"/>
              <a:gd fmla="*/ 284817 w 607639" name="connsiteX10"/>
              <a:gd fmla="*/ 189569 h 492971" name="connsiteY10"/>
              <a:gd fmla="*/ 284817 w 607639" name="connsiteX11"/>
              <a:gd fmla="*/ 265459 h 492971" name="connsiteY11"/>
              <a:gd fmla="*/ 417702 w 607639" name="connsiteX12"/>
              <a:gd fmla="*/ 265459 h 492971" name="connsiteY12"/>
              <a:gd fmla="*/ 379786 w 607639" name="connsiteX13"/>
              <a:gd fmla="*/ 189569 h 492971" name="connsiteY13"/>
              <a:gd fmla="*/ 151932 w 607639" name="connsiteX14"/>
              <a:gd fmla="*/ 189569 h 492971" name="connsiteY14"/>
              <a:gd fmla="*/ 113927 w 607639" name="connsiteX15"/>
              <a:gd fmla="*/ 265459 h 492971" name="connsiteY15"/>
              <a:gd fmla="*/ 246812 w 607639" name="connsiteX16"/>
              <a:gd fmla="*/ 265459 h 492971" name="connsiteY16"/>
              <a:gd fmla="*/ 246812 w 607639" name="connsiteX17"/>
              <a:gd fmla="*/ 189569 h 492971" name="connsiteY17"/>
              <a:gd fmla="*/ 265859 w 607639" name="connsiteX18"/>
              <a:gd fmla="*/ 94840 h 492971" name="connsiteY18"/>
              <a:gd fmla="*/ 339110 w 607639" name="connsiteX19"/>
              <a:gd fmla="*/ 151713 h 492971" name="connsiteY19"/>
              <a:gd fmla="*/ 389220 w 607639" name="connsiteX20"/>
              <a:gd fmla="*/ 151713 h 492971" name="connsiteY20"/>
              <a:gd fmla="*/ 405063 w 607639" name="connsiteX21"/>
              <a:gd fmla="*/ 160155 h 492971" name="connsiteY21"/>
              <a:gd fmla="*/ 475377 w 607639" name="connsiteX22"/>
              <a:gd fmla="*/ 265459 h 492971" name="connsiteY22"/>
              <a:gd fmla="*/ 512671 w 607639" name="connsiteX23"/>
              <a:gd fmla="*/ 265459 h 492971" name="connsiteY23"/>
              <a:gd fmla="*/ 607639 w 607639" name="connsiteX24"/>
              <a:gd fmla="*/ 360188 h 492971" name="connsiteY24"/>
              <a:gd fmla="*/ 607639 w 607639" name="connsiteX25"/>
              <a:gd fmla="*/ 436078 h 492971" name="connsiteY25"/>
              <a:gd fmla="*/ 588592 w 607639" name="connsiteX26"/>
              <a:gd fmla="*/ 455006 h 492971" name="connsiteY26"/>
              <a:gd fmla="*/ 548718 w 607639" name="connsiteX27"/>
              <a:gd fmla="*/ 455006 h 492971" name="connsiteY27"/>
              <a:gd fmla="*/ 550676 w 607639" name="connsiteX28"/>
              <a:gd fmla="*/ 436078 h 492971" name="connsiteY28"/>
              <a:gd fmla="*/ 455707 w 607639" name="connsiteX29"/>
              <a:gd fmla="*/ 341260 h 492971" name="connsiteY29"/>
              <a:gd fmla="*/ 360739 w 607639" name="connsiteX30"/>
              <a:gd fmla="*/ 436078 h 492971" name="connsiteY30"/>
              <a:gd fmla="*/ 362697 w 607639" name="connsiteX31"/>
              <a:gd fmla="*/ 455006 h 492971" name="connsiteY31"/>
              <a:gd fmla="*/ 244943 w 607639" name="connsiteX32"/>
              <a:gd fmla="*/ 455006 h 492971" name="connsiteY32"/>
              <a:gd fmla="*/ 246812 w 607639" name="connsiteX33"/>
              <a:gd fmla="*/ 436078 h 492971" name="connsiteY33"/>
              <a:gd fmla="*/ 151932 w 607639" name="connsiteX34"/>
              <a:gd fmla="*/ 341260 h 492971" name="connsiteY34"/>
              <a:gd fmla="*/ 56963 w 607639" name="connsiteX35"/>
              <a:gd fmla="*/ 436078 h 492971" name="connsiteY35"/>
              <a:gd fmla="*/ 58832 w 607639" name="connsiteX36"/>
              <a:gd fmla="*/ 455006 h 492971" name="connsiteY36"/>
              <a:gd fmla="*/ 18958 w 607639" name="connsiteX37"/>
              <a:gd fmla="*/ 455006 h 492971" name="connsiteY37"/>
              <a:gd fmla="*/ 0 w 607639" name="connsiteX38"/>
              <a:gd fmla="*/ 436078 h 492971" name="connsiteY38"/>
              <a:gd fmla="*/ 0 w 607639" name="connsiteX39"/>
              <a:gd fmla="*/ 284387 h 492971" name="connsiteY39"/>
              <a:gd fmla="*/ 18958 w 607639" name="connsiteX40"/>
              <a:gd fmla="*/ 265459 h 492971" name="connsiteY40"/>
              <a:gd fmla="*/ 55539 w 607639" name="connsiteX41"/>
              <a:gd fmla="*/ 265459 h 492971" name="connsiteY41"/>
              <a:gd fmla="*/ 116508 w 607639" name="connsiteX42"/>
              <a:gd fmla="*/ 161133 h 492971" name="connsiteY42"/>
              <a:gd fmla="*/ 132885 w 607639" name="connsiteX43"/>
              <a:gd fmla="*/ 151713 h 492971" name="connsiteY43"/>
              <a:gd fmla="*/ 192608 w 607639" name="connsiteX44"/>
              <a:gd fmla="*/ 151713 h 492971" name="connsiteY44"/>
              <a:gd fmla="*/ 265859 w 607639" name="connsiteX45"/>
              <a:gd fmla="*/ 94840 h 492971" name="connsiteY45"/>
              <a:gd fmla="*/ 170948 w 607639" name="connsiteX46"/>
              <a:gd fmla="*/ 37904 h 492971" name="connsiteY46"/>
              <a:gd fmla="*/ 184351 w 607639" name="connsiteX47"/>
              <a:gd fmla="*/ 43440 h 492971" name="connsiteY47"/>
              <a:gd fmla="*/ 203305 w 607639" name="connsiteX48"/>
              <a:gd fmla="*/ 62382 h 492971" name="connsiteY48"/>
              <a:gd fmla="*/ 203305 w 607639" name="connsiteX49"/>
              <a:gd fmla="*/ 89238 h 492971" name="connsiteY49"/>
              <a:gd fmla="*/ 189868 w 607639" name="connsiteX50"/>
              <a:gd fmla="*/ 94840 h 492971" name="connsiteY50"/>
              <a:gd fmla="*/ 176521 w 607639" name="connsiteX51"/>
              <a:gd fmla="*/ 89238 h 492971" name="connsiteY51"/>
              <a:gd fmla="*/ 157479 w 607639" name="connsiteX52"/>
              <a:gd fmla="*/ 70296 h 492971" name="connsiteY52"/>
              <a:gd fmla="*/ 157479 w 607639" name="connsiteX53"/>
              <a:gd fmla="*/ 43440 h 492971" name="connsiteY53"/>
              <a:gd fmla="*/ 170948 w 607639" name="connsiteX54"/>
              <a:gd fmla="*/ 37904 h 492971" name="connsiteY54"/>
              <a:gd fmla="*/ 360752 w 607639" name="connsiteX55"/>
              <a:gd fmla="*/ 37904 h 492971" name="connsiteY55"/>
              <a:gd fmla="*/ 374144 w 607639" name="connsiteX56"/>
              <a:gd fmla="*/ 43440 h 492971" name="connsiteY56"/>
              <a:gd fmla="*/ 374144 w 607639" name="connsiteX57"/>
              <a:gd fmla="*/ 70296 h 492971" name="connsiteY57"/>
              <a:gd fmla="*/ 355190 w 607639" name="connsiteX58"/>
              <a:gd fmla="*/ 89238 h 492971" name="connsiteY58"/>
              <a:gd fmla="*/ 341754 w 607639" name="connsiteX59"/>
              <a:gd fmla="*/ 94840 h 492971" name="connsiteY59"/>
              <a:gd fmla="*/ 328318 w 607639" name="connsiteX60"/>
              <a:gd fmla="*/ 89238 h 492971" name="connsiteY60"/>
              <a:gd fmla="*/ 328318 w 607639" name="connsiteX61"/>
              <a:gd fmla="*/ 62382 h 492971" name="connsiteY61"/>
              <a:gd fmla="*/ 347360 w 607639" name="connsiteX62"/>
              <a:gd fmla="*/ 43440 h 492971" name="connsiteY62"/>
              <a:gd fmla="*/ 360752 w 607639" name="connsiteX63"/>
              <a:gd fmla="*/ 37904 h 492971" name="connsiteY63"/>
              <a:gd fmla="*/ 265865 w 607639" name="connsiteX64"/>
              <a:gd fmla="*/ 0 h 492971" name="connsiteY64"/>
              <a:gd fmla="*/ 284802 w 607639" name="connsiteX65"/>
              <a:gd fmla="*/ 18925 h 492971" name="connsiteY65"/>
              <a:gd fmla="*/ 284802 w 607639" name="connsiteX66"/>
              <a:gd fmla="*/ 56862 h 492971" name="connsiteY66"/>
              <a:gd fmla="*/ 265865 w 607639" name="connsiteX67"/>
              <a:gd fmla="*/ 75787 h 492971" name="connsiteY67"/>
              <a:gd fmla="*/ 246838 w 607639" name="connsiteX68"/>
              <a:gd fmla="*/ 56862 h 492971" name="connsiteY68"/>
              <a:gd fmla="*/ 246838 w 607639" name="connsiteX69"/>
              <a:gd fmla="*/ 18925 h 492971" name="connsiteY69"/>
              <a:gd fmla="*/ 265865 w 607639" name="connsiteX70"/>
              <a:gd fmla="*/ 0 h 492971" name="connsiteY7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b="b" l="l" r="r" t="t"/>
            <a:pathLst>
              <a:path h="492971" w="607639">
                <a:moveTo>
                  <a:pt x="455712" y="379219"/>
                </a:moveTo>
                <a:cubicBezTo>
                  <a:pt x="487163" y="379219"/>
                  <a:pt x="512659" y="404683"/>
                  <a:pt x="512659" y="436095"/>
                </a:cubicBezTo>
                <a:cubicBezTo>
                  <a:pt x="512659" y="467507"/>
                  <a:pt x="487163" y="492971"/>
                  <a:pt x="455712" y="492971"/>
                </a:cubicBezTo>
                <a:cubicBezTo>
                  <a:pt x="424261" y="492971"/>
                  <a:pt x="398765" y="467507"/>
                  <a:pt x="398765" y="436095"/>
                </a:cubicBezTo>
                <a:cubicBezTo>
                  <a:pt x="398765" y="404683"/>
                  <a:pt x="424261" y="379219"/>
                  <a:pt x="455712" y="379219"/>
                </a:cubicBezTo>
                <a:close/>
                <a:moveTo>
                  <a:pt x="151928" y="379219"/>
                </a:moveTo>
                <a:cubicBezTo>
                  <a:pt x="183379" y="379219"/>
                  <a:pt x="208875" y="404683"/>
                  <a:pt x="208875" y="436095"/>
                </a:cubicBezTo>
                <a:cubicBezTo>
                  <a:pt x="208875" y="467507"/>
                  <a:pt x="183379" y="492971"/>
                  <a:pt x="151928" y="492971"/>
                </a:cubicBezTo>
                <a:cubicBezTo>
                  <a:pt x="120477" y="492971"/>
                  <a:pt x="94981" y="467507"/>
                  <a:pt x="94981" y="436095"/>
                </a:cubicBezTo>
                <a:cubicBezTo>
                  <a:pt x="94981" y="404683"/>
                  <a:pt x="120477" y="379219"/>
                  <a:pt x="151928" y="379219"/>
                </a:cubicBezTo>
                <a:close/>
                <a:moveTo>
                  <a:pt x="284817" y="189569"/>
                </a:moveTo>
                <a:lnTo>
                  <a:pt x="284817" y="265459"/>
                </a:lnTo>
                <a:lnTo>
                  <a:pt x="417702" y="265459"/>
                </a:lnTo>
                <a:lnTo>
                  <a:pt x="379786" y="189569"/>
                </a:lnTo>
                <a:close/>
                <a:moveTo>
                  <a:pt x="151932" y="189569"/>
                </a:moveTo>
                <a:lnTo>
                  <a:pt x="113927" y="265459"/>
                </a:lnTo>
                <a:lnTo>
                  <a:pt x="246812" y="265459"/>
                </a:lnTo>
                <a:lnTo>
                  <a:pt x="246812" y="189569"/>
                </a:lnTo>
                <a:close/>
                <a:moveTo>
                  <a:pt x="265859" y="94840"/>
                </a:moveTo>
                <a:cubicBezTo>
                  <a:pt x="301105" y="94840"/>
                  <a:pt x="330566" y="119100"/>
                  <a:pt x="339110" y="151713"/>
                </a:cubicBezTo>
                <a:lnTo>
                  <a:pt x="389220" y="151713"/>
                </a:lnTo>
                <a:cubicBezTo>
                  <a:pt x="395629" y="151713"/>
                  <a:pt x="401503" y="154823"/>
                  <a:pt x="405063" y="160155"/>
                </a:cubicBezTo>
                <a:lnTo>
                  <a:pt x="475377" y="265459"/>
                </a:lnTo>
                <a:lnTo>
                  <a:pt x="512671" y="265459"/>
                </a:lnTo>
                <a:cubicBezTo>
                  <a:pt x="565006" y="265459"/>
                  <a:pt x="607639" y="307936"/>
                  <a:pt x="607639" y="360188"/>
                </a:cubicBezTo>
                <a:lnTo>
                  <a:pt x="607639" y="436078"/>
                </a:lnTo>
                <a:cubicBezTo>
                  <a:pt x="607639" y="446475"/>
                  <a:pt x="599095" y="455006"/>
                  <a:pt x="588592" y="455006"/>
                </a:cubicBezTo>
                <a:lnTo>
                  <a:pt x="548718" y="455006"/>
                </a:lnTo>
                <a:cubicBezTo>
                  <a:pt x="549964" y="448874"/>
                  <a:pt x="550676" y="442565"/>
                  <a:pt x="550676" y="436078"/>
                </a:cubicBezTo>
                <a:cubicBezTo>
                  <a:pt x="550676" y="383737"/>
                  <a:pt x="508131" y="341260"/>
                  <a:pt x="455707" y="341260"/>
                </a:cubicBezTo>
                <a:cubicBezTo>
                  <a:pt x="403283" y="341260"/>
                  <a:pt x="360739" y="383648"/>
                  <a:pt x="360739" y="436078"/>
                </a:cubicBezTo>
                <a:cubicBezTo>
                  <a:pt x="360739" y="442565"/>
                  <a:pt x="361451" y="448874"/>
                  <a:pt x="362697" y="455006"/>
                </a:cubicBezTo>
                <a:lnTo>
                  <a:pt x="244943" y="455006"/>
                </a:lnTo>
                <a:cubicBezTo>
                  <a:pt x="246189" y="448874"/>
                  <a:pt x="246812" y="442565"/>
                  <a:pt x="246812" y="436078"/>
                </a:cubicBezTo>
                <a:cubicBezTo>
                  <a:pt x="246812" y="383737"/>
                  <a:pt x="204356" y="341260"/>
                  <a:pt x="151932" y="341260"/>
                </a:cubicBezTo>
                <a:cubicBezTo>
                  <a:pt x="99508" y="341260"/>
                  <a:pt x="56963" y="383648"/>
                  <a:pt x="56963" y="436078"/>
                </a:cubicBezTo>
                <a:cubicBezTo>
                  <a:pt x="56963" y="442565"/>
                  <a:pt x="57675" y="448874"/>
                  <a:pt x="58832" y="455006"/>
                </a:cubicBezTo>
                <a:lnTo>
                  <a:pt x="18958" y="455006"/>
                </a:lnTo>
                <a:cubicBezTo>
                  <a:pt x="8544" y="455006"/>
                  <a:pt x="0" y="446475"/>
                  <a:pt x="0" y="436078"/>
                </a:cubicBezTo>
                <a:lnTo>
                  <a:pt x="0" y="284387"/>
                </a:lnTo>
                <a:cubicBezTo>
                  <a:pt x="0" y="273901"/>
                  <a:pt x="8544" y="265459"/>
                  <a:pt x="18958" y="265459"/>
                </a:cubicBezTo>
                <a:lnTo>
                  <a:pt x="55539" y="265459"/>
                </a:lnTo>
                <a:lnTo>
                  <a:pt x="116508" y="161133"/>
                </a:lnTo>
                <a:cubicBezTo>
                  <a:pt x="119890" y="155268"/>
                  <a:pt x="126121" y="151713"/>
                  <a:pt x="132885" y="151713"/>
                </a:cubicBezTo>
                <a:lnTo>
                  <a:pt x="192608" y="151713"/>
                </a:lnTo>
                <a:cubicBezTo>
                  <a:pt x="201063" y="119100"/>
                  <a:pt x="230524" y="94840"/>
                  <a:pt x="265859" y="94840"/>
                </a:cubicBezTo>
                <a:close/>
                <a:moveTo>
                  <a:pt x="170948" y="37904"/>
                </a:moveTo>
                <a:cubicBezTo>
                  <a:pt x="175809" y="37904"/>
                  <a:pt x="180659" y="39750"/>
                  <a:pt x="184351" y="43440"/>
                </a:cubicBezTo>
                <a:lnTo>
                  <a:pt x="203305" y="62382"/>
                </a:lnTo>
                <a:cubicBezTo>
                  <a:pt x="210779" y="69851"/>
                  <a:pt x="210779" y="81857"/>
                  <a:pt x="203305" y="89238"/>
                </a:cubicBezTo>
                <a:cubicBezTo>
                  <a:pt x="199656" y="92973"/>
                  <a:pt x="194762" y="94840"/>
                  <a:pt x="189868" y="94840"/>
                </a:cubicBezTo>
                <a:cubicBezTo>
                  <a:pt x="185063" y="94840"/>
                  <a:pt x="180169" y="92973"/>
                  <a:pt x="176521" y="89238"/>
                </a:cubicBezTo>
                <a:lnTo>
                  <a:pt x="157479" y="70296"/>
                </a:lnTo>
                <a:cubicBezTo>
                  <a:pt x="150093" y="62826"/>
                  <a:pt x="150093" y="50821"/>
                  <a:pt x="157479" y="43440"/>
                </a:cubicBezTo>
                <a:cubicBezTo>
                  <a:pt x="161216" y="39750"/>
                  <a:pt x="166088" y="37904"/>
                  <a:pt x="170948" y="37904"/>
                </a:cubicBezTo>
                <a:close/>
                <a:moveTo>
                  <a:pt x="360752" y="37904"/>
                </a:moveTo>
                <a:cubicBezTo>
                  <a:pt x="365602" y="37904"/>
                  <a:pt x="370451" y="39749"/>
                  <a:pt x="374144" y="43440"/>
                </a:cubicBezTo>
                <a:cubicBezTo>
                  <a:pt x="381618" y="50821"/>
                  <a:pt x="381618" y="62826"/>
                  <a:pt x="374144" y="70296"/>
                </a:cubicBezTo>
                <a:lnTo>
                  <a:pt x="355190" y="89238"/>
                </a:lnTo>
                <a:cubicBezTo>
                  <a:pt x="351453" y="92973"/>
                  <a:pt x="346648" y="94840"/>
                  <a:pt x="341754" y="94840"/>
                </a:cubicBezTo>
                <a:cubicBezTo>
                  <a:pt x="336860" y="94840"/>
                  <a:pt x="332055" y="92973"/>
                  <a:pt x="328318" y="89238"/>
                </a:cubicBezTo>
                <a:cubicBezTo>
                  <a:pt x="320932" y="81857"/>
                  <a:pt x="320932" y="69851"/>
                  <a:pt x="328318" y="62382"/>
                </a:cubicBezTo>
                <a:lnTo>
                  <a:pt x="347360" y="43440"/>
                </a:lnTo>
                <a:cubicBezTo>
                  <a:pt x="351053" y="39749"/>
                  <a:pt x="355903" y="37904"/>
                  <a:pt x="360752" y="37904"/>
                </a:cubicBezTo>
                <a:close/>
                <a:moveTo>
                  <a:pt x="265865" y="0"/>
                </a:moveTo>
                <a:cubicBezTo>
                  <a:pt x="276267" y="0"/>
                  <a:pt x="284802" y="8529"/>
                  <a:pt x="284802" y="18925"/>
                </a:cubicBezTo>
                <a:lnTo>
                  <a:pt x="284802" y="56862"/>
                </a:lnTo>
                <a:cubicBezTo>
                  <a:pt x="284802" y="67346"/>
                  <a:pt x="276267" y="75787"/>
                  <a:pt x="265865" y="75787"/>
                </a:cubicBezTo>
                <a:cubicBezTo>
                  <a:pt x="255373" y="75787"/>
                  <a:pt x="246838" y="67346"/>
                  <a:pt x="246838" y="56862"/>
                </a:cubicBezTo>
                <a:lnTo>
                  <a:pt x="246838" y="18925"/>
                </a:lnTo>
                <a:cubicBezTo>
                  <a:pt x="246838" y="8529"/>
                  <a:pt x="255373" y="0"/>
                  <a:pt x="265865" y="0"/>
                </a:cubicBezTo>
                <a:close/>
              </a:path>
            </a:pathLst>
          </a:custGeom>
          <a:solidFill>
            <a:srgbClr val="000000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b="1" i="1" lang="zh-CN" sz="2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îṧļîḍè">
            <a:extLst>
              <a:ext uri="{FF2B5EF4-FFF2-40B4-BE49-F238E27FC236}">
                <a16:creationId xmlns:a16="http://schemas.microsoft.com/office/drawing/2014/main" id="{494CF1F8-4E59-4BB5-98FF-53E9BB374F75}"/>
              </a:ext>
            </a:extLst>
          </p:cNvPr>
          <p:cNvSpPr/>
          <p:nvPr/>
        </p:nvSpPr>
        <p:spPr>
          <a:xfrm>
            <a:off x="9330566" y="2128508"/>
            <a:ext cx="1185316" cy="118531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fontAlgn="base" indent="-225425" lvl="0" marL="225425">
              <a:spcBef>
                <a:spcPct val="0"/>
              </a:spcBef>
              <a:spcAft>
                <a:spcPct val="0"/>
              </a:spcAft>
              <a:defRPr/>
            </a:pPr>
            <a:endParaRPr altLang="zh-CN" b="1" kern="0" lang="en-US" sz="105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ïṡlîďè">
            <a:extLst>
              <a:ext uri="{FF2B5EF4-FFF2-40B4-BE49-F238E27FC236}">
                <a16:creationId xmlns:a16="http://schemas.microsoft.com/office/drawing/2014/main" id="{907E67E0-0DBB-405F-BEE8-D0DF0EC86284}"/>
              </a:ext>
            </a:extLst>
          </p:cNvPr>
          <p:cNvSpPr/>
          <p:nvPr/>
        </p:nvSpPr>
        <p:spPr>
          <a:xfrm>
            <a:off x="9616261" y="2426453"/>
            <a:ext cx="613927" cy="589427"/>
          </a:xfrm>
          <a:custGeom>
            <a:gdLst>
              <a:gd fmla="*/ 332088 w 578320" name="connsiteX0"/>
              <a:gd fmla="*/ 387618 h 555241" name="connsiteY0"/>
              <a:gd fmla="*/ 346836 w 578320" name="connsiteX1"/>
              <a:gd fmla="*/ 451167 h 555241" name="connsiteY1"/>
              <a:gd fmla="*/ 397530 w 578320" name="connsiteX2"/>
              <a:gd fmla="*/ 502744 h 555241" name="connsiteY2"/>
              <a:gd fmla="*/ 344992 w 578320" name="connsiteX3"/>
              <a:gd fmla="*/ 555241 h 555241" name="connsiteY3"/>
              <a:gd fmla="*/ 293376 w 578320" name="connsiteX4"/>
              <a:gd fmla="*/ 502744 h 555241" name="connsiteY4"/>
              <a:gd fmla="*/ 321028 w 578320" name="connsiteX5"/>
              <a:gd fmla="*/ 456693 h 555241" name="connsiteY5"/>
              <a:gd fmla="*/ 306280 w 578320" name="connsiteX6"/>
              <a:gd fmla="*/ 393144 h 555241" name="connsiteY6"/>
              <a:gd fmla="*/ 332088 w 578320" name="connsiteX7"/>
              <a:gd fmla="*/ 387618 h 555241" name="connsiteY7"/>
              <a:gd fmla="*/ 176153 w 578320" name="connsiteX8"/>
              <a:gd fmla="*/ 300182 h 555241" name="connsiteY8"/>
              <a:gd fmla="*/ 185376 w 578320" name="connsiteX9"/>
              <a:gd fmla="*/ 325037 h 555241" name="connsiteY9"/>
              <a:gd fmla="*/ 104216 w 578320" name="connsiteX10"/>
              <a:gd fmla="*/ 352654 h 555241" name="connsiteY10"/>
              <a:gd fmla="*/ 104216 w 578320" name="connsiteX11"/>
              <a:gd fmla="*/ 355415 h 555241" name="connsiteY11"/>
              <a:gd fmla="*/ 52569 w 578320" name="connsiteX12"/>
              <a:gd fmla="*/ 407887 h 555241" name="connsiteY12"/>
              <a:gd fmla="*/ 0 w 578320" name="connsiteX13"/>
              <a:gd fmla="*/ 355415 h 555241" name="connsiteY13"/>
              <a:gd fmla="*/ 52569 w 578320" name="connsiteX14"/>
              <a:gd fmla="*/ 303864 h 555241" name="connsiteY14"/>
              <a:gd fmla="*/ 95916 w 578320" name="connsiteX15"/>
              <a:gd fmla="*/ 327799 h 555241" name="connsiteY15"/>
              <a:gd fmla="*/ 525741 w 578320" name="connsiteX16"/>
              <a:gd fmla="*/ 245886 h 555241" name="connsiteY16"/>
              <a:gd fmla="*/ 578320 w 578320" name="connsiteX17"/>
              <a:gd fmla="*/ 298349 h 555241" name="connsiteY17"/>
              <a:gd fmla="*/ 525741 w 578320" name="connsiteX18"/>
              <a:gd fmla="*/ 349892 h 555241" name="connsiteY18"/>
              <a:gd fmla="*/ 474085 w 578320" name="connsiteX19"/>
              <a:gd fmla="*/ 306633 h 555241" name="connsiteY19"/>
              <a:gd fmla="*/ 409514 w 578320" name="connsiteX20"/>
              <a:gd fmla="*/ 300190 h 555241" name="connsiteY20"/>
              <a:gd fmla="*/ 412281 w 578320" name="connsiteX21"/>
              <a:gd fmla="*/ 275339 h 555241" name="connsiteY21"/>
              <a:gd fmla="*/ 412281 w 578320" name="connsiteX22"/>
              <a:gd fmla="*/ 273498 h 555241" name="connsiteY22"/>
              <a:gd fmla="*/ 476852 w 578320" name="connsiteX23"/>
              <a:gd fmla="*/ 279941 h 555241" name="connsiteY23"/>
              <a:gd fmla="*/ 525741 w 578320" name="connsiteX24"/>
              <a:gd fmla="*/ 245886 h 555241" name="connsiteY24"/>
              <a:gd fmla="*/ 293302 w 578320" name="connsiteX25"/>
              <a:gd fmla="*/ 185968 h 555241" name="connsiteY25"/>
              <a:gd fmla="*/ 382735 w 578320" name="connsiteX26"/>
              <a:gd fmla="*/ 275328 h 555241" name="connsiteY26"/>
              <a:gd fmla="*/ 293302 w 578320" name="connsiteX27"/>
              <a:gd fmla="*/ 364688 h 555241" name="connsiteY27"/>
              <a:gd fmla="*/ 203869 w 578320" name="connsiteX28"/>
              <a:gd fmla="*/ 275328 h 555241" name="connsiteY28"/>
              <a:gd fmla="*/ 293302 w 578320" name="connsiteX29"/>
              <a:gd fmla="*/ 185968 h 555241" name="connsiteY29"/>
              <a:gd fmla="*/ 135586 w 578320" name="connsiteX30"/>
              <a:gd fmla="*/ 74565 h 555241" name="connsiteY30"/>
              <a:gd fmla="*/ 187252 w 578320" name="connsiteX31"/>
              <a:gd fmla="*/ 126109 h 555241" name="connsiteY31"/>
              <a:gd fmla="*/ 180794 w 578320" name="connsiteX32"/>
              <a:gd fmla="*/ 150961 h 555241" name="connsiteY32"/>
              <a:gd fmla="*/ 215853 w 578320" name="connsiteX33"/>
              <a:gd fmla="*/ 185017 h 555241" name="connsiteY33"/>
              <a:gd fmla="*/ 198324 w 578320" name="connsiteX34"/>
              <a:gd fmla="*/ 203426 h 555241" name="connsiteY34"/>
              <a:gd fmla="*/ 163265 w 578320" name="connsiteX35"/>
              <a:gd fmla="*/ 170290 h 555241" name="connsiteY35"/>
              <a:gd fmla="*/ 135586 w 578320" name="connsiteX36"/>
              <a:gd fmla="*/ 178574 h 555241" name="connsiteY36"/>
              <a:gd fmla="*/ 82998 w 578320" name="connsiteX37"/>
              <a:gd fmla="*/ 126109 h 555241" name="connsiteY37"/>
              <a:gd fmla="*/ 135586 w 578320" name="connsiteX38"/>
              <a:gd fmla="*/ 74565 h 555241" name="connsiteY38"/>
              <a:gd fmla="*/ 426183 w 578320" name="connsiteX39"/>
              <a:gd fmla="*/ 0 h 555241" name="connsiteY39"/>
              <a:gd fmla="*/ 477865 w 578320" name="connsiteX40"/>
              <a:gd fmla="*/ 52491 h 555241" name="connsiteY40"/>
              <a:gd fmla="*/ 426183 w 578320" name="connsiteX41"/>
              <a:gd fmla="*/ 104060 h 555241" name="connsiteY41"/>
              <a:gd fmla="*/ 411416 w 578320" name="connsiteX42"/>
              <a:gd fmla="*/ 102219 h 555241" name="connsiteY42"/>
              <a:gd fmla="*/ 364349 w 578320" name="connsiteX43"/>
              <a:gd fmla="*/ 180494 h 555241" name="connsiteY43"/>
              <a:gd fmla="*/ 342199 w 578320" name="connsiteX44"/>
              <a:gd fmla="*/ 166681 h 555241" name="connsiteY44"/>
              <a:gd fmla="*/ 389267 w 578320" name="connsiteX45"/>
              <a:gd fmla="*/ 88405 h 555241" name="connsiteY45"/>
              <a:gd fmla="*/ 373578 w 578320" name="connsiteX46"/>
              <a:gd fmla="*/ 52491 h 555241" name="connsiteY46"/>
              <a:gd fmla="*/ 426183 w 578320" name="connsiteX47"/>
              <a:gd fmla="*/ 0 h 555241" name="connsiteY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b="b" l="l" r="r" t="t"/>
            <a:pathLst>
              <a:path h="555241" w="578320">
                <a:moveTo>
                  <a:pt x="332088" y="387618"/>
                </a:moveTo>
                <a:lnTo>
                  <a:pt x="346836" y="451167"/>
                </a:lnTo>
                <a:cubicBezTo>
                  <a:pt x="374487" y="452088"/>
                  <a:pt x="397530" y="474193"/>
                  <a:pt x="397530" y="502744"/>
                </a:cubicBezTo>
                <a:cubicBezTo>
                  <a:pt x="397530" y="531295"/>
                  <a:pt x="373565" y="555241"/>
                  <a:pt x="344992" y="555241"/>
                </a:cubicBezTo>
                <a:cubicBezTo>
                  <a:pt x="316419" y="555241"/>
                  <a:pt x="293376" y="531295"/>
                  <a:pt x="293376" y="502744"/>
                </a:cubicBezTo>
                <a:cubicBezTo>
                  <a:pt x="293376" y="482482"/>
                  <a:pt x="304437" y="465903"/>
                  <a:pt x="321028" y="456693"/>
                </a:cubicBezTo>
                <a:lnTo>
                  <a:pt x="306280" y="393144"/>
                </a:lnTo>
                <a:cubicBezTo>
                  <a:pt x="315497" y="392223"/>
                  <a:pt x="323793" y="390381"/>
                  <a:pt x="332088" y="387618"/>
                </a:cubicBezTo>
                <a:close/>
                <a:moveTo>
                  <a:pt x="176153" y="300182"/>
                </a:moveTo>
                <a:cubicBezTo>
                  <a:pt x="177998" y="309388"/>
                  <a:pt x="181687" y="317673"/>
                  <a:pt x="185376" y="325037"/>
                </a:cubicBezTo>
                <a:lnTo>
                  <a:pt x="104216" y="352654"/>
                </a:lnTo>
                <a:cubicBezTo>
                  <a:pt x="104216" y="353574"/>
                  <a:pt x="104216" y="354495"/>
                  <a:pt x="104216" y="355415"/>
                </a:cubicBezTo>
                <a:cubicBezTo>
                  <a:pt x="104216" y="384873"/>
                  <a:pt x="81160" y="407887"/>
                  <a:pt x="52569" y="407887"/>
                </a:cubicBezTo>
                <a:cubicBezTo>
                  <a:pt x="23057" y="407887"/>
                  <a:pt x="0" y="384873"/>
                  <a:pt x="0" y="355415"/>
                </a:cubicBezTo>
                <a:cubicBezTo>
                  <a:pt x="0" y="326878"/>
                  <a:pt x="23057" y="303864"/>
                  <a:pt x="52569" y="303864"/>
                </a:cubicBezTo>
                <a:cubicBezTo>
                  <a:pt x="70092" y="303864"/>
                  <a:pt x="86693" y="313070"/>
                  <a:pt x="95916" y="327799"/>
                </a:cubicBezTo>
                <a:close/>
                <a:moveTo>
                  <a:pt x="525741" y="245886"/>
                </a:moveTo>
                <a:cubicBezTo>
                  <a:pt x="554337" y="245886"/>
                  <a:pt x="578320" y="269817"/>
                  <a:pt x="578320" y="298349"/>
                </a:cubicBezTo>
                <a:cubicBezTo>
                  <a:pt x="578320" y="326882"/>
                  <a:pt x="554337" y="349892"/>
                  <a:pt x="525741" y="349892"/>
                </a:cubicBezTo>
                <a:cubicBezTo>
                  <a:pt x="499913" y="349892"/>
                  <a:pt x="478697" y="331484"/>
                  <a:pt x="474085" y="306633"/>
                </a:cubicBezTo>
                <a:lnTo>
                  <a:pt x="409514" y="300190"/>
                </a:lnTo>
                <a:cubicBezTo>
                  <a:pt x="411359" y="291906"/>
                  <a:pt x="412281" y="283623"/>
                  <a:pt x="412281" y="275339"/>
                </a:cubicBezTo>
                <a:cubicBezTo>
                  <a:pt x="412281" y="274419"/>
                  <a:pt x="412281" y="274419"/>
                  <a:pt x="412281" y="273498"/>
                </a:cubicBezTo>
                <a:lnTo>
                  <a:pt x="476852" y="279941"/>
                </a:lnTo>
                <a:cubicBezTo>
                  <a:pt x="484231" y="260613"/>
                  <a:pt x="503603" y="245886"/>
                  <a:pt x="525741" y="245886"/>
                </a:cubicBezTo>
                <a:close/>
                <a:moveTo>
                  <a:pt x="293302" y="185968"/>
                </a:moveTo>
                <a:cubicBezTo>
                  <a:pt x="342694" y="185968"/>
                  <a:pt x="382735" y="225976"/>
                  <a:pt x="382735" y="275328"/>
                </a:cubicBezTo>
                <a:cubicBezTo>
                  <a:pt x="382735" y="324680"/>
                  <a:pt x="342694" y="364688"/>
                  <a:pt x="293302" y="364688"/>
                </a:cubicBezTo>
                <a:cubicBezTo>
                  <a:pt x="243910" y="364688"/>
                  <a:pt x="203869" y="324680"/>
                  <a:pt x="203869" y="275328"/>
                </a:cubicBezTo>
                <a:cubicBezTo>
                  <a:pt x="203869" y="225976"/>
                  <a:pt x="243910" y="185968"/>
                  <a:pt x="293302" y="185968"/>
                </a:cubicBezTo>
                <a:close/>
                <a:moveTo>
                  <a:pt x="135586" y="74565"/>
                </a:moveTo>
                <a:cubicBezTo>
                  <a:pt x="164187" y="74565"/>
                  <a:pt x="187252" y="97576"/>
                  <a:pt x="187252" y="126109"/>
                </a:cubicBezTo>
                <a:cubicBezTo>
                  <a:pt x="187252" y="135314"/>
                  <a:pt x="185407" y="143598"/>
                  <a:pt x="180794" y="150961"/>
                </a:cubicBezTo>
                <a:lnTo>
                  <a:pt x="215853" y="185017"/>
                </a:lnTo>
                <a:cubicBezTo>
                  <a:pt x="209395" y="190540"/>
                  <a:pt x="202937" y="196983"/>
                  <a:pt x="198324" y="203426"/>
                </a:cubicBezTo>
                <a:lnTo>
                  <a:pt x="163265" y="170290"/>
                </a:lnTo>
                <a:cubicBezTo>
                  <a:pt x="154961" y="175813"/>
                  <a:pt x="145735" y="178574"/>
                  <a:pt x="135586" y="178574"/>
                </a:cubicBezTo>
                <a:cubicBezTo>
                  <a:pt x="106986" y="178574"/>
                  <a:pt x="82998" y="155563"/>
                  <a:pt x="82998" y="126109"/>
                </a:cubicBezTo>
                <a:cubicBezTo>
                  <a:pt x="82998" y="97576"/>
                  <a:pt x="106986" y="74565"/>
                  <a:pt x="135586" y="74565"/>
                </a:cubicBezTo>
                <a:close/>
                <a:moveTo>
                  <a:pt x="426183" y="0"/>
                </a:moveTo>
                <a:cubicBezTo>
                  <a:pt x="454793" y="0"/>
                  <a:pt x="477865" y="23022"/>
                  <a:pt x="477865" y="52491"/>
                </a:cubicBezTo>
                <a:cubicBezTo>
                  <a:pt x="477865" y="81038"/>
                  <a:pt x="454793" y="104060"/>
                  <a:pt x="426183" y="104060"/>
                </a:cubicBezTo>
                <a:cubicBezTo>
                  <a:pt x="420645" y="104060"/>
                  <a:pt x="416031" y="103139"/>
                  <a:pt x="411416" y="102219"/>
                </a:cubicBezTo>
                <a:lnTo>
                  <a:pt x="364349" y="180494"/>
                </a:lnTo>
                <a:cubicBezTo>
                  <a:pt x="357888" y="174969"/>
                  <a:pt x="350505" y="170364"/>
                  <a:pt x="342199" y="166681"/>
                </a:cubicBezTo>
                <a:lnTo>
                  <a:pt x="389267" y="88405"/>
                </a:lnTo>
                <a:cubicBezTo>
                  <a:pt x="379115" y="79196"/>
                  <a:pt x="373578" y="66304"/>
                  <a:pt x="373578" y="52491"/>
                </a:cubicBezTo>
                <a:cubicBezTo>
                  <a:pt x="373578" y="23022"/>
                  <a:pt x="396650" y="0"/>
                  <a:pt x="426183" y="0"/>
                </a:cubicBezTo>
                <a:close/>
              </a:path>
            </a:pathLst>
          </a:custGeom>
          <a:solidFill>
            <a:srgbClr val="000000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b="1" i="1" lang="zh-CN" sz="2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5E0632B0-0B9D-42AD-9E7A-0DA1C8F5ADD7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AA018CB-2E55-4C26-8454-D706EFBD8A18}"/>
              </a:ext>
            </a:extLst>
          </p:cNvPr>
          <p:cNvSpPr txBox="1"/>
          <p:nvPr/>
        </p:nvSpPr>
        <p:spPr>
          <a:xfrm>
            <a:off x="1099595" y="391589"/>
            <a:ext cx="2958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cs typeface="+mn-ea"/>
                <a:sym typeface="+mn-lt"/>
              </a:rPr>
              <a:t>单击添加标题</a:t>
            </a:r>
          </a:p>
        </p:txBody>
      </p:sp>
    </p:spTree>
    <p:extLst>
      <p:ext uri="{BB962C8B-B14F-4D97-AF65-F5344CB8AC3E}">
        <p14:creationId val="704994523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2" nodeType="clickPar">
                      <p:stCondLst>
                        <p:cond delay="indefinite"/>
                      </p:stCondLst>
                      <p:childTnLst>
                        <p:par>
                          <p:cTn fill="hold" id="6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21"/>
      <p:bldP grpId="0" spid="22"/>
      <p:bldP grpId="0" spid="8"/>
      <p:bldP grpId="0" spid="9"/>
      <p:bldP grpId="0" spid="19"/>
      <p:bldP grpId="0" spid="20"/>
      <p:bldP grpId="0" spid="11"/>
      <p:bldP grpId="0" spid="17"/>
      <p:bldP grpId="0" spid="18"/>
      <p:bldP grpId="0" spid="13"/>
      <p:bldP grpId="0" spid="14"/>
      <p:bldP grpId="0" spid="16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9C476F-0B06-4BA5-B55F-E9C017B5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en-US" 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í$ļïḑè">
            <a:extLst>
              <a:ext uri="{FF2B5EF4-FFF2-40B4-BE49-F238E27FC236}">
                <a16:creationId xmlns:a16="http://schemas.microsoft.com/office/drawing/2014/main" id="{153AACFB-46CC-4888-929A-485A22815CAC}"/>
              </a:ext>
            </a:extLst>
          </p:cNvPr>
          <p:cNvSpPr/>
          <p:nvPr/>
        </p:nvSpPr>
        <p:spPr>
          <a:xfrm>
            <a:off x="0" y="0"/>
            <a:ext cx="12192000" cy="261769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íšļíḋe">
            <a:extLst>
              <a:ext uri="{FF2B5EF4-FFF2-40B4-BE49-F238E27FC236}">
                <a16:creationId xmlns:a16="http://schemas.microsoft.com/office/drawing/2014/main" id="{775AB207-D84E-4F29-B295-FC20FD4F641A}"/>
              </a:ext>
            </a:extLst>
          </p:cNvPr>
          <p:cNvSpPr/>
          <p:nvPr/>
        </p:nvSpPr>
        <p:spPr>
          <a:xfrm>
            <a:off x="1135474" y="5863565"/>
            <a:ext cx="3214624" cy="151230"/>
          </a:xfrm>
          <a:prstGeom prst="ellipse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b="1" i="1" lang="zh-CN" sz="2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0" name="íŝ1ídè">
            <a:extLst>
              <a:ext uri="{FF2B5EF4-FFF2-40B4-BE49-F238E27FC236}">
                <a16:creationId xmlns:a16="http://schemas.microsoft.com/office/drawing/2014/main" id="{DF17E243-7979-41AB-B20A-7C16F7BCADD5}"/>
              </a:ext>
            </a:extLst>
          </p:cNvPr>
          <p:cNvSpPr/>
          <p:nvPr/>
        </p:nvSpPr>
        <p:spPr>
          <a:xfrm>
            <a:off x="1181878" y="1146213"/>
            <a:ext cx="1605139" cy="3462492"/>
          </a:xfrm>
          <a:custGeom>
            <a:gdLst>
              <a:gd fmla="*/ 444792 w 4503763" name="connsiteX0"/>
              <a:gd fmla="*/ 0 h 9715289" name="connsiteY0"/>
              <a:gd fmla="*/ 4058971 w 4503763" name="connsiteX1"/>
              <a:gd fmla="*/ 0 h 9715289" name="connsiteY1"/>
              <a:gd fmla="*/ 4503763 w 4503763" name="connsiteX2"/>
              <a:gd fmla="*/ 444792 h 9715289" name="connsiteY2"/>
              <a:gd fmla="*/ 4503763 w 4503763" name="connsiteX3"/>
              <a:gd fmla="*/ 9270497 h 9715289" name="connsiteY3"/>
              <a:gd fmla="*/ 4058971 w 4503763" name="connsiteX4"/>
              <a:gd fmla="*/ 9715289 h 9715289" name="connsiteY4"/>
              <a:gd fmla="*/ 444792 w 4503763" name="connsiteX5"/>
              <a:gd fmla="*/ 9715289 h 9715289" name="connsiteY5"/>
              <a:gd fmla="*/ 0 w 4503763" name="connsiteX6"/>
              <a:gd fmla="*/ 9270497 h 9715289" name="connsiteY6"/>
              <a:gd fmla="*/ 0 w 4503763" name="connsiteX7"/>
              <a:gd fmla="*/ 444792 h 9715289" name="connsiteY7"/>
              <a:gd fmla="*/ 444792 w 4503763" name="connsiteX8"/>
              <a:gd fmla="*/ 0 h 971528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715289" w="4503763">
                <a:moveTo>
                  <a:pt x="444792" y="0"/>
                </a:moveTo>
                <a:lnTo>
                  <a:pt x="4058971" y="0"/>
                </a:lnTo>
                <a:cubicBezTo>
                  <a:pt x="4304623" y="0"/>
                  <a:pt x="4503763" y="199140"/>
                  <a:pt x="4503763" y="444792"/>
                </a:cubicBezTo>
                <a:lnTo>
                  <a:pt x="4503763" y="9270497"/>
                </a:lnTo>
                <a:cubicBezTo>
                  <a:pt x="4503763" y="9516149"/>
                  <a:pt x="4304623" y="9715289"/>
                  <a:pt x="4058971" y="9715289"/>
                </a:cubicBezTo>
                <a:lnTo>
                  <a:pt x="444792" y="9715289"/>
                </a:lnTo>
                <a:cubicBezTo>
                  <a:pt x="199140" y="9715289"/>
                  <a:pt x="0" y="9516149"/>
                  <a:pt x="0" y="9270497"/>
                </a:cubicBezTo>
                <a:lnTo>
                  <a:pt x="0" y="444792"/>
                </a:lnTo>
                <a:cubicBezTo>
                  <a:pt x="0" y="199140"/>
                  <a:pt x="199140" y="0"/>
                  <a:pt x="444792" y="0"/>
                </a:cubicBez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 l="-113052" r="-111278"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1" name="íSľíḋe">
            <a:extLst>
              <a:ext uri="{FF2B5EF4-FFF2-40B4-BE49-F238E27FC236}">
                <a16:creationId xmlns:a16="http://schemas.microsoft.com/office/drawing/2014/main" id="{760FE669-9617-471A-9838-9BE86565B448}"/>
              </a:ext>
            </a:extLst>
          </p:cNvPr>
          <p:cNvSpPr/>
          <p:nvPr/>
        </p:nvSpPr>
        <p:spPr>
          <a:xfrm>
            <a:off x="2865638" y="1906820"/>
            <a:ext cx="29247" cy="40458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96" w="21572">
                <a:moveTo>
                  <a:pt x="0" y="0"/>
                </a:moveTo>
                <a:lnTo>
                  <a:pt x="0" y="21596"/>
                </a:lnTo>
                <a:lnTo>
                  <a:pt x="9420" y="21596"/>
                </a:lnTo>
                <a:cubicBezTo>
                  <a:pt x="12945" y="21596"/>
                  <a:pt x="14707" y="21598"/>
                  <a:pt x="16579" y="21555"/>
                </a:cubicBezTo>
                <a:cubicBezTo>
                  <a:pt x="18628" y="21501"/>
                  <a:pt x="20261" y="21383"/>
                  <a:pt x="21007" y="21235"/>
                </a:cubicBezTo>
                <a:cubicBezTo>
                  <a:pt x="21600" y="21099"/>
                  <a:pt x="21572" y="20968"/>
                  <a:pt x="21572" y="20717"/>
                </a:cubicBezTo>
                <a:lnTo>
                  <a:pt x="21572" y="879"/>
                </a:lnTo>
                <a:cubicBezTo>
                  <a:pt x="21572" y="624"/>
                  <a:pt x="21600" y="497"/>
                  <a:pt x="21007" y="361"/>
                </a:cubicBezTo>
                <a:cubicBezTo>
                  <a:pt x="20261" y="213"/>
                  <a:pt x="18628" y="95"/>
                  <a:pt x="16579" y="41"/>
                </a:cubicBezTo>
                <a:cubicBezTo>
                  <a:pt x="14707" y="-2"/>
                  <a:pt x="12986" y="0"/>
                  <a:pt x="951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 w="12700">
            <a:noFill/>
            <a:miter lim="400000"/>
          </a:ln>
          <a:effectLst/>
        </p:spPr>
        <p:txBody>
          <a:bodyPr anchor="ctr" bIns="45720" lIns="91440" numCol="1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endParaRPr sz="3200">
              <a:solidFill>
                <a:schemeClr val="accent1">
                  <a:hueOff val="-12342858"/>
                  <a:satOff val="-30434"/>
                  <a:lumOff val="4509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îŝľíḑè">
            <a:extLst>
              <a:ext uri="{FF2B5EF4-FFF2-40B4-BE49-F238E27FC236}">
                <a16:creationId xmlns:a16="http://schemas.microsoft.com/office/drawing/2014/main" id="{9EE79D3D-A12D-4520-B79D-83AA88B11EA6}"/>
              </a:ext>
            </a:extLst>
          </p:cNvPr>
          <p:cNvSpPr/>
          <p:nvPr/>
        </p:nvSpPr>
        <p:spPr>
          <a:xfrm>
            <a:off x="1071559" y="1553959"/>
            <a:ext cx="28607" cy="84773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571">
                <a:moveTo>
                  <a:pt x="12326" y="0"/>
                </a:moveTo>
                <a:cubicBezTo>
                  <a:pt x="8816" y="0"/>
                  <a:pt x="6993" y="3"/>
                  <a:pt x="5104" y="23"/>
                </a:cubicBezTo>
                <a:cubicBezTo>
                  <a:pt x="3009" y="49"/>
                  <a:pt x="1340" y="102"/>
                  <a:pt x="577" y="172"/>
                </a:cubicBezTo>
                <a:cubicBezTo>
                  <a:pt x="-29" y="237"/>
                  <a:pt x="0" y="300"/>
                  <a:pt x="0" y="420"/>
                </a:cubicBezTo>
                <a:lnTo>
                  <a:pt x="0" y="3023"/>
                </a:lnTo>
                <a:cubicBezTo>
                  <a:pt x="0" y="3145"/>
                  <a:pt x="-29" y="3206"/>
                  <a:pt x="577" y="3270"/>
                </a:cubicBezTo>
                <a:cubicBezTo>
                  <a:pt x="1340" y="3341"/>
                  <a:pt x="3009" y="3394"/>
                  <a:pt x="5104" y="3420"/>
                </a:cubicBezTo>
                <a:cubicBezTo>
                  <a:pt x="7018" y="3440"/>
                  <a:pt x="8778" y="3443"/>
                  <a:pt x="12326" y="3443"/>
                </a:cubicBezTo>
                <a:lnTo>
                  <a:pt x="21571" y="3443"/>
                </a:lnTo>
                <a:lnTo>
                  <a:pt x="21571" y="0"/>
                </a:lnTo>
                <a:lnTo>
                  <a:pt x="12326" y="0"/>
                </a:lnTo>
                <a:close/>
                <a:moveTo>
                  <a:pt x="12326" y="6632"/>
                </a:moveTo>
                <a:cubicBezTo>
                  <a:pt x="8816" y="6632"/>
                  <a:pt x="6993" y="6631"/>
                  <a:pt x="5104" y="6651"/>
                </a:cubicBezTo>
                <a:cubicBezTo>
                  <a:pt x="3009" y="6677"/>
                  <a:pt x="1340" y="6733"/>
                  <a:pt x="577" y="6804"/>
                </a:cubicBezTo>
                <a:cubicBezTo>
                  <a:pt x="-29" y="6869"/>
                  <a:pt x="0" y="6928"/>
                  <a:pt x="0" y="7048"/>
                </a:cubicBezTo>
                <a:lnTo>
                  <a:pt x="0" y="12814"/>
                </a:lnTo>
                <a:cubicBezTo>
                  <a:pt x="0" y="12936"/>
                  <a:pt x="-29" y="12997"/>
                  <a:pt x="577" y="13062"/>
                </a:cubicBezTo>
                <a:cubicBezTo>
                  <a:pt x="1340" y="13132"/>
                  <a:pt x="3009" y="13189"/>
                  <a:pt x="5104" y="13214"/>
                </a:cubicBezTo>
                <a:cubicBezTo>
                  <a:pt x="7018" y="13235"/>
                  <a:pt x="8778" y="13234"/>
                  <a:pt x="12326" y="13234"/>
                </a:cubicBezTo>
                <a:lnTo>
                  <a:pt x="21571" y="13234"/>
                </a:lnTo>
                <a:lnTo>
                  <a:pt x="21571" y="6632"/>
                </a:lnTo>
                <a:lnTo>
                  <a:pt x="12326" y="6632"/>
                </a:lnTo>
                <a:close/>
                <a:moveTo>
                  <a:pt x="12326" y="14994"/>
                </a:moveTo>
                <a:cubicBezTo>
                  <a:pt x="8816" y="14994"/>
                  <a:pt x="6993" y="14997"/>
                  <a:pt x="5104" y="15017"/>
                </a:cubicBezTo>
                <a:cubicBezTo>
                  <a:pt x="3009" y="15043"/>
                  <a:pt x="1340" y="15096"/>
                  <a:pt x="577" y="15167"/>
                </a:cubicBezTo>
                <a:cubicBezTo>
                  <a:pt x="-29" y="15232"/>
                  <a:pt x="0" y="15294"/>
                  <a:pt x="0" y="15414"/>
                </a:cubicBezTo>
                <a:lnTo>
                  <a:pt x="0" y="21180"/>
                </a:lnTo>
                <a:cubicBezTo>
                  <a:pt x="0" y="21302"/>
                  <a:pt x="-29" y="21363"/>
                  <a:pt x="577" y="21428"/>
                </a:cubicBezTo>
                <a:cubicBezTo>
                  <a:pt x="1340" y="21498"/>
                  <a:pt x="3009" y="21551"/>
                  <a:pt x="5104" y="21577"/>
                </a:cubicBezTo>
                <a:cubicBezTo>
                  <a:pt x="7018" y="21598"/>
                  <a:pt x="8778" y="21600"/>
                  <a:pt x="12326" y="21600"/>
                </a:cubicBezTo>
                <a:lnTo>
                  <a:pt x="21571" y="21600"/>
                </a:lnTo>
                <a:lnTo>
                  <a:pt x="21571" y="14994"/>
                </a:lnTo>
                <a:lnTo>
                  <a:pt x="12326" y="149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cap="flat" w="12700">
            <a:noFill/>
            <a:miter lim="400000"/>
          </a:ln>
          <a:effectLst/>
        </p:spPr>
        <p:txBody>
          <a:bodyPr anchor="ctr" bIns="45720" lIns="91440" numCol="1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3" name="íšľiḍè">
            <a:extLst>
              <a:ext uri="{FF2B5EF4-FFF2-40B4-BE49-F238E27FC236}">
                <a16:creationId xmlns:a16="http://schemas.microsoft.com/office/drawing/2014/main" id="{F0B498B5-112A-4BDB-8C1E-6EA33335A8C9}"/>
              </a:ext>
            </a:extLst>
          </p:cNvPr>
          <p:cNvSpPr/>
          <p:nvPr/>
        </p:nvSpPr>
        <p:spPr>
          <a:xfrm>
            <a:off x="1086384" y="1056518"/>
            <a:ext cx="1793059" cy="3633720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4862" y="0"/>
                </a:moveTo>
                <a:cubicBezTo>
                  <a:pt x="3463" y="0"/>
                  <a:pt x="2756" y="1"/>
                  <a:pt x="2009" y="118"/>
                </a:cubicBezTo>
                <a:cubicBezTo>
                  <a:pt x="1186" y="265"/>
                  <a:pt x="538" y="585"/>
                  <a:pt x="238" y="991"/>
                </a:cubicBezTo>
                <a:cubicBezTo>
                  <a:pt x="0" y="1362"/>
                  <a:pt x="0" y="1711"/>
                  <a:pt x="0" y="2399"/>
                </a:cubicBezTo>
                <a:lnTo>
                  <a:pt x="0" y="19190"/>
                </a:lnTo>
                <a:cubicBezTo>
                  <a:pt x="0" y="19888"/>
                  <a:pt x="0" y="20238"/>
                  <a:pt x="238" y="20609"/>
                </a:cubicBezTo>
                <a:cubicBezTo>
                  <a:pt x="538" y="21015"/>
                  <a:pt x="1186" y="21335"/>
                  <a:pt x="2009" y="21482"/>
                </a:cubicBezTo>
                <a:cubicBezTo>
                  <a:pt x="2761" y="21600"/>
                  <a:pt x="3468" y="21600"/>
                  <a:pt x="4862" y="21600"/>
                </a:cubicBezTo>
                <a:lnTo>
                  <a:pt x="16717" y="21600"/>
                </a:lnTo>
                <a:cubicBezTo>
                  <a:pt x="18133" y="21600"/>
                  <a:pt x="18840" y="21600"/>
                  <a:pt x="19592" y="21482"/>
                </a:cubicBezTo>
                <a:cubicBezTo>
                  <a:pt x="20415" y="21335"/>
                  <a:pt x="21062" y="21015"/>
                  <a:pt x="21362" y="20609"/>
                </a:cubicBezTo>
                <a:cubicBezTo>
                  <a:pt x="21600" y="20238"/>
                  <a:pt x="21600" y="19888"/>
                  <a:pt x="21600" y="19200"/>
                </a:cubicBezTo>
                <a:lnTo>
                  <a:pt x="21600" y="2410"/>
                </a:lnTo>
                <a:cubicBezTo>
                  <a:pt x="21600" y="1711"/>
                  <a:pt x="21600" y="1362"/>
                  <a:pt x="21362" y="991"/>
                </a:cubicBezTo>
                <a:cubicBezTo>
                  <a:pt x="21062" y="585"/>
                  <a:pt x="20415" y="265"/>
                  <a:pt x="19592" y="118"/>
                </a:cubicBezTo>
                <a:cubicBezTo>
                  <a:pt x="18840" y="0"/>
                  <a:pt x="18132" y="0"/>
                  <a:pt x="16738" y="0"/>
                </a:cubicBezTo>
                <a:lnTo>
                  <a:pt x="4862" y="0"/>
                </a:lnTo>
                <a:close/>
                <a:moveTo>
                  <a:pt x="4609" y="377"/>
                </a:moveTo>
                <a:lnTo>
                  <a:pt x="16991" y="377"/>
                </a:lnTo>
                <a:cubicBezTo>
                  <a:pt x="18073" y="377"/>
                  <a:pt x="18624" y="376"/>
                  <a:pt x="19208" y="468"/>
                </a:cubicBezTo>
                <a:cubicBezTo>
                  <a:pt x="19847" y="582"/>
                  <a:pt x="20351" y="831"/>
                  <a:pt x="20583" y="1146"/>
                </a:cubicBezTo>
                <a:cubicBezTo>
                  <a:pt x="20768" y="1434"/>
                  <a:pt x="20768" y="1706"/>
                  <a:pt x="20768" y="2249"/>
                </a:cubicBezTo>
                <a:lnTo>
                  <a:pt x="20768" y="19359"/>
                </a:lnTo>
                <a:cubicBezTo>
                  <a:pt x="20768" y="19893"/>
                  <a:pt x="20768" y="20165"/>
                  <a:pt x="20583" y="20453"/>
                </a:cubicBezTo>
                <a:cubicBezTo>
                  <a:pt x="20351" y="20768"/>
                  <a:pt x="19847" y="21017"/>
                  <a:pt x="19208" y="21132"/>
                </a:cubicBezTo>
                <a:cubicBezTo>
                  <a:pt x="18624" y="21223"/>
                  <a:pt x="18073" y="21223"/>
                  <a:pt x="16974" y="21223"/>
                </a:cubicBezTo>
                <a:lnTo>
                  <a:pt x="4609" y="21223"/>
                </a:lnTo>
                <a:cubicBezTo>
                  <a:pt x="3527" y="21223"/>
                  <a:pt x="2976" y="21223"/>
                  <a:pt x="2392" y="21132"/>
                </a:cubicBezTo>
                <a:cubicBezTo>
                  <a:pt x="1753" y="21017"/>
                  <a:pt x="1251" y="20768"/>
                  <a:pt x="1018" y="20453"/>
                </a:cubicBezTo>
                <a:cubicBezTo>
                  <a:pt x="833" y="20165"/>
                  <a:pt x="832" y="19893"/>
                  <a:pt x="832" y="19351"/>
                </a:cubicBezTo>
                <a:lnTo>
                  <a:pt x="832" y="2240"/>
                </a:lnTo>
                <a:cubicBezTo>
                  <a:pt x="832" y="1706"/>
                  <a:pt x="833" y="1434"/>
                  <a:pt x="1018" y="1146"/>
                </a:cubicBezTo>
                <a:cubicBezTo>
                  <a:pt x="1251" y="831"/>
                  <a:pt x="1753" y="582"/>
                  <a:pt x="2392" y="468"/>
                </a:cubicBezTo>
                <a:cubicBezTo>
                  <a:pt x="2973" y="377"/>
                  <a:pt x="3522" y="377"/>
                  <a:pt x="4609" y="37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cap="flat" w="12700">
            <a:noFill/>
            <a:miter lim="400000"/>
          </a:ln>
          <a:effectLst/>
        </p:spPr>
        <p:txBody>
          <a:bodyPr anchor="ctr" bIns="45720" lIns="91440" numCol="1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4" name="îṥļîḍè">
            <a:extLst>
              <a:ext uri="{FF2B5EF4-FFF2-40B4-BE49-F238E27FC236}">
                <a16:creationId xmlns:a16="http://schemas.microsoft.com/office/drawing/2014/main" id="{2C827A4B-E5E9-4302-87C5-46E8D16E4835}"/>
              </a:ext>
            </a:extLst>
          </p:cNvPr>
          <p:cNvSpPr/>
          <p:nvPr/>
        </p:nvSpPr>
        <p:spPr>
          <a:xfrm>
            <a:off x="1113596" y="1083844"/>
            <a:ext cx="1738736" cy="357893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4478" y="0"/>
                </a:moveTo>
                <a:cubicBezTo>
                  <a:pt x="3189" y="0"/>
                  <a:pt x="2539" y="1"/>
                  <a:pt x="1850" y="107"/>
                </a:cubicBezTo>
                <a:cubicBezTo>
                  <a:pt x="1093" y="241"/>
                  <a:pt x="495" y="531"/>
                  <a:pt x="219" y="899"/>
                </a:cubicBezTo>
                <a:cubicBezTo>
                  <a:pt x="0" y="1235"/>
                  <a:pt x="0" y="1552"/>
                  <a:pt x="0" y="2175"/>
                </a:cubicBezTo>
                <a:lnTo>
                  <a:pt x="0" y="19415"/>
                </a:lnTo>
                <a:cubicBezTo>
                  <a:pt x="0" y="20049"/>
                  <a:pt x="0" y="20365"/>
                  <a:pt x="219" y="20701"/>
                </a:cubicBezTo>
                <a:cubicBezTo>
                  <a:pt x="495" y="21069"/>
                  <a:pt x="1093" y="21359"/>
                  <a:pt x="1850" y="21493"/>
                </a:cubicBezTo>
                <a:cubicBezTo>
                  <a:pt x="2543" y="21600"/>
                  <a:pt x="3194" y="21600"/>
                  <a:pt x="4478" y="21600"/>
                </a:cubicBezTo>
                <a:lnTo>
                  <a:pt x="17103" y="21600"/>
                </a:lnTo>
                <a:cubicBezTo>
                  <a:pt x="18407" y="21600"/>
                  <a:pt x="19057" y="21600"/>
                  <a:pt x="19750" y="21493"/>
                </a:cubicBezTo>
                <a:cubicBezTo>
                  <a:pt x="20507" y="21359"/>
                  <a:pt x="21105" y="21069"/>
                  <a:pt x="21381" y="20701"/>
                </a:cubicBezTo>
                <a:cubicBezTo>
                  <a:pt x="21600" y="20365"/>
                  <a:pt x="21600" y="20048"/>
                  <a:pt x="21600" y="19425"/>
                </a:cubicBezTo>
                <a:lnTo>
                  <a:pt x="21600" y="2185"/>
                </a:lnTo>
                <a:cubicBezTo>
                  <a:pt x="21600" y="1551"/>
                  <a:pt x="21600" y="1235"/>
                  <a:pt x="21381" y="899"/>
                </a:cubicBezTo>
                <a:cubicBezTo>
                  <a:pt x="21105" y="531"/>
                  <a:pt x="20507" y="241"/>
                  <a:pt x="19750" y="107"/>
                </a:cubicBezTo>
                <a:cubicBezTo>
                  <a:pt x="19057" y="0"/>
                  <a:pt x="18406" y="0"/>
                  <a:pt x="17122" y="0"/>
                </a:cubicBezTo>
                <a:lnTo>
                  <a:pt x="4478" y="0"/>
                </a:lnTo>
                <a:close/>
                <a:moveTo>
                  <a:pt x="4068" y="499"/>
                </a:moveTo>
                <a:lnTo>
                  <a:pt x="5025" y="499"/>
                </a:lnTo>
                <a:cubicBezTo>
                  <a:pt x="5096" y="503"/>
                  <a:pt x="5163" y="515"/>
                  <a:pt x="5212" y="541"/>
                </a:cubicBezTo>
                <a:cubicBezTo>
                  <a:pt x="5257" y="565"/>
                  <a:pt x="5280" y="596"/>
                  <a:pt x="5285" y="628"/>
                </a:cubicBezTo>
                <a:cubicBezTo>
                  <a:pt x="5292" y="675"/>
                  <a:pt x="5300" y="719"/>
                  <a:pt x="5312" y="761"/>
                </a:cubicBezTo>
                <a:cubicBezTo>
                  <a:pt x="5325" y="807"/>
                  <a:pt x="5343" y="851"/>
                  <a:pt x="5369" y="893"/>
                </a:cubicBezTo>
                <a:cubicBezTo>
                  <a:pt x="5426" y="969"/>
                  <a:pt x="5516" y="1037"/>
                  <a:pt x="5631" y="1092"/>
                </a:cubicBezTo>
                <a:cubicBezTo>
                  <a:pt x="5746" y="1148"/>
                  <a:pt x="5886" y="1192"/>
                  <a:pt x="6042" y="1220"/>
                </a:cubicBezTo>
                <a:cubicBezTo>
                  <a:pt x="6185" y="1242"/>
                  <a:pt x="6324" y="1253"/>
                  <a:pt x="6494" y="1258"/>
                </a:cubicBezTo>
                <a:cubicBezTo>
                  <a:pt x="6664" y="1264"/>
                  <a:pt x="6866" y="1263"/>
                  <a:pt x="7135" y="1263"/>
                </a:cubicBezTo>
                <a:lnTo>
                  <a:pt x="14440" y="1263"/>
                </a:lnTo>
                <a:cubicBezTo>
                  <a:pt x="14708" y="1263"/>
                  <a:pt x="14910" y="1264"/>
                  <a:pt x="15080" y="1258"/>
                </a:cubicBezTo>
                <a:cubicBezTo>
                  <a:pt x="15251" y="1253"/>
                  <a:pt x="15390" y="1242"/>
                  <a:pt x="15533" y="1220"/>
                </a:cubicBezTo>
                <a:cubicBezTo>
                  <a:pt x="15689" y="1192"/>
                  <a:pt x="15829" y="1148"/>
                  <a:pt x="15944" y="1092"/>
                </a:cubicBezTo>
                <a:cubicBezTo>
                  <a:pt x="16058" y="1037"/>
                  <a:pt x="16148" y="969"/>
                  <a:pt x="16205" y="893"/>
                </a:cubicBezTo>
                <a:cubicBezTo>
                  <a:pt x="16232" y="851"/>
                  <a:pt x="16249" y="807"/>
                  <a:pt x="16262" y="761"/>
                </a:cubicBezTo>
                <a:cubicBezTo>
                  <a:pt x="16274" y="719"/>
                  <a:pt x="16282" y="675"/>
                  <a:pt x="16289" y="628"/>
                </a:cubicBezTo>
                <a:cubicBezTo>
                  <a:pt x="16294" y="596"/>
                  <a:pt x="16318" y="565"/>
                  <a:pt x="16362" y="541"/>
                </a:cubicBezTo>
                <a:cubicBezTo>
                  <a:pt x="16412" y="515"/>
                  <a:pt x="16480" y="503"/>
                  <a:pt x="16551" y="499"/>
                </a:cubicBezTo>
                <a:lnTo>
                  <a:pt x="17532" y="499"/>
                </a:lnTo>
                <a:cubicBezTo>
                  <a:pt x="18404" y="499"/>
                  <a:pt x="18846" y="499"/>
                  <a:pt x="19317" y="571"/>
                </a:cubicBezTo>
                <a:cubicBezTo>
                  <a:pt x="19831" y="662"/>
                  <a:pt x="20237" y="859"/>
                  <a:pt x="20424" y="1109"/>
                </a:cubicBezTo>
                <a:cubicBezTo>
                  <a:pt x="20573" y="1338"/>
                  <a:pt x="20573" y="1553"/>
                  <a:pt x="20573" y="1983"/>
                </a:cubicBezTo>
                <a:lnTo>
                  <a:pt x="20573" y="19623"/>
                </a:lnTo>
                <a:cubicBezTo>
                  <a:pt x="20573" y="20046"/>
                  <a:pt x="20573" y="20262"/>
                  <a:pt x="20424" y="20491"/>
                </a:cubicBezTo>
                <a:cubicBezTo>
                  <a:pt x="20237" y="20741"/>
                  <a:pt x="19831" y="20938"/>
                  <a:pt x="19317" y="21029"/>
                </a:cubicBezTo>
                <a:cubicBezTo>
                  <a:pt x="18846" y="21101"/>
                  <a:pt x="18403" y="21101"/>
                  <a:pt x="17517" y="21101"/>
                </a:cubicBezTo>
                <a:lnTo>
                  <a:pt x="4068" y="21101"/>
                </a:lnTo>
                <a:cubicBezTo>
                  <a:pt x="3196" y="21101"/>
                  <a:pt x="2754" y="21101"/>
                  <a:pt x="2283" y="21029"/>
                </a:cubicBezTo>
                <a:cubicBezTo>
                  <a:pt x="1769" y="20938"/>
                  <a:pt x="1363" y="20741"/>
                  <a:pt x="1176" y="20491"/>
                </a:cubicBezTo>
                <a:cubicBezTo>
                  <a:pt x="1027" y="20262"/>
                  <a:pt x="1027" y="20047"/>
                  <a:pt x="1027" y="19617"/>
                </a:cubicBezTo>
                <a:lnTo>
                  <a:pt x="1027" y="1977"/>
                </a:lnTo>
                <a:cubicBezTo>
                  <a:pt x="1027" y="1554"/>
                  <a:pt x="1027" y="1338"/>
                  <a:pt x="1176" y="1109"/>
                </a:cubicBezTo>
                <a:cubicBezTo>
                  <a:pt x="1363" y="859"/>
                  <a:pt x="1769" y="662"/>
                  <a:pt x="2283" y="571"/>
                </a:cubicBezTo>
                <a:cubicBezTo>
                  <a:pt x="2751" y="499"/>
                  <a:pt x="3195" y="499"/>
                  <a:pt x="4068" y="49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cap="flat" w="12700">
            <a:noFill/>
            <a:miter lim="400000"/>
          </a:ln>
          <a:effectLst/>
        </p:spPr>
        <p:txBody>
          <a:bodyPr anchor="ctr" bIns="45720" lIns="91440" numCol="1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5" name="ïSḻíḓe">
            <a:extLst>
              <a:ext uri="{FF2B5EF4-FFF2-40B4-BE49-F238E27FC236}">
                <a16:creationId xmlns:a16="http://schemas.microsoft.com/office/drawing/2014/main" id="{A2E1B7FE-7848-432E-BCC0-216AD5A5FA25}"/>
              </a:ext>
            </a:extLst>
          </p:cNvPr>
          <p:cNvSpPr/>
          <p:nvPr/>
        </p:nvSpPr>
        <p:spPr>
          <a:xfrm>
            <a:off x="2145274" y="1173263"/>
            <a:ext cx="51256" cy="51255"/>
          </a:xfrm>
          <a:prstGeom prst="ellipse">
            <a:avLst/>
          </a:prstGeom>
          <a:solidFill>
            <a:schemeClr val="bg1">
              <a:lumMod val="65000"/>
            </a:schemeClr>
          </a:solidFill>
          <a:ln cap="flat" w="12700">
            <a:noFill/>
            <a:miter lim="400000"/>
          </a:ln>
          <a:effectLst/>
        </p:spPr>
        <p:txBody>
          <a:bodyPr anchor="ctr" bIns="45720" lIns="91440" numCol="1" rIns="91440" tIns="45720" wrap="square">
            <a:normAutofit fontScale="22500" lnSpcReduction="20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6" name="îṣľîḋe">
            <a:extLst>
              <a:ext uri="{FF2B5EF4-FFF2-40B4-BE49-F238E27FC236}">
                <a16:creationId xmlns:a16="http://schemas.microsoft.com/office/drawing/2014/main" id="{4E4765C5-F38D-47EC-8509-64EFE7E5CA21}"/>
              </a:ext>
            </a:extLst>
          </p:cNvPr>
          <p:cNvSpPr/>
          <p:nvPr/>
        </p:nvSpPr>
        <p:spPr>
          <a:xfrm>
            <a:off x="1871924" y="1183499"/>
            <a:ext cx="219025" cy="30908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524" y="0"/>
                </a:moveTo>
                <a:cubicBezTo>
                  <a:pt x="1103" y="0"/>
                  <a:pt x="729" y="1260"/>
                  <a:pt x="453" y="3213"/>
                </a:cubicBezTo>
                <a:cubicBezTo>
                  <a:pt x="178" y="5166"/>
                  <a:pt x="0" y="7820"/>
                  <a:pt x="0" y="10800"/>
                </a:cubicBezTo>
                <a:cubicBezTo>
                  <a:pt x="0" y="16761"/>
                  <a:pt x="683" y="21600"/>
                  <a:pt x="1524" y="21600"/>
                </a:cubicBezTo>
                <a:cubicBezTo>
                  <a:pt x="1961" y="21600"/>
                  <a:pt x="2397" y="21600"/>
                  <a:pt x="2834" y="21600"/>
                </a:cubicBezTo>
                <a:cubicBezTo>
                  <a:pt x="5336" y="21600"/>
                  <a:pt x="7838" y="21600"/>
                  <a:pt x="10340" y="21600"/>
                </a:cubicBezTo>
                <a:cubicBezTo>
                  <a:pt x="10533" y="21600"/>
                  <a:pt x="10727" y="21600"/>
                  <a:pt x="10920" y="21600"/>
                </a:cubicBezTo>
                <a:lnTo>
                  <a:pt x="20076" y="21600"/>
                </a:lnTo>
                <a:cubicBezTo>
                  <a:pt x="20497" y="21600"/>
                  <a:pt x="20871" y="20340"/>
                  <a:pt x="21147" y="18387"/>
                </a:cubicBezTo>
                <a:cubicBezTo>
                  <a:pt x="21422" y="16434"/>
                  <a:pt x="21600" y="13780"/>
                  <a:pt x="21600" y="10800"/>
                </a:cubicBezTo>
                <a:cubicBezTo>
                  <a:pt x="21600" y="4839"/>
                  <a:pt x="20917" y="0"/>
                  <a:pt x="20076" y="0"/>
                </a:cubicBezTo>
                <a:cubicBezTo>
                  <a:pt x="19639" y="0"/>
                  <a:pt x="19203" y="0"/>
                  <a:pt x="18766" y="0"/>
                </a:cubicBezTo>
                <a:cubicBezTo>
                  <a:pt x="16264" y="0"/>
                  <a:pt x="13762" y="0"/>
                  <a:pt x="11260" y="0"/>
                </a:cubicBezTo>
                <a:lnTo>
                  <a:pt x="152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 w="12700">
            <a:noFill/>
            <a:miter lim="400000"/>
          </a:ln>
          <a:effectLst/>
        </p:spPr>
        <p:txBody>
          <a:bodyPr anchor="ctr" bIns="45720" lIns="91440" numCol="1" rIns="91440" tIns="45720" wrap="square">
            <a:normAutofit fontScale="22500" lnSpcReduction="20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3" name="ïsḻíḋê">
            <a:extLst>
              <a:ext uri="{FF2B5EF4-FFF2-40B4-BE49-F238E27FC236}">
                <a16:creationId xmlns:a16="http://schemas.microsoft.com/office/drawing/2014/main" id="{07AC217E-227B-4255-AD4D-987A13C5A690}"/>
              </a:ext>
            </a:extLst>
          </p:cNvPr>
          <p:cNvSpPr/>
          <p:nvPr/>
        </p:nvSpPr>
        <p:spPr>
          <a:xfrm>
            <a:off x="2409275" y="1591415"/>
            <a:ext cx="1878503" cy="4052230"/>
          </a:xfrm>
          <a:custGeom>
            <a:gdLst>
              <a:gd fmla="*/ 444792 w 4503763" name="connsiteX0"/>
              <a:gd fmla="*/ 0 h 9715289" name="connsiteY0"/>
              <a:gd fmla="*/ 4058971 w 4503763" name="connsiteX1"/>
              <a:gd fmla="*/ 0 h 9715289" name="connsiteY1"/>
              <a:gd fmla="*/ 4503763 w 4503763" name="connsiteX2"/>
              <a:gd fmla="*/ 444792 h 9715289" name="connsiteY2"/>
              <a:gd fmla="*/ 4503763 w 4503763" name="connsiteX3"/>
              <a:gd fmla="*/ 9270497 h 9715289" name="connsiteY3"/>
              <a:gd fmla="*/ 4058971 w 4503763" name="connsiteX4"/>
              <a:gd fmla="*/ 9715289 h 9715289" name="connsiteY4"/>
              <a:gd fmla="*/ 444792 w 4503763" name="connsiteX5"/>
              <a:gd fmla="*/ 9715289 h 9715289" name="connsiteY5"/>
              <a:gd fmla="*/ 0 w 4503763" name="connsiteX6"/>
              <a:gd fmla="*/ 9270497 h 9715289" name="connsiteY6"/>
              <a:gd fmla="*/ 0 w 4503763" name="connsiteX7"/>
              <a:gd fmla="*/ 444792 h 9715289" name="connsiteY7"/>
              <a:gd fmla="*/ 444792 w 4503763" name="connsiteX8"/>
              <a:gd fmla="*/ 0 h 971528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9715289" w="4503763">
                <a:moveTo>
                  <a:pt x="444792" y="0"/>
                </a:moveTo>
                <a:lnTo>
                  <a:pt x="4058971" y="0"/>
                </a:lnTo>
                <a:cubicBezTo>
                  <a:pt x="4304623" y="0"/>
                  <a:pt x="4503763" y="199140"/>
                  <a:pt x="4503763" y="444792"/>
                </a:cubicBezTo>
                <a:lnTo>
                  <a:pt x="4503763" y="9270497"/>
                </a:lnTo>
                <a:cubicBezTo>
                  <a:pt x="4503763" y="9516149"/>
                  <a:pt x="4304623" y="9715289"/>
                  <a:pt x="4058971" y="9715289"/>
                </a:cubicBezTo>
                <a:lnTo>
                  <a:pt x="444792" y="9715289"/>
                </a:lnTo>
                <a:cubicBezTo>
                  <a:pt x="199140" y="9715289"/>
                  <a:pt x="0" y="9516149"/>
                  <a:pt x="0" y="9270497"/>
                </a:cubicBezTo>
                <a:lnTo>
                  <a:pt x="0" y="444792"/>
                </a:lnTo>
                <a:cubicBezTo>
                  <a:pt x="0" y="199140"/>
                  <a:pt x="199140" y="0"/>
                  <a:pt x="444792" y="0"/>
                </a:cubicBez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4" name="ïSlidè">
            <a:extLst>
              <a:ext uri="{FF2B5EF4-FFF2-40B4-BE49-F238E27FC236}">
                <a16:creationId xmlns:a16="http://schemas.microsoft.com/office/drawing/2014/main" id="{CA137835-27DD-4D9A-8BFE-D07B292A221F}"/>
              </a:ext>
            </a:extLst>
          </p:cNvPr>
          <p:cNvSpPr/>
          <p:nvPr/>
        </p:nvSpPr>
        <p:spPr>
          <a:xfrm>
            <a:off x="4379788" y="2481569"/>
            <a:ext cx="34228" cy="473495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96" w="21572">
                <a:moveTo>
                  <a:pt x="0" y="0"/>
                </a:moveTo>
                <a:lnTo>
                  <a:pt x="0" y="21596"/>
                </a:lnTo>
                <a:lnTo>
                  <a:pt x="9420" y="21596"/>
                </a:lnTo>
                <a:cubicBezTo>
                  <a:pt x="12945" y="21596"/>
                  <a:pt x="14707" y="21598"/>
                  <a:pt x="16579" y="21555"/>
                </a:cubicBezTo>
                <a:cubicBezTo>
                  <a:pt x="18628" y="21501"/>
                  <a:pt x="20261" y="21383"/>
                  <a:pt x="21007" y="21235"/>
                </a:cubicBezTo>
                <a:cubicBezTo>
                  <a:pt x="21600" y="21099"/>
                  <a:pt x="21572" y="20968"/>
                  <a:pt x="21572" y="20717"/>
                </a:cubicBezTo>
                <a:lnTo>
                  <a:pt x="21572" y="879"/>
                </a:lnTo>
                <a:cubicBezTo>
                  <a:pt x="21572" y="624"/>
                  <a:pt x="21600" y="497"/>
                  <a:pt x="21007" y="361"/>
                </a:cubicBezTo>
                <a:cubicBezTo>
                  <a:pt x="20261" y="213"/>
                  <a:pt x="18628" y="95"/>
                  <a:pt x="16579" y="41"/>
                </a:cubicBezTo>
                <a:cubicBezTo>
                  <a:pt x="14707" y="-2"/>
                  <a:pt x="12986" y="0"/>
                  <a:pt x="951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cap="flat" w="12700">
            <a:noFill/>
            <a:miter lim="400000"/>
          </a:ln>
          <a:effectLst/>
        </p:spPr>
        <p:txBody>
          <a:bodyPr anchor="ctr" bIns="45720" lIns="91440" numCol="1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endParaRPr sz="3200">
              <a:solidFill>
                <a:schemeClr val="accent1">
                  <a:hueOff val="-12342858"/>
                  <a:satOff val="-30434"/>
                  <a:lumOff val="4509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ïṡlîḓé">
            <a:extLst>
              <a:ext uri="{FF2B5EF4-FFF2-40B4-BE49-F238E27FC236}">
                <a16:creationId xmlns:a16="http://schemas.microsoft.com/office/drawing/2014/main" id="{ABE9CFA8-6761-42A8-BBF4-F02F06E839A5}"/>
              </a:ext>
            </a:extLst>
          </p:cNvPr>
          <p:cNvSpPr/>
          <p:nvPr/>
        </p:nvSpPr>
        <p:spPr>
          <a:xfrm>
            <a:off x="2280167" y="2068608"/>
            <a:ext cx="33479" cy="992123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571">
                <a:moveTo>
                  <a:pt x="12326" y="0"/>
                </a:moveTo>
                <a:cubicBezTo>
                  <a:pt x="8816" y="0"/>
                  <a:pt x="6993" y="3"/>
                  <a:pt x="5104" y="23"/>
                </a:cubicBezTo>
                <a:cubicBezTo>
                  <a:pt x="3009" y="49"/>
                  <a:pt x="1340" y="102"/>
                  <a:pt x="577" y="172"/>
                </a:cubicBezTo>
                <a:cubicBezTo>
                  <a:pt x="-29" y="237"/>
                  <a:pt x="0" y="300"/>
                  <a:pt x="0" y="420"/>
                </a:cubicBezTo>
                <a:lnTo>
                  <a:pt x="0" y="3023"/>
                </a:lnTo>
                <a:cubicBezTo>
                  <a:pt x="0" y="3145"/>
                  <a:pt x="-29" y="3206"/>
                  <a:pt x="577" y="3270"/>
                </a:cubicBezTo>
                <a:cubicBezTo>
                  <a:pt x="1340" y="3341"/>
                  <a:pt x="3009" y="3394"/>
                  <a:pt x="5104" y="3420"/>
                </a:cubicBezTo>
                <a:cubicBezTo>
                  <a:pt x="7018" y="3440"/>
                  <a:pt x="8778" y="3443"/>
                  <a:pt x="12326" y="3443"/>
                </a:cubicBezTo>
                <a:lnTo>
                  <a:pt x="21571" y="3443"/>
                </a:lnTo>
                <a:lnTo>
                  <a:pt x="21571" y="0"/>
                </a:lnTo>
                <a:lnTo>
                  <a:pt x="12326" y="0"/>
                </a:lnTo>
                <a:close/>
                <a:moveTo>
                  <a:pt x="12326" y="6632"/>
                </a:moveTo>
                <a:cubicBezTo>
                  <a:pt x="8816" y="6632"/>
                  <a:pt x="6993" y="6631"/>
                  <a:pt x="5104" y="6651"/>
                </a:cubicBezTo>
                <a:cubicBezTo>
                  <a:pt x="3009" y="6677"/>
                  <a:pt x="1340" y="6733"/>
                  <a:pt x="577" y="6804"/>
                </a:cubicBezTo>
                <a:cubicBezTo>
                  <a:pt x="-29" y="6869"/>
                  <a:pt x="0" y="6928"/>
                  <a:pt x="0" y="7048"/>
                </a:cubicBezTo>
                <a:lnTo>
                  <a:pt x="0" y="12814"/>
                </a:lnTo>
                <a:cubicBezTo>
                  <a:pt x="0" y="12936"/>
                  <a:pt x="-29" y="12997"/>
                  <a:pt x="577" y="13062"/>
                </a:cubicBezTo>
                <a:cubicBezTo>
                  <a:pt x="1340" y="13132"/>
                  <a:pt x="3009" y="13189"/>
                  <a:pt x="5104" y="13214"/>
                </a:cubicBezTo>
                <a:cubicBezTo>
                  <a:pt x="7018" y="13235"/>
                  <a:pt x="8778" y="13234"/>
                  <a:pt x="12326" y="13234"/>
                </a:cubicBezTo>
                <a:lnTo>
                  <a:pt x="21571" y="13234"/>
                </a:lnTo>
                <a:lnTo>
                  <a:pt x="21571" y="6632"/>
                </a:lnTo>
                <a:lnTo>
                  <a:pt x="12326" y="6632"/>
                </a:lnTo>
                <a:close/>
                <a:moveTo>
                  <a:pt x="12326" y="14994"/>
                </a:moveTo>
                <a:cubicBezTo>
                  <a:pt x="8816" y="14994"/>
                  <a:pt x="6993" y="14997"/>
                  <a:pt x="5104" y="15017"/>
                </a:cubicBezTo>
                <a:cubicBezTo>
                  <a:pt x="3009" y="15043"/>
                  <a:pt x="1340" y="15096"/>
                  <a:pt x="577" y="15167"/>
                </a:cubicBezTo>
                <a:cubicBezTo>
                  <a:pt x="-29" y="15232"/>
                  <a:pt x="0" y="15294"/>
                  <a:pt x="0" y="15414"/>
                </a:cubicBezTo>
                <a:lnTo>
                  <a:pt x="0" y="21180"/>
                </a:lnTo>
                <a:cubicBezTo>
                  <a:pt x="0" y="21302"/>
                  <a:pt x="-29" y="21363"/>
                  <a:pt x="577" y="21428"/>
                </a:cubicBezTo>
                <a:cubicBezTo>
                  <a:pt x="1340" y="21498"/>
                  <a:pt x="3009" y="21551"/>
                  <a:pt x="5104" y="21577"/>
                </a:cubicBezTo>
                <a:cubicBezTo>
                  <a:pt x="7018" y="21598"/>
                  <a:pt x="8778" y="21600"/>
                  <a:pt x="12326" y="21600"/>
                </a:cubicBezTo>
                <a:lnTo>
                  <a:pt x="21571" y="21600"/>
                </a:lnTo>
                <a:lnTo>
                  <a:pt x="21571" y="14994"/>
                </a:lnTo>
                <a:lnTo>
                  <a:pt x="12326" y="1499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cap="flat" w="12700">
            <a:noFill/>
            <a:miter lim="400000"/>
          </a:ln>
          <a:effectLst/>
        </p:spPr>
        <p:txBody>
          <a:bodyPr anchor="ctr" bIns="45720" lIns="91440" numCol="1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6" name="ïŝḷiḍe">
            <a:extLst>
              <a:ext uri="{FF2B5EF4-FFF2-40B4-BE49-F238E27FC236}">
                <a16:creationId xmlns:a16="http://schemas.microsoft.com/office/drawing/2014/main" id="{438CC6EE-FD48-4C88-BCE3-A8A68B6E3DF6}"/>
              </a:ext>
            </a:extLst>
          </p:cNvPr>
          <p:cNvSpPr/>
          <p:nvPr/>
        </p:nvSpPr>
        <p:spPr>
          <a:xfrm>
            <a:off x="2297514" y="1486442"/>
            <a:ext cx="2098428" cy="425262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4862" y="0"/>
                </a:moveTo>
                <a:cubicBezTo>
                  <a:pt x="3463" y="0"/>
                  <a:pt x="2756" y="1"/>
                  <a:pt x="2009" y="118"/>
                </a:cubicBezTo>
                <a:cubicBezTo>
                  <a:pt x="1186" y="265"/>
                  <a:pt x="538" y="585"/>
                  <a:pt x="238" y="991"/>
                </a:cubicBezTo>
                <a:cubicBezTo>
                  <a:pt x="0" y="1362"/>
                  <a:pt x="0" y="1711"/>
                  <a:pt x="0" y="2399"/>
                </a:cubicBezTo>
                <a:lnTo>
                  <a:pt x="0" y="19190"/>
                </a:lnTo>
                <a:cubicBezTo>
                  <a:pt x="0" y="19888"/>
                  <a:pt x="0" y="20238"/>
                  <a:pt x="238" y="20609"/>
                </a:cubicBezTo>
                <a:cubicBezTo>
                  <a:pt x="538" y="21015"/>
                  <a:pt x="1186" y="21335"/>
                  <a:pt x="2009" y="21482"/>
                </a:cubicBezTo>
                <a:cubicBezTo>
                  <a:pt x="2761" y="21600"/>
                  <a:pt x="3468" y="21600"/>
                  <a:pt x="4862" y="21600"/>
                </a:cubicBezTo>
                <a:lnTo>
                  <a:pt x="16717" y="21600"/>
                </a:lnTo>
                <a:cubicBezTo>
                  <a:pt x="18133" y="21600"/>
                  <a:pt x="18840" y="21600"/>
                  <a:pt x="19592" y="21482"/>
                </a:cubicBezTo>
                <a:cubicBezTo>
                  <a:pt x="20415" y="21335"/>
                  <a:pt x="21062" y="21015"/>
                  <a:pt x="21362" y="20609"/>
                </a:cubicBezTo>
                <a:cubicBezTo>
                  <a:pt x="21600" y="20238"/>
                  <a:pt x="21600" y="19888"/>
                  <a:pt x="21600" y="19200"/>
                </a:cubicBezTo>
                <a:lnTo>
                  <a:pt x="21600" y="2410"/>
                </a:lnTo>
                <a:cubicBezTo>
                  <a:pt x="21600" y="1711"/>
                  <a:pt x="21600" y="1362"/>
                  <a:pt x="21362" y="991"/>
                </a:cubicBezTo>
                <a:cubicBezTo>
                  <a:pt x="21062" y="585"/>
                  <a:pt x="20415" y="265"/>
                  <a:pt x="19592" y="118"/>
                </a:cubicBezTo>
                <a:cubicBezTo>
                  <a:pt x="18840" y="0"/>
                  <a:pt x="18132" y="0"/>
                  <a:pt x="16738" y="0"/>
                </a:cubicBezTo>
                <a:lnTo>
                  <a:pt x="4862" y="0"/>
                </a:lnTo>
                <a:close/>
                <a:moveTo>
                  <a:pt x="4609" y="377"/>
                </a:moveTo>
                <a:lnTo>
                  <a:pt x="16991" y="377"/>
                </a:lnTo>
                <a:cubicBezTo>
                  <a:pt x="18073" y="377"/>
                  <a:pt x="18624" y="376"/>
                  <a:pt x="19208" y="468"/>
                </a:cubicBezTo>
                <a:cubicBezTo>
                  <a:pt x="19847" y="582"/>
                  <a:pt x="20351" y="831"/>
                  <a:pt x="20583" y="1146"/>
                </a:cubicBezTo>
                <a:cubicBezTo>
                  <a:pt x="20768" y="1434"/>
                  <a:pt x="20768" y="1706"/>
                  <a:pt x="20768" y="2249"/>
                </a:cubicBezTo>
                <a:lnTo>
                  <a:pt x="20768" y="19359"/>
                </a:lnTo>
                <a:cubicBezTo>
                  <a:pt x="20768" y="19893"/>
                  <a:pt x="20768" y="20165"/>
                  <a:pt x="20583" y="20453"/>
                </a:cubicBezTo>
                <a:cubicBezTo>
                  <a:pt x="20351" y="20768"/>
                  <a:pt x="19847" y="21017"/>
                  <a:pt x="19208" y="21132"/>
                </a:cubicBezTo>
                <a:cubicBezTo>
                  <a:pt x="18624" y="21223"/>
                  <a:pt x="18073" y="21223"/>
                  <a:pt x="16974" y="21223"/>
                </a:cubicBezTo>
                <a:lnTo>
                  <a:pt x="4609" y="21223"/>
                </a:lnTo>
                <a:cubicBezTo>
                  <a:pt x="3527" y="21223"/>
                  <a:pt x="2976" y="21223"/>
                  <a:pt x="2392" y="21132"/>
                </a:cubicBezTo>
                <a:cubicBezTo>
                  <a:pt x="1753" y="21017"/>
                  <a:pt x="1251" y="20768"/>
                  <a:pt x="1018" y="20453"/>
                </a:cubicBezTo>
                <a:cubicBezTo>
                  <a:pt x="833" y="20165"/>
                  <a:pt x="832" y="19893"/>
                  <a:pt x="832" y="19351"/>
                </a:cubicBezTo>
                <a:lnTo>
                  <a:pt x="832" y="2240"/>
                </a:lnTo>
                <a:cubicBezTo>
                  <a:pt x="832" y="1706"/>
                  <a:pt x="833" y="1434"/>
                  <a:pt x="1018" y="1146"/>
                </a:cubicBezTo>
                <a:cubicBezTo>
                  <a:pt x="1251" y="831"/>
                  <a:pt x="1753" y="582"/>
                  <a:pt x="2392" y="468"/>
                </a:cubicBezTo>
                <a:cubicBezTo>
                  <a:pt x="2973" y="377"/>
                  <a:pt x="3522" y="377"/>
                  <a:pt x="4609" y="3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 w="12700">
            <a:noFill/>
            <a:miter lim="400000"/>
          </a:ln>
          <a:effectLst/>
        </p:spPr>
        <p:txBody>
          <a:bodyPr anchor="ctr" bIns="45720" lIns="91440" numCol="1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7" name="íṡ1íḓê">
            <a:extLst>
              <a:ext uri="{FF2B5EF4-FFF2-40B4-BE49-F238E27FC236}">
                <a16:creationId xmlns:a16="http://schemas.microsoft.com/office/drawing/2014/main" id="{1E6988AA-F867-4DE5-AFD7-29FA4BB79150}"/>
              </a:ext>
            </a:extLst>
          </p:cNvPr>
          <p:cNvSpPr/>
          <p:nvPr/>
        </p:nvSpPr>
        <p:spPr>
          <a:xfrm>
            <a:off x="2329363" y="1518423"/>
            <a:ext cx="2034851" cy="418850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4478" y="0"/>
                </a:moveTo>
                <a:cubicBezTo>
                  <a:pt x="3189" y="0"/>
                  <a:pt x="2539" y="1"/>
                  <a:pt x="1850" y="107"/>
                </a:cubicBezTo>
                <a:cubicBezTo>
                  <a:pt x="1093" y="241"/>
                  <a:pt x="495" y="531"/>
                  <a:pt x="219" y="899"/>
                </a:cubicBezTo>
                <a:cubicBezTo>
                  <a:pt x="0" y="1235"/>
                  <a:pt x="0" y="1552"/>
                  <a:pt x="0" y="2175"/>
                </a:cubicBezTo>
                <a:lnTo>
                  <a:pt x="0" y="19415"/>
                </a:lnTo>
                <a:cubicBezTo>
                  <a:pt x="0" y="20049"/>
                  <a:pt x="0" y="20365"/>
                  <a:pt x="219" y="20701"/>
                </a:cubicBezTo>
                <a:cubicBezTo>
                  <a:pt x="495" y="21069"/>
                  <a:pt x="1093" y="21359"/>
                  <a:pt x="1850" y="21493"/>
                </a:cubicBezTo>
                <a:cubicBezTo>
                  <a:pt x="2543" y="21600"/>
                  <a:pt x="3194" y="21600"/>
                  <a:pt x="4478" y="21600"/>
                </a:cubicBezTo>
                <a:lnTo>
                  <a:pt x="17103" y="21600"/>
                </a:lnTo>
                <a:cubicBezTo>
                  <a:pt x="18407" y="21600"/>
                  <a:pt x="19057" y="21600"/>
                  <a:pt x="19750" y="21493"/>
                </a:cubicBezTo>
                <a:cubicBezTo>
                  <a:pt x="20507" y="21359"/>
                  <a:pt x="21105" y="21069"/>
                  <a:pt x="21381" y="20701"/>
                </a:cubicBezTo>
                <a:cubicBezTo>
                  <a:pt x="21600" y="20365"/>
                  <a:pt x="21600" y="20048"/>
                  <a:pt x="21600" y="19425"/>
                </a:cubicBezTo>
                <a:lnTo>
                  <a:pt x="21600" y="2185"/>
                </a:lnTo>
                <a:cubicBezTo>
                  <a:pt x="21600" y="1551"/>
                  <a:pt x="21600" y="1235"/>
                  <a:pt x="21381" y="899"/>
                </a:cubicBezTo>
                <a:cubicBezTo>
                  <a:pt x="21105" y="531"/>
                  <a:pt x="20507" y="241"/>
                  <a:pt x="19750" y="107"/>
                </a:cubicBezTo>
                <a:cubicBezTo>
                  <a:pt x="19057" y="0"/>
                  <a:pt x="18406" y="0"/>
                  <a:pt x="17122" y="0"/>
                </a:cubicBezTo>
                <a:lnTo>
                  <a:pt x="4478" y="0"/>
                </a:lnTo>
                <a:close/>
                <a:moveTo>
                  <a:pt x="4068" y="499"/>
                </a:moveTo>
                <a:lnTo>
                  <a:pt x="5025" y="499"/>
                </a:lnTo>
                <a:cubicBezTo>
                  <a:pt x="5096" y="503"/>
                  <a:pt x="5163" y="515"/>
                  <a:pt x="5212" y="541"/>
                </a:cubicBezTo>
                <a:cubicBezTo>
                  <a:pt x="5257" y="565"/>
                  <a:pt x="5280" y="596"/>
                  <a:pt x="5285" y="628"/>
                </a:cubicBezTo>
                <a:cubicBezTo>
                  <a:pt x="5292" y="675"/>
                  <a:pt x="5300" y="719"/>
                  <a:pt x="5312" y="761"/>
                </a:cubicBezTo>
                <a:cubicBezTo>
                  <a:pt x="5325" y="807"/>
                  <a:pt x="5343" y="851"/>
                  <a:pt x="5369" y="893"/>
                </a:cubicBezTo>
                <a:cubicBezTo>
                  <a:pt x="5426" y="969"/>
                  <a:pt x="5516" y="1037"/>
                  <a:pt x="5631" y="1092"/>
                </a:cubicBezTo>
                <a:cubicBezTo>
                  <a:pt x="5746" y="1148"/>
                  <a:pt x="5886" y="1192"/>
                  <a:pt x="6042" y="1220"/>
                </a:cubicBezTo>
                <a:cubicBezTo>
                  <a:pt x="6185" y="1242"/>
                  <a:pt x="6324" y="1253"/>
                  <a:pt x="6494" y="1258"/>
                </a:cubicBezTo>
                <a:cubicBezTo>
                  <a:pt x="6664" y="1264"/>
                  <a:pt x="6866" y="1263"/>
                  <a:pt x="7135" y="1263"/>
                </a:cubicBezTo>
                <a:lnTo>
                  <a:pt x="14440" y="1263"/>
                </a:lnTo>
                <a:cubicBezTo>
                  <a:pt x="14708" y="1263"/>
                  <a:pt x="14910" y="1264"/>
                  <a:pt x="15080" y="1258"/>
                </a:cubicBezTo>
                <a:cubicBezTo>
                  <a:pt x="15251" y="1253"/>
                  <a:pt x="15390" y="1242"/>
                  <a:pt x="15533" y="1220"/>
                </a:cubicBezTo>
                <a:cubicBezTo>
                  <a:pt x="15689" y="1192"/>
                  <a:pt x="15829" y="1148"/>
                  <a:pt x="15944" y="1092"/>
                </a:cubicBezTo>
                <a:cubicBezTo>
                  <a:pt x="16058" y="1037"/>
                  <a:pt x="16148" y="969"/>
                  <a:pt x="16205" y="893"/>
                </a:cubicBezTo>
                <a:cubicBezTo>
                  <a:pt x="16232" y="851"/>
                  <a:pt x="16249" y="807"/>
                  <a:pt x="16262" y="761"/>
                </a:cubicBezTo>
                <a:cubicBezTo>
                  <a:pt x="16274" y="719"/>
                  <a:pt x="16282" y="675"/>
                  <a:pt x="16289" y="628"/>
                </a:cubicBezTo>
                <a:cubicBezTo>
                  <a:pt x="16294" y="596"/>
                  <a:pt x="16318" y="565"/>
                  <a:pt x="16362" y="541"/>
                </a:cubicBezTo>
                <a:cubicBezTo>
                  <a:pt x="16412" y="515"/>
                  <a:pt x="16480" y="503"/>
                  <a:pt x="16551" y="499"/>
                </a:cubicBezTo>
                <a:lnTo>
                  <a:pt x="17532" y="499"/>
                </a:lnTo>
                <a:cubicBezTo>
                  <a:pt x="18404" y="499"/>
                  <a:pt x="18846" y="499"/>
                  <a:pt x="19317" y="571"/>
                </a:cubicBezTo>
                <a:cubicBezTo>
                  <a:pt x="19831" y="662"/>
                  <a:pt x="20237" y="859"/>
                  <a:pt x="20424" y="1109"/>
                </a:cubicBezTo>
                <a:cubicBezTo>
                  <a:pt x="20573" y="1338"/>
                  <a:pt x="20573" y="1553"/>
                  <a:pt x="20573" y="1983"/>
                </a:cubicBezTo>
                <a:lnTo>
                  <a:pt x="20573" y="19623"/>
                </a:lnTo>
                <a:cubicBezTo>
                  <a:pt x="20573" y="20046"/>
                  <a:pt x="20573" y="20262"/>
                  <a:pt x="20424" y="20491"/>
                </a:cubicBezTo>
                <a:cubicBezTo>
                  <a:pt x="20237" y="20741"/>
                  <a:pt x="19831" y="20938"/>
                  <a:pt x="19317" y="21029"/>
                </a:cubicBezTo>
                <a:cubicBezTo>
                  <a:pt x="18846" y="21101"/>
                  <a:pt x="18403" y="21101"/>
                  <a:pt x="17517" y="21101"/>
                </a:cubicBezTo>
                <a:lnTo>
                  <a:pt x="4068" y="21101"/>
                </a:lnTo>
                <a:cubicBezTo>
                  <a:pt x="3196" y="21101"/>
                  <a:pt x="2754" y="21101"/>
                  <a:pt x="2283" y="21029"/>
                </a:cubicBezTo>
                <a:cubicBezTo>
                  <a:pt x="1769" y="20938"/>
                  <a:pt x="1363" y="20741"/>
                  <a:pt x="1176" y="20491"/>
                </a:cubicBezTo>
                <a:cubicBezTo>
                  <a:pt x="1027" y="20262"/>
                  <a:pt x="1027" y="20047"/>
                  <a:pt x="1027" y="19617"/>
                </a:cubicBezTo>
                <a:lnTo>
                  <a:pt x="1027" y="1977"/>
                </a:lnTo>
                <a:cubicBezTo>
                  <a:pt x="1027" y="1554"/>
                  <a:pt x="1027" y="1338"/>
                  <a:pt x="1176" y="1109"/>
                </a:cubicBezTo>
                <a:cubicBezTo>
                  <a:pt x="1363" y="859"/>
                  <a:pt x="1769" y="662"/>
                  <a:pt x="2283" y="571"/>
                </a:cubicBezTo>
                <a:cubicBezTo>
                  <a:pt x="2751" y="499"/>
                  <a:pt x="3195" y="499"/>
                  <a:pt x="4068" y="4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cap="flat" w="12700">
            <a:noFill/>
            <a:miter lim="400000"/>
          </a:ln>
          <a:effectLst/>
        </p:spPr>
        <p:txBody>
          <a:bodyPr anchor="ctr" bIns="45720" lIns="91440" numCol="1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8" name="iṣļidè">
            <a:extLst>
              <a:ext uri="{FF2B5EF4-FFF2-40B4-BE49-F238E27FC236}">
                <a16:creationId xmlns:a16="http://schemas.microsoft.com/office/drawing/2014/main" id="{8BB5105D-1F99-4F3E-9B0F-540EEC52D7F2}"/>
              </a:ext>
            </a:extLst>
          </p:cNvPr>
          <p:cNvSpPr/>
          <p:nvPr/>
        </p:nvSpPr>
        <p:spPr>
          <a:xfrm>
            <a:off x="3536720" y="1623049"/>
            <a:ext cx="59984" cy="59985"/>
          </a:xfrm>
          <a:prstGeom prst="ellipse">
            <a:avLst/>
          </a:prstGeom>
          <a:solidFill>
            <a:schemeClr val="bg1">
              <a:lumMod val="65000"/>
            </a:schemeClr>
          </a:solidFill>
          <a:ln cap="flat" w="12700">
            <a:noFill/>
            <a:miter lim="400000"/>
          </a:ln>
          <a:effectLst/>
        </p:spPr>
        <p:txBody>
          <a:bodyPr anchor="ctr" bIns="45720" lIns="91440" numCol="1" rIns="91440" tIns="45720" wrap="square">
            <a:normAutofit fontScale="22500" lnSpcReduction="20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9" name="îślîďè">
            <a:extLst>
              <a:ext uri="{FF2B5EF4-FFF2-40B4-BE49-F238E27FC236}">
                <a16:creationId xmlns:a16="http://schemas.microsoft.com/office/drawing/2014/main" id="{D16DFD38-397B-4F2A-9E24-23D5093CB648}"/>
              </a:ext>
            </a:extLst>
          </p:cNvPr>
          <p:cNvSpPr/>
          <p:nvPr/>
        </p:nvSpPr>
        <p:spPr>
          <a:xfrm>
            <a:off x="3216811" y="1634971"/>
            <a:ext cx="256325" cy="3617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1524" y="0"/>
                </a:moveTo>
                <a:cubicBezTo>
                  <a:pt x="1103" y="0"/>
                  <a:pt x="729" y="1260"/>
                  <a:pt x="453" y="3213"/>
                </a:cubicBezTo>
                <a:cubicBezTo>
                  <a:pt x="178" y="5166"/>
                  <a:pt x="0" y="7820"/>
                  <a:pt x="0" y="10800"/>
                </a:cubicBezTo>
                <a:cubicBezTo>
                  <a:pt x="0" y="16761"/>
                  <a:pt x="683" y="21600"/>
                  <a:pt x="1524" y="21600"/>
                </a:cubicBezTo>
                <a:cubicBezTo>
                  <a:pt x="1961" y="21600"/>
                  <a:pt x="2397" y="21600"/>
                  <a:pt x="2834" y="21600"/>
                </a:cubicBezTo>
                <a:cubicBezTo>
                  <a:pt x="5336" y="21600"/>
                  <a:pt x="7838" y="21600"/>
                  <a:pt x="10340" y="21600"/>
                </a:cubicBezTo>
                <a:cubicBezTo>
                  <a:pt x="10533" y="21600"/>
                  <a:pt x="10727" y="21600"/>
                  <a:pt x="10920" y="21600"/>
                </a:cubicBezTo>
                <a:lnTo>
                  <a:pt x="20076" y="21600"/>
                </a:lnTo>
                <a:cubicBezTo>
                  <a:pt x="20497" y="21600"/>
                  <a:pt x="20871" y="20340"/>
                  <a:pt x="21147" y="18387"/>
                </a:cubicBezTo>
                <a:cubicBezTo>
                  <a:pt x="21422" y="16434"/>
                  <a:pt x="21600" y="13780"/>
                  <a:pt x="21600" y="10800"/>
                </a:cubicBezTo>
                <a:cubicBezTo>
                  <a:pt x="21600" y="4839"/>
                  <a:pt x="20917" y="0"/>
                  <a:pt x="20076" y="0"/>
                </a:cubicBezTo>
                <a:cubicBezTo>
                  <a:pt x="19639" y="0"/>
                  <a:pt x="19203" y="0"/>
                  <a:pt x="18766" y="0"/>
                </a:cubicBezTo>
                <a:cubicBezTo>
                  <a:pt x="16264" y="0"/>
                  <a:pt x="13762" y="0"/>
                  <a:pt x="11260" y="0"/>
                </a:cubicBezTo>
                <a:lnTo>
                  <a:pt x="1524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flat" w="12700">
            <a:noFill/>
            <a:miter lim="400000"/>
          </a:ln>
          <a:effectLst/>
        </p:spPr>
        <p:txBody>
          <a:bodyPr anchor="ctr" bIns="45720" lIns="91440" numCol="1" rIns="91440" tIns="45720" wrap="square">
            <a:normAutofit fontScale="22500" lnSpcReduction="20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defRPr sz="3200">
                <a:solidFill>
                  <a:schemeClr val="accent1">
                    <a:hueOff val="-12342858"/>
                    <a:satOff val="-30434"/>
                    <a:lumOff val="4509"/>
                  </a:schemeClr>
                </a:solidFill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8" name="ïṣḻîḍè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5256621" y="4063115"/>
            <a:ext cx="1993946" cy="3617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altLang="zh-CN" i="1" lang="en-US" sz="1600">
                <a:cs typeface="+mn-ea"/>
                <a:sym typeface="+mn-lt"/>
              </a:rPr>
              <a:t>01.添加标题</a:t>
            </a:r>
          </a:p>
        </p:txBody>
      </p:sp>
      <p:sp>
        <p:nvSpPr>
          <p:cNvPr id="29" name="ïSḻîďé">
            <a:extLst>
              <a:ext uri="{FF2B5EF4-FFF2-40B4-BE49-F238E27FC236}">
                <a16:creationId xmlns:a16="http://schemas.microsoft.com/office/drawing/2014/main" id="{23C7B27E-BA81-45BD-9D1A-90796134D0AB}"/>
              </a:ext>
            </a:extLst>
          </p:cNvPr>
          <p:cNvSpPr/>
          <p:nvPr/>
        </p:nvSpPr>
        <p:spPr bwMode="auto">
          <a:xfrm>
            <a:off x="5256621" y="4424869"/>
            <a:ext cx="1993946" cy="152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indent="-171450" marL="1714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indent="-171450" marL="171450">
              <a:lnSpc>
                <a:spcPct val="150000"/>
              </a:lnSpc>
              <a:buFont charset="0" panose="020b0604020202020204" pitchFamily="34" typeface="Arial"/>
              <a:buChar char="•"/>
            </a:pPr>
            <a:endParaRPr altLang="zh-CN" lang="en-US" sz="1100">
              <a:cs typeface="+mn-ea"/>
              <a:sym typeface="+mn-lt"/>
            </a:endParaRPr>
          </a:p>
          <a:p>
            <a:pPr indent="-171450" marL="1714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26" name="îšļîdê">
            <a:extLst>
              <a:ext uri="{FF2B5EF4-FFF2-40B4-BE49-F238E27FC236}">
                <a16:creationId xmlns:a16="http://schemas.microsoft.com/office/drawing/2014/main" id="{AD01AF5B-651A-41DD-98A9-5DE0127D374E}"/>
              </a:ext>
            </a:extLst>
          </p:cNvPr>
          <p:cNvSpPr/>
          <p:nvPr/>
        </p:nvSpPr>
        <p:spPr>
          <a:xfrm>
            <a:off x="5348061" y="3129963"/>
            <a:ext cx="715248" cy="715248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7" name="ïṩlídè">
            <a:extLst>
              <a:ext uri="{FF2B5EF4-FFF2-40B4-BE49-F238E27FC236}">
                <a16:creationId xmlns:a16="http://schemas.microsoft.com/office/drawing/2014/main" id="{B12C7BBF-C111-4256-9264-F1B623598C45}"/>
              </a:ext>
            </a:extLst>
          </p:cNvPr>
          <p:cNvSpPr/>
          <p:nvPr/>
        </p:nvSpPr>
        <p:spPr>
          <a:xfrm>
            <a:off x="5511983" y="3307152"/>
            <a:ext cx="387404" cy="360872"/>
          </a:xfrm>
          <a:custGeom>
            <a:gdLst>
              <a:gd fmla="*/ 225640 w 606862" name="connsiteX0"/>
              <a:gd fmla="*/ 344936 h 565300" name="connsiteY0"/>
              <a:gd fmla="*/ 212735 w 606862" name="connsiteX1"/>
              <a:gd fmla="*/ 349595 h 565300" name="connsiteY1"/>
              <a:gd fmla="*/ 208268 w 606862" name="connsiteX2"/>
              <a:gd fmla="*/ 354750 h 565300" name="connsiteY2"/>
              <a:gd fmla="*/ 208268 w 606862" name="connsiteX3"/>
              <a:gd fmla="*/ 368033 h 565300" name="connsiteY3"/>
              <a:gd fmla="*/ 206282 w 606862" name="connsiteX4"/>
              <a:gd fmla="*/ 369421 h 565300" name="connsiteY4"/>
              <a:gd fmla="*/ 204992 w 606862" name="connsiteX5"/>
              <a:gd fmla="*/ 373584 h 565300" name="connsiteY5"/>
              <a:gd fmla="*/ 207870 w 606862" name="connsiteX6"/>
              <a:gd fmla="*/ 401836 h 565300" name="connsiteY6"/>
              <a:gd fmla="*/ 211742 w 606862" name="connsiteX7"/>
              <a:gd fmla="*/ 406396 h 565300" name="connsiteY7"/>
              <a:gd fmla="*/ 213132 w 606862" name="connsiteX8"/>
              <a:gd fmla="*/ 406594 h 565300" name="connsiteY8"/>
              <a:gd fmla="*/ 217400 w 606862" name="connsiteX9"/>
              <a:gd fmla="*/ 404413 h 565300" name="connsiteY9"/>
              <a:gd fmla="*/ 232390 w 606862" name="connsiteX10"/>
              <a:gd fmla="*/ 384687 h 565300" name="connsiteY10"/>
              <a:gd fmla="*/ 233482 w 606862" name="connsiteX11"/>
              <a:gd fmla="*/ 381415 h 565300" name="connsiteY11"/>
              <a:gd fmla="*/ 233383 w 606862" name="connsiteX12"/>
              <a:gd fmla="*/ 349694 h 565300" name="connsiteY12"/>
              <a:gd fmla="*/ 230901 w 606862" name="connsiteX13"/>
              <a:gd fmla="*/ 345134 h 565300" name="connsiteY13"/>
              <a:gd fmla="*/ 225640 w 606862" name="connsiteX14"/>
              <a:gd fmla="*/ 344936 h 565300" name="connsiteY14"/>
              <a:gd fmla="*/ 158236 w 606862" name="connsiteX15"/>
              <a:gd fmla="*/ 344936 h 565300" name="connsiteY15"/>
              <a:gd fmla="*/ 152974 w 606862" name="connsiteX16"/>
              <a:gd fmla="*/ 345134 h 565300" name="connsiteY16"/>
              <a:gd fmla="*/ 150393 w 606862" name="connsiteX17"/>
              <a:gd fmla="*/ 349694 h 565300" name="connsiteY17"/>
              <a:gd fmla="*/ 150393 w 606862" name="connsiteX18"/>
              <a:gd fmla="*/ 381415 h 565300" name="connsiteY18"/>
              <a:gd fmla="*/ 151485 w 606862" name="connsiteX19"/>
              <a:gd fmla="*/ 384687 h 565300" name="connsiteY19"/>
              <a:gd fmla="*/ 166475 w 606862" name="connsiteX20"/>
              <a:gd fmla="*/ 404512 h 565300" name="connsiteY20"/>
              <a:gd fmla="*/ 170644 w 606862" name="connsiteX21"/>
              <a:gd fmla="*/ 406594 h 565300" name="connsiteY21"/>
              <a:gd fmla="*/ 172133 w 606862" name="connsiteX22"/>
              <a:gd fmla="*/ 406396 h 565300" name="connsiteY22"/>
              <a:gd fmla="*/ 176005 w 606862" name="connsiteX23"/>
              <a:gd fmla="*/ 401836 h 565300" name="connsiteY23"/>
              <a:gd fmla="*/ 178884 w 606862" name="connsiteX24"/>
              <a:gd fmla="*/ 373584 h 565300" name="connsiteY24"/>
              <a:gd fmla="*/ 177593 w 606862" name="connsiteX25"/>
              <a:gd fmla="*/ 369421 h 565300" name="connsiteY25"/>
              <a:gd fmla="*/ 175509 w 606862" name="connsiteX26"/>
              <a:gd fmla="*/ 368033 h 565300" name="connsiteY26"/>
              <a:gd fmla="*/ 175509 w 606862" name="connsiteX27"/>
              <a:gd fmla="*/ 354750 h 565300" name="connsiteY27"/>
              <a:gd fmla="*/ 171141 w 606862" name="connsiteX28"/>
              <a:gd fmla="*/ 349595 h 565300" name="connsiteY28"/>
              <a:gd fmla="*/ 158236 w 606862" name="connsiteX29"/>
              <a:gd fmla="*/ 344936 h 565300" name="connsiteY29"/>
              <a:gd fmla="*/ 166475 w 606862" name="connsiteX30"/>
              <a:gd fmla="*/ 201992 h 565300" name="connsiteY30"/>
              <a:gd fmla="*/ 129547 w 606862" name="connsiteX31"/>
              <a:gd fmla="*/ 211706 h 565300" name="connsiteY31"/>
              <a:gd fmla="*/ 126569 w 606862" name="connsiteX32"/>
              <a:gd fmla="*/ 216464 h 565300" name="connsiteY32"/>
              <a:gd fmla="*/ 126569 w 606862" name="connsiteX33"/>
              <a:gd fmla="*/ 225981 h 565300" name="connsiteY33"/>
              <a:gd fmla="*/ 124385 w 606862" name="connsiteX34"/>
              <a:gd fmla="*/ 225981 h 565300" name="connsiteY34"/>
              <a:gd fmla="*/ 119124 w 606862" name="connsiteX35"/>
              <a:gd fmla="*/ 231334 h 565300" name="connsiteY35"/>
              <a:gd fmla="*/ 119124 w 606862" name="connsiteX36"/>
              <a:gd fmla="*/ 240057 h 565300" name="connsiteY36"/>
              <a:gd fmla="*/ 121506 w 606862" name="connsiteX37"/>
              <a:gd fmla="*/ 244518 h 565300" name="connsiteY37"/>
              <a:gd fmla="*/ 126668 w 606862" name="connsiteX38"/>
              <a:gd fmla="*/ 247888 h 565300" name="connsiteY38"/>
              <a:gd fmla="*/ 126966 w 606862" name="connsiteX39"/>
              <a:gd fmla="*/ 250069 h 565300" name="connsiteY39"/>
              <a:gd fmla="*/ 146026 w 606862" name="connsiteX40"/>
              <a:gd fmla="*/ 294083 h 565300" name="connsiteY40"/>
              <a:gd fmla="*/ 177593 w 606862" name="connsiteX41"/>
              <a:gd fmla="*/ 321442 h 565300" name="connsiteY41"/>
              <a:gd fmla="*/ 206183 w 606862" name="connsiteX42"/>
              <a:gd fmla="*/ 321442 h 565300" name="connsiteY42"/>
              <a:gd fmla="*/ 237751 w 606862" name="connsiteX43"/>
              <a:gd fmla="*/ 294083 h 565300" name="connsiteY43"/>
              <a:gd fmla="*/ 256910 w 606862" name="connsiteX44"/>
              <a:gd fmla="*/ 250069 h 565300" name="connsiteY44"/>
              <a:gd fmla="*/ 257207 w 606862" name="connsiteX45"/>
              <a:gd fmla="*/ 247888 h 565300" name="connsiteY45"/>
              <a:gd fmla="*/ 262369 w 606862" name="connsiteX46"/>
              <a:gd fmla="*/ 244518 h 565300" name="connsiteY46"/>
              <a:gd fmla="*/ 264752 w 606862" name="connsiteX47"/>
              <a:gd fmla="*/ 240057 h 565300" name="connsiteY47"/>
              <a:gd fmla="*/ 264752 w 606862" name="connsiteX48"/>
              <a:gd fmla="*/ 231334 h 565300" name="connsiteY48"/>
              <a:gd fmla="*/ 259391 w 606862" name="connsiteX49"/>
              <a:gd fmla="*/ 225981 h 565300" name="connsiteY49"/>
              <a:gd fmla="*/ 256513 w 606862" name="connsiteX50"/>
              <a:gd fmla="*/ 225981 h 565300" name="connsiteY50"/>
              <a:gd fmla="*/ 254825 w 606862" name="connsiteX51"/>
              <a:gd fmla="*/ 224197 h 565300" name="connsiteY51"/>
              <a:gd fmla="*/ 249762 w 606862" name="connsiteX52"/>
              <a:gd fmla="*/ 223800 h 565300" name="connsiteY52"/>
              <a:gd fmla="*/ 228717 w 606862" name="connsiteX53"/>
              <a:gd fmla="*/ 228657 h 565300" name="connsiteY53"/>
              <a:gd fmla="*/ 196057 w 606862" name="connsiteX54"/>
              <a:gd fmla="*/ 213788 h 565300" name="connsiteY54"/>
              <a:gd fmla="*/ 166475 w 606862" name="connsiteX55"/>
              <a:gd fmla="*/ 201992 h 565300" name="connsiteY55"/>
              <a:gd fmla="*/ 178487 w 606862" name="connsiteX56"/>
              <a:gd fmla="*/ 100979 h 565300" name="connsiteY56"/>
              <a:gd fmla="*/ 205389 w 606862" name="connsiteX57"/>
              <a:gd fmla="*/ 100979 h 565300" name="connsiteY57"/>
              <a:gd fmla="*/ 288477 w 606862" name="connsiteX58"/>
              <a:gd fmla="*/ 183950 h 565300" name="connsiteY58"/>
              <a:gd fmla="*/ 288477 w 606862" name="connsiteX59"/>
              <a:gd fmla="*/ 210021 h 565300" name="connsiteY59"/>
              <a:gd fmla="*/ 293242 w 606862" name="connsiteX60"/>
              <a:gd fmla="*/ 224890 h 565300" name="connsiteY60"/>
              <a:gd fmla="*/ 293242 w 606862" name="connsiteX61"/>
              <a:gd fmla="*/ 243428 h 565300" name="connsiteY61"/>
              <a:gd fmla="*/ 284109 w 606862" name="connsiteX62"/>
              <a:gd fmla="*/ 262956 h 565300" name="connsiteY62"/>
              <a:gd fmla="*/ 278749 w 606862" name="connsiteX63"/>
              <a:gd fmla="*/ 277132 h 565300" name="connsiteY63"/>
              <a:gd fmla="*/ 260781 w 606862" name="connsiteX64"/>
              <a:gd fmla="*/ 310637 h 565300" name="connsiteY64"/>
              <a:gd fmla="*/ 248670 w 606862" name="connsiteX65"/>
              <a:gd fmla="*/ 326101 h 565300" name="connsiteY65"/>
              <a:gd fmla="*/ 257704 w 606862" name="connsiteX66"/>
              <a:gd fmla="*/ 337303 h 565300" name="connsiteY66"/>
              <a:gd fmla="*/ 316968 w 606862" name="connsiteX67"/>
              <a:gd fmla="*/ 355245 h 565300" name="connsiteY67"/>
              <a:gd fmla="*/ 383875 w 606862" name="connsiteX68"/>
              <a:gd fmla="*/ 549638 h 565300" name="connsiteY68"/>
              <a:gd fmla="*/ 368091 w 606862" name="connsiteX69"/>
              <a:gd fmla="*/ 565300 h 565300" name="connsiteY69"/>
              <a:gd fmla="*/ 15685 w 606862" name="connsiteX70"/>
              <a:gd fmla="*/ 565300 h 565300" name="connsiteY70"/>
              <a:gd fmla="*/ 0 w 606862" name="connsiteX71"/>
              <a:gd fmla="*/ 549638 h 565300" name="connsiteY71"/>
              <a:gd fmla="*/ 199 w 606862" name="connsiteX72"/>
              <a:gd fmla="*/ 547159 h 565300" name="connsiteY72"/>
              <a:gd fmla="*/ 66908 w 606862" name="connsiteX73"/>
              <a:gd fmla="*/ 355245 h 565300" name="connsiteY73"/>
              <a:gd fmla="*/ 126172 w 606862" name="connsiteX74"/>
              <a:gd fmla="*/ 337303 h 565300" name="connsiteY74"/>
              <a:gd fmla="*/ 135205 w 606862" name="connsiteX75"/>
              <a:gd fmla="*/ 326101 h 565300" name="connsiteY75"/>
              <a:gd fmla="*/ 123094 w 606862" name="connsiteX76"/>
              <a:gd fmla="*/ 310637 h 565300" name="connsiteY76"/>
              <a:gd fmla="*/ 105127 w 606862" name="connsiteX77"/>
              <a:gd fmla="*/ 277132 h 565300" name="connsiteY77"/>
              <a:gd fmla="*/ 99766 w 606862" name="connsiteX78"/>
              <a:gd fmla="*/ 262956 h 565300" name="connsiteY78"/>
              <a:gd fmla="*/ 90633 w 606862" name="connsiteX79"/>
              <a:gd fmla="*/ 243428 h 565300" name="connsiteY79"/>
              <a:gd fmla="*/ 90633 w 606862" name="connsiteX80"/>
              <a:gd fmla="*/ 224890 h 565300" name="connsiteY80"/>
              <a:gd fmla="*/ 95398 w 606862" name="connsiteX81"/>
              <a:gd fmla="*/ 210021 h 565300" name="connsiteY81"/>
              <a:gd fmla="*/ 95398 w 606862" name="connsiteX82"/>
              <a:gd fmla="*/ 183950 h 565300" name="connsiteY82"/>
              <a:gd fmla="*/ 178487 w 606862" name="connsiteX83"/>
              <a:gd fmla="*/ 100979 h 565300" name="connsiteY83"/>
              <a:gd fmla="*/ 479606 w 606862" name="connsiteX84"/>
              <a:gd fmla="*/ 93305 h 565300" name="connsiteY84"/>
              <a:gd fmla="*/ 497278 w 606862" name="connsiteX85"/>
              <a:gd fmla="*/ 106483 h 565300" name="connsiteY85"/>
              <a:gd fmla="*/ 506710 w 606862" name="connsiteX86"/>
              <a:gd fmla="*/ 172472 h 565300" name="connsiteY86"/>
              <a:gd fmla="*/ 493505 w 606862" name="connsiteX87"/>
              <a:gd fmla="*/ 190109 h 565300" name="connsiteY87"/>
              <a:gd fmla="*/ 491222 w 606862" name="connsiteX88"/>
              <a:gd fmla="*/ 190208 h 565300" name="connsiteY88"/>
              <a:gd fmla="*/ 475833 w 606862" name="connsiteX89"/>
              <a:gd fmla="*/ 176832 h 565300" name="connsiteY89"/>
              <a:gd fmla="*/ 471862 w 606862" name="connsiteX90"/>
              <a:gd fmla="*/ 148989 h 565300" name="connsiteY90"/>
              <a:gd fmla="*/ 424107 w 606862" name="connsiteX91"/>
              <a:gd fmla="*/ 213789 h 565300" name="connsiteY91"/>
              <a:gd fmla="*/ 405244 w 606862" name="connsiteX92"/>
              <a:gd fmla="*/ 218843 h 565300" name="connsiteY92"/>
              <a:gd fmla="*/ 327506 w 606862" name="connsiteX93"/>
              <a:gd fmla="*/ 184758 h 565300" name="connsiteY93"/>
              <a:gd fmla="*/ 323237 w 606862" name="connsiteX94"/>
              <a:gd fmla="*/ 189415 h 565300" name="connsiteY94"/>
              <a:gd fmla="*/ 316486 w 606862" name="connsiteX95"/>
              <a:gd fmla="*/ 152061 h 565300" name="connsiteY95"/>
              <a:gd fmla="*/ 329790 w 606862" name="connsiteX96"/>
              <a:gd fmla="*/ 151665 h 565300" name="connsiteY96"/>
              <a:gd fmla="*/ 406336 w 606862" name="connsiteX97"/>
              <a:gd fmla="*/ 185254 h 565300" name="connsiteY97"/>
              <a:gd fmla="*/ 447538 w 606862" name="connsiteX98"/>
              <a:gd fmla="*/ 129371 h 565300" name="connsiteY98"/>
              <a:gd fmla="*/ 417952 w 606862" name="connsiteX99"/>
              <a:gd fmla="*/ 133632 h 565300" name="connsiteY99"/>
              <a:gd fmla="*/ 400280 w 606862" name="connsiteX100"/>
              <a:gd fmla="*/ 120355 h 565300" name="connsiteY100"/>
              <a:gd fmla="*/ 413484 w 606862" name="connsiteX101"/>
              <a:gd fmla="*/ 102718 h 565300" name="connsiteY101"/>
              <a:gd fmla="*/ 183273 w 606862" name="connsiteX102"/>
              <a:gd fmla="*/ 0 h 565300" name="connsiteY102"/>
              <a:gd fmla="*/ 580456 w 606862" name="connsiteX103"/>
              <a:gd fmla="*/ 0 h 565300" name="connsiteY103"/>
              <a:gd fmla="*/ 606862 w 606862" name="connsiteX104"/>
              <a:gd fmla="*/ 26468 h 565300" name="connsiteY104"/>
              <a:gd fmla="*/ 594850 w 606862" name="connsiteX105"/>
              <a:gd fmla="*/ 48575 h 565300" name="connsiteY105"/>
              <a:gd fmla="*/ 594850 w 606862" name="connsiteX106"/>
              <a:gd fmla="*/ 299675 h 565300" name="connsiteY106"/>
              <a:gd fmla="*/ 577776 w 606862" name="connsiteX107"/>
              <a:gd fmla="*/ 316627 h 565300" name="connsiteY107"/>
              <a:gd fmla="*/ 304086 w 606862" name="connsiteX108"/>
              <a:gd fmla="*/ 316627 h 565300" name="connsiteY108"/>
              <a:gd fmla="*/ 310439 w 606862" name="connsiteX109"/>
              <a:gd fmla="*/ 302154 h 565300" name="connsiteY109"/>
              <a:gd fmla="*/ 314410 w 606862" name="connsiteX110"/>
              <a:gd fmla="*/ 292340 h 565300" name="connsiteY110"/>
              <a:gd fmla="*/ 320962 w 606862" name="connsiteX111"/>
              <a:gd fmla="*/ 282625 h 565300" name="connsiteY111"/>
              <a:gd fmla="*/ 560801 w 606862" name="connsiteX112"/>
              <a:gd fmla="*/ 282625 h 565300" name="connsiteY112"/>
              <a:gd fmla="*/ 560801 w 606862" name="connsiteX113"/>
              <a:gd fmla="*/ 52837 h 565300" name="connsiteY113"/>
              <a:gd fmla="*/ 203028 w 606862" name="connsiteX114"/>
              <a:gd fmla="*/ 52837 h 565300" name="connsiteY114"/>
              <a:gd fmla="*/ 203028 w 606862" name="connsiteX115"/>
              <a:gd fmla="*/ 71871 h 565300" name="connsiteY115"/>
              <a:gd fmla="*/ 174835 w 606862" name="connsiteX116"/>
              <a:gd fmla="*/ 71871 h 565300" name="connsiteY116"/>
              <a:gd fmla="*/ 168879 w 606862" name="connsiteX117"/>
              <a:gd fmla="*/ 72069 h 565300" name="connsiteY117"/>
              <a:gd fmla="*/ 168879 w 606862" name="connsiteX118"/>
              <a:gd fmla="*/ 48575 h 565300" name="connsiteY118"/>
              <a:gd fmla="*/ 156867 w 606862" name="connsiteX119"/>
              <a:gd fmla="*/ 26468 h 565300" name="connsiteY119"/>
              <a:gd fmla="*/ 183273 w 606862" name="connsiteX120"/>
              <a:gd fmla="*/ 0 h 565300" name="connsiteY12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b="b" l="l" r="r" t="t"/>
            <a:pathLst>
              <a:path h="565300" w="606862">
                <a:moveTo>
                  <a:pt x="225640" y="344936"/>
                </a:moveTo>
                <a:cubicBezTo>
                  <a:pt x="221272" y="347315"/>
                  <a:pt x="216904" y="348802"/>
                  <a:pt x="212735" y="349595"/>
                </a:cubicBezTo>
                <a:cubicBezTo>
                  <a:pt x="210154" y="349991"/>
                  <a:pt x="208268" y="352172"/>
                  <a:pt x="208268" y="354750"/>
                </a:cubicBezTo>
                <a:lnTo>
                  <a:pt x="208268" y="368033"/>
                </a:lnTo>
                <a:cubicBezTo>
                  <a:pt x="207573" y="368330"/>
                  <a:pt x="206878" y="368826"/>
                  <a:pt x="206282" y="369421"/>
                </a:cubicBezTo>
                <a:cubicBezTo>
                  <a:pt x="205289" y="370511"/>
                  <a:pt x="204793" y="371998"/>
                  <a:pt x="204992" y="373584"/>
                </a:cubicBezTo>
                <a:lnTo>
                  <a:pt x="207870" y="401836"/>
                </a:lnTo>
                <a:cubicBezTo>
                  <a:pt x="208069" y="404017"/>
                  <a:pt x="209657" y="405801"/>
                  <a:pt x="211742" y="406396"/>
                </a:cubicBezTo>
                <a:cubicBezTo>
                  <a:pt x="212238" y="406495"/>
                  <a:pt x="212735" y="406594"/>
                  <a:pt x="213132" y="406594"/>
                </a:cubicBezTo>
                <a:cubicBezTo>
                  <a:pt x="214819" y="406594"/>
                  <a:pt x="216408" y="405801"/>
                  <a:pt x="217400" y="404413"/>
                </a:cubicBezTo>
                <a:lnTo>
                  <a:pt x="232390" y="384687"/>
                </a:lnTo>
                <a:cubicBezTo>
                  <a:pt x="233085" y="383695"/>
                  <a:pt x="233383" y="382605"/>
                  <a:pt x="233482" y="381415"/>
                </a:cubicBezTo>
                <a:lnTo>
                  <a:pt x="233383" y="349694"/>
                </a:lnTo>
                <a:cubicBezTo>
                  <a:pt x="233383" y="347811"/>
                  <a:pt x="232489" y="346026"/>
                  <a:pt x="230901" y="345134"/>
                </a:cubicBezTo>
                <a:cubicBezTo>
                  <a:pt x="229213" y="344143"/>
                  <a:pt x="227228" y="344143"/>
                  <a:pt x="225640" y="344936"/>
                </a:cubicBezTo>
                <a:close/>
                <a:moveTo>
                  <a:pt x="158236" y="344936"/>
                </a:moveTo>
                <a:cubicBezTo>
                  <a:pt x="156548" y="344044"/>
                  <a:pt x="154563" y="344143"/>
                  <a:pt x="152974" y="345134"/>
                </a:cubicBezTo>
                <a:cubicBezTo>
                  <a:pt x="151386" y="346026"/>
                  <a:pt x="150393" y="347811"/>
                  <a:pt x="150393" y="349694"/>
                </a:cubicBezTo>
                <a:lnTo>
                  <a:pt x="150393" y="381415"/>
                </a:lnTo>
                <a:cubicBezTo>
                  <a:pt x="150393" y="382605"/>
                  <a:pt x="150791" y="383695"/>
                  <a:pt x="151485" y="384687"/>
                </a:cubicBezTo>
                <a:lnTo>
                  <a:pt x="166475" y="404512"/>
                </a:lnTo>
                <a:cubicBezTo>
                  <a:pt x="167468" y="405801"/>
                  <a:pt x="169056" y="406594"/>
                  <a:pt x="170644" y="406594"/>
                </a:cubicBezTo>
                <a:cubicBezTo>
                  <a:pt x="171141" y="406594"/>
                  <a:pt x="171637" y="406495"/>
                  <a:pt x="172133" y="406396"/>
                </a:cubicBezTo>
                <a:cubicBezTo>
                  <a:pt x="174218" y="405801"/>
                  <a:pt x="175707" y="404017"/>
                  <a:pt x="176005" y="401836"/>
                </a:cubicBezTo>
                <a:lnTo>
                  <a:pt x="178884" y="373584"/>
                </a:lnTo>
                <a:cubicBezTo>
                  <a:pt x="179082" y="372097"/>
                  <a:pt x="178586" y="370511"/>
                  <a:pt x="177593" y="369421"/>
                </a:cubicBezTo>
                <a:cubicBezTo>
                  <a:pt x="176998" y="368826"/>
                  <a:pt x="176303" y="368330"/>
                  <a:pt x="175509" y="368033"/>
                </a:cubicBezTo>
                <a:lnTo>
                  <a:pt x="175509" y="354750"/>
                </a:lnTo>
                <a:cubicBezTo>
                  <a:pt x="175509" y="352172"/>
                  <a:pt x="173722" y="349991"/>
                  <a:pt x="171141" y="349595"/>
                </a:cubicBezTo>
                <a:cubicBezTo>
                  <a:pt x="166971" y="348802"/>
                  <a:pt x="162604" y="347216"/>
                  <a:pt x="158236" y="344936"/>
                </a:cubicBezTo>
                <a:close/>
                <a:moveTo>
                  <a:pt x="166475" y="201992"/>
                </a:moveTo>
                <a:cubicBezTo>
                  <a:pt x="151386" y="201992"/>
                  <a:pt x="136893" y="208038"/>
                  <a:pt x="129547" y="211706"/>
                </a:cubicBezTo>
                <a:cubicBezTo>
                  <a:pt x="127760" y="212598"/>
                  <a:pt x="126569" y="214482"/>
                  <a:pt x="126569" y="216464"/>
                </a:cubicBezTo>
                <a:lnTo>
                  <a:pt x="126569" y="225981"/>
                </a:lnTo>
                <a:lnTo>
                  <a:pt x="124385" y="225981"/>
                </a:lnTo>
                <a:cubicBezTo>
                  <a:pt x="121506" y="225981"/>
                  <a:pt x="119124" y="228360"/>
                  <a:pt x="119124" y="231334"/>
                </a:cubicBezTo>
                <a:lnTo>
                  <a:pt x="119124" y="240057"/>
                </a:lnTo>
                <a:cubicBezTo>
                  <a:pt x="119124" y="241842"/>
                  <a:pt x="120017" y="243527"/>
                  <a:pt x="121506" y="244518"/>
                </a:cubicBezTo>
                <a:lnTo>
                  <a:pt x="126668" y="247888"/>
                </a:lnTo>
                <a:lnTo>
                  <a:pt x="126966" y="250069"/>
                </a:lnTo>
                <a:cubicBezTo>
                  <a:pt x="128653" y="262758"/>
                  <a:pt x="135801" y="279213"/>
                  <a:pt x="146026" y="294083"/>
                </a:cubicBezTo>
                <a:cubicBezTo>
                  <a:pt x="159129" y="313016"/>
                  <a:pt x="171339" y="321442"/>
                  <a:pt x="177593" y="321442"/>
                </a:cubicBezTo>
                <a:lnTo>
                  <a:pt x="206183" y="321442"/>
                </a:lnTo>
                <a:cubicBezTo>
                  <a:pt x="212536" y="321442"/>
                  <a:pt x="224746" y="313016"/>
                  <a:pt x="237751" y="294083"/>
                </a:cubicBezTo>
                <a:cubicBezTo>
                  <a:pt x="248075" y="279213"/>
                  <a:pt x="255222" y="262758"/>
                  <a:pt x="256910" y="250069"/>
                </a:cubicBezTo>
                <a:lnTo>
                  <a:pt x="257207" y="247888"/>
                </a:lnTo>
                <a:lnTo>
                  <a:pt x="262369" y="244518"/>
                </a:lnTo>
                <a:cubicBezTo>
                  <a:pt x="263858" y="243527"/>
                  <a:pt x="264752" y="241842"/>
                  <a:pt x="264752" y="240057"/>
                </a:cubicBezTo>
                <a:lnTo>
                  <a:pt x="264752" y="231334"/>
                </a:lnTo>
                <a:cubicBezTo>
                  <a:pt x="264752" y="228360"/>
                  <a:pt x="262369" y="225981"/>
                  <a:pt x="259391" y="225981"/>
                </a:cubicBezTo>
                <a:lnTo>
                  <a:pt x="256513" y="225981"/>
                </a:lnTo>
                <a:cubicBezTo>
                  <a:pt x="256115" y="225287"/>
                  <a:pt x="255520" y="224692"/>
                  <a:pt x="254825" y="224197"/>
                </a:cubicBezTo>
                <a:cubicBezTo>
                  <a:pt x="253336" y="223205"/>
                  <a:pt x="251450" y="223106"/>
                  <a:pt x="249762" y="223800"/>
                </a:cubicBezTo>
                <a:cubicBezTo>
                  <a:pt x="242615" y="226972"/>
                  <a:pt x="235567" y="228657"/>
                  <a:pt x="228717" y="228657"/>
                </a:cubicBezTo>
                <a:cubicBezTo>
                  <a:pt x="216606" y="228657"/>
                  <a:pt x="205587" y="223602"/>
                  <a:pt x="196057" y="213788"/>
                </a:cubicBezTo>
                <a:cubicBezTo>
                  <a:pt x="188414" y="205957"/>
                  <a:pt x="178487" y="201992"/>
                  <a:pt x="166475" y="201992"/>
                </a:cubicBezTo>
                <a:close/>
                <a:moveTo>
                  <a:pt x="178487" y="100979"/>
                </a:moveTo>
                <a:lnTo>
                  <a:pt x="205389" y="100979"/>
                </a:lnTo>
                <a:cubicBezTo>
                  <a:pt x="251152" y="100979"/>
                  <a:pt x="288477" y="138152"/>
                  <a:pt x="288477" y="183950"/>
                </a:cubicBezTo>
                <a:lnTo>
                  <a:pt x="288477" y="210021"/>
                </a:lnTo>
                <a:cubicBezTo>
                  <a:pt x="291555" y="214383"/>
                  <a:pt x="293242" y="219537"/>
                  <a:pt x="293242" y="224890"/>
                </a:cubicBezTo>
                <a:lnTo>
                  <a:pt x="293242" y="243428"/>
                </a:lnTo>
                <a:cubicBezTo>
                  <a:pt x="293242" y="250961"/>
                  <a:pt x="289867" y="258198"/>
                  <a:pt x="284109" y="262956"/>
                </a:cubicBezTo>
                <a:cubicBezTo>
                  <a:pt x="282620" y="267615"/>
                  <a:pt x="280834" y="272373"/>
                  <a:pt x="278749" y="277132"/>
                </a:cubicBezTo>
                <a:cubicBezTo>
                  <a:pt x="274381" y="288234"/>
                  <a:pt x="268226" y="299832"/>
                  <a:pt x="260781" y="310637"/>
                </a:cubicBezTo>
                <a:cubicBezTo>
                  <a:pt x="257704" y="315197"/>
                  <a:pt x="253534" y="320649"/>
                  <a:pt x="248670" y="326101"/>
                </a:cubicBezTo>
                <a:cubicBezTo>
                  <a:pt x="253137" y="329273"/>
                  <a:pt x="256314" y="332941"/>
                  <a:pt x="257704" y="337303"/>
                </a:cubicBezTo>
                <a:lnTo>
                  <a:pt x="316968" y="355245"/>
                </a:lnTo>
                <a:cubicBezTo>
                  <a:pt x="358661" y="367240"/>
                  <a:pt x="383875" y="542104"/>
                  <a:pt x="383875" y="549638"/>
                </a:cubicBezTo>
                <a:cubicBezTo>
                  <a:pt x="383875" y="558262"/>
                  <a:pt x="376827" y="565300"/>
                  <a:pt x="368091" y="565300"/>
                </a:cubicBezTo>
                <a:lnTo>
                  <a:pt x="15685" y="565300"/>
                </a:lnTo>
                <a:cubicBezTo>
                  <a:pt x="7048" y="565300"/>
                  <a:pt x="0" y="558262"/>
                  <a:pt x="0" y="549638"/>
                </a:cubicBezTo>
                <a:cubicBezTo>
                  <a:pt x="0" y="548745"/>
                  <a:pt x="100" y="547952"/>
                  <a:pt x="199" y="547159"/>
                </a:cubicBezTo>
                <a:cubicBezTo>
                  <a:pt x="199" y="547159"/>
                  <a:pt x="25215" y="367240"/>
                  <a:pt x="66908" y="355245"/>
                </a:cubicBezTo>
                <a:lnTo>
                  <a:pt x="126172" y="337303"/>
                </a:lnTo>
                <a:cubicBezTo>
                  <a:pt x="127562" y="332941"/>
                  <a:pt x="130738" y="329273"/>
                  <a:pt x="135205" y="326101"/>
                </a:cubicBezTo>
                <a:cubicBezTo>
                  <a:pt x="130341" y="320649"/>
                  <a:pt x="126172" y="315197"/>
                  <a:pt x="123094" y="310637"/>
                </a:cubicBezTo>
                <a:cubicBezTo>
                  <a:pt x="115649" y="299832"/>
                  <a:pt x="109395" y="288234"/>
                  <a:pt x="105127" y="277132"/>
                </a:cubicBezTo>
                <a:cubicBezTo>
                  <a:pt x="103042" y="272373"/>
                  <a:pt x="101255" y="267615"/>
                  <a:pt x="99766" y="262956"/>
                </a:cubicBezTo>
                <a:cubicBezTo>
                  <a:pt x="94008" y="258099"/>
                  <a:pt x="90633" y="250961"/>
                  <a:pt x="90633" y="243428"/>
                </a:cubicBezTo>
                <a:lnTo>
                  <a:pt x="90633" y="224890"/>
                </a:lnTo>
                <a:cubicBezTo>
                  <a:pt x="90633" y="219537"/>
                  <a:pt x="92321" y="214383"/>
                  <a:pt x="95398" y="210021"/>
                </a:cubicBezTo>
                <a:lnTo>
                  <a:pt x="95398" y="183950"/>
                </a:lnTo>
                <a:cubicBezTo>
                  <a:pt x="95398" y="138152"/>
                  <a:pt x="132624" y="100979"/>
                  <a:pt x="178487" y="100979"/>
                </a:cubicBezTo>
                <a:close/>
                <a:moveTo>
                  <a:pt x="479606" y="93305"/>
                </a:moveTo>
                <a:cubicBezTo>
                  <a:pt x="488144" y="92017"/>
                  <a:pt x="496086" y="97962"/>
                  <a:pt x="497278" y="106483"/>
                </a:cubicBezTo>
                <a:lnTo>
                  <a:pt x="506710" y="172472"/>
                </a:lnTo>
                <a:cubicBezTo>
                  <a:pt x="508000" y="180993"/>
                  <a:pt x="502043" y="188821"/>
                  <a:pt x="493505" y="190109"/>
                </a:cubicBezTo>
                <a:cubicBezTo>
                  <a:pt x="492711" y="190208"/>
                  <a:pt x="492016" y="190208"/>
                  <a:pt x="491222" y="190208"/>
                </a:cubicBezTo>
                <a:cubicBezTo>
                  <a:pt x="483676" y="190208"/>
                  <a:pt x="476925" y="184659"/>
                  <a:pt x="475833" y="176832"/>
                </a:cubicBezTo>
                <a:lnTo>
                  <a:pt x="471862" y="148989"/>
                </a:lnTo>
                <a:lnTo>
                  <a:pt x="424107" y="213789"/>
                </a:lnTo>
                <a:cubicBezTo>
                  <a:pt x="419739" y="219635"/>
                  <a:pt x="411896" y="221716"/>
                  <a:pt x="405244" y="218843"/>
                </a:cubicBezTo>
                <a:lnTo>
                  <a:pt x="327506" y="184758"/>
                </a:lnTo>
                <a:lnTo>
                  <a:pt x="323237" y="189415"/>
                </a:lnTo>
                <a:cubicBezTo>
                  <a:pt x="322940" y="176336"/>
                  <a:pt x="320557" y="163753"/>
                  <a:pt x="316486" y="152061"/>
                </a:cubicBezTo>
                <a:cubicBezTo>
                  <a:pt x="320557" y="149980"/>
                  <a:pt x="325422" y="149782"/>
                  <a:pt x="329790" y="151665"/>
                </a:cubicBezTo>
                <a:lnTo>
                  <a:pt x="406336" y="185254"/>
                </a:lnTo>
                <a:lnTo>
                  <a:pt x="447538" y="129371"/>
                </a:lnTo>
                <a:lnTo>
                  <a:pt x="417952" y="133632"/>
                </a:lnTo>
                <a:cubicBezTo>
                  <a:pt x="409414" y="134821"/>
                  <a:pt x="401471" y="128876"/>
                  <a:pt x="400280" y="120355"/>
                </a:cubicBezTo>
                <a:cubicBezTo>
                  <a:pt x="398989" y="111834"/>
                  <a:pt x="404946" y="104006"/>
                  <a:pt x="413484" y="102718"/>
                </a:cubicBezTo>
                <a:close/>
                <a:moveTo>
                  <a:pt x="183273" y="0"/>
                </a:moveTo>
                <a:lnTo>
                  <a:pt x="580456" y="0"/>
                </a:lnTo>
                <a:cubicBezTo>
                  <a:pt x="595049" y="0"/>
                  <a:pt x="606862" y="11896"/>
                  <a:pt x="606862" y="26468"/>
                </a:cubicBezTo>
                <a:cubicBezTo>
                  <a:pt x="606862" y="35687"/>
                  <a:pt x="602097" y="43816"/>
                  <a:pt x="594850" y="48575"/>
                </a:cubicBezTo>
                <a:lnTo>
                  <a:pt x="594850" y="299675"/>
                </a:lnTo>
                <a:cubicBezTo>
                  <a:pt x="594850" y="308994"/>
                  <a:pt x="587207" y="316627"/>
                  <a:pt x="577776" y="316627"/>
                </a:cubicBezTo>
                <a:lnTo>
                  <a:pt x="304086" y="316627"/>
                </a:lnTo>
                <a:cubicBezTo>
                  <a:pt x="306468" y="311770"/>
                  <a:pt x="308652" y="306912"/>
                  <a:pt x="310439" y="302154"/>
                </a:cubicBezTo>
                <a:cubicBezTo>
                  <a:pt x="311928" y="298882"/>
                  <a:pt x="313219" y="295611"/>
                  <a:pt x="314410" y="292340"/>
                </a:cubicBezTo>
                <a:cubicBezTo>
                  <a:pt x="316991" y="289267"/>
                  <a:pt x="319175" y="285995"/>
                  <a:pt x="320962" y="282625"/>
                </a:cubicBezTo>
                <a:lnTo>
                  <a:pt x="560801" y="282625"/>
                </a:lnTo>
                <a:lnTo>
                  <a:pt x="560801" y="52837"/>
                </a:lnTo>
                <a:lnTo>
                  <a:pt x="203028" y="52837"/>
                </a:lnTo>
                <a:lnTo>
                  <a:pt x="203028" y="71871"/>
                </a:lnTo>
                <a:lnTo>
                  <a:pt x="174835" y="71871"/>
                </a:lnTo>
                <a:cubicBezTo>
                  <a:pt x="172850" y="71871"/>
                  <a:pt x="170864" y="71970"/>
                  <a:pt x="168879" y="72069"/>
                </a:cubicBezTo>
                <a:lnTo>
                  <a:pt x="168879" y="48575"/>
                </a:lnTo>
                <a:cubicBezTo>
                  <a:pt x="161632" y="43816"/>
                  <a:pt x="156867" y="35687"/>
                  <a:pt x="156867" y="26468"/>
                </a:cubicBezTo>
                <a:cubicBezTo>
                  <a:pt x="156867" y="11896"/>
                  <a:pt x="168680" y="0"/>
                  <a:pt x="183273" y="0"/>
                </a:cubicBezTo>
                <a:close/>
              </a:path>
            </a:pathLst>
          </a:custGeom>
          <a:solidFill>
            <a:srgbClr val="000000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b="1" i="1" lang="zh-CN" sz="2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îṣlïdé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7456109" y="4063115"/>
            <a:ext cx="1993946" cy="3617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altLang="zh-CN" i="1" lang="en-US" sz="1600">
                <a:cs typeface="+mn-ea"/>
                <a:sym typeface="+mn-lt"/>
              </a:rPr>
              <a:t>02.添加标题</a:t>
            </a:r>
          </a:p>
        </p:txBody>
      </p:sp>
      <p:sp>
        <p:nvSpPr>
          <p:cNvPr id="23" name="ísḷíḋê">
            <a:extLst>
              <a:ext uri="{FF2B5EF4-FFF2-40B4-BE49-F238E27FC236}">
                <a16:creationId xmlns:a16="http://schemas.microsoft.com/office/drawing/2014/main" id="{23C7B27E-BA81-45BD-9D1A-90796134D0AB}"/>
              </a:ext>
            </a:extLst>
          </p:cNvPr>
          <p:cNvSpPr/>
          <p:nvPr/>
        </p:nvSpPr>
        <p:spPr bwMode="auto">
          <a:xfrm>
            <a:off x="7456109" y="4424869"/>
            <a:ext cx="1993946" cy="152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indent="-171450" marL="1714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indent="-171450" marL="171450">
              <a:lnSpc>
                <a:spcPct val="150000"/>
              </a:lnSpc>
              <a:buFont charset="0" panose="020b0604020202020204" pitchFamily="34" typeface="Arial"/>
              <a:buChar char="•"/>
            </a:pPr>
            <a:endParaRPr altLang="zh-CN" lang="en-US" sz="1100">
              <a:cs typeface="+mn-ea"/>
              <a:sym typeface="+mn-lt"/>
            </a:endParaRPr>
          </a:p>
          <a:p>
            <a:pPr indent="-171450" marL="1714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20" name="íŝḻîḍé">
            <a:extLst>
              <a:ext uri="{FF2B5EF4-FFF2-40B4-BE49-F238E27FC236}">
                <a16:creationId xmlns:a16="http://schemas.microsoft.com/office/drawing/2014/main" id="{BA3A1154-7DCF-4855-8E0E-2BA7D4541FC9}"/>
              </a:ext>
            </a:extLst>
          </p:cNvPr>
          <p:cNvSpPr/>
          <p:nvPr/>
        </p:nvSpPr>
        <p:spPr>
          <a:xfrm>
            <a:off x="7547549" y="3129963"/>
            <a:ext cx="715248" cy="715248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iṩḷiḓe">
            <a:extLst>
              <a:ext uri="{FF2B5EF4-FFF2-40B4-BE49-F238E27FC236}">
                <a16:creationId xmlns:a16="http://schemas.microsoft.com/office/drawing/2014/main" id="{1C23A4FC-F83D-4405-8F0A-A11CCBBE5186}"/>
              </a:ext>
            </a:extLst>
          </p:cNvPr>
          <p:cNvSpPr/>
          <p:nvPr/>
        </p:nvSpPr>
        <p:spPr>
          <a:xfrm>
            <a:off x="7720499" y="3293884"/>
            <a:ext cx="369346" cy="387406"/>
          </a:xfrm>
          <a:custGeom>
            <a:gdLst>
              <a:gd fmla="*/ 272000 w 578707" name="connsiteX0"/>
              <a:gd fmla="*/ 341347 h 607004" name="connsiteY0"/>
              <a:gd fmla="*/ 256491 w 578707" name="connsiteX1"/>
              <a:gd fmla="*/ 346871 h 607004" name="connsiteY1"/>
              <a:gd fmla="*/ 251177 w 578707" name="connsiteX2"/>
              <a:gd fmla="*/ 353152 h 607004" name="connsiteY2"/>
              <a:gd fmla="*/ 251177 w 578707" name="connsiteX3"/>
              <a:gd fmla="*/ 369180 h 607004" name="connsiteY3"/>
              <a:gd fmla="*/ 248682 w 578707" name="connsiteX4"/>
              <a:gd fmla="*/ 370913 h 607004" name="connsiteY4"/>
              <a:gd fmla="*/ 247164 w 578707" name="connsiteX5"/>
              <a:gd fmla="*/ 375786 h 607004" name="connsiteY5"/>
              <a:gd fmla="*/ 250634 w 578707" name="connsiteX6"/>
              <a:gd fmla="*/ 409900 h 607004" name="connsiteY6"/>
              <a:gd fmla="*/ 255298 w 578707" name="connsiteX7"/>
              <a:gd fmla="*/ 415424 h 607004" name="connsiteY7"/>
              <a:gd fmla="*/ 257033 w 578707" name="connsiteX8"/>
              <a:gd fmla="*/ 415640 h 607004" name="connsiteY8"/>
              <a:gd fmla="*/ 262130 w 578707" name="connsiteX9"/>
              <a:gd fmla="*/ 413041 h 607004" name="connsiteY9"/>
              <a:gd fmla="*/ 280134 w 578707" name="connsiteX10"/>
              <a:gd fmla="*/ 389215 h 607004" name="connsiteY10"/>
              <a:gd fmla="*/ 281435 w 578707" name="connsiteX11"/>
              <a:gd fmla="*/ 385317 h 607004" name="connsiteY11"/>
              <a:gd fmla="*/ 281435 w 578707" name="connsiteX12"/>
              <a:gd fmla="*/ 346979 h 607004" name="connsiteY12"/>
              <a:gd fmla="*/ 278290 w 578707" name="connsiteX13"/>
              <a:gd fmla="*/ 341564 h 607004" name="connsiteY13"/>
              <a:gd fmla="*/ 272000 w 578707" name="connsiteX14"/>
              <a:gd fmla="*/ 341347 h 607004" name="connsiteY14"/>
              <a:gd fmla="*/ 190768 w 578707" name="connsiteX15"/>
              <a:gd fmla="*/ 341347 h 607004" name="connsiteY15"/>
              <a:gd fmla="*/ 184478 w 578707" name="connsiteX16"/>
              <a:gd fmla="*/ 341564 h 607004" name="connsiteY16"/>
              <a:gd fmla="*/ 181333 w 578707" name="connsiteX17"/>
              <a:gd fmla="*/ 346979 h 607004" name="connsiteY17"/>
              <a:gd fmla="*/ 181333 w 578707" name="connsiteX18"/>
              <a:gd fmla="*/ 385317 h 607004" name="connsiteY18"/>
              <a:gd fmla="*/ 182634 w 578707" name="connsiteX19"/>
              <a:gd fmla="*/ 389215 h 607004" name="connsiteY19"/>
              <a:gd fmla="*/ 200638 w 578707" name="connsiteX20"/>
              <a:gd fmla="*/ 413041 h 607004" name="connsiteY20"/>
              <a:gd fmla="*/ 205843 w 578707" name="connsiteX21"/>
              <a:gd fmla="*/ 415640 h 607004" name="connsiteY21"/>
              <a:gd fmla="*/ 207579 w 578707" name="connsiteX22"/>
              <a:gd fmla="*/ 415424 h 607004" name="connsiteY22"/>
              <a:gd fmla="*/ 212242 w 578707" name="connsiteX23"/>
              <a:gd fmla="*/ 409900 h 607004" name="connsiteY23"/>
              <a:gd fmla="*/ 215713 w 578707" name="connsiteX24"/>
              <a:gd fmla="*/ 375786 h 607004" name="connsiteY24"/>
              <a:gd fmla="*/ 214086 w 578707" name="connsiteX25"/>
              <a:gd fmla="*/ 370805 h 607004" name="connsiteY25"/>
              <a:gd fmla="*/ 211700 w 578707" name="connsiteX26"/>
              <a:gd fmla="*/ 369180 h 607004" name="connsiteY26"/>
              <a:gd fmla="*/ 211700 w 578707" name="connsiteX27"/>
              <a:gd fmla="*/ 353152 h 607004" name="connsiteY27"/>
              <a:gd fmla="*/ 206386 w 578707" name="connsiteX28"/>
              <a:gd fmla="*/ 346871 h 607004" name="connsiteY28"/>
              <a:gd fmla="*/ 190768 w 578707" name="connsiteX29"/>
              <a:gd fmla="*/ 341347 h 607004" name="connsiteY29"/>
              <a:gd fmla="*/ 200746 w 578707" name="connsiteX30"/>
              <a:gd fmla="*/ 168936 h 607004" name="connsiteY30"/>
              <a:gd fmla="*/ 156172 w 578707" name="connsiteX31"/>
              <a:gd fmla="*/ 180740 h 607004" name="connsiteY31"/>
              <a:gd fmla="*/ 152593 w 578707" name="connsiteX32"/>
              <a:gd fmla="*/ 186480 h 607004" name="connsiteY32"/>
              <a:gd fmla="*/ 152593 w 578707" name="connsiteX33"/>
              <a:gd fmla="*/ 197851 h 607004" name="connsiteY33"/>
              <a:gd fmla="*/ 149990 w 578707" name="connsiteX34"/>
              <a:gd fmla="*/ 197851 h 607004" name="connsiteY34"/>
              <a:gd fmla="*/ 143591 w 578707" name="connsiteX35"/>
              <a:gd fmla="*/ 204349 h 607004" name="connsiteY35"/>
              <a:gd fmla="*/ 143591 w 578707" name="connsiteX36"/>
              <a:gd fmla="*/ 214854 h 607004" name="connsiteY36"/>
              <a:gd fmla="*/ 146520 w 578707" name="connsiteX37"/>
              <a:gd fmla="*/ 220269 h 607004" name="connsiteY37"/>
              <a:gd fmla="*/ 152702 w 578707" name="connsiteX38"/>
              <a:gd fmla="*/ 224276 h 607004" name="connsiteY38"/>
              <a:gd fmla="*/ 153135 w 578707" name="connsiteX39"/>
              <a:gd fmla="*/ 226984 h 607004" name="connsiteY39"/>
              <a:gd fmla="*/ 176127 w 578707" name="connsiteX40"/>
              <a:gd fmla="*/ 280050 h 607004" name="connsiteY40"/>
              <a:gd fmla="*/ 214194 w 578707" name="connsiteX41"/>
              <a:gd fmla="*/ 312973 h 607004" name="connsiteY41"/>
              <a:gd fmla="*/ 248682 w 578707" name="connsiteX42"/>
              <a:gd fmla="*/ 312973 h 607004" name="connsiteY42"/>
              <a:gd fmla="*/ 286749 w 578707" name="connsiteX43"/>
              <a:gd fmla="*/ 280050 h 607004" name="connsiteY43"/>
              <a:gd fmla="*/ 309741 w 578707" name="connsiteX44"/>
              <a:gd fmla="*/ 226984 h 607004" name="connsiteY44"/>
              <a:gd fmla="*/ 310067 w 578707" name="connsiteX45"/>
              <a:gd fmla="*/ 224276 h 607004" name="connsiteY45"/>
              <a:gd fmla="*/ 316357 w 578707" name="connsiteX46"/>
              <a:gd fmla="*/ 220269 h 607004" name="connsiteY46"/>
              <a:gd fmla="*/ 319285 w 578707" name="connsiteX47"/>
              <a:gd fmla="*/ 214854 h 607004" name="connsiteY47"/>
              <a:gd fmla="*/ 319285 w 578707" name="connsiteX48"/>
              <a:gd fmla="*/ 204349 h 607004" name="connsiteY48"/>
              <a:gd fmla="*/ 312778 w 578707" name="connsiteX49"/>
              <a:gd fmla="*/ 197851 h 607004" name="connsiteY49"/>
              <a:gd fmla="*/ 309307 w 578707" name="connsiteX50"/>
              <a:gd fmla="*/ 197851 h 607004" name="connsiteY50"/>
              <a:gd fmla="*/ 307247 w 578707" name="connsiteX51"/>
              <a:gd fmla="*/ 195794 h 607004" name="connsiteY51"/>
              <a:gd fmla="*/ 301173 w 578707" name="connsiteX52"/>
              <a:gd fmla="*/ 195252 h 607004" name="connsiteY52"/>
              <a:gd fmla="*/ 275795 w 578707" name="connsiteX53"/>
              <a:gd fmla="*/ 201100 h 607004" name="connsiteY53"/>
              <a:gd fmla="*/ 236427 w 578707" name="connsiteX54"/>
              <a:gd fmla="*/ 183231 h 607004" name="connsiteY54"/>
              <a:gd fmla="*/ 200746 w 578707" name="connsiteX55"/>
              <a:gd fmla="*/ 168936 h 607004" name="connsiteY55"/>
              <a:gd fmla="*/ 417667 w 578707" name="connsiteX56"/>
              <a:gd fmla="*/ 57723 h 607004" name="connsiteY56"/>
              <a:gd fmla="*/ 430673 w 578707" name="connsiteX57"/>
              <a:gd fmla="*/ 70828 h 607004" name="connsiteY57"/>
              <a:gd fmla="*/ 430673 w 578707" name="connsiteX58"/>
              <a:gd fmla="*/ 154334 h 607004" name="connsiteY58"/>
              <a:gd fmla="*/ 481940 w 578707" name="connsiteX59"/>
              <a:gd fmla="*/ 154334 h 607004" name="connsiteY59"/>
              <a:gd fmla="*/ 494946 w 578707" name="connsiteX60"/>
              <a:gd fmla="*/ 167439 h 607004" name="connsiteY60"/>
              <a:gd fmla="*/ 481940 w 578707" name="connsiteX61"/>
              <a:gd fmla="*/ 180436 h 607004" name="connsiteY61"/>
              <a:gd fmla="*/ 417667 w 578707" name="connsiteX62"/>
              <a:gd fmla="*/ 180436 h 607004" name="connsiteY62"/>
              <a:gd fmla="*/ 404552 w 578707" name="connsiteX63"/>
              <a:gd fmla="*/ 167439 h 607004" name="connsiteY63"/>
              <a:gd fmla="*/ 404552 w 578707" name="connsiteX64"/>
              <a:gd fmla="*/ 70828 h 607004" name="connsiteY64"/>
              <a:gd fmla="*/ 417667 w 578707" name="connsiteX65"/>
              <a:gd fmla="*/ 57723 h 607004" name="connsiteY65"/>
              <a:gd fmla="*/ 215170 w 578707" name="connsiteX66"/>
              <a:gd fmla="*/ 47208 h 607004" name="connsiteY66"/>
              <a:gd fmla="*/ 247706 w 578707" name="connsiteX67"/>
              <a:gd fmla="*/ 47208 h 607004" name="connsiteY67"/>
              <a:gd fmla="*/ 347808 w 578707" name="connsiteX68"/>
              <a:gd fmla="*/ 147276 h 607004" name="connsiteY68"/>
              <a:gd fmla="*/ 347808 w 578707" name="connsiteX69"/>
              <a:gd fmla="*/ 178683 h 607004" name="connsiteY69"/>
              <a:gd fmla="*/ 353556 w 578707" name="connsiteX70"/>
              <a:gd fmla="*/ 196552 h 607004" name="connsiteY70"/>
              <a:gd fmla="*/ 353556 w 578707" name="connsiteX71"/>
              <a:gd fmla="*/ 218861 h 607004" name="connsiteY71"/>
              <a:gd fmla="*/ 342494 w 578707" name="connsiteX72"/>
              <a:gd fmla="*/ 242579 h 607004" name="connsiteY72"/>
              <a:gd fmla="*/ 335987 w 578707" name="connsiteX73"/>
              <a:gd fmla="*/ 259473 h 607004" name="connsiteY73"/>
              <a:gd fmla="*/ 314405 w 578707" name="connsiteX74"/>
              <a:gd fmla="*/ 299977 h 607004" name="connsiteY74"/>
              <a:gd fmla="*/ 299763 w 578707" name="connsiteX75"/>
              <a:gd fmla="*/ 318605 h 607004" name="connsiteY75"/>
              <a:gd fmla="*/ 310717 w 578707" name="connsiteX76"/>
              <a:gd fmla="*/ 332142 h 607004" name="connsiteY76"/>
              <a:gd fmla="*/ 382079 w 578707" name="connsiteX77"/>
              <a:gd fmla="*/ 353693 h 607004" name="connsiteY77"/>
              <a:gd fmla="*/ 462768 w 578707" name="connsiteX78"/>
              <a:gd fmla="*/ 588052 h 607004" name="connsiteY78"/>
              <a:gd fmla="*/ 443789 w 578707" name="connsiteX79"/>
              <a:gd fmla="*/ 607004 h 607004" name="connsiteY79"/>
              <a:gd fmla="*/ 18979 w 578707" name="connsiteX80"/>
              <a:gd fmla="*/ 607004 h 607004" name="connsiteY80"/>
              <a:gd fmla="*/ 0 w 578707" name="connsiteX81"/>
              <a:gd fmla="*/ 588052 h 607004" name="connsiteY81"/>
              <a:gd fmla="*/ 325 w 578707" name="connsiteX82"/>
              <a:gd fmla="*/ 585128 h 607004" name="connsiteY82"/>
              <a:gd fmla="*/ 80689 w 578707" name="connsiteX83"/>
              <a:gd fmla="*/ 353693 h 607004" name="connsiteY83"/>
              <a:gd fmla="*/ 152159 w 578707" name="connsiteX84"/>
              <a:gd fmla="*/ 332142 h 607004" name="connsiteY84"/>
              <a:gd fmla="*/ 163005 w 578707" name="connsiteX85"/>
              <a:gd fmla="*/ 318605 h 607004" name="connsiteY85"/>
              <a:gd fmla="*/ 148363 w 578707" name="connsiteX86"/>
              <a:gd fmla="*/ 299977 h 607004" name="connsiteY86"/>
              <a:gd fmla="*/ 126781 w 578707" name="connsiteX87"/>
              <a:gd fmla="*/ 259582 h 607004" name="connsiteY87"/>
              <a:gd fmla="*/ 120383 w 578707" name="connsiteX88"/>
              <a:gd fmla="*/ 242471 h 607004" name="connsiteY88"/>
              <a:gd fmla="*/ 109320 w 578707" name="connsiteX89"/>
              <a:gd fmla="*/ 218861 h 607004" name="connsiteY89"/>
              <a:gd fmla="*/ 109320 w 578707" name="connsiteX90"/>
              <a:gd fmla="*/ 196552 h 607004" name="connsiteY90"/>
              <a:gd fmla="*/ 115068 w 578707" name="connsiteX91"/>
              <a:gd fmla="*/ 178683 h 607004" name="connsiteY91"/>
              <a:gd fmla="*/ 115068 w 578707" name="connsiteX92"/>
              <a:gd fmla="*/ 147276 h 607004" name="connsiteY92"/>
              <a:gd fmla="*/ 215170 w 578707" name="connsiteX93"/>
              <a:gd fmla="*/ 47208 h 607004" name="connsiteY93"/>
              <a:gd fmla="*/ 415135 w 578707" name="connsiteX94"/>
              <a:gd fmla="*/ 0 h 607004" name="connsiteY94"/>
              <a:gd fmla="*/ 578707 w 578707" name="connsiteX95"/>
              <a:gd fmla="*/ 163305 h 607004" name="connsiteY95"/>
              <a:gd fmla="*/ 415135 w 578707" name="connsiteX96"/>
              <a:gd fmla="*/ 326718 h 607004" name="connsiteY96"/>
              <a:gd fmla="*/ 344955 w 578707" name="connsiteX97"/>
              <a:gd fmla="*/ 310907 h 607004" name="connsiteY97"/>
              <a:gd fmla="*/ 360357 w 578707" name="connsiteX98"/>
              <a:gd fmla="*/ 279719 h 607004" name="connsiteY98"/>
              <a:gd fmla="*/ 415135 w 578707" name="connsiteX99"/>
              <a:gd fmla="*/ 291956 h 607004" name="connsiteY99"/>
              <a:gd fmla="*/ 543888 w 578707" name="connsiteX100"/>
              <a:gd fmla="*/ 163305 h 607004" name="connsiteY100"/>
              <a:gd fmla="*/ 415135 w 578707" name="connsiteX101"/>
              <a:gd fmla="*/ 34762 h 607004" name="connsiteY101"/>
              <a:gd fmla="*/ 339097 w 578707" name="connsiteX102"/>
              <a:gd fmla="*/ 59561 h 607004" name="connsiteY102"/>
              <a:gd fmla="*/ 311546 w 578707" name="connsiteX103"/>
              <a:gd fmla="*/ 37036 h 607004" name="connsiteY103"/>
              <a:gd fmla="*/ 415135 w 578707" name="connsiteX104"/>
              <a:gd fmla="*/ 0 h 607004" name="connsiteY1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b="b" l="l" r="r" t="t"/>
            <a:pathLst>
              <a:path h="607004" w="578707">
                <a:moveTo>
                  <a:pt x="272000" y="341347"/>
                </a:moveTo>
                <a:cubicBezTo>
                  <a:pt x="266794" y="344163"/>
                  <a:pt x="261588" y="346004"/>
                  <a:pt x="256491" y="346871"/>
                </a:cubicBezTo>
                <a:cubicBezTo>
                  <a:pt x="253346" y="347412"/>
                  <a:pt x="251177" y="350119"/>
                  <a:pt x="251177" y="353152"/>
                </a:cubicBezTo>
                <a:lnTo>
                  <a:pt x="251177" y="369180"/>
                </a:lnTo>
                <a:cubicBezTo>
                  <a:pt x="250201" y="369505"/>
                  <a:pt x="249441" y="370155"/>
                  <a:pt x="248682" y="370913"/>
                </a:cubicBezTo>
                <a:cubicBezTo>
                  <a:pt x="247489" y="372212"/>
                  <a:pt x="246947" y="374053"/>
                  <a:pt x="247164" y="375786"/>
                </a:cubicBezTo>
                <a:lnTo>
                  <a:pt x="250634" y="409900"/>
                </a:lnTo>
                <a:cubicBezTo>
                  <a:pt x="250960" y="412500"/>
                  <a:pt x="252803" y="414665"/>
                  <a:pt x="255298" y="415424"/>
                </a:cubicBezTo>
                <a:cubicBezTo>
                  <a:pt x="255840" y="415532"/>
                  <a:pt x="256491" y="415640"/>
                  <a:pt x="257033" y="415640"/>
                </a:cubicBezTo>
                <a:cubicBezTo>
                  <a:pt x="258985" y="415640"/>
                  <a:pt x="260937" y="414665"/>
                  <a:pt x="262130" y="413041"/>
                </a:cubicBezTo>
                <a:lnTo>
                  <a:pt x="280134" y="389215"/>
                </a:lnTo>
                <a:cubicBezTo>
                  <a:pt x="281001" y="388132"/>
                  <a:pt x="281435" y="386724"/>
                  <a:pt x="281435" y="385317"/>
                </a:cubicBezTo>
                <a:lnTo>
                  <a:pt x="281435" y="346979"/>
                </a:lnTo>
                <a:cubicBezTo>
                  <a:pt x="281435" y="344813"/>
                  <a:pt x="280242" y="342647"/>
                  <a:pt x="278290" y="341564"/>
                </a:cubicBezTo>
                <a:cubicBezTo>
                  <a:pt x="276446" y="340373"/>
                  <a:pt x="274060" y="340264"/>
                  <a:pt x="272000" y="341347"/>
                </a:cubicBezTo>
                <a:close/>
                <a:moveTo>
                  <a:pt x="190768" y="341347"/>
                </a:moveTo>
                <a:cubicBezTo>
                  <a:pt x="188816" y="340264"/>
                  <a:pt x="186430" y="340373"/>
                  <a:pt x="184478" y="341564"/>
                </a:cubicBezTo>
                <a:cubicBezTo>
                  <a:pt x="182526" y="342647"/>
                  <a:pt x="181333" y="344813"/>
                  <a:pt x="181333" y="346979"/>
                </a:cubicBezTo>
                <a:lnTo>
                  <a:pt x="181333" y="385317"/>
                </a:lnTo>
                <a:cubicBezTo>
                  <a:pt x="181333" y="386724"/>
                  <a:pt x="181767" y="388132"/>
                  <a:pt x="182634" y="389215"/>
                </a:cubicBezTo>
                <a:lnTo>
                  <a:pt x="200638" y="413041"/>
                </a:lnTo>
                <a:cubicBezTo>
                  <a:pt x="201939" y="414665"/>
                  <a:pt x="203783" y="415640"/>
                  <a:pt x="205843" y="415640"/>
                </a:cubicBezTo>
                <a:cubicBezTo>
                  <a:pt x="206386" y="415640"/>
                  <a:pt x="206928" y="415532"/>
                  <a:pt x="207579" y="415424"/>
                </a:cubicBezTo>
                <a:cubicBezTo>
                  <a:pt x="210073" y="414665"/>
                  <a:pt x="211917" y="412500"/>
                  <a:pt x="212242" y="409900"/>
                </a:cubicBezTo>
                <a:lnTo>
                  <a:pt x="215713" y="375786"/>
                </a:lnTo>
                <a:cubicBezTo>
                  <a:pt x="215929" y="374053"/>
                  <a:pt x="215279" y="372212"/>
                  <a:pt x="214086" y="370805"/>
                </a:cubicBezTo>
                <a:cubicBezTo>
                  <a:pt x="213435" y="370155"/>
                  <a:pt x="212567" y="369505"/>
                  <a:pt x="211700" y="369180"/>
                </a:cubicBezTo>
                <a:lnTo>
                  <a:pt x="211700" y="353152"/>
                </a:lnTo>
                <a:cubicBezTo>
                  <a:pt x="211700" y="350119"/>
                  <a:pt x="209422" y="347412"/>
                  <a:pt x="206386" y="346871"/>
                </a:cubicBezTo>
                <a:cubicBezTo>
                  <a:pt x="201288" y="346004"/>
                  <a:pt x="196083" y="344163"/>
                  <a:pt x="190768" y="341347"/>
                </a:cubicBezTo>
                <a:close/>
                <a:moveTo>
                  <a:pt x="200746" y="168936"/>
                </a:moveTo>
                <a:cubicBezTo>
                  <a:pt x="182526" y="168936"/>
                  <a:pt x="165065" y="176300"/>
                  <a:pt x="156172" y="180740"/>
                </a:cubicBezTo>
                <a:cubicBezTo>
                  <a:pt x="154003" y="181823"/>
                  <a:pt x="152593" y="183989"/>
                  <a:pt x="152593" y="186480"/>
                </a:cubicBezTo>
                <a:lnTo>
                  <a:pt x="152593" y="197851"/>
                </a:lnTo>
                <a:lnTo>
                  <a:pt x="149990" y="197851"/>
                </a:lnTo>
                <a:cubicBezTo>
                  <a:pt x="146520" y="197851"/>
                  <a:pt x="143591" y="200776"/>
                  <a:pt x="143591" y="204349"/>
                </a:cubicBezTo>
                <a:lnTo>
                  <a:pt x="143591" y="214854"/>
                </a:lnTo>
                <a:cubicBezTo>
                  <a:pt x="143591" y="217020"/>
                  <a:pt x="144676" y="219078"/>
                  <a:pt x="146520" y="220269"/>
                </a:cubicBezTo>
                <a:lnTo>
                  <a:pt x="152702" y="224276"/>
                </a:lnTo>
                <a:lnTo>
                  <a:pt x="153135" y="226984"/>
                </a:lnTo>
                <a:cubicBezTo>
                  <a:pt x="155087" y="242254"/>
                  <a:pt x="163764" y="262073"/>
                  <a:pt x="176127" y="280050"/>
                </a:cubicBezTo>
                <a:cubicBezTo>
                  <a:pt x="191853" y="302793"/>
                  <a:pt x="206603" y="312973"/>
                  <a:pt x="214194" y="312973"/>
                </a:cubicBezTo>
                <a:lnTo>
                  <a:pt x="248682" y="312973"/>
                </a:lnTo>
                <a:cubicBezTo>
                  <a:pt x="256274" y="312973"/>
                  <a:pt x="271023" y="302793"/>
                  <a:pt x="286749" y="280050"/>
                </a:cubicBezTo>
                <a:cubicBezTo>
                  <a:pt x="299113" y="262073"/>
                  <a:pt x="307681" y="242254"/>
                  <a:pt x="309741" y="226984"/>
                </a:cubicBezTo>
                <a:lnTo>
                  <a:pt x="310067" y="224276"/>
                </a:lnTo>
                <a:lnTo>
                  <a:pt x="316357" y="220269"/>
                </a:lnTo>
                <a:cubicBezTo>
                  <a:pt x="318092" y="219078"/>
                  <a:pt x="319285" y="217020"/>
                  <a:pt x="319285" y="214854"/>
                </a:cubicBezTo>
                <a:lnTo>
                  <a:pt x="319285" y="204349"/>
                </a:lnTo>
                <a:cubicBezTo>
                  <a:pt x="319285" y="200776"/>
                  <a:pt x="316357" y="197851"/>
                  <a:pt x="312778" y="197851"/>
                </a:cubicBezTo>
                <a:lnTo>
                  <a:pt x="309307" y="197851"/>
                </a:lnTo>
                <a:cubicBezTo>
                  <a:pt x="308765" y="197093"/>
                  <a:pt x="308114" y="196335"/>
                  <a:pt x="307247" y="195794"/>
                </a:cubicBezTo>
                <a:cubicBezTo>
                  <a:pt x="305403" y="194603"/>
                  <a:pt x="303125" y="194386"/>
                  <a:pt x="301173" y="195252"/>
                </a:cubicBezTo>
                <a:cubicBezTo>
                  <a:pt x="292606" y="199151"/>
                  <a:pt x="284038" y="201100"/>
                  <a:pt x="275795" y="201100"/>
                </a:cubicBezTo>
                <a:cubicBezTo>
                  <a:pt x="261154" y="201100"/>
                  <a:pt x="247923" y="195036"/>
                  <a:pt x="236427" y="183231"/>
                </a:cubicBezTo>
                <a:cubicBezTo>
                  <a:pt x="227209" y="173701"/>
                  <a:pt x="215279" y="168936"/>
                  <a:pt x="200746" y="168936"/>
                </a:cubicBezTo>
                <a:close/>
                <a:moveTo>
                  <a:pt x="417667" y="57723"/>
                </a:moveTo>
                <a:cubicBezTo>
                  <a:pt x="424820" y="57723"/>
                  <a:pt x="430673" y="63572"/>
                  <a:pt x="430673" y="70828"/>
                </a:cubicBezTo>
                <a:lnTo>
                  <a:pt x="430673" y="154334"/>
                </a:lnTo>
                <a:lnTo>
                  <a:pt x="481940" y="154334"/>
                </a:lnTo>
                <a:cubicBezTo>
                  <a:pt x="489093" y="154334"/>
                  <a:pt x="494946" y="160182"/>
                  <a:pt x="494946" y="167439"/>
                </a:cubicBezTo>
                <a:cubicBezTo>
                  <a:pt x="494946" y="174587"/>
                  <a:pt x="489093" y="180436"/>
                  <a:pt x="481940" y="180436"/>
                </a:cubicBezTo>
                <a:lnTo>
                  <a:pt x="417667" y="180436"/>
                </a:lnTo>
                <a:cubicBezTo>
                  <a:pt x="410405" y="180436"/>
                  <a:pt x="404552" y="174587"/>
                  <a:pt x="404552" y="167439"/>
                </a:cubicBezTo>
                <a:lnTo>
                  <a:pt x="404552" y="70828"/>
                </a:lnTo>
                <a:cubicBezTo>
                  <a:pt x="404552" y="63572"/>
                  <a:pt x="410405" y="57723"/>
                  <a:pt x="417667" y="57723"/>
                </a:cubicBezTo>
                <a:close/>
                <a:moveTo>
                  <a:pt x="215170" y="47208"/>
                </a:moveTo>
                <a:lnTo>
                  <a:pt x="247706" y="47208"/>
                </a:lnTo>
                <a:cubicBezTo>
                  <a:pt x="302909" y="47208"/>
                  <a:pt x="347808" y="92044"/>
                  <a:pt x="347808" y="147276"/>
                </a:cubicBezTo>
                <a:lnTo>
                  <a:pt x="347808" y="178683"/>
                </a:lnTo>
                <a:cubicBezTo>
                  <a:pt x="351495" y="183881"/>
                  <a:pt x="353556" y="190162"/>
                  <a:pt x="353556" y="196552"/>
                </a:cubicBezTo>
                <a:lnTo>
                  <a:pt x="353556" y="218861"/>
                </a:lnTo>
                <a:cubicBezTo>
                  <a:pt x="353556" y="228067"/>
                  <a:pt x="349435" y="236731"/>
                  <a:pt x="342494" y="242579"/>
                </a:cubicBezTo>
                <a:cubicBezTo>
                  <a:pt x="340759" y="248102"/>
                  <a:pt x="338590" y="253842"/>
                  <a:pt x="335987" y="259473"/>
                </a:cubicBezTo>
                <a:cubicBezTo>
                  <a:pt x="330889" y="273011"/>
                  <a:pt x="323406" y="286981"/>
                  <a:pt x="314405" y="299977"/>
                </a:cubicBezTo>
                <a:cubicBezTo>
                  <a:pt x="310717" y="305392"/>
                  <a:pt x="305728" y="311998"/>
                  <a:pt x="299763" y="318605"/>
                </a:cubicBezTo>
                <a:cubicBezTo>
                  <a:pt x="305186" y="322395"/>
                  <a:pt x="308982" y="326944"/>
                  <a:pt x="310717" y="332142"/>
                </a:cubicBezTo>
                <a:lnTo>
                  <a:pt x="382079" y="353693"/>
                </a:lnTo>
                <a:cubicBezTo>
                  <a:pt x="432401" y="368205"/>
                  <a:pt x="462768" y="578955"/>
                  <a:pt x="462768" y="588052"/>
                </a:cubicBezTo>
                <a:cubicBezTo>
                  <a:pt x="462768" y="598448"/>
                  <a:pt x="454309" y="607004"/>
                  <a:pt x="443789" y="607004"/>
                </a:cubicBezTo>
                <a:lnTo>
                  <a:pt x="18979" y="607004"/>
                </a:lnTo>
                <a:cubicBezTo>
                  <a:pt x="8568" y="607004"/>
                  <a:pt x="0" y="598448"/>
                  <a:pt x="0" y="588052"/>
                </a:cubicBezTo>
                <a:cubicBezTo>
                  <a:pt x="0" y="587077"/>
                  <a:pt x="108" y="586102"/>
                  <a:pt x="325" y="585128"/>
                </a:cubicBezTo>
                <a:cubicBezTo>
                  <a:pt x="325" y="585128"/>
                  <a:pt x="30475" y="368205"/>
                  <a:pt x="80689" y="353693"/>
                </a:cubicBezTo>
                <a:lnTo>
                  <a:pt x="152159" y="332142"/>
                </a:lnTo>
                <a:cubicBezTo>
                  <a:pt x="153894" y="326944"/>
                  <a:pt x="157690" y="322395"/>
                  <a:pt x="163005" y="318605"/>
                </a:cubicBezTo>
                <a:cubicBezTo>
                  <a:pt x="157148" y="311998"/>
                  <a:pt x="152159" y="305392"/>
                  <a:pt x="148363" y="299977"/>
                </a:cubicBezTo>
                <a:cubicBezTo>
                  <a:pt x="139470" y="286981"/>
                  <a:pt x="131987" y="273011"/>
                  <a:pt x="126781" y="259582"/>
                </a:cubicBezTo>
                <a:cubicBezTo>
                  <a:pt x="124287" y="253842"/>
                  <a:pt x="122118" y="248102"/>
                  <a:pt x="120383" y="242471"/>
                </a:cubicBezTo>
                <a:cubicBezTo>
                  <a:pt x="113333" y="236731"/>
                  <a:pt x="109320" y="227959"/>
                  <a:pt x="109320" y="218861"/>
                </a:cubicBezTo>
                <a:lnTo>
                  <a:pt x="109320" y="196552"/>
                </a:lnTo>
                <a:cubicBezTo>
                  <a:pt x="109320" y="190162"/>
                  <a:pt x="111273" y="183881"/>
                  <a:pt x="115068" y="178683"/>
                </a:cubicBezTo>
                <a:lnTo>
                  <a:pt x="115068" y="147276"/>
                </a:lnTo>
                <a:cubicBezTo>
                  <a:pt x="115068" y="92044"/>
                  <a:pt x="159968" y="47208"/>
                  <a:pt x="215170" y="47208"/>
                </a:cubicBezTo>
                <a:close/>
                <a:moveTo>
                  <a:pt x="415135" y="0"/>
                </a:moveTo>
                <a:cubicBezTo>
                  <a:pt x="505381" y="0"/>
                  <a:pt x="578707" y="73314"/>
                  <a:pt x="578707" y="163305"/>
                </a:cubicBezTo>
                <a:cubicBezTo>
                  <a:pt x="578707" y="253404"/>
                  <a:pt x="505381" y="326718"/>
                  <a:pt x="415135" y="326718"/>
                </a:cubicBezTo>
                <a:cubicBezTo>
                  <a:pt x="390078" y="326718"/>
                  <a:pt x="366215" y="320979"/>
                  <a:pt x="344955" y="310907"/>
                </a:cubicBezTo>
                <a:cubicBezTo>
                  <a:pt x="351029" y="300620"/>
                  <a:pt x="356236" y="290115"/>
                  <a:pt x="360357" y="279719"/>
                </a:cubicBezTo>
                <a:cubicBezTo>
                  <a:pt x="376953" y="287516"/>
                  <a:pt x="395502" y="291956"/>
                  <a:pt x="415135" y="291956"/>
                </a:cubicBezTo>
                <a:cubicBezTo>
                  <a:pt x="486182" y="291956"/>
                  <a:pt x="543888" y="234236"/>
                  <a:pt x="543888" y="163305"/>
                </a:cubicBezTo>
                <a:cubicBezTo>
                  <a:pt x="543888" y="92482"/>
                  <a:pt x="486182" y="34762"/>
                  <a:pt x="415135" y="34762"/>
                </a:cubicBezTo>
                <a:cubicBezTo>
                  <a:pt x="386716" y="34762"/>
                  <a:pt x="360466" y="43967"/>
                  <a:pt x="339097" y="59561"/>
                </a:cubicBezTo>
                <a:cubicBezTo>
                  <a:pt x="330962" y="50897"/>
                  <a:pt x="321742" y="43317"/>
                  <a:pt x="311546" y="37036"/>
                </a:cubicBezTo>
                <a:cubicBezTo>
                  <a:pt x="339748" y="13861"/>
                  <a:pt x="375869" y="0"/>
                  <a:pt x="415135" y="0"/>
                </a:cubicBezTo>
                <a:close/>
              </a:path>
            </a:pathLst>
          </a:custGeom>
          <a:solidFill>
            <a:srgbClr val="000000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b="1" i="1" lang="zh-CN" sz="2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îşlíďè">
            <a:extLst>
              <a:ext uri="{FF2B5EF4-FFF2-40B4-BE49-F238E27FC236}">
                <a16:creationId xmlns:a16="http://schemas.microsoft.com/office/drawing/2014/main" id="{6078A740-3F28-4198-B308-085E7B52D456}"/>
              </a:ext>
            </a:extLst>
          </p:cNvPr>
          <p:cNvSpPr/>
          <p:nvPr/>
        </p:nvSpPr>
        <p:spPr>
          <a:xfrm>
            <a:off x="9747037" y="3129963"/>
            <a:ext cx="715248" cy="715248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 defTabSz="914354"/>
            <a:endParaRPr altLang="en-US" b="1" i="1" lang="zh-CN" sz="2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iṥļíďê">
            <a:extLst>
              <a:ext uri="{FF2B5EF4-FFF2-40B4-BE49-F238E27FC236}">
                <a16:creationId xmlns:a16="http://schemas.microsoft.com/office/drawing/2014/main" id="{89792DE8-57FC-44B2-992A-C05CDC87B02A}"/>
              </a:ext>
            </a:extLst>
          </p:cNvPr>
          <p:cNvSpPr/>
          <p:nvPr/>
        </p:nvSpPr>
        <p:spPr>
          <a:xfrm>
            <a:off x="9919950" y="3293884"/>
            <a:ext cx="369421" cy="387406"/>
          </a:xfrm>
          <a:custGeom>
            <a:gdLst>
              <a:gd fmla="*/ 271981 w 578354" name="connsiteX0"/>
              <a:gd fmla="*/ 340887 h 606510" name="connsiteY0"/>
              <a:gd fmla="*/ 256365 w 578354" name="connsiteX1"/>
              <a:gd fmla="*/ 346409 h 606510" name="connsiteY1"/>
              <a:gd fmla="*/ 251051 w 578354" name="connsiteX2"/>
              <a:gd fmla="*/ 352798 h 606510" name="connsiteY2"/>
              <a:gd fmla="*/ 251051 w 578354" name="connsiteX3"/>
              <a:gd fmla="*/ 368716 h 606510" name="connsiteY3"/>
              <a:gd fmla="*/ 248665 w 578354" name="connsiteX4"/>
              <a:gd fmla="*/ 370449 h 606510" name="connsiteY4"/>
              <a:gd fmla="*/ 247038 w 578354" name="connsiteX5"/>
              <a:gd fmla="*/ 375322 h 606510" name="connsiteY5"/>
              <a:gd fmla="*/ 250509 w 578354" name="connsiteX6"/>
              <a:gd fmla="*/ 409431 h 606510" name="connsiteY6"/>
              <a:gd fmla="*/ 255172 w 578354" name="connsiteX7"/>
              <a:gd fmla="*/ 414954 h 606510" name="connsiteY7"/>
              <a:gd fmla="*/ 256907 w 578354" name="connsiteX8"/>
              <a:gd fmla="*/ 415170 h 606510" name="connsiteY8"/>
              <a:gd fmla="*/ 262004 w 578354" name="connsiteX9"/>
              <a:gd fmla="*/ 412572 h 606510" name="connsiteY9"/>
              <a:gd fmla="*/ 280114 w 578354" name="connsiteX10"/>
              <a:gd fmla="*/ 388749 h 606510" name="connsiteY10"/>
              <a:gd fmla="*/ 281307 w 578354" name="connsiteX11"/>
              <a:gd fmla="*/ 384851 h 606510" name="connsiteY11"/>
              <a:gd fmla="*/ 281307 w 578354" name="connsiteX12"/>
              <a:gd fmla="*/ 346626 h 606510" name="connsiteY12"/>
              <a:gd fmla="*/ 278270 w 578354" name="connsiteX13"/>
              <a:gd fmla="*/ 341104 h 606510" name="connsiteY13"/>
              <a:gd fmla="*/ 271981 w 578354" name="connsiteX14"/>
              <a:gd fmla="*/ 340887 h 606510" name="connsiteY14"/>
              <a:gd fmla="*/ 190755 w 578354" name="connsiteX15"/>
              <a:gd fmla="*/ 340887 h 606510" name="connsiteY15"/>
              <a:gd fmla="*/ 184357 w 578354" name="connsiteX16"/>
              <a:gd fmla="*/ 341104 h 606510" name="connsiteY16"/>
              <a:gd fmla="*/ 181321 w 578354" name="connsiteX17"/>
              <a:gd fmla="*/ 346626 h 606510" name="connsiteY17"/>
              <a:gd fmla="*/ 181212 w 578354" name="connsiteX18"/>
              <a:gd fmla="*/ 384851 h 606510" name="connsiteY18"/>
              <a:gd fmla="*/ 182513 w 578354" name="connsiteX19"/>
              <a:gd fmla="*/ 388749 h 606510" name="connsiteY19"/>
              <a:gd fmla="*/ 200624 w 578354" name="connsiteX20"/>
              <a:gd fmla="*/ 412680 h 606510" name="connsiteY20"/>
              <a:gd fmla="*/ 205721 w 578354" name="connsiteX21"/>
              <a:gd fmla="*/ 415170 h 606510" name="connsiteY21"/>
              <a:gd fmla="*/ 207456 w 578354" name="connsiteX22"/>
              <a:gd fmla="*/ 414954 h 606510" name="connsiteY22"/>
              <a:gd fmla="*/ 212119 w 578354" name="connsiteX23"/>
              <a:gd fmla="*/ 409431 h 606510" name="connsiteY23"/>
              <a:gd fmla="*/ 215589 w 578354" name="connsiteX24"/>
              <a:gd fmla="*/ 375322 h 606510" name="connsiteY24"/>
              <a:gd fmla="*/ 213963 w 578354" name="connsiteX25"/>
              <a:gd fmla="*/ 370449 h 606510" name="connsiteY25"/>
              <a:gd fmla="*/ 211577 w 578354" name="connsiteX26"/>
              <a:gd fmla="*/ 368716 h 606510" name="connsiteY26"/>
              <a:gd fmla="*/ 211577 w 578354" name="connsiteX27"/>
              <a:gd fmla="*/ 352798 h 606510" name="connsiteY27"/>
              <a:gd fmla="*/ 206263 w 578354" name="connsiteX28"/>
              <a:gd fmla="*/ 346409 h 606510" name="connsiteY28"/>
              <a:gd fmla="*/ 190755 w 578354" name="connsiteX29"/>
              <a:gd fmla="*/ 340887 h 606510" name="connsiteY29"/>
              <a:gd fmla="*/ 200624 w 578354" name="connsiteX30"/>
              <a:gd fmla="*/ 168497 h 606510" name="connsiteY30"/>
              <a:gd fmla="*/ 156161 w 578354" name="connsiteX31"/>
              <a:gd fmla="*/ 180300 h 606510" name="connsiteY31"/>
              <a:gd fmla="*/ 152583 w 578354" name="connsiteX32"/>
              <a:gd fmla="*/ 186039 h 606510" name="connsiteY32"/>
              <a:gd fmla="*/ 152583 w 578354" name="connsiteX33"/>
              <a:gd fmla="*/ 197518 h 606510" name="connsiteY33"/>
              <a:gd fmla="*/ 149980 w 578354" name="connsiteX34"/>
              <a:gd fmla="*/ 197518 h 606510" name="connsiteY34"/>
              <a:gd fmla="*/ 143473 w 578354" name="connsiteX35"/>
              <a:gd fmla="*/ 203906 h 606510" name="connsiteY35"/>
              <a:gd fmla="*/ 143473 w 578354" name="connsiteX36"/>
              <a:gd fmla="*/ 214410 h 606510" name="connsiteY36"/>
              <a:gd fmla="*/ 146401 w 578354" name="connsiteX37"/>
              <a:gd fmla="*/ 219824 h 606510" name="connsiteY37"/>
              <a:gd fmla="*/ 152691 w 578354" name="connsiteX38"/>
              <a:gd fmla="*/ 223831 h 606510" name="connsiteY38"/>
              <a:gd fmla="*/ 153016 w 578354" name="connsiteX39"/>
              <a:gd fmla="*/ 226538 h 606510" name="connsiteY39"/>
              <a:gd fmla="*/ 176007 w 578354" name="connsiteX40"/>
              <a:gd fmla="*/ 279598 h 606510" name="connsiteY40"/>
              <a:gd fmla="*/ 214071 w 578354" name="connsiteX41"/>
              <a:gd fmla="*/ 312516 h 606510" name="connsiteY41"/>
              <a:gd fmla="*/ 248557 w 578354" name="connsiteX42"/>
              <a:gd fmla="*/ 312516 h 606510" name="connsiteY42"/>
              <a:gd fmla="*/ 286621 w 578354" name="connsiteX43"/>
              <a:gd fmla="*/ 279598 h 606510" name="connsiteY43"/>
              <a:gd fmla="*/ 309611 w 578354" name="connsiteX44"/>
              <a:gd fmla="*/ 226538 h 606510" name="connsiteY44"/>
              <a:gd fmla="*/ 309936 w 578354" name="connsiteX45"/>
              <a:gd fmla="*/ 223831 h 606510" name="connsiteY45"/>
              <a:gd fmla="*/ 316226 w 578354" name="connsiteX46"/>
              <a:gd fmla="*/ 219824 h 606510" name="connsiteY46"/>
              <a:gd fmla="*/ 319154 w 578354" name="connsiteX47"/>
              <a:gd fmla="*/ 214410 h 606510" name="connsiteY47"/>
              <a:gd fmla="*/ 319154 w 578354" name="connsiteX48"/>
              <a:gd fmla="*/ 203906 h 606510" name="connsiteY48"/>
              <a:gd fmla="*/ 312756 w 578354" name="connsiteX49"/>
              <a:gd fmla="*/ 197518 h 606510" name="connsiteY49"/>
              <a:gd fmla="*/ 309177 w 578354" name="connsiteX50"/>
              <a:gd fmla="*/ 197518 h 606510" name="connsiteY50"/>
              <a:gd fmla="*/ 307117 w 578354" name="connsiteX51"/>
              <a:gd fmla="*/ 195352 h 606510" name="connsiteY51"/>
              <a:gd fmla="*/ 301044 w 578354" name="connsiteX52"/>
              <a:gd fmla="*/ 194919 h 606510" name="connsiteY52"/>
              <a:gd fmla="*/ 275668 w 578354" name="connsiteX53"/>
              <a:gd fmla="*/ 200658 h 606510" name="connsiteY53"/>
              <a:gd fmla="*/ 236302 w 578354" name="connsiteX54"/>
              <a:gd fmla="*/ 182791 h 606510" name="connsiteY54"/>
              <a:gd fmla="*/ 200624 w 578354" name="connsiteX55"/>
              <a:gd fmla="*/ 168497 h 606510" name="connsiteY55"/>
              <a:gd fmla="*/ 426321 w 578354" name="connsiteX56"/>
              <a:gd fmla="*/ 71765 h 606510" name="connsiteY56"/>
              <a:gd fmla="*/ 439012 w 578354" name="connsiteX57"/>
              <a:gd fmla="*/ 84331 h 606510" name="connsiteY57"/>
              <a:gd fmla="*/ 439012 w 578354" name="connsiteX58"/>
              <a:gd fmla="*/ 99173 h 606510" name="connsiteY58"/>
              <a:gd fmla="*/ 464721 w 578354" name="connsiteX59"/>
              <a:gd fmla="*/ 112498 h 606510" name="connsiteY59"/>
              <a:gd fmla="*/ 467758 w 578354" name="connsiteX60"/>
              <a:gd fmla="*/ 124306 h 606510" name="connsiteY60"/>
              <a:gd fmla="*/ 459297 w 578354" name="connsiteX61"/>
              <a:gd fmla="*/ 133080 h 606510" name="connsiteY61"/>
              <a:gd fmla="*/ 452789 w 578354" name="connsiteX62"/>
              <a:gd fmla="*/ 135139 h 606510" name="connsiteY62"/>
              <a:gd fmla="*/ 439555 w 578354" name="connsiteX63"/>
              <a:gd fmla="*/ 131455 h 606510" name="connsiteY63"/>
              <a:gd fmla="*/ 425019 w 578354" name="connsiteX64"/>
              <a:gd fmla="*/ 125931 h 606510" name="connsiteY64"/>
              <a:gd fmla="*/ 413738 w 578354" name="connsiteX65"/>
              <a:gd fmla="*/ 132972 h 606510" name="connsiteY65"/>
              <a:gd fmla="*/ 415582 w 578354" name="connsiteX66"/>
              <a:gd fmla="*/ 137197 h 606510" name="connsiteY66"/>
              <a:gd fmla="*/ 426429 w 578354" name="connsiteX67"/>
              <a:gd fmla="*/ 140989 h 606510" name="connsiteY67"/>
              <a:gd fmla="*/ 456043 w 578354" name="connsiteX68"/>
              <a:gd fmla="*/ 149113 h 606510" name="connsiteY68"/>
              <a:gd fmla="*/ 471230 w 578354" name="connsiteX69"/>
              <a:gd fmla="*/ 161355 h 606510" name="connsiteY69"/>
              <a:gd fmla="*/ 477304 w 578354" name="connsiteX70"/>
              <a:gd fmla="*/ 181829 h 606510" name="connsiteY70"/>
              <a:gd fmla="*/ 465480 w 578354" name="connsiteX71"/>
              <a:gd fmla="*/ 209454 h 606510" name="connsiteY71"/>
              <a:gd fmla="*/ 439012 w 578354" name="connsiteX72"/>
              <a:gd fmla="*/ 222020 h 606510" name="connsiteY72"/>
              <a:gd fmla="*/ 439012 w 578354" name="connsiteX73"/>
              <a:gd fmla="*/ 242278 h 606510" name="connsiteY73"/>
              <a:gd fmla="*/ 426321 w 578354" name="connsiteX74"/>
              <a:gd fmla="*/ 254953 h 606510" name="connsiteY74"/>
              <a:gd fmla="*/ 413738 w 578354" name="connsiteX75"/>
              <a:gd fmla="*/ 242278 h 606510" name="connsiteY75"/>
              <a:gd fmla="*/ 413738 w 578354" name="connsiteX76"/>
              <a:gd fmla="*/ 222670 h 606510" name="connsiteY76"/>
              <a:gd fmla="*/ 378158 w 578354" name="connsiteX77"/>
              <a:gd fmla="*/ 202087 h 606510" name="connsiteY77"/>
              <a:gd fmla="*/ 377073 w 578354" name="connsiteX78"/>
              <a:gd fmla="*/ 190171 h 606510" name="connsiteY78"/>
              <a:gd fmla="*/ 386402 w 578354" name="connsiteX79"/>
              <a:gd fmla="*/ 182696 h 606510" name="connsiteY79"/>
              <a:gd fmla="*/ 395948 w 578354" name="connsiteX80"/>
              <a:gd fmla="*/ 180963 h 606510" name="connsiteY80"/>
              <a:gd fmla="*/ 408531 w 578354" name="connsiteX81"/>
              <a:gd fmla="*/ 186163 h 606510" name="connsiteY81"/>
              <a:gd fmla="*/ 426646 w 578354" name="connsiteX82"/>
              <a:gd fmla="*/ 193963 h 606510" name="connsiteY82"/>
              <a:gd fmla="*/ 439555 w 578354" name="connsiteX83"/>
              <a:gd fmla="*/ 187138 h 606510" name="connsiteY83"/>
              <a:gd fmla="*/ 436626 w 578354" name="connsiteX84"/>
              <a:gd fmla="*/ 181504 h 606510" name="connsiteY84"/>
              <a:gd fmla="*/ 425778 w 578354" name="connsiteX85"/>
              <a:gd fmla="*/ 177821 h 606510" name="connsiteY85"/>
              <a:gd fmla="*/ 385534 w 578354" name="connsiteX86"/>
              <a:gd fmla="*/ 161355 h 606510" name="connsiteY86"/>
              <a:gd fmla="*/ 376964 w 578354" name="connsiteX87"/>
              <a:gd fmla="*/ 138280 h 606510" name="connsiteY87"/>
              <a:gd fmla="*/ 386402 w 578354" name="connsiteX88"/>
              <a:gd fmla="*/ 112714 h 606510" name="connsiteY88"/>
              <a:gd fmla="*/ 413738 w 578354" name="connsiteX89"/>
              <a:gd fmla="*/ 98848 h 606510" name="connsiteY89"/>
              <a:gd fmla="*/ 413738 w 578354" name="connsiteX90"/>
              <a:gd fmla="*/ 84331 h 606510" name="connsiteY90"/>
              <a:gd fmla="*/ 426321 w 578354" name="connsiteX91"/>
              <a:gd fmla="*/ 71765 h 606510" name="connsiteY91"/>
              <a:gd fmla="*/ 215047 w 578354" name="connsiteX92"/>
              <a:gd fmla="*/ 46785 h 606510" name="connsiteY92"/>
              <a:gd fmla="*/ 247581 w 578354" name="connsiteX93"/>
              <a:gd fmla="*/ 46785 h 606510" name="connsiteY93"/>
              <a:gd fmla="*/ 347675 w 578354" name="connsiteX94"/>
              <a:gd fmla="*/ 146840 h 606510" name="connsiteY94"/>
              <a:gd fmla="*/ 347675 w 578354" name="connsiteX95"/>
              <a:gd fmla="*/ 178243 h 606510" name="connsiteY95"/>
              <a:gd fmla="*/ 353423 w 578354" name="connsiteX96"/>
              <a:gd fmla="*/ 196110 h 606510" name="connsiteY96"/>
              <a:gd fmla="*/ 353423 w 578354" name="connsiteX97"/>
              <a:gd fmla="*/ 218525 h 606510" name="connsiteY97"/>
              <a:gd fmla="*/ 342362 w 578354" name="connsiteX98"/>
              <a:gd fmla="*/ 242131 h 606510" name="connsiteY98"/>
              <a:gd fmla="*/ 335963 w 578354" name="connsiteX99"/>
              <a:gd fmla="*/ 259132 h 606510" name="connsiteY99"/>
              <a:gd fmla="*/ 314383 w 578354" name="connsiteX100"/>
              <a:gd fmla="*/ 299522 h 606510" name="connsiteY100"/>
              <a:gd fmla="*/ 299743 w 578354" name="connsiteX101"/>
              <a:gd fmla="*/ 318147 h 606510" name="connsiteY101"/>
              <a:gd fmla="*/ 310587 w 578354" name="connsiteX102"/>
              <a:gd fmla="*/ 331683 h 606510" name="connsiteY102"/>
              <a:gd fmla="*/ 382052 w 578354" name="connsiteX103"/>
              <a:gd fmla="*/ 353231 h 606510" name="connsiteY103"/>
              <a:gd fmla="*/ 462627 w 578354" name="connsiteX104"/>
              <a:gd fmla="*/ 587560 h 606510" name="connsiteY104"/>
              <a:gd fmla="*/ 443758 w 578354" name="connsiteX105"/>
              <a:gd fmla="*/ 606510 h 606510" name="connsiteY105"/>
              <a:gd fmla="*/ 18978 w 578354" name="connsiteX106"/>
              <a:gd fmla="*/ 606510 h 606510" name="connsiteY106"/>
              <a:gd fmla="*/ 0 w 578354" name="connsiteX107"/>
              <a:gd fmla="*/ 587560 h 606510" name="connsiteY107"/>
              <a:gd fmla="*/ 217 w 578354" name="connsiteX108"/>
              <a:gd fmla="*/ 584636 h 606510" name="connsiteY108"/>
              <a:gd fmla="*/ 80575 w 578354" name="connsiteX109"/>
              <a:gd fmla="*/ 353231 h 606510" name="connsiteY109"/>
              <a:gd fmla="*/ 152040 w 578354" name="connsiteX110"/>
              <a:gd fmla="*/ 331683 h 606510" name="connsiteY110"/>
              <a:gd fmla="*/ 162885 w 578354" name="connsiteX111"/>
              <a:gd fmla="*/ 318147 h 606510" name="connsiteY111"/>
              <a:gd fmla="*/ 148353 w 578354" name="connsiteX112"/>
              <a:gd fmla="*/ 299522 h 606510" name="connsiteY112"/>
              <a:gd fmla="*/ 126664 w 578354" name="connsiteX113"/>
              <a:gd fmla="*/ 259132 h 606510" name="connsiteY113"/>
              <a:gd fmla="*/ 120266 w 578354" name="connsiteX114"/>
              <a:gd fmla="*/ 242131 h 606510" name="connsiteY114"/>
              <a:gd fmla="*/ 109205 w 578354" name="connsiteX115"/>
              <a:gd fmla="*/ 218525 h 606510" name="connsiteY115"/>
              <a:gd fmla="*/ 109205 w 578354" name="connsiteX116"/>
              <a:gd fmla="*/ 196110 h 606510" name="connsiteY116"/>
              <a:gd fmla="*/ 114952 w 578354" name="connsiteX117"/>
              <a:gd fmla="*/ 178243 h 606510" name="connsiteY117"/>
              <a:gd fmla="*/ 114952 w 578354" name="connsiteX118"/>
              <a:gd fmla="*/ 146840 h 606510" name="connsiteY118"/>
              <a:gd fmla="*/ 215047 w 578354" name="connsiteX119"/>
              <a:gd fmla="*/ 46785 h 606510" name="connsiteY119"/>
              <a:gd fmla="*/ 414825 w 578354" name="connsiteX120"/>
              <a:gd fmla="*/ 0 h 606510" name="connsiteY120"/>
              <a:gd fmla="*/ 578354 w 578354" name="connsiteX121"/>
              <a:gd fmla="*/ 163305 h 606510" name="connsiteY121"/>
              <a:gd fmla="*/ 414825 w 578354" name="connsiteX122"/>
              <a:gd fmla="*/ 326718 h 606510" name="connsiteY122"/>
              <a:gd fmla="*/ 344664 w 578354" name="connsiteX123"/>
              <a:gd fmla="*/ 310907 h 606510" name="connsiteY123"/>
              <a:gd fmla="*/ 360063 w 578354" name="connsiteX124"/>
              <a:gd fmla="*/ 279719 h 606510" name="connsiteY124"/>
              <a:gd fmla="*/ 414825 w 578354" name="connsiteX125"/>
              <a:gd fmla="*/ 291956 h 606510" name="connsiteY125"/>
              <a:gd fmla="*/ 543545 w 578354" name="connsiteX126"/>
              <a:gd fmla="*/ 163305 h 606510" name="connsiteY126"/>
              <a:gd fmla="*/ 414825 w 578354" name="connsiteX127"/>
              <a:gd fmla="*/ 34762 h 606510" name="connsiteY127"/>
              <a:gd fmla="*/ 338808 w 578354" name="connsiteX128"/>
              <a:gd fmla="*/ 59561 h 606510" name="connsiteY128"/>
              <a:gd fmla="*/ 311264 w 578354" name="connsiteX129"/>
              <a:gd fmla="*/ 37036 h 606510" name="connsiteY129"/>
              <a:gd fmla="*/ 414825 w 578354" name="connsiteX130"/>
              <a:gd fmla="*/ 0 h 606510" name="connsiteY1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b="b" l="l" r="r" t="t"/>
            <a:pathLst>
              <a:path h="606510" w="578354">
                <a:moveTo>
                  <a:pt x="271981" y="340887"/>
                </a:moveTo>
                <a:cubicBezTo>
                  <a:pt x="266667" y="343702"/>
                  <a:pt x="261461" y="345543"/>
                  <a:pt x="256365" y="346409"/>
                </a:cubicBezTo>
                <a:cubicBezTo>
                  <a:pt x="253328" y="346951"/>
                  <a:pt x="251051" y="349658"/>
                  <a:pt x="251051" y="352798"/>
                </a:cubicBezTo>
                <a:lnTo>
                  <a:pt x="251051" y="368716"/>
                </a:lnTo>
                <a:cubicBezTo>
                  <a:pt x="250183" y="369149"/>
                  <a:pt x="249316" y="369691"/>
                  <a:pt x="248665" y="370449"/>
                </a:cubicBezTo>
                <a:cubicBezTo>
                  <a:pt x="247472" y="371748"/>
                  <a:pt x="246821" y="373589"/>
                  <a:pt x="247038" y="375322"/>
                </a:cubicBezTo>
                <a:lnTo>
                  <a:pt x="250509" y="409431"/>
                </a:lnTo>
                <a:cubicBezTo>
                  <a:pt x="250834" y="412030"/>
                  <a:pt x="252677" y="414196"/>
                  <a:pt x="255172" y="414954"/>
                </a:cubicBezTo>
                <a:cubicBezTo>
                  <a:pt x="255822" y="415062"/>
                  <a:pt x="256365" y="415170"/>
                  <a:pt x="256907" y="415170"/>
                </a:cubicBezTo>
                <a:cubicBezTo>
                  <a:pt x="258859" y="415170"/>
                  <a:pt x="260811" y="414304"/>
                  <a:pt x="262004" y="412572"/>
                </a:cubicBezTo>
                <a:lnTo>
                  <a:pt x="280114" y="388749"/>
                </a:lnTo>
                <a:cubicBezTo>
                  <a:pt x="280873" y="387666"/>
                  <a:pt x="281307" y="386258"/>
                  <a:pt x="281307" y="384851"/>
                </a:cubicBezTo>
                <a:lnTo>
                  <a:pt x="281307" y="346626"/>
                </a:lnTo>
                <a:cubicBezTo>
                  <a:pt x="281307" y="344352"/>
                  <a:pt x="280222" y="342295"/>
                  <a:pt x="278270" y="341104"/>
                </a:cubicBezTo>
                <a:cubicBezTo>
                  <a:pt x="276318" y="339912"/>
                  <a:pt x="273933" y="339912"/>
                  <a:pt x="271981" y="340887"/>
                </a:cubicBezTo>
                <a:close/>
                <a:moveTo>
                  <a:pt x="190755" y="340887"/>
                </a:moveTo>
                <a:cubicBezTo>
                  <a:pt x="188695" y="339912"/>
                  <a:pt x="186309" y="339912"/>
                  <a:pt x="184357" y="341104"/>
                </a:cubicBezTo>
                <a:cubicBezTo>
                  <a:pt x="182513" y="342295"/>
                  <a:pt x="181321" y="344352"/>
                  <a:pt x="181321" y="346626"/>
                </a:cubicBezTo>
                <a:lnTo>
                  <a:pt x="181212" y="384851"/>
                </a:lnTo>
                <a:cubicBezTo>
                  <a:pt x="181212" y="386258"/>
                  <a:pt x="181754" y="387666"/>
                  <a:pt x="182513" y="388749"/>
                </a:cubicBezTo>
                <a:lnTo>
                  <a:pt x="200624" y="412680"/>
                </a:lnTo>
                <a:cubicBezTo>
                  <a:pt x="201817" y="414304"/>
                  <a:pt x="203769" y="415170"/>
                  <a:pt x="205721" y="415170"/>
                </a:cubicBezTo>
                <a:cubicBezTo>
                  <a:pt x="206263" y="415170"/>
                  <a:pt x="206914" y="415062"/>
                  <a:pt x="207456" y="414954"/>
                </a:cubicBezTo>
                <a:cubicBezTo>
                  <a:pt x="209950" y="414196"/>
                  <a:pt x="211794" y="412030"/>
                  <a:pt x="212119" y="409431"/>
                </a:cubicBezTo>
                <a:lnTo>
                  <a:pt x="215589" y="375322"/>
                </a:lnTo>
                <a:cubicBezTo>
                  <a:pt x="215806" y="373589"/>
                  <a:pt x="215264" y="371748"/>
                  <a:pt x="213963" y="370449"/>
                </a:cubicBezTo>
                <a:cubicBezTo>
                  <a:pt x="213312" y="369691"/>
                  <a:pt x="212553" y="369149"/>
                  <a:pt x="211577" y="368716"/>
                </a:cubicBezTo>
                <a:lnTo>
                  <a:pt x="211577" y="352798"/>
                </a:lnTo>
                <a:cubicBezTo>
                  <a:pt x="211577" y="349658"/>
                  <a:pt x="209299" y="346951"/>
                  <a:pt x="206263" y="346409"/>
                </a:cubicBezTo>
                <a:cubicBezTo>
                  <a:pt x="201166" y="345543"/>
                  <a:pt x="195961" y="343702"/>
                  <a:pt x="190755" y="340887"/>
                </a:cubicBezTo>
                <a:close/>
                <a:moveTo>
                  <a:pt x="200624" y="168497"/>
                </a:moveTo>
                <a:cubicBezTo>
                  <a:pt x="182513" y="168497"/>
                  <a:pt x="164945" y="175861"/>
                  <a:pt x="156161" y="180300"/>
                </a:cubicBezTo>
                <a:cubicBezTo>
                  <a:pt x="153884" y="181383"/>
                  <a:pt x="152583" y="183657"/>
                  <a:pt x="152583" y="186039"/>
                </a:cubicBezTo>
                <a:lnTo>
                  <a:pt x="152583" y="197518"/>
                </a:lnTo>
                <a:lnTo>
                  <a:pt x="149980" y="197518"/>
                </a:lnTo>
                <a:cubicBezTo>
                  <a:pt x="146401" y="197518"/>
                  <a:pt x="143473" y="200333"/>
                  <a:pt x="143473" y="203906"/>
                </a:cubicBezTo>
                <a:lnTo>
                  <a:pt x="143473" y="214410"/>
                </a:lnTo>
                <a:cubicBezTo>
                  <a:pt x="143473" y="216576"/>
                  <a:pt x="144666" y="218633"/>
                  <a:pt x="146401" y="219824"/>
                </a:cubicBezTo>
                <a:lnTo>
                  <a:pt x="152691" y="223831"/>
                </a:lnTo>
                <a:lnTo>
                  <a:pt x="153016" y="226538"/>
                </a:lnTo>
                <a:cubicBezTo>
                  <a:pt x="155077" y="241806"/>
                  <a:pt x="163644" y="261731"/>
                  <a:pt x="176007" y="279598"/>
                </a:cubicBezTo>
                <a:cubicBezTo>
                  <a:pt x="191731" y="302338"/>
                  <a:pt x="206480" y="312516"/>
                  <a:pt x="214071" y="312516"/>
                </a:cubicBezTo>
                <a:lnTo>
                  <a:pt x="248557" y="312516"/>
                </a:lnTo>
                <a:cubicBezTo>
                  <a:pt x="256148" y="312516"/>
                  <a:pt x="270896" y="302338"/>
                  <a:pt x="286621" y="279598"/>
                </a:cubicBezTo>
                <a:cubicBezTo>
                  <a:pt x="298984" y="261731"/>
                  <a:pt x="307551" y="241806"/>
                  <a:pt x="309611" y="226538"/>
                </a:cubicBezTo>
                <a:lnTo>
                  <a:pt x="309936" y="223831"/>
                </a:lnTo>
                <a:lnTo>
                  <a:pt x="316226" y="219824"/>
                </a:lnTo>
                <a:cubicBezTo>
                  <a:pt x="318070" y="218633"/>
                  <a:pt x="319154" y="216576"/>
                  <a:pt x="319154" y="214410"/>
                </a:cubicBezTo>
                <a:lnTo>
                  <a:pt x="319154" y="203906"/>
                </a:lnTo>
                <a:cubicBezTo>
                  <a:pt x="319154" y="200333"/>
                  <a:pt x="316226" y="197518"/>
                  <a:pt x="312756" y="197518"/>
                </a:cubicBezTo>
                <a:lnTo>
                  <a:pt x="309177" y="197518"/>
                </a:lnTo>
                <a:cubicBezTo>
                  <a:pt x="308744" y="196651"/>
                  <a:pt x="307984" y="195893"/>
                  <a:pt x="307117" y="195352"/>
                </a:cubicBezTo>
                <a:cubicBezTo>
                  <a:pt x="305382" y="194161"/>
                  <a:pt x="302996" y="193944"/>
                  <a:pt x="301044" y="194919"/>
                </a:cubicBezTo>
                <a:cubicBezTo>
                  <a:pt x="292477" y="198709"/>
                  <a:pt x="283910" y="200658"/>
                  <a:pt x="275668" y="200658"/>
                </a:cubicBezTo>
                <a:cubicBezTo>
                  <a:pt x="261028" y="200658"/>
                  <a:pt x="247797" y="194702"/>
                  <a:pt x="236302" y="182791"/>
                </a:cubicBezTo>
                <a:cubicBezTo>
                  <a:pt x="227193" y="173370"/>
                  <a:pt x="215155" y="168497"/>
                  <a:pt x="200624" y="168497"/>
                </a:cubicBezTo>
                <a:close/>
                <a:moveTo>
                  <a:pt x="426321" y="71765"/>
                </a:moveTo>
                <a:cubicBezTo>
                  <a:pt x="433372" y="71765"/>
                  <a:pt x="439012" y="77398"/>
                  <a:pt x="439012" y="84331"/>
                </a:cubicBezTo>
                <a:lnTo>
                  <a:pt x="439012" y="99173"/>
                </a:lnTo>
                <a:cubicBezTo>
                  <a:pt x="449860" y="101231"/>
                  <a:pt x="458321" y="105564"/>
                  <a:pt x="464721" y="112498"/>
                </a:cubicBezTo>
                <a:cubicBezTo>
                  <a:pt x="467650" y="115639"/>
                  <a:pt x="468843" y="120081"/>
                  <a:pt x="467758" y="124306"/>
                </a:cubicBezTo>
                <a:cubicBezTo>
                  <a:pt x="466565" y="128531"/>
                  <a:pt x="463419" y="131780"/>
                  <a:pt x="459297" y="133080"/>
                </a:cubicBezTo>
                <a:lnTo>
                  <a:pt x="452789" y="135139"/>
                </a:lnTo>
                <a:cubicBezTo>
                  <a:pt x="448016" y="136655"/>
                  <a:pt x="442809" y="135247"/>
                  <a:pt x="439555" y="131455"/>
                </a:cubicBezTo>
                <a:cubicBezTo>
                  <a:pt x="436192" y="127772"/>
                  <a:pt x="431311" y="125931"/>
                  <a:pt x="425019" y="125931"/>
                </a:cubicBezTo>
                <a:cubicBezTo>
                  <a:pt x="419921" y="125931"/>
                  <a:pt x="413738" y="127122"/>
                  <a:pt x="413738" y="132972"/>
                </a:cubicBezTo>
                <a:cubicBezTo>
                  <a:pt x="413738" y="134597"/>
                  <a:pt x="414388" y="136005"/>
                  <a:pt x="415582" y="137197"/>
                </a:cubicBezTo>
                <a:cubicBezTo>
                  <a:pt x="416883" y="138389"/>
                  <a:pt x="420463" y="139689"/>
                  <a:pt x="426429" y="140989"/>
                </a:cubicBezTo>
                <a:cubicBezTo>
                  <a:pt x="440097" y="144022"/>
                  <a:pt x="450077" y="146730"/>
                  <a:pt x="456043" y="149113"/>
                </a:cubicBezTo>
                <a:cubicBezTo>
                  <a:pt x="462118" y="151497"/>
                  <a:pt x="467216" y="155613"/>
                  <a:pt x="471230" y="161355"/>
                </a:cubicBezTo>
                <a:cubicBezTo>
                  <a:pt x="475243" y="167096"/>
                  <a:pt x="477304" y="174030"/>
                  <a:pt x="477304" y="181829"/>
                </a:cubicBezTo>
                <a:cubicBezTo>
                  <a:pt x="477304" y="192771"/>
                  <a:pt x="473291" y="202087"/>
                  <a:pt x="465480" y="209454"/>
                </a:cubicBezTo>
                <a:cubicBezTo>
                  <a:pt x="458863" y="215737"/>
                  <a:pt x="449968" y="219962"/>
                  <a:pt x="439012" y="222020"/>
                </a:cubicBezTo>
                <a:lnTo>
                  <a:pt x="439012" y="242278"/>
                </a:lnTo>
                <a:cubicBezTo>
                  <a:pt x="439012" y="249320"/>
                  <a:pt x="433372" y="254953"/>
                  <a:pt x="426321" y="254953"/>
                </a:cubicBezTo>
                <a:cubicBezTo>
                  <a:pt x="419378" y="254953"/>
                  <a:pt x="413738" y="249320"/>
                  <a:pt x="413738" y="242278"/>
                </a:cubicBezTo>
                <a:lnTo>
                  <a:pt x="413738" y="222670"/>
                </a:lnTo>
                <a:cubicBezTo>
                  <a:pt x="397683" y="220504"/>
                  <a:pt x="385751" y="213571"/>
                  <a:pt x="378158" y="202087"/>
                </a:cubicBezTo>
                <a:cubicBezTo>
                  <a:pt x="375771" y="198512"/>
                  <a:pt x="375337" y="194071"/>
                  <a:pt x="377073" y="190171"/>
                </a:cubicBezTo>
                <a:cubicBezTo>
                  <a:pt x="378700" y="186271"/>
                  <a:pt x="382171" y="183454"/>
                  <a:pt x="386402" y="182696"/>
                </a:cubicBezTo>
                <a:lnTo>
                  <a:pt x="395948" y="180963"/>
                </a:lnTo>
                <a:cubicBezTo>
                  <a:pt x="400721" y="180096"/>
                  <a:pt x="405710" y="182046"/>
                  <a:pt x="408531" y="186163"/>
                </a:cubicBezTo>
                <a:cubicBezTo>
                  <a:pt x="412110" y="191254"/>
                  <a:pt x="418185" y="193963"/>
                  <a:pt x="426646" y="193963"/>
                </a:cubicBezTo>
                <a:cubicBezTo>
                  <a:pt x="439555" y="193963"/>
                  <a:pt x="439555" y="188763"/>
                  <a:pt x="439555" y="187138"/>
                </a:cubicBezTo>
                <a:cubicBezTo>
                  <a:pt x="439555" y="184646"/>
                  <a:pt x="438578" y="182913"/>
                  <a:pt x="436626" y="181504"/>
                </a:cubicBezTo>
                <a:cubicBezTo>
                  <a:pt x="434673" y="180096"/>
                  <a:pt x="430985" y="178905"/>
                  <a:pt x="425778" y="177821"/>
                </a:cubicBezTo>
                <a:cubicBezTo>
                  <a:pt x="404734" y="173488"/>
                  <a:pt x="391283" y="167963"/>
                  <a:pt x="385534" y="161355"/>
                </a:cubicBezTo>
                <a:cubicBezTo>
                  <a:pt x="379785" y="154530"/>
                  <a:pt x="376964" y="147055"/>
                  <a:pt x="376964" y="138280"/>
                </a:cubicBezTo>
                <a:cubicBezTo>
                  <a:pt x="376964" y="128639"/>
                  <a:pt x="380110" y="120081"/>
                  <a:pt x="386402" y="112714"/>
                </a:cubicBezTo>
                <a:cubicBezTo>
                  <a:pt x="392368" y="105564"/>
                  <a:pt x="401588" y="100906"/>
                  <a:pt x="413738" y="98848"/>
                </a:cubicBezTo>
                <a:lnTo>
                  <a:pt x="413738" y="84331"/>
                </a:lnTo>
                <a:cubicBezTo>
                  <a:pt x="413738" y="77398"/>
                  <a:pt x="419378" y="71765"/>
                  <a:pt x="426321" y="71765"/>
                </a:cubicBezTo>
                <a:close/>
                <a:moveTo>
                  <a:pt x="215047" y="46785"/>
                </a:moveTo>
                <a:lnTo>
                  <a:pt x="247581" y="46785"/>
                </a:lnTo>
                <a:cubicBezTo>
                  <a:pt x="302779" y="46785"/>
                  <a:pt x="347675" y="91723"/>
                  <a:pt x="347675" y="146840"/>
                </a:cubicBezTo>
                <a:lnTo>
                  <a:pt x="347675" y="178243"/>
                </a:lnTo>
                <a:cubicBezTo>
                  <a:pt x="351471" y="183441"/>
                  <a:pt x="353423" y="189721"/>
                  <a:pt x="353423" y="196110"/>
                </a:cubicBezTo>
                <a:lnTo>
                  <a:pt x="353423" y="218525"/>
                </a:lnTo>
                <a:cubicBezTo>
                  <a:pt x="353423" y="227621"/>
                  <a:pt x="349302" y="236284"/>
                  <a:pt x="342362" y="242131"/>
                </a:cubicBezTo>
                <a:cubicBezTo>
                  <a:pt x="340626" y="247654"/>
                  <a:pt x="338458" y="253393"/>
                  <a:pt x="335963" y="259132"/>
                </a:cubicBezTo>
                <a:cubicBezTo>
                  <a:pt x="330758" y="272559"/>
                  <a:pt x="323275" y="286528"/>
                  <a:pt x="314383" y="299522"/>
                </a:cubicBezTo>
                <a:cubicBezTo>
                  <a:pt x="310587" y="305045"/>
                  <a:pt x="305599" y="311650"/>
                  <a:pt x="299743" y="318147"/>
                </a:cubicBezTo>
                <a:cubicBezTo>
                  <a:pt x="305056" y="321937"/>
                  <a:pt x="308852" y="326485"/>
                  <a:pt x="310587" y="331683"/>
                </a:cubicBezTo>
                <a:lnTo>
                  <a:pt x="382052" y="353231"/>
                </a:lnTo>
                <a:cubicBezTo>
                  <a:pt x="432263" y="367742"/>
                  <a:pt x="462627" y="578464"/>
                  <a:pt x="462627" y="587560"/>
                </a:cubicBezTo>
                <a:cubicBezTo>
                  <a:pt x="462627" y="598064"/>
                  <a:pt x="454169" y="606510"/>
                  <a:pt x="443758" y="606510"/>
                </a:cubicBezTo>
                <a:lnTo>
                  <a:pt x="18978" y="606510"/>
                </a:lnTo>
                <a:cubicBezTo>
                  <a:pt x="8459" y="606510"/>
                  <a:pt x="0" y="598064"/>
                  <a:pt x="0" y="587560"/>
                </a:cubicBezTo>
                <a:cubicBezTo>
                  <a:pt x="0" y="586586"/>
                  <a:pt x="109" y="585611"/>
                  <a:pt x="217" y="584636"/>
                </a:cubicBezTo>
                <a:cubicBezTo>
                  <a:pt x="217" y="584636"/>
                  <a:pt x="30365" y="367742"/>
                  <a:pt x="80575" y="353231"/>
                </a:cubicBezTo>
                <a:lnTo>
                  <a:pt x="152040" y="331683"/>
                </a:lnTo>
                <a:cubicBezTo>
                  <a:pt x="153775" y="326485"/>
                  <a:pt x="157571" y="321937"/>
                  <a:pt x="162885" y="318147"/>
                </a:cubicBezTo>
                <a:cubicBezTo>
                  <a:pt x="157029" y="311650"/>
                  <a:pt x="152040" y="305045"/>
                  <a:pt x="148353" y="299522"/>
                </a:cubicBezTo>
                <a:cubicBezTo>
                  <a:pt x="139352" y="286528"/>
                  <a:pt x="131870" y="272559"/>
                  <a:pt x="126664" y="259132"/>
                </a:cubicBezTo>
                <a:cubicBezTo>
                  <a:pt x="124170" y="253393"/>
                  <a:pt x="122001" y="247654"/>
                  <a:pt x="120266" y="242131"/>
                </a:cubicBezTo>
                <a:cubicBezTo>
                  <a:pt x="113325" y="236284"/>
                  <a:pt x="109205" y="227621"/>
                  <a:pt x="109205" y="218525"/>
                </a:cubicBezTo>
                <a:lnTo>
                  <a:pt x="109205" y="196110"/>
                </a:lnTo>
                <a:cubicBezTo>
                  <a:pt x="109205" y="189721"/>
                  <a:pt x="111265" y="183441"/>
                  <a:pt x="114952" y="178243"/>
                </a:cubicBezTo>
                <a:lnTo>
                  <a:pt x="114952" y="146840"/>
                </a:lnTo>
                <a:cubicBezTo>
                  <a:pt x="114952" y="91723"/>
                  <a:pt x="159848" y="46785"/>
                  <a:pt x="215047" y="46785"/>
                </a:cubicBezTo>
                <a:close/>
                <a:moveTo>
                  <a:pt x="414825" y="0"/>
                </a:moveTo>
                <a:cubicBezTo>
                  <a:pt x="504940" y="0"/>
                  <a:pt x="578354" y="73314"/>
                  <a:pt x="578354" y="163305"/>
                </a:cubicBezTo>
                <a:cubicBezTo>
                  <a:pt x="578354" y="253404"/>
                  <a:pt x="504940" y="326718"/>
                  <a:pt x="414825" y="326718"/>
                </a:cubicBezTo>
                <a:cubicBezTo>
                  <a:pt x="389667" y="326718"/>
                  <a:pt x="365918" y="320979"/>
                  <a:pt x="344664" y="310907"/>
                </a:cubicBezTo>
                <a:cubicBezTo>
                  <a:pt x="350737" y="300620"/>
                  <a:pt x="355942" y="290115"/>
                  <a:pt x="360063" y="279719"/>
                </a:cubicBezTo>
                <a:cubicBezTo>
                  <a:pt x="376654" y="287516"/>
                  <a:pt x="395198" y="291956"/>
                  <a:pt x="414825" y="291956"/>
                </a:cubicBezTo>
                <a:cubicBezTo>
                  <a:pt x="485854" y="291956"/>
                  <a:pt x="543545" y="234236"/>
                  <a:pt x="543545" y="163305"/>
                </a:cubicBezTo>
                <a:cubicBezTo>
                  <a:pt x="543545" y="92482"/>
                  <a:pt x="485854" y="34762"/>
                  <a:pt x="414825" y="34762"/>
                </a:cubicBezTo>
                <a:cubicBezTo>
                  <a:pt x="386414" y="34762"/>
                  <a:pt x="360171" y="43967"/>
                  <a:pt x="338808" y="59561"/>
                </a:cubicBezTo>
                <a:cubicBezTo>
                  <a:pt x="330675" y="50897"/>
                  <a:pt x="321458" y="43317"/>
                  <a:pt x="311264" y="37036"/>
                </a:cubicBezTo>
                <a:cubicBezTo>
                  <a:pt x="339459" y="13861"/>
                  <a:pt x="375570" y="0"/>
                  <a:pt x="414825" y="0"/>
                </a:cubicBezTo>
                <a:close/>
              </a:path>
            </a:pathLst>
          </a:custGeom>
          <a:solidFill>
            <a:srgbClr val="000000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b="1" i="1" lang="zh-CN" sz="2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iš1íḋê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9655597" y="4063115"/>
            <a:ext cx="1993946" cy="36175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altLang="zh-CN" i="1" lang="en-US" sz="1600">
                <a:cs typeface="+mn-ea"/>
                <a:sym typeface="+mn-lt"/>
              </a:rPr>
              <a:t>03.添加标题</a:t>
            </a:r>
          </a:p>
        </p:txBody>
      </p:sp>
      <p:sp>
        <p:nvSpPr>
          <p:cNvPr id="15" name="îsļïḍè">
            <a:extLst>
              <a:ext uri="{FF2B5EF4-FFF2-40B4-BE49-F238E27FC236}">
                <a16:creationId xmlns:a16="http://schemas.microsoft.com/office/drawing/2014/main" id="{23C7B27E-BA81-45BD-9D1A-90796134D0AB}"/>
              </a:ext>
            </a:extLst>
          </p:cNvPr>
          <p:cNvSpPr/>
          <p:nvPr/>
        </p:nvSpPr>
        <p:spPr bwMode="auto">
          <a:xfrm>
            <a:off x="9655597" y="4424869"/>
            <a:ext cx="1993946" cy="152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indent="-171450" marL="1714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indent="-171450" marL="171450">
              <a:lnSpc>
                <a:spcPct val="150000"/>
              </a:lnSpc>
              <a:buFont charset="0" panose="020b0604020202020204" pitchFamily="34" typeface="Arial"/>
              <a:buChar char="•"/>
            </a:pPr>
            <a:endParaRPr altLang="zh-CN" lang="en-US" sz="1100">
              <a:cs typeface="+mn-ea"/>
              <a:sym typeface="+mn-lt"/>
            </a:endParaRPr>
          </a:p>
          <a:p>
            <a:pPr indent="-171450" marL="1714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B04DBBB-7BCF-485C-B253-A0F01DB5C379}"/>
              </a:ext>
            </a:extLst>
          </p:cNvPr>
          <p:cNvCxnSpPr/>
          <p:nvPr/>
        </p:nvCxnSpPr>
        <p:spPr>
          <a:xfrm flipH="1">
            <a:off x="7353338" y="4158274"/>
            <a:ext cx="0" cy="2076823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57DDD7F-B5AB-41A0-AB13-8BC6EB118506}"/>
              </a:ext>
            </a:extLst>
          </p:cNvPr>
          <p:cNvCxnSpPr/>
          <p:nvPr/>
        </p:nvCxnSpPr>
        <p:spPr>
          <a:xfrm flipH="1">
            <a:off x="9552826" y="4158274"/>
            <a:ext cx="0" cy="2076823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1îḋé">
            <a:extLst>
              <a:ext uri="{FF2B5EF4-FFF2-40B4-BE49-F238E27FC236}">
                <a16:creationId xmlns:a16="http://schemas.microsoft.com/office/drawing/2014/main" id="{64DC2847-DA63-4AF3-B015-B0D0DC7F9B4A}"/>
              </a:ext>
            </a:extLst>
          </p:cNvPr>
          <p:cNvSpPr txBox="1"/>
          <p:nvPr/>
        </p:nvSpPr>
        <p:spPr>
          <a:xfrm>
            <a:off x="5125978" y="1591415"/>
            <a:ext cx="6394510" cy="79298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r>
              <a:rPr altLang="en-US" lang="zh-CN" sz="2400">
                <a:solidFill>
                  <a:schemeClr val="bg1"/>
                </a:solidFill>
                <a:cs typeface="+mn-ea"/>
                <a:sym typeface="+mn-lt"/>
              </a:rPr>
              <a:t>单击添加标题</a:t>
            </a:r>
          </a:p>
        </p:txBody>
      </p:sp>
    </p:spTree>
    <p:extLst>
      <p:ext uri="{BB962C8B-B14F-4D97-AF65-F5344CB8AC3E}">
        <p14:creationId val="822467200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 nodeType="clickPar">
                      <p:stCondLst>
                        <p:cond delay="indefinite"/>
                      </p:stCondLst>
                      <p:childTnLst>
                        <p:par>
                          <p:cTn fill="hold" id="8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"/>
      <p:bldP grpId="0" spid="40"/>
      <p:bldP grpId="0" spid="41"/>
      <p:bldP grpId="0" spid="42"/>
      <p:bldP grpId="0" spid="43"/>
      <p:bldP grpId="0" spid="44"/>
      <p:bldP grpId="0" spid="45"/>
      <p:bldP grpId="0" spid="46"/>
      <p:bldP grpId="0" spid="33"/>
      <p:bldP grpId="0" spid="34"/>
      <p:bldP grpId="0" spid="35"/>
      <p:bldP grpId="0" spid="36"/>
      <p:bldP grpId="0" spid="37"/>
      <p:bldP grpId="0" spid="38"/>
      <p:bldP grpId="0" spid="39"/>
      <p:bldP grpId="0" spid="28"/>
      <p:bldP grpId="0" spid="29"/>
      <p:bldP grpId="0" spid="26"/>
      <p:bldP grpId="0" spid="27"/>
      <p:bldP grpId="0" spid="22"/>
      <p:bldP grpId="0" spid="23"/>
      <p:bldP grpId="0" spid="20"/>
      <p:bldP grpId="0" spid="21"/>
      <p:bldP grpId="0" spid="16"/>
      <p:bldP grpId="0" spid="17"/>
      <p:bldP grpId="0" spid="14"/>
      <p:bldP grpId="0" spid="15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îṥḻîḍê">
            <a:extLst>
              <a:ext uri="{FF2B5EF4-FFF2-40B4-BE49-F238E27FC236}">
                <a16:creationId xmlns:a16="http://schemas.microsoft.com/office/drawing/2014/main" id="{C479D579-61E0-4C85-81B1-B461096A158A}"/>
              </a:ext>
            </a:extLst>
          </p:cNvPr>
          <p:cNvSpPr/>
          <p:nvPr/>
        </p:nvSpPr>
        <p:spPr>
          <a:xfrm>
            <a:off x="4640074" y="2182624"/>
            <a:ext cx="2911852" cy="29118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id-ID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50000"/>
              </a:lnSpc>
              <a:buSzPct val="25000"/>
            </a:pPr>
            <a:endParaRPr altLang="zh-CN" b="1" lang="en-US" sz="1400">
              <a:cs typeface="+mn-ea"/>
              <a:sym typeface="+mn-lt"/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11EE07A1-5789-4396-A9F8-A3825FEF591E}"/>
              </a:ext>
            </a:extLst>
          </p:cNvPr>
          <p:cNvCxnSpPr/>
          <p:nvPr/>
        </p:nvCxnSpPr>
        <p:spPr>
          <a:xfrm flipH="1">
            <a:off x="3418349" y="3644656"/>
            <a:ext cx="1239883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65EB9304-34E6-4156-BDFF-AEC137A48EF3}"/>
              </a:ext>
            </a:extLst>
          </p:cNvPr>
          <p:cNvCxnSpPr/>
          <p:nvPr/>
        </p:nvCxnSpPr>
        <p:spPr>
          <a:xfrm flipH="1">
            <a:off x="7533769" y="3644656"/>
            <a:ext cx="1239883" cy="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481DD1D7-D770-4A3C-A393-7BA78D489C81}"/>
              </a:ext>
            </a:extLst>
          </p:cNvPr>
          <p:cNvCxnSpPr/>
          <p:nvPr/>
        </p:nvCxnSpPr>
        <p:spPr>
          <a:xfrm flipH="1">
            <a:off x="7396664" y="2627152"/>
            <a:ext cx="670014" cy="43602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367F2004-456C-4A75-989F-A48957BECBE8}"/>
              </a:ext>
            </a:extLst>
          </p:cNvPr>
          <p:cNvCxnSpPr/>
          <p:nvPr/>
        </p:nvCxnSpPr>
        <p:spPr>
          <a:xfrm>
            <a:off x="4125323" y="2627152"/>
            <a:ext cx="670014" cy="436020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BD49823-9581-4D09-AE29-FBAAFFAE73F1}"/>
              </a:ext>
            </a:extLst>
          </p:cNvPr>
          <p:cNvCxnSpPr/>
          <p:nvPr/>
        </p:nvCxnSpPr>
        <p:spPr>
          <a:xfrm flipH="1">
            <a:off x="4051797" y="4226138"/>
            <a:ext cx="743541" cy="483868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6099670A-3594-4516-84AF-094837938DD0}"/>
              </a:ext>
            </a:extLst>
          </p:cNvPr>
          <p:cNvCxnSpPr/>
          <p:nvPr/>
        </p:nvCxnSpPr>
        <p:spPr>
          <a:xfrm>
            <a:off x="7396663" y="4226138"/>
            <a:ext cx="743541" cy="483868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ï$ļíḓe">
            <a:extLst>
              <a:ext uri="{FF2B5EF4-FFF2-40B4-BE49-F238E27FC236}">
                <a16:creationId xmlns:a16="http://schemas.microsoft.com/office/drawing/2014/main" id="{D9584322-B011-484C-A788-7F59E7835C1D}"/>
              </a:ext>
            </a:extLst>
          </p:cNvPr>
          <p:cNvSpPr/>
          <p:nvPr/>
        </p:nvSpPr>
        <p:spPr>
          <a:xfrm>
            <a:off x="3202148" y="1952065"/>
            <a:ext cx="936886" cy="9368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id-ID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5" name="íşḷïḓe">
            <a:extLst>
              <a:ext uri="{FF2B5EF4-FFF2-40B4-BE49-F238E27FC236}">
                <a16:creationId xmlns:a16="http://schemas.microsoft.com/office/drawing/2014/main" id="{0E337682-D742-4760-8278-98EF535607E0}"/>
              </a:ext>
            </a:extLst>
          </p:cNvPr>
          <p:cNvSpPr/>
          <p:nvPr/>
        </p:nvSpPr>
        <p:spPr>
          <a:xfrm>
            <a:off x="3452910" y="2238128"/>
            <a:ext cx="435362" cy="364760"/>
          </a:xfrm>
          <a:custGeom>
            <a:gdLst>
              <a:gd fmla="*/ 552739 w 609615" name="connsiteX0"/>
              <a:gd fmla="*/ 397213 h 510753" name="connsiteY0"/>
              <a:gd fmla="*/ 609615 w 609615" name="connsiteX1"/>
              <a:gd fmla="*/ 453983 h 510753" name="connsiteY1"/>
              <a:gd fmla="*/ 552739 w 609615" name="connsiteX2"/>
              <a:gd fmla="*/ 510753 h 510753" name="connsiteY2"/>
              <a:gd fmla="*/ 495863 w 609615" name="connsiteX3"/>
              <a:gd fmla="*/ 453983 h 510753" name="connsiteY3"/>
              <a:gd fmla="*/ 552739 w 609615" name="connsiteX4"/>
              <a:gd fmla="*/ 397213 h 510753" name="connsiteY4"/>
              <a:gd fmla="*/ 547870 w 609615" name="connsiteX5"/>
              <a:gd fmla="*/ 198571 h 510753" name="connsiteY5"/>
              <a:gd fmla="*/ 604746 w 609615" name="connsiteX6"/>
              <a:gd fmla="*/ 255341 h 510753" name="connsiteY6"/>
              <a:gd fmla="*/ 547870 w 609615" name="connsiteX7"/>
              <a:gd fmla="*/ 312111 h 510753" name="connsiteY7"/>
              <a:gd fmla="*/ 490994 w 609615" name="connsiteX8"/>
              <a:gd fmla="*/ 255341 h 510753" name="connsiteY8"/>
              <a:gd fmla="*/ 547870 w 609615" name="connsiteX9"/>
              <a:gd fmla="*/ 198571 h 510753" name="connsiteY9"/>
              <a:gd fmla="*/ 119644 w 609615" name="connsiteX10"/>
              <a:gd fmla="*/ 191797 h 510753" name="connsiteY10"/>
              <a:gd fmla="*/ 127891 w 609615" name="connsiteX11"/>
              <a:gd fmla="*/ 196674 h 510753" name="connsiteY11"/>
              <a:gd fmla="*/ 121502 w 609615" name="connsiteX12"/>
              <a:gd fmla="*/ 203292 h 510753" name="connsiteY12"/>
              <a:gd fmla="*/ 129982 w 609615" name="connsiteX13"/>
              <a:gd fmla="*/ 212233 h 510753" name="connsiteY13"/>
              <a:gd fmla="*/ 122664 w 609615" name="connsiteX14"/>
              <a:gd fmla="*/ 226050 h 510753" name="connsiteY14"/>
              <a:gd fmla="*/ 115462 w 609615" name="connsiteX15"/>
              <a:gd fmla="*/ 225702 h 510753" name="connsiteY15"/>
              <a:gd fmla="*/ 109306 w 609615" name="connsiteX16"/>
              <a:gd fmla="*/ 211652 h 510753" name="connsiteY16"/>
              <a:gd fmla="*/ 117669 w 609615" name="connsiteX17"/>
              <a:gd fmla="*/ 203176 h 510753" name="connsiteY17"/>
              <a:gd fmla="*/ 111513 w 609615" name="connsiteX18"/>
              <a:gd fmla="*/ 196441 h 510753" name="connsiteY18"/>
              <a:gd fmla="*/ 88250 w 609615" name="connsiteX19"/>
              <a:gd fmla="*/ 191374 h 510753" name="connsiteY19"/>
              <a:gd fmla="*/ 111272 w 609615" name="connsiteX20"/>
              <a:gd fmla="*/ 231774 h 510753" name="connsiteY20"/>
              <a:gd fmla="*/ 119760 w 609615" name="connsiteX21"/>
              <a:gd fmla="*/ 238160 h 510753" name="connsiteY21"/>
              <a:gd fmla="*/ 128364 w 609615" name="connsiteX22"/>
              <a:gd fmla="*/ 231891 h 510753" name="connsiteY22"/>
              <a:gd fmla="*/ 152316 w 609615" name="connsiteX23"/>
              <a:gd fmla="*/ 191490 h 510753" name="connsiteY23"/>
              <a:gd fmla="*/ 195918 w 609615" name="connsiteX24"/>
              <a:gd fmla="*/ 193812 h 510753" name="connsiteY24"/>
              <a:gd fmla="*/ 228241 w 609615" name="connsiteX25"/>
              <a:gd fmla="*/ 204725 h 510753" name="connsiteY25"/>
              <a:gd fmla="*/ 239287 w 609615" name="connsiteX26"/>
              <a:gd fmla="*/ 236302 h 510753" name="connsiteY26"/>
              <a:gd fmla="*/ 239287 w 609615" name="connsiteX27"/>
              <a:gd fmla="*/ 249653 h 510753" name="connsiteY27"/>
              <a:gd fmla="*/ 183360 w 609615" name="connsiteX28"/>
              <a:gd fmla="*/ 461987 h 510753" name="connsiteY28"/>
              <a:gd fmla="*/ 132433 w 609615" name="connsiteX29"/>
              <a:gd fmla="*/ 501227 h 510753" name="connsiteY29"/>
              <a:gd fmla="*/ 122085 w 609615" name="connsiteX30"/>
              <a:gd fmla="*/ 501227 h 510753" name="connsiteY30"/>
              <a:gd fmla="*/ 68949 w 609615" name="connsiteX31"/>
              <a:gd fmla="*/ 462568 h 510753" name="connsiteY31"/>
              <a:gd fmla="*/ 0 w 609615" name="connsiteX32"/>
              <a:gd fmla="*/ 249769 h 510753" name="connsiteY32"/>
              <a:gd fmla="*/ 0 w 609615" name="connsiteX33"/>
              <a:gd fmla="*/ 236302 h 510753" name="connsiteY33"/>
              <a:gd fmla="*/ 11046 w 609615" name="connsiteX34"/>
              <a:gd fmla="*/ 204725 h 510753" name="connsiteY34"/>
              <a:gd fmla="*/ 43369 w 609615" name="connsiteX35"/>
              <a:gd fmla="*/ 193812 h 510753" name="connsiteY35"/>
              <a:gd fmla="*/ 138106 w 609615" name="connsiteX36"/>
              <a:gd fmla="*/ 151894 h 510753" name="connsiteY36"/>
              <a:gd fmla="*/ 143448 w 609615" name="connsiteX37"/>
              <a:gd fmla="*/ 154218 h 510753" name="connsiteY37"/>
              <a:gd fmla="*/ 141125 w 609615" name="connsiteX38"/>
              <a:gd fmla="*/ 159679 h 510753" name="connsiteY38"/>
              <a:gd fmla="*/ 118014 w 609615" name="connsiteX39"/>
              <a:gd fmla="*/ 164559 h 510753" name="connsiteY39"/>
              <a:gd fmla="*/ 98271 w 609615" name="connsiteX40"/>
              <a:gd fmla="*/ 158982 h 510753" name="connsiteY40"/>
              <a:gd fmla="*/ 97691 w 609615" name="connsiteX41"/>
              <a:gd fmla="*/ 153172 h 510753" name="connsiteY41"/>
              <a:gd fmla="*/ 103497 w 609615" name="connsiteX42"/>
              <a:gd fmla="*/ 152591 h 510753" name="connsiteY42"/>
              <a:gd fmla="*/ 138106 w 609615" name="connsiteX43"/>
              <a:gd fmla="*/ 151894 h 510753" name="connsiteY43"/>
              <a:gd fmla="*/ 139648 w 609615" name="connsiteX44"/>
              <a:gd fmla="*/ 119739 h 510753" name="connsiteY44"/>
              <a:gd fmla="*/ 149316 w 609615" name="connsiteX45"/>
              <a:gd fmla="*/ 134921 h 510753" name="connsiteY45"/>
              <a:gd fmla="*/ 129981 w 609615" name="connsiteX46"/>
              <a:gd fmla="*/ 134921 h 510753" name="connsiteY46"/>
              <a:gd fmla="*/ 139648 w 609615" name="connsiteX47"/>
              <a:gd fmla="*/ 119739 h 510753" name="connsiteY47"/>
              <a:gd fmla="*/ 91170 w 609615" name="connsiteX48"/>
              <a:gd fmla="*/ 119739 h 510753" name="connsiteY48"/>
              <a:gd fmla="*/ 100838 w 609615" name="connsiteX49"/>
              <a:gd fmla="*/ 134921 h 510753" name="connsiteY49"/>
              <a:gd fmla="*/ 81503 w 609615" name="connsiteX50"/>
              <a:gd fmla="*/ 134921 h 510753" name="connsiteY50"/>
              <a:gd fmla="*/ 91170 w 609615" name="connsiteX51"/>
              <a:gd fmla="*/ 119739 h 510753" name="connsiteY51"/>
              <a:gd fmla="*/ 95591 w 609615" name="connsiteX52"/>
              <a:gd fmla="*/ 95554 h 510753" name="connsiteY52"/>
              <a:gd fmla="*/ 67686 w 609615" name="connsiteX53"/>
              <a:gd fmla="*/ 130042 h 510753" name="connsiteY53"/>
              <a:gd fmla="*/ 67686 w 609615" name="connsiteX54"/>
              <a:gd fmla="*/ 157679 h 510753" name="connsiteY54"/>
              <a:gd fmla="*/ 84313 w 609615" name="connsiteX55"/>
              <a:gd fmla="*/ 174168 h 510753" name="connsiteY55"/>
              <a:gd fmla="*/ 153379 w 609615" name="connsiteX56"/>
              <a:gd fmla="*/ 174168 h 510753" name="connsiteY56"/>
              <a:gd fmla="*/ 169890 w 609615" name="connsiteX57"/>
              <a:gd fmla="*/ 157562 h 510753" name="connsiteY57"/>
              <a:gd fmla="*/ 169890 w 609615" name="connsiteX58"/>
              <a:gd fmla="*/ 112043 h 510753" name="connsiteY58"/>
              <a:gd fmla="*/ 100359 w 609615" name="connsiteX59"/>
              <a:gd fmla="*/ 95554 h 510753" name="connsiteY59"/>
              <a:gd fmla="*/ 305807 w 609615" name="connsiteX60"/>
              <a:gd fmla="*/ 35565 h 510753" name="connsiteY60"/>
              <a:gd fmla="*/ 415442 w 609615" name="connsiteX61"/>
              <a:gd fmla="*/ 35565 h 510753" name="connsiteY61"/>
              <a:gd fmla="*/ 433695 w 609615" name="connsiteX62"/>
              <a:gd fmla="*/ 53792 h 510753" name="connsiteY62"/>
              <a:gd fmla="*/ 415442 w 609615" name="connsiteX63"/>
              <a:gd fmla="*/ 72018 h 510753" name="connsiteY63"/>
              <a:gd fmla="*/ 324060 w 609615" name="connsiteX64"/>
              <a:gd fmla="*/ 72018 h 510753" name="connsiteY64"/>
              <a:gd fmla="*/ 324060 w 609615" name="connsiteX65"/>
              <a:gd fmla="*/ 237103 h 510753" name="connsiteY65"/>
              <a:gd fmla="*/ 415442 w 609615" name="connsiteX66"/>
              <a:gd fmla="*/ 237103 h 510753" name="connsiteY66"/>
              <a:gd fmla="*/ 433695 w 609615" name="connsiteX67"/>
              <a:gd fmla="*/ 255330 h 510753" name="connsiteY67"/>
              <a:gd fmla="*/ 415442 w 609615" name="connsiteX68"/>
              <a:gd fmla="*/ 273556 h 510753" name="connsiteY68"/>
              <a:gd fmla="*/ 324060 w 609615" name="connsiteX69"/>
              <a:gd fmla="*/ 273556 h 510753" name="connsiteY69"/>
              <a:gd fmla="*/ 324060 w 609615" name="connsiteX70"/>
              <a:gd fmla="*/ 469290 h 510753" name="connsiteY70"/>
              <a:gd fmla="*/ 415442 w 609615" name="connsiteX71"/>
              <a:gd fmla="*/ 469290 h 510753" name="connsiteY71"/>
              <a:gd fmla="*/ 433695 w 609615" name="connsiteX72"/>
              <a:gd fmla="*/ 487516 h 510753" name="connsiteY72"/>
              <a:gd fmla="*/ 415442 w 609615" name="connsiteX73"/>
              <a:gd fmla="*/ 505743 h 510753" name="connsiteY73"/>
              <a:gd fmla="*/ 305807 w 609615" name="connsiteX74"/>
              <a:gd fmla="*/ 505743 h 510753" name="connsiteY74"/>
              <a:gd fmla="*/ 287554 w 609615" name="connsiteX75"/>
              <a:gd fmla="*/ 487516 h 510753" name="connsiteY75"/>
              <a:gd fmla="*/ 287554 w 609615" name="connsiteX76"/>
              <a:gd fmla="*/ 53792 h 510753" name="connsiteY76"/>
              <a:gd fmla="*/ 305807 w 609615" name="connsiteX77"/>
              <a:gd fmla="*/ 35565 h 510753" name="connsiteY77"/>
              <a:gd fmla="*/ 117102 w 609615" name="connsiteX78"/>
              <a:gd fmla="*/ 32037 h 510753" name="connsiteY78"/>
              <a:gd fmla="*/ 179890 w 609615" name="connsiteX79"/>
              <a:gd fmla="*/ 108676 h 510753" name="connsiteY79"/>
              <a:gd fmla="*/ 178262 w 609615" name="connsiteX80"/>
              <a:gd fmla="*/ 109373 h 510753" name="connsiteY80"/>
              <a:gd fmla="*/ 178262 w 609615" name="connsiteX81"/>
              <a:gd fmla="*/ 157679 h 510753" name="connsiteY81"/>
              <a:gd fmla="*/ 153379 w 609615" name="connsiteX82"/>
              <a:gd fmla="*/ 182412 h 510753" name="connsiteY82"/>
              <a:gd fmla="*/ 84313 w 609615" name="connsiteX83"/>
              <a:gd fmla="*/ 182412 h 510753" name="connsiteY83"/>
              <a:gd fmla="*/ 59430 w 609615" name="connsiteX84"/>
              <a:gd fmla="*/ 157562 h 510753" name="connsiteY84"/>
              <a:gd fmla="*/ 59430 w 609615" name="connsiteX85"/>
              <a:gd fmla="*/ 133642 h 510753" name="connsiteY85"/>
              <a:gd fmla="*/ 55593 w 609615" name="connsiteX86"/>
              <a:gd fmla="*/ 134803 h 510753" name="connsiteY86"/>
              <a:gd fmla="*/ 117102 w 609615" name="connsiteX87"/>
              <a:gd fmla="*/ 32037 h 510753" name="connsiteY87"/>
              <a:gd fmla="*/ 543107 w 609615" name="connsiteX88"/>
              <a:gd fmla="*/ 0 h 510753" name="connsiteY88"/>
              <a:gd fmla="*/ 599948 w 609615" name="connsiteX89"/>
              <a:gd fmla="*/ 56770 h 510753" name="connsiteY89"/>
              <a:gd fmla="*/ 543107 w 609615" name="connsiteX90"/>
              <a:gd fmla="*/ 113540 h 510753" name="connsiteY90"/>
              <a:gd fmla="*/ 486266 w 609615" name="connsiteX91"/>
              <a:gd fmla="*/ 56770 h 510753" name="connsiteY91"/>
              <a:gd fmla="*/ 543107 w 609615" name="connsiteX92"/>
              <a:gd fmla="*/ 0 h 510753" name="connsiteY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b="b" l="l" r="r" t="t"/>
            <a:pathLst>
              <a:path h="510752" w="609615">
                <a:moveTo>
                  <a:pt x="552739" y="397213"/>
                </a:moveTo>
                <a:cubicBezTo>
                  <a:pt x="584151" y="397213"/>
                  <a:pt x="609615" y="422630"/>
                  <a:pt x="609615" y="453983"/>
                </a:cubicBezTo>
                <a:cubicBezTo>
                  <a:pt x="609615" y="485336"/>
                  <a:pt x="584151" y="510753"/>
                  <a:pt x="552739" y="510753"/>
                </a:cubicBezTo>
                <a:cubicBezTo>
                  <a:pt x="521327" y="510753"/>
                  <a:pt x="495863" y="485336"/>
                  <a:pt x="495863" y="453983"/>
                </a:cubicBezTo>
                <a:cubicBezTo>
                  <a:pt x="495863" y="422630"/>
                  <a:pt x="521327" y="397213"/>
                  <a:pt x="552739" y="397213"/>
                </a:cubicBezTo>
                <a:close/>
                <a:moveTo>
                  <a:pt x="547870" y="198571"/>
                </a:moveTo>
                <a:cubicBezTo>
                  <a:pt x="579282" y="198571"/>
                  <a:pt x="604746" y="223988"/>
                  <a:pt x="604746" y="255341"/>
                </a:cubicBezTo>
                <a:cubicBezTo>
                  <a:pt x="604746" y="286694"/>
                  <a:pt x="579282" y="312111"/>
                  <a:pt x="547870" y="312111"/>
                </a:cubicBezTo>
                <a:cubicBezTo>
                  <a:pt x="516458" y="312111"/>
                  <a:pt x="490994" y="286694"/>
                  <a:pt x="490994" y="255341"/>
                </a:cubicBezTo>
                <a:cubicBezTo>
                  <a:pt x="490994" y="223988"/>
                  <a:pt x="516458" y="198571"/>
                  <a:pt x="547870" y="198571"/>
                </a:cubicBezTo>
                <a:close/>
                <a:moveTo>
                  <a:pt x="119644" y="191797"/>
                </a:moveTo>
                <a:lnTo>
                  <a:pt x="127891" y="196674"/>
                </a:lnTo>
                <a:lnTo>
                  <a:pt x="121502" y="203292"/>
                </a:lnTo>
                <a:lnTo>
                  <a:pt x="129982" y="212233"/>
                </a:lnTo>
                <a:lnTo>
                  <a:pt x="122664" y="226050"/>
                </a:lnTo>
                <a:cubicBezTo>
                  <a:pt x="120573" y="230114"/>
                  <a:pt x="117321" y="229998"/>
                  <a:pt x="115462" y="225702"/>
                </a:cubicBezTo>
                <a:lnTo>
                  <a:pt x="109306" y="211652"/>
                </a:lnTo>
                <a:lnTo>
                  <a:pt x="117669" y="203176"/>
                </a:lnTo>
                <a:lnTo>
                  <a:pt x="111513" y="196441"/>
                </a:lnTo>
                <a:close/>
                <a:moveTo>
                  <a:pt x="88250" y="191374"/>
                </a:moveTo>
                <a:lnTo>
                  <a:pt x="111272" y="231774"/>
                </a:lnTo>
                <a:cubicBezTo>
                  <a:pt x="113597" y="235954"/>
                  <a:pt x="116620" y="238160"/>
                  <a:pt x="119760" y="238160"/>
                </a:cubicBezTo>
                <a:cubicBezTo>
                  <a:pt x="123015" y="238160"/>
                  <a:pt x="126038" y="235954"/>
                  <a:pt x="128364" y="231891"/>
                </a:cubicBezTo>
                <a:lnTo>
                  <a:pt x="152316" y="191490"/>
                </a:lnTo>
                <a:lnTo>
                  <a:pt x="195918" y="193812"/>
                </a:lnTo>
                <a:cubicBezTo>
                  <a:pt x="207894" y="194392"/>
                  <a:pt x="222195" y="199268"/>
                  <a:pt x="228241" y="204725"/>
                </a:cubicBezTo>
                <a:cubicBezTo>
                  <a:pt x="234520" y="210297"/>
                  <a:pt x="239287" y="224112"/>
                  <a:pt x="239287" y="236302"/>
                </a:cubicBezTo>
                <a:lnTo>
                  <a:pt x="239287" y="249653"/>
                </a:lnTo>
                <a:lnTo>
                  <a:pt x="183360" y="461987"/>
                </a:lnTo>
                <a:cubicBezTo>
                  <a:pt x="177663" y="483581"/>
                  <a:pt x="154874" y="501227"/>
                  <a:pt x="132433" y="501227"/>
                </a:cubicBezTo>
                <a:lnTo>
                  <a:pt x="122085" y="501227"/>
                </a:lnTo>
                <a:cubicBezTo>
                  <a:pt x="99645" y="501227"/>
                  <a:pt x="75925" y="483929"/>
                  <a:pt x="68949" y="462568"/>
                </a:cubicBezTo>
                <a:lnTo>
                  <a:pt x="0" y="249769"/>
                </a:lnTo>
                <a:lnTo>
                  <a:pt x="0" y="236302"/>
                </a:lnTo>
                <a:cubicBezTo>
                  <a:pt x="0" y="224112"/>
                  <a:pt x="4883" y="210297"/>
                  <a:pt x="11046" y="204725"/>
                </a:cubicBezTo>
                <a:cubicBezTo>
                  <a:pt x="17208" y="199268"/>
                  <a:pt x="31393" y="194509"/>
                  <a:pt x="43369" y="193812"/>
                </a:cubicBezTo>
                <a:close/>
                <a:moveTo>
                  <a:pt x="138106" y="151894"/>
                </a:moveTo>
                <a:cubicBezTo>
                  <a:pt x="140196" y="151081"/>
                  <a:pt x="142635" y="152127"/>
                  <a:pt x="143448" y="154218"/>
                </a:cubicBezTo>
                <a:cubicBezTo>
                  <a:pt x="144377" y="156426"/>
                  <a:pt x="143332" y="158866"/>
                  <a:pt x="141125" y="159679"/>
                </a:cubicBezTo>
                <a:cubicBezTo>
                  <a:pt x="131950" y="163281"/>
                  <a:pt x="124286" y="164559"/>
                  <a:pt x="118014" y="164559"/>
                </a:cubicBezTo>
                <a:cubicBezTo>
                  <a:pt x="105239" y="164559"/>
                  <a:pt x="98620" y="159330"/>
                  <a:pt x="98271" y="158982"/>
                </a:cubicBezTo>
                <a:cubicBezTo>
                  <a:pt x="96529" y="157588"/>
                  <a:pt x="96181" y="154915"/>
                  <a:pt x="97691" y="153172"/>
                </a:cubicBezTo>
                <a:cubicBezTo>
                  <a:pt x="99084" y="151430"/>
                  <a:pt x="101639" y="151081"/>
                  <a:pt x="103497" y="152591"/>
                </a:cubicBezTo>
                <a:cubicBezTo>
                  <a:pt x="103962" y="152940"/>
                  <a:pt x="114995" y="161073"/>
                  <a:pt x="138106" y="151894"/>
                </a:cubicBezTo>
                <a:close/>
                <a:moveTo>
                  <a:pt x="139648" y="119739"/>
                </a:moveTo>
                <a:cubicBezTo>
                  <a:pt x="147918" y="120435"/>
                  <a:pt x="149316" y="134921"/>
                  <a:pt x="149316" y="134921"/>
                </a:cubicBezTo>
                <a:lnTo>
                  <a:pt x="129981" y="134921"/>
                </a:lnTo>
                <a:cubicBezTo>
                  <a:pt x="129981" y="134921"/>
                  <a:pt x="131379" y="119044"/>
                  <a:pt x="139648" y="119739"/>
                </a:cubicBezTo>
                <a:close/>
                <a:moveTo>
                  <a:pt x="91170" y="119739"/>
                </a:moveTo>
                <a:cubicBezTo>
                  <a:pt x="99440" y="120435"/>
                  <a:pt x="100838" y="134921"/>
                  <a:pt x="100838" y="134921"/>
                </a:cubicBezTo>
                <a:lnTo>
                  <a:pt x="81503" y="134921"/>
                </a:lnTo>
                <a:cubicBezTo>
                  <a:pt x="81503" y="134921"/>
                  <a:pt x="82901" y="119044"/>
                  <a:pt x="91170" y="119739"/>
                </a:cubicBezTo>
                <a:close/>
                <a:moveTo>
                  <a:pt x="95591" y="95554"/>
                </a:moveTo>
                <a:cubicBezTo>
                  <a:pt x="92685" y="103451"/>
                  <a:pt x="84429" y="120752"/>
                  <a:pt x="67686" y="130042"/>
                </a:cubicBezTo>
                <a:lnTo>
                  <a:pt x="67686" y="157679"/>
                </a:lnTo>
                <a:cubicBezTo>
                  <a:pt x="67686" y="166736"/>
                  <a:pt x="75127" y="174168"/>
                  <a:pt x="84313" y="174168"/>
                </a:cubicBezTo>
                <a:lnTo>
                  <a:pt x="153379" y="174168"/>
                </a:lnTo>
                <a:cubicBezTo>
                  <a:pt x="162449" y="174168"/>
                  <a:pt x="169890" y="166736"/>
                  <a:pt x="169890" y="157562"/>
                </a:cubicBezTo>
                <a:lnTo>
                  <a:pt x="169890" y="112043"/>
                </a:lnTo>
                <a:cubicBezTo>
                  <a:pt x="153961" y="116340"/>
                  <a:pt x="122102" y="120752"/>
                  <a:pt x="100359" y="95554"/>
                </a:cubicBezTo>
                <a:close/>
                <a:moveTo>
                  <a:pt x="305807" y="35565"/>
                </a:moveTo>
                <a:lnTo>
                  <a:pt x="415442" y="35565"/>
                </a:lnTo>
                <a:cubicBezTo>
                  <a:pt x="425557" y="35565"/>
                  <a:pt x="433695" y="43692"/>
                  <a:pt x="433695" y="53792"/>
                </a:cubicBezTo>
                <a:cubicBezTo>
                  <a:pt x="433695" y="63892"/>
                  <a:pt x="425557" y="72018"/>
                  <a:pt x="415442" y="72018"/>
                </a:cubicBezTo>
                <a:lnTo>
                  <a:pt x="324060" y="72018"/>
                </a:lnTo>
                <a:lnTo>
                  <a:pt x="324060" y="237103"/>
                </a:lnTo>
                <a:lnTo>
                  <a:pt x="415442" y="237103"/>
                </a:lnTo>
                <a:cubicBezTo>
                  <a:pt x="425557" y="237103"/>
                  <a:pt x="433695" y="245346"/>
                  <a:pt x="433695" y="255330"/>
                </a:cubicBezTo>
                <a:cubicBezTo>
                  <a:pt x="433695" y="265430"/>
                  <a:pt x="425557" y="273556"/>
                  <a:pt x="415442" y="273556"/>
                </a:cubicBezTo>
                <a:lnTo>
                  <a:pt x="324060" y="273556"/>
                </a:lnTo>
                <a:lnTo>
                  <a:pt x="324060" y="469290"/>
                </a:lnTo>
                <a:lnTo>
                  <a:pt x="415442" y="469290"/>
                </a:lnTo>
                <a:cubicBezTo>
                  <a:pt x="425557" y="469290"/>
                  <a:pt x="433695" y="477416"/>
                  <a:pt x="433695" y="487516"/>
                </a:cubicBezTo>
                <a:cubicBezTo>
                  <a:pt x="433695" y="497617"/>
                  <a:pt x="425557" y="505743"/>
                  <a:pt x="415442" y="505743"/>
                </a:cubicBezTo>
                <a:lnTo>
                  <a:pt x="305807" y="505743"/>
                </a:lnTo>
                <a:cubicBezTo>
                  <a:pt x="295692" y="505743"/>
                  <a:pt x="287554" y="497617"/>
                  <a:pt x="287554" y="487516"/>
                </a:cubicBezTo>
                <a:lnTo>
                  <a:pt x="287554" y="53792"/>
                </a:lnTo>
                <a:cubicBezTo>
                  <a:pt x="287554" y="43692"/>
                  <a:pt x="295692" y="35565"/>
                  <a:pt x="305807" y="35565"/>
                </a:cubicBezTo>
                <a:close/>
                <a:moveTo>
                  <a:pt x="117102" y="32037"/>
                </a:moveTo>
                <a:cubicBezTo>
                  <a:pt x="195819" y="32037"/>
                  <a:pt x="179890" y="108676"/>
                  <a:pt x="179890" y="108676"/>
                </a:cubicBezTo>
                <a:cubicBezTo>
                  <a:pt x="179890" y="108676"/>
                  <a:pt x="179308" y="108908"/>
                  <a:pt x="178262" y="109373"/>
                </a:cubicBezTo>
                <a:lnTo>
                  <a:pt x="178262" y="157679"/>
                </a:lnTo>
                <a:cubicBezTo>
                  <a:pt x="178262" y="171381"/>
                  <a:pt x="167099" y="182412"/>
                  <a:pt x="153379" y="182412"/>
                </a:cubicBezTo>
                <a:lnTo>
                  <a:pt x="84313" y="182412"/>
                </a:lnTo>
                <a:cubicBezTo>
                  <a:pt x="70593" y="182412"/>
                  <a:pt x="59430" y="171265"/>
                  <a:pt x="59430" y="157562"/>
                </a:cubicBezTo>
                <a:lnTo>
                  <a:pt x="59430" y="133642"/>
                </a:lnTo>
                <a:cubicBezTo>
                  <a:pt x="58151" y="134106"/>
                  <a:pt x="56872" y="134571"/>
                  <a:pt x="55593" y="134803"/>
                </a:cubicBezTo>
                <a:cubicBezTo>
                  <a:pt x="55593" y="134803"/>
                  <a:pt x="34083" y="32153"/>
                  <a:pt x="117102" y="32037"/>
                </a:cubicBezTo>
                <a:close/>
                <a:moveTo>
                  <a:pt x="543107" y="0"/>
                </a:moveTo>
                <a:cubicBezTo>
                  <a:pt x="574499" y="0"/>
                  <a:pt x="599948" y="25417"/>
                  <a:pt x="599948" y="56770"/>
                </a:cubicBezTo>
                <a:cubicBezTo>
                  <a:pt x="599948" y="88123"/>
                  <a:pt x="574499" y="113540"/>
                  <a:pt x="543107" y="113540"/>
                </a:cubicBezTo>
                <a:cubicBezTo>
                  <a:pt x="511715" y="113540"/>
                  <a:pt x="486266" y="88123"/>
                  <a:pt x="486266" y="56770"/>
                </a:cubicBezTo>
                <a:cubicBezTo>
                  <a:pt x="486266" y="25417"/>
                  <a:pt x="511715" y="0"/>
                  <a:pt x="5431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2" name="ïṣļïḍè">
            <a:extLst>
              <a:ext uri="{FF2B5EF4-FFF2-40B4-BE49-F238E27FC236}">
                <a16:creationId xmlns:a16="http://schemas.microsoft.com/office/drawing/2014/main" id="{458DEE4E-2D83-46C5-9989-140EAE2A6CCD}"/>
              </a:ext>
            </a:extLst>
          </p:cNvPr>
          <p:cNvSpPr/>
          <p:nvPr/>
        </p:nvSpPr>
        <p:spPr>
          <a:xfrm>
            <a:off x="2481463" y="3176213"/>
            <a:ext cx="936886" cy="9368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id-ID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3" name="işlîḓê">
            <a:extLst>
              <a:ext uri="{FF2B5EF4-FFF2-40B4-BE49-F238E27FC236}">
                <a16:creationId xmlns:a16="http://schemas.microsoft.com/office/drawing/2014/main" id="{641D8888-478B-4B83-92C2-1AC19E0562B0}"/>
              </a:ext>
            </a:extLst>
          </p:cNvPr>
          <p:cNvSpPr/>
          <p:nvPr/>
        </p:nvSpPr>
        <p:spPr>
          <a:xfrm>
            <a:off x="2732225" y="3462276"/>
            <a:ext cx="435362" cy="364760"/>
          </a:xfrm>
          <a:custGeom>
            <a:gdLst>
              <a:gd fmla="*/ 552739 w 609615" name="connsiteX0"/>
              <a:gd fmla="*/ 397213 h 510753" name="connsiteY0"/>
              <a:gd fmla="*/ 609615 w 609615" name="connsiteX1"/>
              <a:gd fmla="*/ 453983 h 510753" name="connsiteY1"/>
              <a:gd fmla="*/ 552739 w 609615" name="connsiteX2"/>
              <a:gd fmla="*/ 510753 h 510753" name="connsiteY2"/>
              <a:gd fmla="*/ 495863 w 609615" name="connsiteX3"/>
              <a:gd fmla="*/ 453983 h 510753" name="connsiteY3"/>
              <a:gd fmla="*/ 552739 w 609615" name="connsiteX4"/>
              <a:gd fmla="*/ 397213 h 510753" name="connsiteY4"/>
              <a:gd fmla="*/ 547870 w 609615" name="connsiteX5"/>
              <a:gd fmla="*/ 198571 h 510753" name="connsiteY5"/>
              <a:gd fmla="*/ 604746 w 609615" name="connsiteX6"/>
              <a:gd fmla="*/ 255341 h 510753" name="connsiteY6"/>
              <a:gd fmla="*/ 547870 w 609615" name="connsiteX7"/>
              <a:gd fmla="*/ 312111 h 510753" name="connsiteY7"/>
              <a:gd fmla="*/ 490994 w 609615" name="connsiteX8"/>
              <a:gd fmla="*/ 255341 h 510753" name="connsiteY8"/>
              <a:gd fmla="*/ 547870 w 609615" name="connsiteX9"/>
              <a:gd fmla="*/ 198571 h 510753" name="connsiteY9"/>
              <a:gd fmla="*/ 119644 w 609615" name="connsiteX10"/>
              <a:gd fmla="*/ 191797 h 510753" name="connsiteY10"/>
              <a:gd fmla="*/ 127891 w 609615" name="connsiteX11"/>
              <a:gd fmla="*/ 196674 h 510753" name="connsiteY11"/>
              <a:gd fmla="*/ 121502 w 609615" name="connsiteX12"/>
              <a:gd fmla="*/ 203292 h 510753" name="connsiteY12"/>
              <a:gd fmla="*/ 129982 w 609615" name="connsiteX13"/>
              <a:gd fmla="*/ 212233 h 510753" name="connsiteY13"/>
              <a:gd fmla="*/ 122664 w 609615" name="connsiteX14"/>
              <a:gd fmla="*/ 226050 h 510753" name="connsiteY14"/>
              <a:gd fmla="*/ 115462 w 609615" name="connsiteX15"/>
              <a:gd fmla="*/ 225702 h 510753" name="connsiteY15"/>
              <a:gd fmla="*/ 109306 w 609615" name="connsiteX16"/>
              <a:gd fmla="*/ 211652 h 510753" name="connsiteY16"/>
              <a:gd fmla="*/ 117669 w 609615" name="connsiteX17"/>
              <a:gd fmla="*/ 203176 h 510753" name="connsiteY17"/>
              <a:gd fmla="*/ 111513 w 609615" name="connsiteX18"/>
              <a:gd fmla="*/ 196441 h 510753" name="connsiteY18"/>
              <a:gd fmla="*/ 88250 w 609615" name="connsiteX19"/>
              <a:gd fmla="*/ 191374 h 510753" name="connsiteY19"/>
              <a:gd fmla="*/ 111272 w 609615" name="connsiteX20"/>
              <a:gd fmla="*/ 231774 h 510753" name="connsiteY20"/>
              <a:gd fmla="*/ 119760 w 609615" name="connsiteX21"/>
              <a:gd fmla="*/ 238160 h 510753" name="connsiteY21"/>
              <a:gd fmla="*/ 128364 w 609615" name="connsiteX22"/>
              <a:gd fmla="*/ 231891 h 510753" name="connsiteY22"/>
              <a:gd fmla="*/ 152316 w 609615" name="connsiteX23"/>
              <a:gd fmla="*/ 191490 h 510753" name="connsiteY23"/>
              <a:gd fmla="*/ 195918 w 609615" name="connsiteX24"/>
              <a:gd fmla="*/ 193812 h 510753" name="connsiteY24"/>
              <a:gd fmla="*/ 228241 w 609615" name="connsiteX25"/>
              <a:gd fmla="*/ 204725 h 510753" name="connsiteY25"/>
              <a:gd fmla="*/ 239287 w 609615" name="connsiteX26"/>
              <a:gd fmla="*/ 236302 h 510753" name="connsiteY26"/>
              <a:gd fmla="*/ 239287 w 609615" name="connsiteX27"/>
              <a:gd fmla="*/ 249653 h 510753" name="connsiteY27"/>
              <a:gd fmla="*/ 183360 w 609615" name="connsiteX28"/>
              <a:gd fmla="*/ 461987 h 510753" name="connsiteY28"/>
              <a:gd fmla="*/ 132433 w 609615" name="connsiteX29"/>
              <a:gd fmla="*/ 501227 h 510753" name="connsiteY29"/>
              <a:gd fmla="*/ 122085 w 609615" name="connsiteX30"/>
              <a:gd fmla="*/ 501227 h 510753" name="connsiteY30"/>
              <a:gd fmla="*/ 68949 w 609615" name="connsiteX31"/>
              <a:gd fmla="*/ 462568 h 510753" name="connsiteY31"/>
              <a:gd fmla="*/ 0 w 609615" name="connsiteX32"/>
              <a:gd fmla="*/ 249769 h 510753" name="connsiteY32"/>
              <a:gd fmla="*/ 0 w 609615" name="connsiteX33"/>
              <a:gd fmla="*/ 236302 h 510753" name="connsiteY33"/>
              <a:gd fmla="*/ 11046 w 609615" name="connsiteX34"/>
              <a:gd fmla="*/ 204725 h 510753" name="connsiteY34"/>
              <a:gd fmla="*/ 43369 w 609615" name="connsiteX35"/>
              <a:gd fmla="*/ 193812 h 510753" name="connsiteY35"/>
              <a:gd fmla="*/ 138106 w 609615" name="connsiteX36"/>
              <a:gd fmla="*/ 151894 h 510753" name="connsiteY36"/>
              <a:gd fmla="*/ 143448 w 609615" name="connsiteX37"/>
              <a:gd fmla="*/ 154218 h 510753" name="connsiteY37"/>
              <a:gd fmla="*/ 141125 w 609615" name="connsiteX38"/>
              <a:gd fmla="*/ 159679 h 510753" name="connsiteY38"/>
              <a:gd fmla="*/ 118014 w 609615" name="connsiteX39"/>
              <a:gd fmla="*/ 164559 h 510753" name="connsiteY39"/>
              <a:gd fmla="*/ 98271 w 609615" name="connsiteX40"/>
              <a:gd fmla="*/ 158982 h 510753" name="connsiteY40"/>
              <a:gd fmla="*/ 97691 w 609615" name="connsiteX41"/>
              <a:gd fmla="*/ 153172 h 510753" name="connsiteY41"/>
              <a:gd fmla="*/ 103497 w 609615" name="connsiteX42"/>
              <a:gd fmla="*/ 152591 h 510753" name="connsiteY42"/>
              <a:gd fmla="*/ 138106 w 609615" name="connsiteX43"/>
              <a:gd fmla="*/ 151894 h 510753" name="connsiteY43"/>
              <a:gd fmla="*/ 139648 w 609615" name="connsiteX44"/>
              <a:gd fmla="*/ 119739 h 510753" name="connsiteY44"/>
              <a:gd fmla="*/ 149316 w 609615" name="connsiteX45"/>
              <a:gd fmla="*/ 134921 h 510753" name="connsiteY45"/>
              <a:gd fmla="*/ 129981 w 609615" name="connsiteX46"/>
              <a:gd fmla="*/ 134921 h 510753" name="connsiteY46"/>
              <a:gd fmla="*/ 139648 w 609615" name="connsiteX47"/>
              <a:gd fmla="*/ 119739 h 510753" name="connsiteY47"/>
              <a:gd fmla="*/ 91170 w 609615" name="connsiteX48"/>
              <a:gd fmla="*/ 119739 h 510753" name="connsiteY48"/>
              <a:gd fmla="*/ 100838 w 609615" name="connsiteX49"/>
              <a:gd fmla="*/ 134921 h 510753" name="connsiteY49"/>
              <a:gd fmla="*/ 81503 w 609615" name="connsiteX50"/>
              <a:gd fmla="*/ 134921 h 510753" name="connsiteY50"/>
              <a:gd fmla="*/ 91170 w 609615" name="connsiteX51"/>
              <a:gd fmla="*/ 119739 h 510753" name="connsiteY51"/>
              <a:gd fmla="*/ 95591 w 609615" name="connsiteX52"/>
              <a:gd fmla="*/ 95554 h 510753" name="connsiteY52"/>
              <a:gd fmla="*/ 67686 w 609615" name="connsiteX53"/>
              <a:gd fmla="*/ 130042 h 510753" name="connsiteY53"/>
              <a:gd fmla="*/ 67686 w 609615" name="connsiteX54"/>
              <a:gd fmla="*/ 157679 h 510753" name="connsiteY54"/>
              <a:gd fmla="*/ 84313 w 609615" name="connsiteX55"/>
              <a:gd fmla="*/ 174168 h 510753" name="connsiteY55"/>
              <a:gd fmla="*/ 153379 w 609615" name="connsiteX56"/>
              <a:gd fmla="*/ 174168 h 510753" name="connsiteY56"/>
              <a:gd fmla="*/ 169890 w 609615" name="connsiteX57"/>
              <a:gd fmla="*/ 157562 h 510753" name="connsiteY57"/>
              <a:gd fmla="*/ 169890 w 609615" name="connsiteX58"/>
              <a:gd fmla="*/ 112043 h 510753" name="connsiteY58"/>
              <a:gd fmla="*/ 100359 w 609615" name="connsiteX59"/>
              <a:gd fmla="*/ 95554 h 510753" name="connsiteY59"/>
              <a:gd fmla="*/ 305807 w 609615" name="connsiteX60"/>
              <a:gd fmla="*/ 35565 h 510753" name="connsiteY60"/>
              <a:gd fmla="*/ 415442 w 609615" name="connsiteX61"/>
              <a:gd fmla="*/ 35565 h 510753" name="connsiteY61"/>
              <a:gd fmla="*/ 433695 w 609615" name="connsiteX62"/>
              <a:gd fmla="*/ 53792 h 510753" name="connsiteY62"/>
              <a:gd fmla="*/ 415442 w 609615" name="connsiteX63"/>
              <a:gd fmla="*/ 72018 h 510753" name="connsiteY63"/>
              <a:gd fmla="*/ 324060 w 609615" name="connsiteX64"/>
              <a:gd fmla="*/ 72018 h 510753" name="connsiteY64"/>
              <a:gd fmla="*/ 324060 w 609615" name="connsiteX65"/>
              <a:gd fmla="*/ 237103 h 510753" name="connsiteY65"/>
              <a:gd fmla="*/ 415442 w 609615" name="connsiteX66"/>
              <a:gd fmla="*/ 237103 h 510753" name="connsiteY66"/>
              <a:gd fmla="*/ 433695 w 609615" name="connsiteX67"/>
              <a:gd fmla="*/ 255330 h 510753" name="connsiteY67"/>
              <a:gd fmla="*/ 415442 w 609615" name="connsiteX68"/>
              <a:gd fmla="*/ 273556 h 510753" name="connsiteY68"/>
              <a:gd fmla="*/ 324060 w 609615" name="connsiteX69"/>
              <a:gd fmla="*/ 273556 h 510753" name="connsiteY69"/>
              <a:gd fmla="*/ 324060 w 609615" name="connsiteX70"/>
              <a:gd fmla="*/ 469290 h 510753" name="connsiteY70"/>
              <a:gd fmla="*/ 415442 w 609615" name="connsiteX71"/>
              <a:gd fmla="*/ 469290 h 510753" name="connsiteY71"/>
              <a:gd fmla="*/ 433695 w 609615" name="connsiteX72"/>
              <a:gd fmla="*/ 487516 h 510753" name="connsiteY72"/>
              <a:gd fmla="*/ 415442 w 609615" name="connsiteX73"/>
              <a:gd fmla="*/ 505743 h 510753" name="connsiteY73"/>
              <a:gd fmla="*/ 305807 w 609615" name="connsiteX74"/>
              <a:gd fmla="*/ 505743 h 510753" name="connsiteY74"/>
              <a:gd fmla="*/ 287554 w 609615" name="connsiteX75"/>
              <a:gd fmla="*/ 487516 h 510753" name="connsiteY75"/>
              <a:gd fmla="*/ 287554 w 609615" name="connsiteX76"/>
              <a:gd fmla="*/ 53792 h 510753" name="connsiteY76"/>
              <a:gd fmla="*/ 305807 w 609615" name="connsiteX77"/>
              <a:gd fmla="*/ 35565 h 510753" name="connsiteY77"/>
              <a:gd fmla="*/ 117102 w 609615" name="connsiteX78"/>
              <a:gd fmla="*/ 32037 h 510753" name="connsiteY78"/>
              <a:gd fmla="*/ 179890 w 609615" name="connsiteX79"/>
              <a:gd fmla="*/ 108676 h 510753" name="connsiteY79"/>
              <a:gd fmla="*/ 178262 w 609615" name="connsiteX80"/>
              <a:gd fmla="*/ 109373 h 510753" name="connsiteY80"/>
              <a:gd fmla="*/ 178262 w 609615" name="connsiteX81"/>
              <a:gd fmla="*/ 157679 h 510753" name="connsiteY81"/>
              <a:gd fmla="*/ 153379 w 609615" name="connsiteX82"/>
              <a:gd fmla="*/ 182412 h 510753" name="connsiteY82"/>
              <a:gd fmla="*/ 84313 w 609615" name="connsiteX83"/>
              <a:gd fmla="*/ 182412 h 510753" name="connsiteY83"/>
              <a:gd fmla="*/ 59430 w 609615" name="connsiteX84"/>
              <a:gd fmla="*/ 157562 h 510753" name="connsiteY84"/>
              <a:gd fmla="*/ 59430 w 609615" name="connsiteX85"/>
              <a:gd fmla="*/ 133642 h 510753" name="connsiteY85"/>
              <a:gd fmla="*/ 55593 w 609615" name="connsiteX86"/>
              <a:gd fmla="*/ 134803 h 510753" name="connsiteY86"/>
              <a:gd fmla="*/ 117102 w 609615" name="connsiteX87"/>
              <a:gd fmla="*/ 32037 h 510753" name="connsiteY87"/>
              <a:gd fmla="*/ 543107 w 609615" name="connsiteX88"/>
              <a:gd fmla="*/ 0 h 510753" name="connsiteY88"/>
              <a:gd fmla="*/ 599948 w 609615" name="connsiteX89"/>
              <a:gd fmla="*/ 56770 h 510753" name="connsiteY89"/>
              <a:gd fmla="*/ 543107 w 609615" name="connsiteX90"/>
              <a:gd fmla="*/ 113540 h 510753" name="connsiteY90"/>
              <a:gd fmla="*/ 486266 w 609615" name="connsiteX91"/>
              <a:gd fmla="*/ 56770 h 510753" name="connsiteY91"/>
              <a:gd fmla="*/ 543107 w 609615" name="connsiteX92"/>
              <a:gd fmla="*/ 0 h 510753" name="connsiteY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b="b" l="l" r="r" t="t"/>
            <a:pathLst>
              <a:path h="510752" w="609615">
                <a:moveTo>
                  <a:pt x="552739" y="397213"/>
                </a:moveTo>
                <a:cubicBezTo>
                  <a:pt x="584151" y="397213"/>
                  <a:pt x="609615" y="422630"/>
                  <a:pt x="609615" y="453983"/>
                </a:cubicBezTo>
                <a:cubicBezTo>
                  <a:pt x="609615" y="485336"/>
                  <a:pt x="584151" y="510753"/>
                  <a:pt x="552739" y="510753"/>
                </a:cubicBezTo>
                <a:cubicBezTo>
                  <a:pt x="521327" y="510753"/>
                  <a:pt x="495863" y="485336"/>
                  <a:pt x="495863" y="453983"/>
                </a:cubicBezTo>
                <a:cubicBezTo>
                  <a:pt x="495863" y="422630"/>
                  <a:pt x="521327" y="397213"/>
                  <a:pt x="552739" y="397213"/>
                </a:cubicBezTo>
                <a:close/>
                <a:moveTo>
                  <a:pt x="547870" y="198571"/>
                </a:moveTo>
                <a:cubicBezTo>
                  <a:pt x="579282" y="198571"/>
                  <a:pt x="604746" y="223988"/>
                  <a:pt x="604746" y="255341"/>
                </a:cubicBezTo>
                <a:cubicBezTo>
                  <a:pt x="604746" y="286694"/>
                  <a:pt x="579282" y="312111"/>
                  <a:pt x="547870" y="312111"/>
                </a:cubicBezTo>
                <a:cubicBezTo>
                  <a:pt x="516458" y="312111"/>
                  <a:pt x="490994" y="286694"/>
                  <a:pt x="490994" y="255341"/>
                </a:cubicBezTo>
                <a:cubicBezTo>
                  <a:pt x="490994" y="223988"/>
                  <a:pt x="516458" y="198571"/>
                  <a:pt x="547870" y="198571"/>
                </a:cubicBezTo>
                <a:close/>
                <a:moveTo>
                  <a:pt x="119644" y="191797"/>
                </a:moveTo>
                <a:lnTo>
                  <a:pt x="127891" y="196674"/>
                </a:lnTo>
                <a:lnTo>
                  <a:pt x="121502" y="203292"/>
                </a:lnTo>
                <a:lnTo>
                  <a:pt x="129982" y="212233"/>
                </a:lnTo>
                <a:lnTo>
                  <a:pt x="122664" y="226050"/>
                </a:lnTo>
                <a:cubicBezTo>
                  <a:pt x="120573" y="230114"/>
                  <a:pt x="117321" y="229998"/>
                  <a:pt x="115462" y="225702"/>
                </a:cubicBezTo>
                <a:lnTo>
                  <a:pt x="109306" y="211652"/>
                </a:lnTo>
                <a:lnTo>
                  <a:pt x="117669" y="203176"/>
                </a:lnTo>
                <a:lnTo>
                  <a:pt x="111513" y="196441"/>
                </a:lnTo>
                <a:close/>
                <a:moveTo>
                  <a:pt x="88250" y="191374"/>
                </a:moveTo>
                <a:lnTo>
                  <a:pt x="111272" y="231774"/>
                </a:lnTo>
                <a:cubicBezTo>
                  <a:pt x="113597" y="235954"/>
                  <a:pt x="116620" y="238160"/>
                  <a:pt x="119760" y="238160"/>
                </a:cubicBezTo>
                <a:cubicBezTo>
                  <a:pt x="123015" y="238160"/>
                  <a:pt x="126038" y="235954"/>
                  <a:pt x="128364" y="231891"/>
                </a:cubicBezTo>
                <a:lnTo>
                  <a:pt x="152316" y="191490"/>
                </a:lnTo>
                <a:lnTo>
                  <a:pt x="195918" y="193812"/>
                </a:lnTo>
                <a:cubicBezTo>
                  <a:pt x="207894" y="194392"/>
                  <a:pt x="222195" y="199268"/>
                  <a:pt x="228241" y="204725"/>
                </a:cubicBezTo>
                <a:cubicBezTo>
                  <a:pt x="234520" y="210297"/>
                  <a:pt x="239287" y="224112"/>
                  <a:pt x="239287" y="236302"/>
                </a:cubicBezTo>
                <a:lnTo>
                  <a:pt x="239287" y="249653"/>
                </a:lnTo>
                <a:lnTo>
                  <a:pt x="183360" y="461987"/>
                </a:lnTo>
                <a:cubicBezTo>
                  <a:pt x="177663" y="483581"/>
                  <a:pt x="154874" y="501227"/>
                  <a:pt x="132433" y="501227"/>
                </a:cubicBezTo>
                <a:lnTo>
                  <a:pt x="122085" y="501227"/>
                </a:lnTo>
                <a:cubicBezTo>
                  <a:pt x="99645" y="501227"/>
                  <a:pt x="75925" y="483929"/>
                  <a:pt x="68949" y="462568"/>
                </a:cubicBezTo>
                <a:lnTo>
                  <a:pt x="0" y="249769"/>
                </a:lnTo>
                <a:lnTo>
                  <a:pt x="0" y="236302"/>
                </a:lnTo>
                <a:cubicBezTo>
                  <a:pt x="0" y="224112"/>
                  <a:pt x="4883" y="210297"/>
                  <a:pt x="11046" y="204725"/>
                </a:cubicBezTo>
                <a:cubicBezTo>
                  <a:pt x="17208" y="199268"/>
                  <a:pt x="31393" y="194509"/>
                  <a:pt x="43369" y="193812"/>
                </a:cubicBezTo>
                <a:close/>
                <a:moveTo>
                  <a:pt x="138106" y="151894"/>
                </a:moveTo>
                <a:cubicBezTo>
                  <a:pt x="140196" y="151081"/>
                  <a:pt x="142635" y="152127"/>
                  <a:pt x="143448" y="154218"/>
                </a:cubicBezTo>
                <a:cubicBezTo>
                  <a:pt x="144377" y="156426"/>
                  <a:pt x="143332" y="158866"/>
                  <a:pt x="141125" y="159679"/>
                </a:cubicBezTo>
                <a:cubicBezTo>
                  <a:pt x="131950" y="163281"/>
                  <a:pt x="124286" y="164559"/>
                  <a:pt x="118014" y="164559"/>
                </a:cubicBezTo>
                <a:cubicBezTo>
                  <a:pt x="105239" y="164559"/>
                  <a:pt x="98620" y="159330"/>
                  <a:pt x="98271" y="158982"/>
                </a:cubicBezTo>
                <a:cubicBezTo>
                  <a:pt x="96529" y="157588"/>
                  <a:pt x="96181" y="154915"/>
                  <a:pt x="97691" y="153172"/>
                </a:cubicBezTo>
                <a:cubicBezTo>
                  <a:pt x="99084" y="151430"/>
                  <a:pt x="101639" y="151081"/>
                  <a:pt x="103497" y="152591"/>
                </a:cubicBezTo>
                <a:cubicBezTo>
                  <a:pt x="103962" y="152940"/>
                  <a:pt x="114995" y="161073"/>
                  <a:pt x="138106" y="151894"/>
                </a:cubicBezTo>
                <a:close/>
                <a:moveTo>
                  <a:pt x="139648" y="119739"/>
                </a:moveTo>
                <a:cubicBezTo>
                  <a:pt x="147918" y="120435"/>
                  <a:pt x="149316" y="134921"/>
                  <a:pt x="149316" y="134921"/>
                </a:cubicBezTo>
                <a:lnTo>
                  <a:pt x="129981" y="134921"/>
                </a:lnTo>
                <a:cubicBezTo>
                  <a:pt x="129981" y="134921"/>
                  <a:pt x="131379" y="119044"/>
                  <a:pt x="139648" y="119739"/>
                </a:cubicBezTo>
                <a:close/>
                <a:moveTo>
                  <a:pt x="91170" y="119739"/>
                </a:moveTo>
                <a:cubicBezTo>
                  <a:pt x="99440" y="120435"/>
                  <a:pt x="100838" y="134921"/>
                  <a:pt x="100838" y="134921"/>
                </a:cubicBezTo>
                <a:lnTo>
                  <a:pt x="81503" y="134921"/>
                </a:lnTo>
                <a:cubicBezTo>
                  <a:pt x="81503" y="134921"/>
                  <a:pt x="82901" y="119044"/>
                  <a:pt x="91170" y="119739"/>
                </a:cubicBezTo>
                <a:close/>
                <a:moveTo>
                  <a:pt x="95591" y="95554"/>
                </a:moveTo>
                <a:cubicBezTo>
                  <a:pt x="92685" y="103451"/>
                  <a:pt x="84429" y="120752"/>
                  <a:pt x="67686" y="130042"/>
                </a:cubicBezTo>
                <a:lnTo>
                  <a:pt x="67686" y="157679"/>
                </a:lnTo>
                <a:cubicBezTo>
                  <a:pt x="67686" y="166736"/>
                  <a:pt x="75127" y="174168"/>
                  <a:pt x="84313" y="174168"/>
                </a:cubicBezTo>
                <a:lnTo>
                  <a:pt x="153379" y="174168"/>
                </a:lnTo>
                <a:cubicBezTo>
                  <a:pt x="162449" y="174168"/>
                  <a:pt x="169890" y="166736"/>
                  <a:pt x="169890" y="157562"/>
                </a:cubicBezTo>
                <a:lnTo>
                  <a:pt x="169890" y="112043"/>
                </a:lnTo>
                <a:cubicBezTo>
                  <a:pt x="153961" y="116340"/>
                  <a:pt x="122102" y="120752"/>
                  <a:pt x="100359" y="95554"/>
                </a:cubicBezTo>
                <a:close/>
                <a:moveTo>
                  <a:pt x="305807" y="35565"/>
                </a:moveTo>
                <a:lnTo>
                  <a:pt x="415442" y="35565"/>
                </a:lnTo>
                <a:cubicBezTo>
                  <a:pt x="425557" y="35565"/>
                  <a:pt x="433695" y="43692"/>
                  <a:pt x="433695" y="53792"/>
                </a:cubicBezTo>
                <a:cubicBezTo>
                  <a:pt x="433695" y="63892"/>
                  <a:pt x="425557" y="72018"/>
                  <a:pt x="415442" y="72018"/>
                </a:cubicBezTo>
                <a:lnTo>
                  <a:pt x="324060" y="72018"/>
                </a:lnTo>
                <a:lnTo>
                  <a:pt x="324060" y="237103"/>
                </a:lnTo>
                <a:lnTo>
                  <a:pt x="415442" y="237103"/>
                </a:lnTo>
                <a:cubicBezTo>
                  <a:pt x="425557" y="237103"/>
                  <a:pt x="433695" y="245346"/>
                  <a:pt x="433695" y="255330"/>
                </a:cubicBezTo>
                <a:cubicBezTo>
                  <a:pt x="433695" y="265430"/>
                  <a:pt x="425557" y="273556"/>
                  <a:pt x="415442" y="273556"/>
                </a:cubicBezTo>
                <a:lnTo>
                  <a:pt x="324060" y="273556"/>
                </a:lnTo>
                <a:lnTo>
                  <a:pt x="324060" y="469290"/>
                </a:lnTo>
                <a:lnTo>
                  <a:pt x="415442" y="469290"/>
                </a:lnTo>
                <a:cubicBezTo>
                  <a:pt x="425557" y="469290"/>
                  <a:pt x="433695" y="477416"/>
                  <a:pt x="433695" y="487516"/>
                </a:cubicBezTo>
                <a:cubicBezTo>
                  <a:pt x="433695" y="497617"/>
                  <a:pt x="425557" y="505743"/>
                  <a:pt x="415442" y="505743"/>
                </a:cubicBezTo>
                <a:lnTo>
                  <a:pt x="305807" y="505743"/>
                </a:lnTo>
                <a:cubicBezTo>
                  <a:pt x="295692" y="505743"/>
                  <a:pt x="287554" y="497617"/>
                  <a:pt x="287554" y="487516"/>
                </a:cubicBezTo>
                <a:lnTo>
                  <a:pt x="287554" y="53792"/>
                </a:lnTo>
                <a:cubicBezTo>
                  <a:pt x="287554" y="43692"/>
                  <a:pt x="295692" y="35565"/>
                  <a:pt x="305807" y="35565"/>
                </a:cubicBezTo>
                <a:close/>
                <a:moveTo>
                  <a:pt x="117102" y="32037"/>
                </a:moveTo>
                <a:cubicBezTo>
                  <a:pt x="195819" y="32037"/>
                  <a:pt x="179890" y="108676"/>
                  <a:pt x="179890" y="108676"/>
                </a:cubicBezTo>
                <a:cubicBezTo>
                  <a:pt x="179890" y="108676"/>
                  <a:pt x="179308" y="108908"/>
                  <a:pt x="178262" y="109373"/>
                </a:cubicBezTo>
                <a:lnTo>
                  <a:pt x="178262" y="157679"/>
                </a:lnTo>
                <a:cubicBezTo>
                  <a:pt x="178262" y="171381"/>
                  <a:pt x="167099" y="182412"/>
                  <a:pt x="153379" y="182412"/>
                </a:cubicBezTo>
                <a:lnTo>
                  <a:pt x="84313" y="182412"/>
                </a:lnTo>
                <a:cubicBezTo>
                  <a:pt x="70593" y="182412"/>
                  <a:pt x="59430" y="171265"/>
                  <a:pt x="59430" y="157562"/>
                </a:cubicBezTo>
                <a:lnTo>
                  <a:pt x="59430" y="133642"/>
                </a:lnTo>
                <a:cubicBezTo>
                  <a:pt x="58151" y="134106"/>
                  <a:pt x="56872" y="134571"/>
                  <a:pt x="55593" y="134803"/>
                </a:cubicBezTo>
                <a:cubicBezTo>
                  <a:pt x="55593" y="134803"/>
                  <a:pt x="34083" y="32153"/>
                  <a:pt x="117102" y="32037"/>
                </a:cubicBezTo>
                <a:close/>
                <a:moveTo>
                  <a:pt x="543107" y="0"/>
                </a:moveTo>
                <a:cubicBezTo>
                  <a:pt x="574499" y="0"/>
                  <a:pt x="599948" y="25417"/>
                  <a:pt x="599948" y="56770"/>
                </a:cubicBezTo>
                <a:cubicBezTo>
                  <a:pt x="599948" y="88123"/>
                  <a:pt x="574499" y="113540"/>
                  <a:pt x="543107" y="113540"/>
                </a:cubicBezTo>
                <a:cubicBezTo>
                  <a:pt x="511715" y="113540"/>
                  <a:pt x="486266" y="88123"/>
                  <a:pt x="486266" y="56770"/>
                </a:cubicBezTo>
                <a:cubicBezTo>
                  <a:pt x="486266" y="25417"/>
                  <a:pt x="511715" y="0"/>
                  <a:pt x="5431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0" name="ïṡḻiḓê">
            <a:extLst>
              <a:ext uri="{FF2B5EF4-FFF2-40B4-BE49-F238E27FC236}">
                <a16:creationId xmlns:a16="http://schemas.microsoft.com/office/drawing/2014/main" id="{6CA08DF7-B063-4C88-950B-527275FA4DE9}"/>
              </a:ext>
            </a:extLst>
          </p:cNvPr>
          <p:cNvSpPr/>
          <p:nvPr/>
        </p:nvSpPr>
        <p:spPr>
          <a:xfrm>
            <a:off x="3114911" y="4388150"/>
            <a:ext cx="936886" cy="9368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id-ID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1" name="išlïḍe">
            <a:extLst>
              <a:ext uri="{FF2B5EF4-FFF2-40B4-BE49-F238E27FC236}">
                <a16:creationId xmlns:a16="http://schemas.microsoft.com/office/drawing/2014/main" id="{ADB39D02-587B-4188-97BF-E6A3643B5DB6}"/>
              </a:ext>
            </a:extLst>
          </p:cNvPr>
          <p:cNvSpPr/>
          <p:nvPr/>
        </p:nvSpPr>
        <p:spPr>
          <a:xfrm>
            <a:off x="3365673" y="4674213"/>
            <a:ext cx="435362" cy="364760"/>
          </a:xfrm>
          <a:custGeom>
            <a:gdLst>
              <a:gd fmla="*/ 552739 w 609615" name="connsiteX0"/>
              <a:gd fmla="*/ 397213 h 510753" name="connsiteY0"/>
              <a:gd fmla="*/ 609615 w 609615" name="connsiteX1"/>
              <a:gd fmla="*/ 453983 h 510753" name="connsiteY1"/>
              <a:gd fmla="*/ 552739 w 609615" name="connsiteX2"/>
              <a:gd fmla="*/ 510753 h 510753" name="connsiteY2"/>
              <a:gd fmla="*/ 495863 w 609615" name="connsiteX3"/>
              <a:gd fmla="*/ 453983 h 510753" name="connsiteY3"/>
              <a:gd fmla="*/ 552739 w 609615" name="connsiteX4"/>
              <a:gd fmla="*/ 397213 h 510753" name="connsiteY4"/>
              <a:gd fmla="*/ 547870 w 609615" name="connsiteX5"/>
              <a:gd fmla="*/ 198571 h 510753" name="connsiteY5"/>
              <a:gd fmla="*/ 604746 w 609615" name="connsiteX6"/>
              <a:gd fmla="*/ 255341 h 510753" name="connsiteY6"/>
              <a:gd fmla="*/ 547870 w 609615" name="connsiteX7"/>
              <a:gd fmla="*/ 312111 h 510753" name="connsiteY7"/>
              <a:gd fmla="*/ 490994 w 609615" name="connsiteX8"/>
              <a:gd fmla="*/ 255341 h 510753" name="connsiteY8"/>
              <a:gd fmla="*/ 547870 w 609615" name="connsiteX9"/>
              <a:gd fmla="*/ 198571 h 510753" name="connsiteY9"/>
              <a:gd fmla="*/ 119644 w 609615" name="connsiteX10"/>
              <a:gd fmla="*/ 191797 h 510753" name="connsiteY10"/>
              <a:gd fmla="*/ 127891 w 609615" name="connsiteX11"/>
              <a:gd fmla="*/ 196674 h 510753" name="connsiteY11"/>
              <a:gd fmla="*/ 121502 w 609615" name="connsiteX12"/>
              <a:gd fmla="*/ 203292 h 510753" name="connsiteY12"/>
              <a:gd fmla="*/ 129982 w 609615" name="connsiteX13"/>
              <a:gd fmla="*/ 212233 h 510753" name="connsiteY13"/>
              <a:gd fmla="*/ 122664 w 609615" name="connsiteX14"/>
              <a:gd fmla="*/ 226050 h 510753" name="connsiteY14"/>
              <a:gd fmla="*/ 115462 w 609615" name="connsiteX15"/>
              <a:gd fmla="*/ 225702 h 510753" name="connsiteY15"/>
              <a:gd fmla="*/ 109306 w 609615" name="connsiteX16"/>
              <a:gd fmla="*/ 211652 h 510753" name="connsiteY16"/>
              <a:gd fmla="*/ 117669 w 609615" name="connsiteX17"/>
              <a:gd fmla="*/ 203176 h 510753" name="connsiteY17"/>
              <a:gd fmla="*/ 111513 w 609615" name="connsiteX18"/>
              <a:gd fmla="*/ 196441 h 510753" name="connsiteY18"/>
              <a:gd fmla="*/ 88250 w 609615" name="connsiteX19"/>
              <a:gd fmla="*/ 191374 h 510753" name="connsiteY19"/>
              <a:gd fmla="*/ 111272 w 609615" name="connsiteX20"/>
              <a:gd fmla="*/ 231774 h 510753" name="connsiteY20"/>
              <a:gd fmla="*/ 119760 w 609615" name="connsiteX21"/>
              <a:gd fmla="*/ 238160 h 510753" name="connsiteY21"/>
              <a:gd fmla="*/ 128364 w 609615" name="connsiteX22"/>
              <a:gd fmla="*/ 231891 h 510753" name="connsiteY22"/>
              <a:gd fmla="*/ 152316 w 609615" name="connsiteX23"/>
              <a:gd fmla="*/ 191490 h 510753" name="connsiteY23"/>
              <a:gd fmla="*/ 195918 w 609615" name="connsiteX24"/>
              <a:gd fmla="*/ 193812 h 510753" name="connsiteY24"/>
              <a:gd fmla="*/ 228241 w 609615" name="connsiteX25"/>
              <a:gd fmla="*/ 204725 h 510753" name="connsiteY25"/>
              <a:gd fmla="*/ 239287 w 609615" name="connsiteX26"/>
              <a:gd fmla="*/ 236302 h 510753" name="connsiteY26"/>
              <a:gd fmla="*/ 239287 w 609615" name="connsiteX27"/>
              <a:gd fmla="*/ 249653 h 510753" name="connsiteY27"/>
              <a:gd fmla="*/ 183360 w 609615" name="connsiteX28"/>
              <a:gd fmla="*/ 461987 h 510753" name="connsiteY28"/>
              <a:gd fmla="*/ 132433 w 609615" name="connsiteX29"/>
              <a:gd fmla="*/ 501227 h 510753" name="connsiteY29"/>
              <a:gd fmla="*/ 122085 w 609615" name="connsiteX30"/>
              <a:gd fmla="*/ 501227 h 510753" name="connsiteY30"/>
              <a:gd fmla="*/ 68949 w 609615" name="connsiteX31"/>
              <a:gd fmla="*/ 462568 h 510753" name="connsiteY31"/>
              <a:gd fmla="*/ 0 w 609615" name="connsiteX32"/>
              <a:gd fmla="*/ 249769 h 510753" name="connsiteY32"/>
              <a:gd fmla="*/ 0 w 609615" name="connsiteX33"/>
              <a:gd fmla="*/ 236302 h 510753" name="connsiteY33"/>
              <a:gd fmla="*/ 11046 w 609615" name="connsiteX34"/>
              <a:gd fmla="*/ 204725 h 510753" name="connsiteY34"/>
              <a:gd fmla="*/ 43369 w 609615" name="connsiteX35"/>
              <a:gd fmla="*/ 193812 h 510753" name="connsiteY35"/>
              <a:gd fmla="*/ 138106 w 609615" name="connsiteX36"/>
              <a:gd fmla="*/ 151894 h 510753" name="connsiteY36"/>
              <a:gd fmla="*/ 143448 w 609615" name="connsiteX37"/>
              <a:gd fmla="*/ 154218 h 510753" name="connsiteY37"/>
              <a:gd fmla="*/ 141125 w 609615" name="connsiteX38"/>
              <a:gd fmla="*/ 159679 h 510753" name="connsiteY38"/>
              <a:gd fmla="*/ 118014 w 609615" name="connsiteX39"/>
              <a:gd fmla="*/ 164559 h 510753" name="connsiteY39"/>
              <a:gd fmla="*/ 98271 w 609615" name="connsiteX40"/>
              <a:gd fmla="*/ 158982 h 510753" name="connsiteY40"/>
              <a:gd fmla="*/ 97691 w 609615" name="connsiteX41"/>
              <a:gd fmla="*/ 153172 h 510753" name="connsiteY41"/>
              <a:gd fmla="*/ 103497 w 609615" name="connsiteX42"/>
              <a:gd fmla="*/ 152591 h 510753" name="connsiteY42"/>
              <a:gd fmla="*/ 138106 w 609615" name="connsiteX43"/>
              <a:gd fmla="*/ 151894 h 510753" name="connsiteY43"/>
              <a:gd fmla="*/ 139648 w 609615" name="connsiteX44"/>
              <a:gd fmla="*/ 119739 h 510753" name="connsiteY44"/>
              <a:gd fmla="*/ 149316 w 609615" name="connsiteX45"/>
              <a:gd fmla="*/ 134921 h 510753" name="connsiteY45"/>
              <a:gd fmla="*/ 129981 w 609615" name="connsiteX46"/>
              <a:gd fmla="*/ 134921 h 510753" name="connsiteY46"/>
              <a:gd fmla="*/ 139648 w 609615" name="connsiteX47"/>
              <a:gd fmla="*/ 119739 h 510753" name="connsiteY47"/>
              <a:gd fmla="*/ 91170 w 609615" name="connsiteX48"/>
              <a:gd fmla="*/ 119739 h 510753" name="connsiteY48"/>
              <a:gd fmla="*/ 100838 w 609615" name="connsiteX49"/>
              <a:gd fmla="*/ 134921 h 510753" name="connsiteY49"/>
              <a:gd fmla="*/ 81503 w 609615" name="connsiteX50"/>
              <a:gd fmla="*/ 134921 h 510753" name="connsiteY50"/>
              <a:gd fmla="*/ 91170 w 609615" name="connsiteX51"/>
              <a:gd fmla="*/ 119739 h 510753" name="connsiteY51"/>
              <a:gd fmla="*/ 95591 w 609615" name="connsiteX52"/>
              <a:gd fmla="*/ 95554 h 510753" name="connsiteY52"/>
              <a:gd fmla="*/ 67686 w 609615" name="connsiteX53"/>
              <a:gd fmla="*/ 130042 h 510753" name="connsiteY53"/>
              <a:gd fmla="*/ 67686 w 609615" name="connsiteX54"/>
              <a:gd fmla="*/ 157679 h 510753" name="connsiteY54"/>
              <a:gd fmla="*/ 84313 w 609615" name="connsiteX55"/>
              <a:gd fmla="*/ 174168 h 510753" name="connsiteY55"/>
              <a:gd fmla="*/ 153379 w 609615" name="connsiteX56"/>
              <a:gd fmla="*/ 174168 h 510753" name="connsiteY56"/>
              <a:gd fmla="*/ 169890 w 609615" name="connsiteX57"/>
              <a:gd fmla="*/ 157562 h 510753" name="connsiteY57"/>
              <a:gd fmla="*/ 169890 w 609615" name="connsiteX58"/>
              <a:gd fmla="*/ 112043 h 510753" name="connsiteY58"/>
              <a:gd fmla="*/ 100359 w 609615" name="connsiteX59"/>
              <a:gd fmla="*/ 95554 h 510753" name="connsiteY59"/>
              <a:gd fmla="*/ 305807 w 609615" name="connsiteX60"/>
              <a:gd fmla="*/ 35565 h 510753" name="connsiteY60"/>
              <a:gd fmla="*/ 415442 w 609615" name="connsiteX61"/>
              <a:gd fmla="*/ 35565 h 510753" name="connsiteY61"/>
              <a:gd fmla="*/ 433695 w 609615" name="connsiteX62"/>
              <a:gd fmla="*/ 53792 h 510753" name="connsiteY62"/>
              <a:gd fmla="*/ 415442 w 609615" name="connsiteX63"/>
              <a:gd fmla="*/ 72018 h 510753" name="connsiteY63"/>
              <a:gd fmla="*/ 324060 w 609615" name="connsiteX64"/>
              <a:gd fmla="*/ 72018 h 510753" name="connsiteY64"/>
              <a:gd fmla="*/ 324060 w 609615" name="connsiteX65"/>
              <a:gd fmla="*/ 237103 h 510753" name="connsiteY65"/>
              <a:gd fmla="*/ 415442 w 609615" name="connsiteX66"/>
              <a:gd fmla="*/ 237103 h 510753" name="connsiteY66"/>
              <a:gd fmla="*/ 433695 w 609615" name="connsiteX67"/>
              <a:gd fmla="*/ 255330 h 510753" name="connsiteY67"/>
              <a:gd fmla="*/ 415442 w 609615" name="connsiteX68"/>
              <a:gd fmla="*/ 273556 h 510753" name="connsiteY68"/>
              <a:gd fmla="*/ 324060 w 609615" name="connsiteX69"/>
              <a:gd fmla="*/ 273556 h 510753" name="connsiteY69"/>
              <a:gd fmla="*/ 324060 w 609615" name="connsiteX70"/>
              <a:gd fmla="*/ 469290 h 510753" name="connsiteY70"/>
              <a:gd fmla="*/ 415442 w 609615" name="connsiteX71"/>
              <a:gd fmla="*/ 469290 h 510753" name="connsiteY71"/>
              <a:gd fmla="*/ 433695 w 609615" name="connsiteX72"/>
              <a:gd fmla="*/ 487516 h 510753" name="connsiteY72"/>
              <a:gd fmla="*/ 415442 w 609615" name="connsiteX73"/>
              <a:gd fmla="*/ 505743 h 510753" name="connsiteY73"/>
              <a:gd fmla="*/ 305807 w 609615" name="connsiteX74"/>
              <a:gd fmla="*/ 505743 h 510753" name="connsiteY74"/>
              <a:gd fmla="*/ 287554 w 609615" name="connsiteX75"/>
              <a:gd fmla="*/ 487516 h 510753" name="connsiteY75"/>
              <a:gd fmla="*/ 287554 w 609615" name="connsiteX76"/>
              <a:gd fmla="*/ 53792 h 510753" name="connsiteY76"/>
              <a:gd fmla="*/ 305807 w 609615" name="connsiteX77"/>
              <a:gd fmla="*/ 35565 h 510753" name="connsiteY77"/>
              <a:gd fmla="*/ 117102 w 609615" name="connsiteX78"/>
              <a:gd fmla="*/ 32037 h 510753" name="connsiteY78"/>
              <a:gd fmla="*/ 179890 w 609615" name="connsiteX79"/>
              <a:gd fmla="*/ 108676 h 510753" name="connsiteY79"/>
              <a:gd fmla="*/ 178262 w 609615" name="connsiteX80"/>
              <a:gd fmla="*/ 109373 h 510753" name="connsiteY80"/>
              <a:gd fmla="*/ 178262 w 609615" name="connsiteX81"/>
              <a:gd fmla="*/ 157679 h 510753" name="connsiteY81"/>
              <a:gd fmla="*/ 153379 w 609615" name="connsiteX82"/>
              <a:gd fmla="*/ 182412 h 510753" name="connsiteY82"/>
              <a:gd fmla="*/ 84313 w 609615" name="connsiteX83"/>
              <a:gd fmla="*/ 182412 h 510753" name="connsiteY83"/>
              <a:gd fmla="*/ 59430 w 609615" name="connsiteX84"/>
              <a:gd fmla="*/ 157562 h 510753" name="connsiteY84"/>
              <a:gd fmla="*/ 59430 w 609615" name="connsiteX85"/>
              <a:gd fmla="*/ 133642 h 510753" name="connsiteY85"/>
              <a:gd fmla="*/ 55593 w 609615" name="connsiteX86"/>
              <a:gd fmla="*/ 134803 h 510753" name="connsiteY86"/>
              <a:gd fmla="*/ 117102 w 609615" name="connsiteX87"/>
              <a:gd fmla="*/ 32037 h 510753" name="connsiteY87"/>
              <a:gd fmla="*/ 543107 w 609615" name="connsiteX88"/>
              <a:gd fmla="*/ 0 h 510753" name="connsiteY88"/>
              <a:gd fmla="*/ 599948 w 609615" name="connsiteX89"/>
              <a:gd fmla="*/ 56770 h 510753" name="connsiteY89"/>
              <a:gd fmla="*/ 543107 w 609615" name="connsiteX90"/>
              <a:gd fmla="*/ 113540 h 510753" name="connsiteY90"/>
              <a:gd fmla="*/ 486266 w 609615" name="connsiteX91"/>
              <a:gd fmla="*/ 56770 h 510753" name="connsiteY91"/>
              <a:gd fmla="*/ 543107 w 609615" name="connsiteX92"/>
              <a:gd fmla="*/ 0 h 510753" name="connsiteY9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b="b" l="l" r="r" t="t"/>
            <a:pathLst>
              <a:path h="510752" w="609615">
                <a:moveTo>
                  <a:pt x="552739" y="397213"/>
                </a:moveTo>
                <a:cubicBezTo>
                  <a:pt x="584151" y="397213"/>
                  <a:pt x="609615" y="422630"/>
                  <a:pt x="609615" y="453983"/>
                </a:cubicBezTo>
                <a:cubicBezTo>
                  <a:pt x="609615" y="485336"/>
                  <a:pt x="584151" y="510753"/>
                  <a:pt x="552739" y="510753"/>
                </a:cubicBezTo>
                <a:cubicBezTo>
                  <a:pt x="521327" y="510753"/>
                  <a:pt x="495863" y="485336"/>
                  <a:pt x="495863" y="453983"/>
                </a:cubicBezTo>
                <a:cubicBezTo>
                  <a:pt x="495863" y="422630"/>
                  <a:pt x="521327" y="397213"/>
                  <a:pt x="552739" y="397213"/>
                </a:cubicBezTo>
                <a:close/>
                <a:moveTo>
                  <a:pt x="547870" y="198571"/>
                </a:moveTo>
                <a:cubicBezTo>
                  <a:pt x="579282" y="198571"/>
                  <a:pt x="604746" y="223988"/>
                  <a:pt x="604746" y="255341"/>
                </a:cubicBezTo>
                <a:cubicBezTo>
                  <a:pt x="604746" y="286694"/>
                  <a:pt x="579282" y="312111"/>
                  <a:pt x="547870" y="312111"/>
                </a:cubicBezTo>
                <a:cubicBezTo>
                  <a:pt x="516458" y="312111"/>
                  <a:pt x="490994" y="286694"/>
                  <a:pt x="490994" y="255341"/>
                </a:cubicBezTo>
                <a:cubicBezTo>
                  <a:pt x="490994" y="223988"/>
                  <a:pt x="516458" y="198571"/>
                  <a:pt x="547870" y="198571"/>
                </a:cubicBezTo>
                <a:close/>
                <a:moveTo>
                  <a:pt x="119644" y="191797"/>
                </a:moveTo>
                <a:lnTo>
                  <a:pt x="127891" y="196674"/>
                </a:lnTo>
                <a:lnTo>
                  <a:pt x="121502" y="203292"/>
                </a:lnTo>
                <a:lnTo>
                  <a:pt x="129982" y="212233"/>
                </a:lnTo>
                <a:lnTo>
                  <a:pt x="122664" y="226050"/>
                </a:lnTo>
                <a:cubicBezTo>
                  <a:pt x="120573" y="230114"/>
                  <a:pt x="117321" y="229998"/>
                  <a:pt x="115462" y="225702"/>
                </a:cubicBezTo>
                <a:lnTo>
                  <a:pt x="109306" y="211652"/>
                </a:lnTo>
                <a:lnTo>
                  <a:pt x="117669" y="203176"/>
                </a:lnTo>
                <a:lnTo>
                  <a:pt x="111513" y="196441"/>
                </a:lnTo>
                <a:close/>
                <a:moveTo>
                  <a:pt x="88250" y="191374"/>
                </a:moveTo>
                <a:lnTo>
                  <a:pt x="111272" y="231774"/>
                </a:lnTo>
                <a:cubicBezTo>
                  <a:pt x="113597" y="235954"/>
                  <a:pt x="116620" y="238160"/>
                  <a:pt x="119760" y="238160"/>
                </a:cubicBezTo>
                <a:cubicBezTo>
                  <a:pt x="123015" y="238160"/>
                  <a:pt x="126038" y="235954"/>
                  <a:pt x="128364" y="231891"/>
                </a:cubicBezTo>
                <a:lnTo>
                  <a:pt x="152316" y="191490"/>
                </a:lnTo>
                <a:lnTo>
                  <a:pt x="195918" y="193812"/>
                </a:lnTo>
                <a:cubicBezTo>
                  <a:pt x="207894" y="194392"/>
                  <a:pt x="222195" y="199268"/>
                  <a:pt x="228241" y="204725"/>
                </a:cubicBezTo>
                <a:cubicBezTo>
                  <a:pt x="234520" y="210297"/>
                  <a:pt x="239287" y="224112"/>
                  <a:pt x="239287" y="236302"/>
                </a:cubicBezTo>
                <a:lnTo>
                  <a:pt x="239287" y="249653"/>
                </a:lnTo>
                <a:lnTo>
                  <a:pt x="183360" y="461987"/>
                </a:lnTo>
                <a:cubicBezTo>
                  <a:pt x="177663" y="483581"/>
                  <a:pt x="154874" y="501227"/>
                  <a:pt x="132433" y="501227"/>
                </a:cubicBezTo>
                <a:lnTo>
                  <a:pt x="122085" y="501227"/>
                </a:lnTo>
                <a:cubicBezTo>
                  <a:pt x="99645" y="501227"/>
                  <a:pt x="75925" y="483929"/>
                  <a:pt x="68949" y="462568"/>
                </a:cubicBezTo>
                <a:lnTo>
                  <a:pt x="0" y="249769"/>
                </a:lnTo>
                <a:lnTo>
                  <a:pt x="0" y="236302"/>
                </a:lnTo>
                <a:cubicBezTo>
                  <a:pt x="0" y="224112"/>
                  <a:pt x="4883" y="210297"/>
                  <a:pt x="11046" y="204725"/>
                </a:cubicBezTo>
                <a:cubicBezTo>
                  <a:pt x="17208" y="199268"/>
                  <a:pt x="31393" y="194509"/>
                  <a:pt x="43369" y="193812"/>
                </a:cubicBezTo>
                <a:close/>
                <a:moveTo>
                  <a:pt x="138106" y="151894"/>
                </a:moveTo>
                <a:cubicBezTo>
                  <a:pt x="140196" y="151081"/>
                  <a:pt x="142635" y="152127"/>
                  <a:pt x="143448" y="154218"/>
                </a:cubicBezTo>
                <a:cubicBezTo>
                  <a:pt x="144377" y="156426"/>
                  <a:pt x="143332" y="158866"/>
                  <a:pt x="141125" y="159679"/>
                </a:cubicBezTo>
                <a:cubicBezTo>
                  <a:pt x="131950" y="163281"/>
                  <a:pt x="124286" y="164559"/>
                  <a:pt x="118014" y="164559"/>
                </a:cubicBezTo>
                <a:cubicBezTo>
                  <a:pt x="105239" y="164559"/>
                  <a:pt x="98620" y="159330"/>
                  <a:pt x="98271" y="158982"/>
                </a:cubicBezTo>
                <a:cubicBezTo>
                  <a:pt x="96529" y="157588"/>
                  <a:pt x="96181" y="154915"/>
                  <a:pt x="97691" y="153172"/>
                </a:cubicBezTo>
                <a:cubicBezTo>
                  <a:pt x="99084" y="151430"/>
                  <a:pt x="101639" y="151081"/>
                  <a:pt x="103497" y="152591"/>
                </a:cubicBezTo>
                <a:cubicBezTo>
                  <a:pt x="103962" y="152940"/>
                  <a:pt x="114995" y="161073"/>
                  <a:pt x="138106" y="151894"/>
                </a:cubicBezTo>
                <a:close/>
                <a:moveTo>
                  <a:pt x="139648" y="119739"/>
                </a:moveTo>
                <a:cubicBezTo>
                  <a:pt x="147918" y="120435"/>
                  <a:pt x="149316" y="134921"/>
                  <a:pt x="149316" y="134921"/>
                </a:cubicBezTo>
                <a:lnTo>
                  <a:pt x="129981" y="134921"/>
                </a:lnTo>
                <a:cubicBezTo>
                  <a:pt x="129981" y="134921"/>
                  <a:pt x="131379" y="119044"/>
                  <a:pt x="139648" y="119739"/>
                </a:cubicBezTo>
                <a:close/>
                <a:moveTo>
                  <a:pt x="91170" y="119739"/>
                </a:moveTo>
                <a:cubicBezTo>
                  <a:pt x="99440" y="120435"/>
                  <a:pt x="100838" y="134921"/>
                  <a:pt x="100838" y="134921"/>
                </a:cubicBezTo>
                <a:lnTo>
                  <a:pt x="81503" y="134921"/>
                </a:lnTo>
                <a:cubicBezTo>
                  <a:pt x="81503" y="134921"/>
                  <a:pt x="82901" y="119044"/>
                  <a:pt x="91170" y="119739"/>
                </a:cubicBezTo>
                <a:close/>
                <a:moveTo>
                  <a:pt x="95591" y="95554"/>
                </a:moveTo>
                <a:cubicBezTo>
                  <a:pt x="92685" y="103451"/>
                  <a:pt x="84429" y="120752"/>
                  <a:pt x="67686" y="130042"/>
                </a:cubicBezTo>
                <a:lnTo>
                  <a:pt x="67686" y="157679"/>
                </a:lnTo>
                <a:cubicBezTo>
                  <a:pt x="67686" y="166736"/>
                  <a:pt x="75127" y="174168"/>
                  <a:pt x="84313" y="174168"/>
                </a:cubicBezTo>
                <a:lnTo>
                  <a:pt x="153379" y="174168"/>
                </a:lnTo>
                <a:cubicBezTo>
                  <a:pt x="162449" y="174168"/>
                  <a:pt x="169890" y="166736"/>
                  <a:pt x="169890" y="157562"/>
                </a:cubicBezTo>
                <a:lnTo>
                  <a:pt x="169890" y="112043"/>
                </a:lnTo>
                <a:cubicBezTo>
                  <a:pt x="153961" y="116340"/>
                  <a:pt x="122102" y="120752"/>
                  <a:pt x="100359" y="95554"/>
                </a:cubicBezTo>
                <a:close/>
                <a:moveTo>
                  <a:pt x="305807" y="35565"/>
                </a:moveTo>
                <a:lnTo>
                  <a:pt x="415442" y="35565"/>
                </a:lnTo>
                <a:cubicBezTo>
                  <a:pt x="425557" y="35565"/>
                  <a:pt x="433695" y="43692"/>
                  <a:pt x="433695" y="53792"/>
                </a:cubicBezTo>
                <a:cubicBezTo>
                  <a:pt x="433695" y="63892"/>
                  <a:pt x="425557" y="72018"/>
                  <a:pt x="415442" y="72018"/>
                </a:cubicBezTo>
                <a:lnTo>
                  <a:pt x="324060" y="72018"/>
                </a:lnTo>
                <a:lnTo>
                  <a:pt x="324060" y="237103"/>
                </a:lnTo>
                <a:lnTo>
                  <a:pt x="415442" y="237103"/>
                </a:lnTo>
                <a:cubicBezTo>
                  <a:pt x="425557" y="237103"/>
                  <a:pt x="433695" y="245346"/>
                  <a:pt x="433695" y="255330"/>
                </a:cubicBezTo>
                <a:cubicBezTo>
                  <a:pt x="433695" y="265430"/>
                  <a:pt x="425557" y="273556"/>
                  <a:pt x="415442" y="273556"/>
                </a:cubicBezTo>
                <a:lnTo>
                  <a:pt x="324060" y="273556"/>
                </a:lnTo>
                <a:lnTo>
                  <a:pt x="324060" y="469290"/>
                </a:lnTo>
                <a:lnTo>
                  <a:pt x="415442" y="469290"/>
                </a:lnTo>
                <a:cubicBezTo>
                  <a:pt x="425557" y="469290"/>
                  <a:pt x="433695" y="477416"/>
                  <a:pt x="433695" y="487516"/>
                </a:cubicBezTo>
                <a:cubicBezTo>
                  <a:pt x="433695" y="497617"/>
                  <a:pt x="425557" y="505743"/>
                  <a:pt x="415442" y="505743"/>
                </a:cubicBezTo>
                <a:lnTo>
                  <a:pt x="305807" y="505743"/>
                </a:lnTo>
                <a:cubicBezTo>
                  <a:pt x="295692" y="505743"/>
                  <a:pt x="287554" y="497617"/>
                  <a:pt x="287554" y="487516"/>
                </a:cubicBezTo>
                <a:lnTo>
                  <a:pt x="287554" y="53792"/>
                </a:lnTo>
                <a:cubicBezTo>
                  <a:pt x="287554" y="43692"/>
                  <a:pt x="295692" y="35565"/>
                  <a:pt x="305807" y="35565"/>
                </a:cubicBezTo>
                <a:close/>
                <a:moveTo>
                  <a:pt x="117102" y="32037"/>
                </a:moveTo>
                <a:cubicBezTo>
                  <a:pt x="195819" y="32037"/>
                  <a:pt x="179890" y="108676"/>
                  <a:pt x="179890" y="108676"/>
                </a:cubicBezTo>
                <a:cubicBezTo>
                  <a:pt x="179890" y="108676"/>
                  <a:pt x="179308" y="108908"/>
                  <a:pt x="178262" y="109373"/>
                </a:cubicBezTo>
                <a:lnTo>
                  <a:pt x="178262" y="157679"/>
                </a:lnTo>
                <a:cubicBezTo>
                  <a:pt x="178262" y="171381"/>
                  <a:pt x="167099" y="182412"/>
                  <a:pt x="153379" y="182412"/>
                </a:cubicBezTo>
                <a:lnTo>
                  <a:pt x="84313" y="182412"/>
                </a:lnTo>
                <a:cubicBezTo>
                  <a:pt x="70593" y="182412"/>
                  <a:pt x="59430" y="171265"/>
                  <a:pt x="59430" y="157562"/>
                </a:cubicBezTo>
                <a:lnTo>
                  <a:pt x="59430" y="133642"/>
                </a:lnTo>
                <a:cubicBezTo>
                  <a:pt x="58151" y="134106"/>
                  <a:pt x="56872" y="134571"/>
                  <a:pt x="55593" y="134803"/>
                </a:cubicBezTo>
                <a:cubicBezTo>
                  <a:pt x="55593" y="134803"/>
                  <a:pt x="34083" y="32153"/>
                  <a:pt x="117102" y="32037"/>
                </a:cubicBezTo>
                <a:close/>
                <a:moveTo>
                  <a:pt x="543107" y="0"/>
                </a:moveTo>
                <a:cubicBezTo>
                  <a:pt x="574499" y="0"/>
                  <a:pt x="599948" y="25417"/>
                  <a:pt x="599948" y="56770"/>
                </a:cubicBezTo>
                <a:cubicBezTo>
                  <a:pt x="599948" y="88123"/>
                  <a:pt x="574499" y="113540"/>
                  <a:pt x="543107" y="113540"/>
                </a:cubicBezTo>
                <a:cubicBezTo>
                  <a:pt x="511715" y="113540"/>
                  <a:pt x="486266" y="88123"/>
                  <a:pt x="486266" y="56770"/>
                </a:cubicBezTo>
                <a:cubicBezTo>
                  <a:pt x="486266" y="25417"/>
                  <a:pt x="511715" y="0"/>
                  <a:pt x="5431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8" name="ïṥ1íḍè">
            <a:extLst>
              <a:ext uri="{FF2B5EF4-FFF2-40B4-BE49-F238E27FC236}">
                <a16:creationId xmlns:a16="http://schemas.microsoft.com/office/drawing/2014/main" id="{68C846F2-4421-4574-AEF9-2FA31D6D52C9}"/>
              </a:ext>
            </a:extLst>
          </p:cNvPr>
          <p:cNvSpPr/>
          <p:nvPr/>
        </p:nvSpPr>
        <p:spPr>
          <a:xfrm>
            <a:off x="8140203" y="4388150"/>
            <a:ext cx="936886" cy="9368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id-ID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9" name="îṣḻîdé">
            <a:extLst>
              <a:ext uri="{FF2B5EF4-FFF2-40B4-BE49-F238E27FC236}">
                <a16:creationId xmlns:a16="http://schemas.microsoft.com/office/drawing/2014/main" id="{25E70724-7993-4472-B96A-D6DC432B2145}"/>
              </a:ext>
            </a:extLst>
          </p:cNvPr>
          <p:cNvSpPr/>
          <p:nvPr/>
        </p:nvSpPr>
        <p:spPr>
          <a:xfrm>
            <a:off x="8408814" y="4638911"/>
            <a:ext cx="399664" cy="435362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  <a:gd fmla="*/ 373273 h 605239" name="connsiteX36"/>
              <a:gd fmla="*/ 373273 h 605239" name="connsiteY36"/>
              <a:gd fmla="*/ 373273 h 605239" name="connsiteX37"/>
              <a:gd fmla="*/ 373273 h 605239" name="connsiteY37"/>
              <a:gd fmla="*/ 373273 h 605239" name="connsiteX38"/>
              <a:gd fmla="*/ 373273 h 605239" name="connsiteY38"/>
              <a:gd fmla="*/ 373273 h 605239" name="connsiteX39"/>
              <a:gd fmla="*/ 373273 h 605239" name="connsiteY39"/>
              <a:gd fmla="*/ 373273 h 605239" name="connsiteX40"/>
              <a:gd fmla="*/ 373273 h 605239" name="connsiteY40"/>
              <a:gd fmla="*/ 373273 h 605239" name="connsiteX41"/>
              <a:gd fmla="*/ 373273 h 605239" name="connsiteY41"/>
              <a:gd fmla="*/ 373273 h 605239" name="connsiteX42"/>
              <a:gd fmla="*/ 373273 h 605239" name="connsiteY42"/>
              <a:gd fmla="*/ 373273 h 605239" name="connsiteX43"/>
              <a:gd fmla="*/ 373273 h 605239" name="connsiteY43"/>
              <a:gd fmla="*/ 373273 h 605239" name="connsiteX44"/>
              <a:gd fmla="*/ 373273 h 605239" name="connsiteY44"/>
              <a:gd fmla="*/ 373273 h 605239" name="connsiteX45"/>
              <a:gd fmla="*/ 373273 h 605239" name="connsiteY45"/>
              <a:gd fmla="*/ 373273 h 605239" name="connsiteX46"/>
              <a:gd fmla="*/ 373273 h 605239" name="connsiteY46"/>
              <a:gd fmla="*/ 373273 h 605239" name="connsiteX47"/>
              <a:gd fmla="*/ 373273 h 605239" name="connsiteY47"/>
              <a:gd fmla="*/ 373273 h 605239" name="connsiteX48"/>
              <a:gd fmla="*/ 373273 h 605239" name="connsiteY48"/>
              <a:gd fmla="*/ 373273 h 605239" name="connsiteX49"/>
              <a:gd fmla="*/ 373273 h 605239" name="connsiteY49"/>
              <a:gd fmla="*/ 373273 h 605239" name="connsiteX50"/>
              <a:gd fmla="*/ 373273 h 605239" name="connsiteY50"/>
              <a:gd fmla="*/ 373273 h 605239" name="connsiteX51"/>
              <a:gd fmla="*/ 373273 h 605239" name="connsiteY51"/>
              <a:gd fmla="*/ 373273 h 605239" name="connsiteX52"/>
              <a:gd fmla="*/ 373273 h 605239" name="connsiteY52"/>
              <a:gd fmla="*/ 373273 h 605239" name="connsiteX53"/>
              <a:gd fmla="*/ 373273 h 605239" name="connsiteY53"/>
              <a:gd fmla="*/ 373273 h 605239" name="connsiteX54"/>
              <a:gd fmla="*/ 373273 h 605239" name="connsiteY54"/>
              <a:gd fmla="*/ 373273 h 605239" name="connsiteX55"/>
              <a:gd fmla="*/ 373273 h 605239" name="connsiteY55"/>
              <a:gd fmla="*/ 373273 h 605239" name="connsiteX56"/>
              <a:gd fmla="*/ 373273 h 605239" name="connsiteY56"/>
              <a:gd fmla="*/ 373273 h 605239" name="connsiteX57"/>
              <a:gd fmla="*/ 373273 h 605239" name="connsiteY57"/>
              <a:gd fmla="*/ 373273 h 605239" name="connsiteX58"/>
              <a:gd fmla="*/ 373273 h 605239" name="connsiteY58"/>
              <a:gd fmla="*/ 373273 h 605239" name="connsiteX59"/>
              <a:gd fmla="*/ 373273 h 605239" name="connsiteY59"/>
              <a:gd fmla="*/ 373273 h 605239" name="connsiteX60"/>
              <a:gd fmla="*/ 373273 h 605239" name="connsiteY60"/>
              <a:gd fmla="*/ 373273 h 605239" name="connsiteX61"/>
              <a:gd fmla="*/ 373273 h 605239" name="connsiteY61"/>
              <a:gd fmla="*/ 373273 h 605239" name="connsiteX62"/>
              <a:gd fmla="*/ 373273 h 605239" name="connsiteY62"/>
              <a:gd fmla="*/ 373273 h 605239" name="connsiteX63"/>
              <a:gd fmla="*/ 373273 h 605239" name="connsiteY63"/>
              <a:gd fmla="*/ 373273 h 605239" name="connsiteX64"/>
              <a:gd fmla="*/ 373273 h 605239" name="connsiteY64"/>
              <a:gd fmla="*/ 373273 h 605239" name="connsiteX65"/>
              <a:gd fmla="*/ 373273 h 605239" name="connsiteY65"/>
              <a:gd fmla="*/ 373273 h 605239" name="connsiteX66"/>
              <a:gd fmla="*/ 373273 h 605239" name="connsiteY66"/>
              <a:gd fmla="*/ 373273 h 605239" name="connsiteX67"/>
              <a:gd fmla="*/ 373273 h 605239" name="connsiteY67"/>
              <a:gd fmla="*/ 373273 h 605239" name="connsiteX68"/>
              <a:gd fmla="*/ 373273 h 605239" name="connsiteY68"/>
              <a:gd fmla="*/ 373273 h 605239" name="connsiteX69"/>
              <a:gd fmla="*/ 373273 h 605239" name="connsiteY69"/>
              <a:gd fmla="*/ 373273 h 605239" name="connsiteX70"/>
              <a:gd fmla="*/ 373273 h 605239" name="connsiteY70"/>
              <a:gd fmla="*/ 373273 h 605239" name="connsiteX71"/>
              <a:gd fmla="*/ 373273 h 605239" name="connsiteY71"/>
              <a:gd fmla="*/ 373273 h 605239" name="connsiteX72"/>
              <a:gd fmla="*/ 373273 h 605239" name="connsiteY72"/>
              <a:gd fmla="*/ 373273 h 605239" name="connsiteX73"/>
              <a:gd fmla="*/ 373273 h 605239" name="connsiteY73"/>
              <a:gd fmla="*/ 373273 h 605239" name="connsiteX74"/>
              <a:gd fmla="*/ 373273 h 605239" name="connsiteY74"/>
              <a:gd fmla="*/ 373273 h 605239" name="connsiteX75"/>
              <a:gd fmla="*/ 373273 h 605239" name="connsiteY75"/>
              <a:gd fmla="*/ 373273 h 605239" name="connsiteX76"/>
              <a:gd fmla="*/ 373273 h 605239" name="connsiteY76"/>
              <a:gd fmla="*/ 373273 h 605239" name="connsiteX77"/>
              <a:gd fmla="*/ 373273 h 605239" name="connsiteY77"/>
              <a:gd fmla="*/ 373273 h 605239" name="connsiteX78"/>
              <a:gd fmla="*/ 373273 h 605239" name="connsiteY78"/>
              <a:gd fmla="*/ 373273 h 605239" name="connsiteX79"/>
              <a:gd fmla="*/ 373273 h 605239" name="connsiteY79"/>
              <a:gd fmla="*/ 373273 h 605239" name="connsiteX80"/>
              <a:gd fmla="*/ 373273 h 605239" name="connsiteY80"/>
              <a:gd fmla="*/ 373273 h 605239" name="connsiteX81"/>
              <a:gd fmla="*/ 373273 h 605239" name="connsiteY81"/>
              <a:gd fmla="*/ 373273 h 605239" name="connsiteX82"/>
              <a:gd fmla="*/ 373273 h 605239" name="connsiteY82"/>
              <a:gd fmla="*/ 373273 h 605239" name="connsiteX83"/>
              <a:gd fmla="*/ 373273 h 605239" name="connsiteY83"/>
              <a:gd fmla="*/ 373273 h 605239" name="connsiteX84"/>
              <a:gd fmla="*/ 373273 h 605239" name="connsiteY84"/>
              <a:gd fmla="*/ 373273 h 605239" name="connsiteX85"/>
              <a:gd fmla="*/ 373273 h 605239" name="connsiteY85"/>
              <a:gd fmla="*/ 373273 h 605239" name="connsiteX86"/>
              <a:gd fmla="*/ 373273 h 605239" name="connsiteY86"/>
              <a:gd fmla="*/ 373273 h 605239" name="connsiteX87"/>
              <a:gd fmla="*/ 373273 h 605239" name="connsiteY87"/>
              <a:gd fmla="*/ 373273 h 605239" name="connsiteX88"/>
              <a:gd fmla="*/ 373273 h 605239" name="connsiteY88"/>
              <a:gd fmla="*/ 373273 h 605239" name="connsiteX89"/>
              <a:gd fmla="*/ 373273 h 605239" name="connsiteY89"/>
              <a:gd fmla="*/ 373273 h 605239" name="connsiteX90"/>
              <a:gd fmla="*/ 373273 h 605239" name="connsiteY90"/>
              <a:gd fmla="*/ 373273 h 605239" name="connsiteX91"/>
              <a:gd fmla="*/ 373273 h 605239" name="connsiteY91"/>
              <a:gd fmla="*/ 373273 h 605239" name="connsiteX92"/>
              <a:gd fmla="*/ 373273 h 605239" name="connsiteY92"/>
              <a:gd fmla="*/ 373273 h 605239" name="connsiteX93"/>
              <a:gd fmla="*/ 373273 h 605239" name="connsiteY93"/>
              <a:gd fmla="*/ 373273 h 605239" name="connsiteX94"/>
              <a:gd fmla="*/ 373273 h 605239" name="connsiteY94"/>
              <a:gd fmla="*/ 373273 h 605239" name="connsiteX95"/>
              <a:gd fmla="*/ 373273 h 605239" name="connsiteY95"/>
              <a:gd fmla="*/ 373273 h 605239" name="connsiteX96"/>
              <a:gd fmla="*/ 373273 h 605239" name="connsiteY96"/>
              <a:gd fmla="*/ 373273 h 605239" name="connsiteX97"/>
              <a:gd fmla="*/ 373273 h 605239" name="connsiteY97"/>
              <a:gd fmla="*/ 373273 h 605239" name="connsiteX98"/>
              <a:gd fmla="*/ 373273 h 605239" name="connsiteY98"/>
              <a:gd fmla="*/ 373273 h 605239" name="connsiteX99"/>
              <a:gd fmla="*/ 373273 h 605239" name="connsiteY99"/>
              <a:gd fmla="*/ 373273 h 605239" name="connsiteX100"/>
              <a:gd fmla="*/ 373273 h 605239" name="connsiteY100"/>
              <a:gd fmla="*/ 373273 h 605239" name="connsiteX101"/>
              <a:gd fmla="*/ 373273 h 605239" name="connsiteY101"/>
              <a:gd fmla="*/ 373273 h 605239" name="connsiteX102"/>
              <a:gd fmla="*/ 373273 h 605239" name="connsiteY102"/>
              <a:gd fmla="*/ 373273 h 605239" name="connsiteX103"/>
              <a:gd fmla="*/ 373273 h 605239" name="connsiteY103"/>
              <a:gd fmla="*/ 373273 h 605239" name="connsiteX104"/>
              <a:gd fmla="*/ 373273 h 605239" name="connsiteY104"/>
              <a:gd fmla="*/ 373273 h 605239" name="connsiteX105"/>
              <a:gd fmla="*/ 373273 h 605239" name="connsiteY105"/>
              <a:gd fmla="*/ 373273 h 605239" name="connsiteX106"/>
              <a:gd fmla="*/ 373273 h 605239" name="connsiteY106"/>
              <a:gd fmla="*/ 373273 h 605239" name="connsiteX107"/>
              <a:gd fmla="*/ 373273 h 605239" name="connsiteY107"/>
              <a:gd fmla="*/ 373273 h 605239" name="connsiteX108"/>
              <a:gd fmla="*/ 373273 h 605239" name="connsiteY108"/>
              <a:gd fmla="*/ 373273 h 605239" name="connsiteX109"/>
              <a:gd fmla="*/ 373273 h 605239" name="connsiteY109"/>
              <a:gd fmla="*/ 373273 h 605239" name="connsiteX110"/>
              <a:gd fmla="*/ 373273 h 605239" name="connsiteY110"/>
              <a:gd fmla="*/ 373273 h 605239" name="connsiteX111"/>
              <a:gd fmla="*/ 373273 h 605239" name="connsiteY111"/>
              <a:gd fmla="*/ 373273 h 605239" name="connsiteX112"/>
              <a:gd fmla="*/ 373273 h 605239" name="connsiteY112"/>
              <a:gd fmla="*/ 373273 h 605239" name="connsiteX113"/>
              <a:gd fmla="*/ 373273 h 605239" name="connsiteY113"/>
              <a:gd fmla="*/ 373273 h 605239" name="connsiteX114"/>
              <a:gd fmla="*/ 373273 h 605239" name="connsiteY114"/>
              <a:gd fmla="*/ 373273 h 605239" name="connsiteX115"/>
              <a:gd fmla="*/ 373273 h 605239" name="connsiteY115"/>
              <a:gd fmla="*/ 373273 h 605239" name="connsiteX116"/>
              <a:gd fmla="*/ 373273 h 605239" name="connsiteY116"/>
              <a:gd fmla="*/ 373273 h 605239" name="connsiteX117"/>
              <a:gd fmla="*/ 373273 h 605239" name="connsiteY117"/>
              <a:gd fmla="*/ 373273 h 605239" name="connsiteX118"/>
              <a:gd fmla="*/ 373273 h 605239" name="connsiteY1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b="b" l="l" r="r" t="t"/>
            <a:pathLst>
              <a:path h="606722" w="556973">
                <a:moveTo>
                  <a:pt x="480190" y="505602"/>
                </a:moveTo>
                <a:cubicBezTo>
                  <a:pt x="522897" y="505602"/>
                  <a:pt x="556973" y="537147"/>
                  <a:pt x="556973" y="556162"/>
                </a:cubicBezTo>
                <a:lnTo>
                  <a:pt x="556439" y="586996"/>
                </a:lnTo>
                <a:cubicBezTo>
                  <a:pt x="556261" y="597925"/>
                  <a:pt x="547364" y="606722"/>
                  <a:pt x="536420" y="606722"/>
                </a:cubicBezTo>
                <a:lnTo>
                  <a:pt x="425206" y="606722"/>
                </a:lnTo>
                <a:cubicBezTo>
                  <a:pt x="414173" y="606722"/>
                  <a:pt x="405187" y="597748"/>
                  <a:pt x="405187" y="586640"/>
                </a:cubicBezTo>
                <a:lnTo>
                  <a:pt x="405187" y="556162"/>
                </a:lnTo>
                <a:cubicBezTo>
                  <a:pt x="405187" y="537147"/>
                  <a:pt x="437573" y="505602"/>
                  <a:pt x="480190" y="505602"/>
                </a:cubicBezTo>
                <a:close/>
                <a:moveTo>
                  <a:pt x="277711" y="505602"/>
                </a:moveTo>
                <a:cubicBezTo>
                  <a:pt x="320343" y="505602"/>
                  <a:pt x="354520" y="537147"/>
                  <a:pt x="354520" y="556162"/>
                </a:cubicBezTo>
                <a:lnTo>
                  <a:pt x="353986" y="586996"/>
                </a:lnTo>
                <a:cubicBezTo>
                  <a:pt x="353808" y="597925"/>
                  <a:pt x="344908" y="606722"/>
                  <a:pt x="333960" y="606722"/>
                </a:cubicBezTo>
                <a:lnTo>
                  <a:pt x="222619" y="606722"/>
                </a:lnTo>
                <a:cubicBezTo>
                  <a:pt x="211582" y="606722"/>
                  <a:pt x="202593" y="597748"/>
                  <a:pt x="202593" y="586640"/>
                </a:cubicBezTo>
                <a:lnTo>
                  <a:pt x="202593" y="556162"/>
                </a:lnTo>
                <a:cubicBezTo>
                  <a:pt x="202593" y="537147"/>
                  <a:pt x="234990" y="505602"/>
                  <a:pt x="277711" y="505602"/>
                </a:cubicBezTo>
                <a:close/>
                <a:moveTo>
                  <a:pt x="75118" y="505602"/>
                </a:moveTo>
                <a:cubicBezTo>
                  <a:pt x="117839" y="505602"/>
                  <a:pt x="151927" y="537147"/>
                  <a:pt x="151927" y="556162"/>
                </a:cubicBezTo>
                <a:lnTo>
                  <a:pt x="151393" y="586996"/>
                </a:lnTo>
                <a:cubicBezTo>
                  <a:pt x="151215" y="597925"/>
                  <a:pt x="142315" y="606722"/>
                  <a:pt x="131367" y="606722"/>
                </a:cubicBezTo>
                <a:lnTo>
                  <a:pt x="20115" y="606722"/>
                </a:lnTo>
                <a:cubicBezTo>
                  <a:pt x="8989" y="606722"/>
                  <a:pt x="0" y="597748"/>
                  <a:pt x="0" y="586640"/>
                </a:cubicBezTo>
                <a:lnTo>
                  <a:pt x="0" y="556162"/>
                </a:lnTo>
                <a:cubicBezTo>
                  <a:pt x="0" y="537147"/>
                  <a:pt x="32486" y="505602"/>
                  <a:pt x="75118" y="505602"/>
                </a:cubicBezTo>
                <a:close/>
                <a:moveTo>
                  <a:pt x="481080" y="379219"/>
                </a:moveTo>
                <a:cubicBezTo>
                  <a:pt x="509043" y="379219"/>
                  <a:pt x="531711" y="401840"/>
                  <a:pt x="531711" y="429744"/>
                </a:cubicBezTo>
                <a:cubicBezTo>
                  <a:pt x="531711" y="457648"/>
                  <a:pt x="509043" y="480269"/>
                  <a:pt x="481080" y="480269"/>
                </a:cubicBezTo>
                <a:cubicBezTo>
                  <a:pt x="453117" y="480269"/>
                  <a:pt x="430449" y="457648"/>
                  <a:pt x="430449" y="429744"/>
                </a:cubicBezTo>
                <a:cubicBezTo>
                  <a:pt x="430449" y="401840"/>
                  <a:pt x="453117" y="379219"/>
                  <a:pt x="481080" y="379219"/>
                </a:cubicBezTo>
                <a:close/>
                <a:moveTo>
                  <a:pt x="278522" y="379219"/>
                </a:moveTo>
                <a:cubicBezTo>
                  <a:pt x="306465" y="379219"/>
                  <a:pt x="329118" y="401840"/>
                  <a:pt x="329118" y="429744"/>
                </a:cubicBezTo>
                <a:cubicBezTo>
                  <a:pt x="329118" y="457648"/>
                  <a:pt x="306465" y="480269"/>
                  <a:pt x="278522" y="480269"/>
                </a:cubicBezTo>
                <a:cubicBezTo>
                  <a:pt x="250579" y="480269"/>
                  <a:pt x="227926" y="457648"/>
                  <a:pt x="227926" y="429744"/>
                </a:cubicBezTo>
                <a:cubicBezTo>
                  <a:pt x="227926" y="401840"/>
                  <a:pt x="250579" y="379219"/>
                  <a:pt x="278522" y="379219"/>
                </a:cubicBezTo>
                <a:close/>
                <a:moveTo>
                  <a:pt x="76035" y="379219"/>
                </a:moveTo>
                <a:cubicBezTo>
                  <a:pt x="103998" y="379219"/>
                  <a:pt x="126666" y="401840"/>
                  <a:pt x="126666" y="429744"/>
                </a:cubicBezTo>
                <a:cubicBezTo>
                  <a:pt x="126666" y="457648"/>
                  <a:pt x="103998" y="480269"/>
                  <a:pt x="76035" y="480269"/>
                </a:cubicBezTo>
                <a:cubicBezTo>
                  <a:pt x="48072" y="480269"/>
                  <a:pt x="25404" y="457648"/>
                  <a:pt x="25404" y="429744"/>
                </a:cubicBezTo>
                <a:cubicBezTo>
                  <a:pt x="25404" y="401840"/>
                  <a:pt x="48072" y="379219"/>
                  <a:pt x="76035" y="379219"/>
                </a:cubicBezTo>
                <a:close/>
                <a:moveTo>
                  <a:pt x="353886" y="80445"/>
                </a:moveTo>
                <a:lnTo>
                  <a:pt x="360298" y="80445"/>
                </a:lnTo>
                <a:cubicBezTo>
                  <a:pt x="362435" y="80445"/>
                  <a:pt x="364216" y="80712"/>
                  <a:pt x="365552" y="81424"/>
                </a:cubicBezTo>
                <a:cubicBezTo>
                  <a:pt x="366888" y="82136"/>
                  <a:pt x="367956" y="82936"/>
                  <a:pt x="368669" y="84004"/>
                </a:cubicBezTo>
                <a:cubicBezTo>
                  <a:pt x="369381" y="84982"/>
                  <a:pt x="369916" y="86139"/>
                  <a:pt x="370183" y="87206"/>
                </a:cubicBezTo>
                <a:cubicBezTo>
                  <a:pt x="370361" y="88363"/>
                  <a:pt x="370539" y="89341"/>
                  <a:pt x="370539" y="90142"/>
                </a:cubicBezTo>
                <a:cubicBezTo>
                  <a:pt x="370539" y="92277"/>
                  <a:pt x="370272" y="94145"/>
                  <a:pt x="369738" y="95569"/>
                </a:cubicBezTo>
                <a:cubicBezTo>
                  <a:pt x="369203" y="96992"/>
                  <a:pt x="368491" y="98149"/>
                  <a:pt x="367600" y="98949"/>
                </a:cubicBezTo>
                <a:cubicBezTo>
                  <a:pt x="366799" y="99750"/>
                  <a:pt x="365819" y="100373"/>
                  <a:pt x="364840" y="100728"/>
                </a:cubicBezTo>
                <a:cubicBezTo>
                  <a:pt x="363860" y="101084"/>
                  <a:pt x="362791" y="101262"/>
                  <a:pt x="361723" y="101262"/>
                </a:cubicBezTo>
                <a:lnTo>
                  <a:pt x="353886" y="101262"/>
                </a:lnTo>
                <a:close/>
                <a:moveTo>
                  <a:pt x="288104" y="75802"/>
                </a:moveTo>
                <a:lnTo>
                  <a:pt x="288104" y="81667"/>
                </a:lnTo>
                <a:lnTo>
                  <a:pt x="303770" y="81667"/>
                </a:lnTo>
                <a:lnTo>
                  <a:pt x="303770" y="128321"/>
                </a:lnTo>
                <a:lnTo>
                  <a:pt x="312404" y="128321"/>
                </a:lnTo>
                <a:lnTo>
                  <a:pt x="312404" y="81667"/>
                </a:lnTo>
                <a:lnTo>
                  <a:pt x="328159" y="81667"/>
                </a:lnTo>
                <a:lnTo>
                  <a:pt x="328159" y="75802"/>
                </a:lnTo>
                <a:close/>
                <a:moveTo>
                  <a:pt x="233896" y="75802"/>
                </a:moveTo>
                <a:lnTo>
                  <a:pt x="233896" y="81667"/>
                </a:lnTo>
                <a:lnTo>
                  <a:pt x="249562" y="81667"/>
                </a:lnTo>
                <a:lnTo>
                  <a:pt x="249562" y="128321"/>
                </a:lnTo>
                <a:lnTo>
                  <a:pt x="258196" y="128321"/>
                </a:lnTo>
                <a:lnTo>
                  <a:pt x="258196" y="81667"/>
                </a:lnTo>
                <a:lnTo>
                  <a:pt x="273951" y="81667"/>
                </a:lnTo>
                <a:lnTo>
                  <a:pt x="273951" y="75802"/>
                </a:lnTo>
                <a:close/>
                <a:moveTo>
                  <a:pt x="183516" y="75802"/>
                </a:moveTo>
                <a:lnTo>
                  <a:pt x="183516" y="128321"/>
                </a:lnTo>
                <a:lnTo>
                  <a:pt x="192239" y="128321"/>
                </a:lnTo>
                <a:lnTo>
                  <a:pt x="192239" y="104683"/>
                </a:lnTo>
                <a:lnTo>
                  <a:pt x="215026" y="104683"/>
                </a:lnTo>
                <a:lnTo>
                  <a:pt x="215026" y="128321"/>
                </a:lnTo>
                <a:lnTo>
                  <a:pt x="223571" y="128321"/>
                </a:lnTo>
                <a:lnTo>
                  <a:pt x="223571" y="75802"/>
                </a:lnTo>
                <a:lnTo>
                  <a:pt x="215026" y="75802"/>
                </a:lnTo>
                <a:lnTo>
                  <a:pt x="215026" y="98818"/>
                </a:lnTo>
                <a:lnTo>
                  <a:pt x="192239" y="98818"/>
                </a:lnTo>
                <a:lnTo>
                  <a:pt x="192239" y="75802"/>
                </a:lnTo>
                <a:close/>
                <a:moveTo>
                  <a:pt x="345338" y="73935"/>
                </a:moveTo>
                <a:lnTo>
                  <a:pt x="345338" y="126366"/>
                </a:lnTo>
                <a:lnTo>
                  <a:pt x="353883" y="126366"/>
                </a:lnTo>
                <a:lnTo>
                  <a:pt x="353883" y="107438"/>
                </a:lnTo>
                <a:lnTo>
                  <a:pt x="360203" y="107438"/>
                </a:lnTo>
                <a:cubicBezTo>
                  <a:pt x="362962" y="107438"/>
                  <a:pt x="365544" y="107083"/>
                  <a:pt x="367769" y="106283"/>
                </a:cubicBezTo>
                <a:cubicBezTo>
                  <a:pt x="370083" y="105394"/>
                  <a:pt x="372041" y="104328"/>
                  <a:pt x="373644" y="102817"/>
                </a:cubicBezTo>
                <a:cubicBezTo>
                  <a:pt x="375246" y="101306"/>
                  <a:pt x="376492" y="99529"/>
                  <a:pt x="377382" y="97396"/>
                </a:cubicBezTo>
                <a:cubicBezTo>
                  <a:pt x="378361" y="95264"/>
                  <a:pt x="378717" y="92775"/>
                  <a:pt x="378717" y="90109"/>
                </a:cubicBezTo>
                <a:cubicBezTo>
                  <a:pt x="378717" y="87621"/>
                  <a:pt x="378183" y="85400"/>
                  <a:pt x="377115" y="83356"/>
                </a:cubicBezTo>
                <a:cubicBezTo>
                  <a:pt x="376136" y="81312"/>
                  <a:pt x="374712" y="79623"/>
                  <a:pt x="372932" y="78201"/>
                </a:cubicBezTo>
                <a:cubicBezTo>
                  <a:pt x="371240" y="76779"/>
                  <a:pt x="369282" y="75713"/>
                  <a:pt x="367057" y="75002"/>
                </a:cubicBezTo>
                <a:cubicBezTo>
                  <a:pt x="364921" y="74291"/>
                  <a:pt x="362695" y="73935"/>
                  <a:pt x="360381" y="73935"/>
                </a:cubicBezTo>
                <a:close/>
                <a:moveTo>
                  <a:pt x="177285" y="0"/>
                </a:moveTo>
                <a:lnTo>
                  <a:pt x="379785" y="0"/>
                </a:lnTo>
                <a:cubicBezTo>
                  <a:pt x="435684" y="0"/>
                  <a:pt x="481080" y="45321"/>
                  <a:pt x="481080" y="101129"/>
                </a:cubicBezTo>
                <a:cubicBezTo>
                  <a:pt x="481080" y="156847"/>
                  <a:pt x="435684" y="202257"/>
                  <a:pt x="379785" y="202257"/>
                </a:cubicBezTo>
                <a:lnTo>
                  <a:pt x="303859" y="202257"/>
                </a:lnTo>
                <a:lnTo>
                  <a:pt x="303859" y="227495"/>
                </a:lnTo>
                <a:lnTo>
                  <a:pt x="481080" y="227495"/>
                </a:lnTo>
                <a:cubicBezTo>
                  <a:pt x="495055" y="227495"/>
                  <a:pt x="506448" y="238781"/>
                  <a:pt x="506448" y="252732"/>
                </a:cubicBezTo>
                <a:lnTo>
                  <a:pt x="506448" y="303297"/>
                </a:lnTo>
                <a:cubicBezTo>
                  <a:pt x="506448" y="317249"/>
                  <a:pt x="495055" y="328623"/>
                  <a:pt x="481080" y="328623"/>
                </a:cubicBezTo>
                <a:cubicBezTo>
                  <a:pt x="467105" y="328623"/>
                  <a:pt x="455801" y="317249"/>
                  <a:pt x="455801" y="303297"/>
                </a:cubicBezTo>
                <a:lnTo>
                  <a:pt x="455801" y="278059"/>
                </a:lnTo>
                <a:lnTo>
                  <a:pt x="303859" y="278059"/>
                </a:lnTo>
                <a:lnTo>
                  <a:pt x="303859" y="303297"/>
                </a:lnTo>
                <a:cubicBezTo>
                  <a:pt x="303859" y="317249"/>
                  <a:pt x="292555" y="328623"/>
                  <a:pt x="278580" y="328623"/>
                </a:cubicBezTo>
                <a:cubicBezTo>
                  <a:pt x="264516" y="328623"/>
                  <a:pt x="253212" y="317249"/>
                  <a:pt x="253212" y="303297"/>
                </a:cubicBezTo>
                <a:lnTo>
                  <a:pt x="253212" y="278059"/>
                </a:lnTo>
                <a:lnTo>
                  <a:pt x="102160" y="278059"/>
                </a:lnTo>
                <a:lnTo>
                  <a:pt x="102160" y="303297"/>
                </a:lnTo>
                <a:cubicBezTo>
                  <a:pt x="102160" y="317249"/>
                  <a:pt x="90856" y="328623"/>
                  <a:pt x="76881" y="328623"/>
                </a:cubicBezTo>
                <a:cubicBezTo>
                  <a:pt x="62817" y="328623"/>
                  <a:pt x="51513" y="317249"/>
                  <a:pt x="51513" y="303297"/>
                </a:cubicBezTo>
                <a:lnTo>
                  <a:pt x="51513" y="252732"/>
                </a:lnTo>
                <a:cubicBezTo>
                  <a:pt x="51513" y="238781"/>
                  <a:pt x="62817" y="227495"/>
                  <a:pt x="76881" y="227495"/>
                </a:cubicBezTo>
                <a:lnTo>
                  <a:pt x="253212" y="227495"/>
                </a:lnTo>
                <a:lnTo>
                  <a:pt x="253212" y="202257"/>
                </a:lnTo>
                <a:lnTo>
                  <a:pt x="177285" y="202257"/>
                </a:lnTo>
                <a:cubicBezTo>
                  <a:pt x="121387" y="202257"/>
                  <a:pt x="75991" y="156847"/>
                  <a:pt x="75991" y="101129"/>
                </a:cubicBezTo>
                <a:cubicBezTo>
                  <a:pt x="75991" y="45321"/>
                  <a:pt x="121387" y="0"/>
                  <a:pt x="1772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5" name="îŝ1îḑè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1438455" y="2117844"/>
            <a:ext cx="1763693" cy="454332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r>
              <a:rPr altLang="en-US" lang="zh-CN" sz="200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6" name="îsļîḍè">
            <a:extLst>
              <a:ext uri="{FF2B5EF4-FFF2-40B4-BE49-F238E27FC236}">
                <a16:creationId xmlns:a16="http://schemas.microsoft.com/office/drawing/2014/main" id="{D109C6C4-8650-46DD-814C-0A97A47DA4DD}"/>
              </a:ext>
            </a:extLst>
          </p:cNvPr>
          <p:cNvSpPr/>
          <p:nvPr/>
        </p:nvSpPr>
        <p:spPr>
          <a:xfrm>
            <a:off x="8773651" y="3176213"/>
            <a:ext cx="936886" cy="9368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id-ID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7" name="í$lïḓê">
            <a:extLst>
              <a:ext uri="{FF2B5EF4-FFF2-40B4-BE49-F238E27FC236}">
                <a16:creationId xmlns:a16="http://schemas.microsoft.com/office/drawing/2014/main" id="{9BB18535-565B-4735-AFAB-DB2895EE5AC1}"/>
              </a:ext>
            </a:extLst>
          </p:cNvPr>
          <p:cNvSpPr/>
          <p:nvPr/>
        </p:nvSpPr>
        <p:spPr>
          <a:xfrm>
            <a:off x="9042262" y="3426974"/>
            <a:ext cx="399664" cy="435362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  <a:gd fmla="*/ 373273 h 605239" name="connsiteX36"/>
              <a:gd fmla="*/ 373273 h 605239" name="connsiteY36"/>
              <a:gd fmla="*/ 373273 h 605239" name="connsiteX37"/>
              <a:gd fmla="*/ 373273 h 605239" name="connsiteY37"/>
              <a:gd fmla="*/ 373273 h 605239" name="connsiteX38"/>
              <a:gd fmla="*/ 373273 h 605239" name="connsiteY38"/>
              <a:gd fmla="*/ 373273 h 605239" name="connsiteX39"/>
              <a:gd fmla="*/ 373273 h 605239" name="connsiteY39"/>
              <a:gd fmla="*/ 373273 h 605239" name="connsiteX40"/>
              <a:gd fmla="*/ 373273 h 605239" name="connsiteY40"/>
              <a:gd fmla="*/ 373273 h 605239" name="connsiteX41"/>
              <a:gd fmla="*/ 373273 h 605239" name="connsiteY41"/>
              <a:gd fmla="*/ 373273 h 605239" name="connsiteX42"/>
              <a:gd fmla="*/ 373273 h 605239" name="connsiteY42"/>
              <a:gd fmla="*/ 373273 h 605239" name="connsiteX43"/>
              <a:gd fmla="*/ 373273 h 605239" name="connsiteY43"/>
              <a:gd fmla="*/ 373273 h 605239" name="connsiteX44"/>
              <a:gd fmla="*/ 373273 h 605239" name="connsiteY44"/>
              <a:gd fmla="*/ 373273 h 605239" name="connsiteX45"/>
              <a:gd fmla="*/ 373273 h 605239" name="connsiteY45"/>
              <a:gd fmla="*/ 373273 h 605239" name="connsiteX46"/>
              <a:gd fmla="*/ 373273 h 605239" name="connsiteY46"/>
              <a:gd fmla="*/ 373273 h 605239" name="connsiteX47"/>
              <a:gd fmla="*/ 373273 h 605239" name="connsiteY47"/>
              <a:gd fmla="*/ 373273 h 605239" name="connsiteX48"/>
              <a:gd fmla="*/ 373273 h 605239" name="connsiteY48"/>
              <a:gd fmla="*/ 373273 h 605239" name="connsiteX49"/>
              <a:gd fmla="*/ 373273 h 605239" name="connsiteY49"/>
              <a:gd fmla="*/ 373273 h 605239" name="connsiteX50"/>
              <a:gd fmla="*/ 373273 h 605239" name="connsiteY50"/>
              <a:gd fmla="*/ 373273 h 605239" name="connsiteX51"/>
              <a:gd fmla="*/ 373273 h 605239" name="connsiteY51"/>
              <a:gd fmla="*/ 373273 h 605239" name="connsiteX52"/>
              <a:gd fmla="*/ 373273 h 605239" name="connsiteY52"/>
              <a:gd fmla="*/ 373273 h 605239" name="connsiteX53"/>
              <a:gd fmla="*/ 373273 h 605239" name="connsiteY53"/>
              <a:gd fmla="*/ 373273 h 605239" name="connsiteX54"/>
              <a:gd fmla="*/ 373273 h 605239" name="connsiteY54"/>
              <a:gd fmla="*/ 373273 h 605239" name="connsiteX55"/>
              <a:gd fmla="*/ 373273 h 605239" name="connsiteY55"/>
              <a:gd fmla="*/ 373273 h 605239" name="connsiteX56"/>
              <a:gd fmla="*/ 373273 h 605239" name="connsiteY56"/>
              <a:gd fmla="*/ 373273 h 605239" name="connsiteX57"/>
              <a:gd fmla="*/ 373273 h 605239" name="connsiteY57"/>
              <a:gd fmla="*/ 373273 h 605239" name="connsiteX58"/>
              <a:gd fmla="*/ 373273 h 605239" name="connsiteY58"/>
              <a:gd fmla="*/ 373273 h 605239" name="connsiteX59"/>
              <a:gd fmla="*/ 373273 h 605239" name="connsiteY59"/>
              <a:gd fmla="*/ 373273 h 605239" name="connsiteX60"/>
              <a:gd fmla="*/ 373273 h 605239" name="connsiteY60"/>
              <a:gd fmla="*/ 373273 h 605239" name="connsiteX61"/>
              <a:gd fmla="*/ 373273 h 605239" name="connsiteY61"/>
              <a:gd fmla="*/ 373273 h 605239" name="connsiteX62"/>
              <a:gd fmla="*/ 373273 h 605239" name="connsiteY62"/>
              <a:gd fmla="*/ 373273 h 605239" name="connsiteX63"/>
              <a:gd fmla="*/ 373273 h 605239" name="connsiteY63"/>
              <a:gd fmla="*/ 373273 h 605239" name="connsiteX64"/>
              <a:gd fmla="*/ 373273 h 605239" name="connsiteY64"/>
              <a:gd fmla="*/ 373273 h 605239" name="connsiteX65"/>
              <a:gd fmla="*/ 373273 h 605239" name="connsiteY65"/>
              <a:gd fmla="*/ 373273 h 605239" name="connsiteX66"/>
              <a:gd fmla="*/ 373273 h 605239" name="connsiteY66"/>
              <a:gd fmla="*/ 373273 h 605239" name="connsiteX67"/>
              <a:gd fmla="*/ 373273 h 605239" name="connsiteY67"/>
              <a:gd fmla="*/ 373273 h 605239" name="connsiteX68"/>
              <a:gd fmla="*/ 373273 h 605239" name="connsiteY68"/>
              <a:gd fmla="*/ 373273 h 605239" name="connsiteX69"/>
              <a:gd fmla="*/ 373273 h 605239" name="connsiteY69"/>
              <a:gd fmla="*/ 373273 h 605239" name="connsiteX70"/>
              <a:gd fmla="*/ 373273 h 605239" name="connsiteY70"/>
              <a:gd fmla="*/ 373273 h 605239" name="connsiteX71"/>
              <a:gd fmla="*/ 373273 h 605239" name="connsiteY71"/>
              <a:gd fmla="*/ 373273 h 605239" name="connsiteX72"/>
              <a:gd fmla="*/ 373273 h 605239" name="connsiteY72"/>
              <a:gd fmla="*/ 373273 h 605239" name="connsiteX73"/>
              <a:gd fmla="*/ 373273 h 605239" name="connsiteY73"/>
              <a:gd fmla="*/ 373273 h 605239" name="connsiteX74"/>
              <a:gd fmla="*/ 373273 h 605239" name="connsiteY74"/>
              <a:gd fmla="*/ 373273 h 605239" name="connsiteX75"/>
              <a:gd fmla="*/ 373273 h 605239" name="connsiteY75"/>
              <a:gd fmla="*/ 373273 h 605239" name="connsiteX76"/>
              <a:gd fmla="*/ 373273 h 605239" name="connsiteY76"/>
              <a:gd fmla="*/ 373273 h 605239" name="connsiteX77"/>
              <a:gd fmla="*/ 373273 h 605239" name="connsiteY77"/>
              <a:gd fmla="*/ 373273 h 605239" name="connsiteX78"/>
              <a:gd fmla="*/ 373273 h 605239" name="connsiteY78"/>
              <a:gd fmla="*/ 373273 h 605239" name="connsiteX79"/>
              <a:gd fmla="*/ 373273 h 605239" name="connsiteY79"/>
              <a:gd fmla="*/ 373273 h 605239" name="connsiteX80"/>
              <a:gd fmla="*/ 373273 h 605239" name="connsiteY80"/>
              <a:gd fmla="*/ 373273 h 605239" name="connsiteX81"/>
              <a:gd fmla="*/ 373273 h 605239" name="connsiteY81"/>
              <a:gd fmla="*/ 373273 h 605239" name="connsiteX82"/>
              <a:gd fmla="*/ 373273 h 605239" name="connsiteY82"/>
              <a:gd fmla="*/ 373273 h 605239" name="connsiteX83"/>
              <a:gd fmla="*/ 373273 h 605239" name="connsiteY83"/>
              <a:gd fmla="*/ 373273 h 605239" name="connsiteX84"/>
              <a:gd fmla="*/ 373273 h 605239" name="connsiteY84"/>
              <a:gd fmla="*/ 373273 h 605239" name="connsiteX85"/>
              <a:gd fmla="*/ 373273 h 605239" name="connsiteY85"/>
              <a:gd fmla="*/ 373273 h 605239" name="connsiteX86"/>
              <a:gd fmla="*/ 373273 h 605239" name="connsiteY86"/>
              <a:gd fmla="*/ 373273 h 605239" name="connsiteX87"/>
              <a:gd fmla="*/ 373273 h 605239" name="connsiteY87"/>
              <a:gd fmla="*/ 373273 h 605239" name="connsiteX88"/>
              <a:gd fmla="*/ 373273 h 605239" name="connsiteY88"/>
              <a:gd fmla="*/ 373273 h 605239" name="connsiteX89"/>
              <a:gd fmla="*/ 373273 h 605239" name="connsiteY89"/>
              <a:gd fmla="*/ 373273 h 605239" name="connsiteX90"/>
              <a:gd fmla="*/ 373273 h 605239" name="connsiteY90"/>
              <a:gd fmla="*/ 373273 h 605239" name="connsiteX91"/>
              <a:gd fmla="*/ 373273 h 605239" name="connsiteY91"/>
              <a:gd fmla="*/ 373273 h 605239" name="connsiteX92"/>
              <a:gd fmla="*/ 373273 h 605239" name="connsiteY92"/>
              <a:gd fmla="*/ 373273 h 605239" name="connsiteX93"/>
              <a:gd fmla="*/ 373273 h 605239" name="connsiteY93"/>
              <a:gd fmla="*/ 373273 h 605239" name="connsiteX94"/>
              <a:gd fmla="*/ 373273 h 605239" name="connsiteY94"/>
              <a:gd fmla="*/ 373273 h 605239" name="connsiteX95"/>
              <a:gd fmla="*/ 373273 h 605239" name="connsiteY95"/>
              <a:gd fmla="*/ 373273 h 605239" name="connsiteX96"/>
              <a:gd fmla="*/ 373273 h 605239" name="connsiteY96"/>
              <a:gd fmla="*/ 373273 h 605239" name="connsiteX97"/>
              <a:gd fmla="*/ 373273 h 605239" name="connsiteY97"/>
              <a:gd fmla="*/ 373273 h 605239" name="connsiteX98"/>
              <a:gd fmla="*/ 373273 h 605239" name="connsiteY98"/>
              <a:gd fmla="*/ 373273 h 605239" name="connsiteX99"/>
              <a:gd fmla="*/ 373273 h 605239" name="connsiteY99"/>
              <a:gd fmla="*/ 373273 h 605239" name="connsiteX100"/>
              <a:gd fmla="*/ 373273 h 605239" name="connsiteY100"/>
              <a:gd fmla="*/ 373273 h 605239" name="connsiteX101"/>
              <a:gd fmla="*/ 373273 h 605239" name="connsiteY101"/>
              <a:gd fmla="*/ 373273 h 605239" name="connsiteX102"/>
              <a:gd fmla="*/ 373273 h 605239" name="connsiteY102"/>
              <a:gd fmla="*/ 373273 h 605239" name="connsiteX103"/>
              <a:gd fmla="*/ 373273 h 605239" name="connsiteY103"/>
              <a:gd fmla="*/ 373273 h 605239" name="connsiteX104"/>
              <a:gd fmla="*/ 373273 h 605239" name="connsiteY104"/>
              <a:gd fmla="*/ 373273 h 605239" name="connsiteX105"/>
              <a:gd fmla="*/ 373273 h 605239" name="connsiteY105"/>
              <a:gd fmla="*/ 373273 h 605239" name="connsiteX106"/>
              <a:gd fmla="*/ 373273 h 605239" name="connsiteY106"/>
              <a:gd fmla="*/ 373273 h 605239" name="connsiteX107"/>
              <a:gd fmla="*/ 373273 h 605239" name="connsiteY107"/>
              <a:gd fmla="*/ 373273 h 605239" name="connsiteX108"/>
              <a:gd fmla="*/ 373273 h 605239" name="connsiteY108"/>
              <a:gd fmla="*/ 373273 h 605239" name="connsiteX109"/>
              <a:gd fmla="*/ 373273 h 605239" name="connsiteY109"/>
              <a:gd fmla="*/ 373273 h 605239" name="connsiteX110"/>
              <a:gd fmla="*/ 373273 h 605239" name="connsiteY110"/>
              <a:gd fmla="*/ 373273 h 605239" name="connsiteX111"/>
              <a:gd fmla="*/ 373273 h 605239" name="connsiteY111"/>
              <a:gd fmla="*/ 373273 h 605239" name="connsiteX112"/>
              <a:gd fmla="*/ 373273 h 605239" name="connsiteY112"/>
              <a:gd fmla="*/ 373273 h 605239" name="connsiteX113"/>
              <a:gd fmla="*/ 373273 h 605239" name="connsiteY113"/>
              <a:gd fmla="*/ 373273 h 605239" name="connsiteX114"/>
              <a:gd fmla="*/ 373273 h 605239" name="connsiteY114"/>
              <a:gd fmla="*/ 373273 h 605239" name="connsiteX115"/>
              <a:gd fmla="*/ 373273 h 605239" name="connsiteY115"/>
              <a:gd fmla="*/ 373273 h 605239" name="connsiteX116"/>
              <a:gd fmla="*/ 373273 h 605239" name="connsiteY116"/>
              <a:gd fmla="*/ 373273 h 605239" name="connsiteX117"/>
              <a:gd fmla="*/ 373273 h 605239" name="connsiteY117"/>
              <a:gd fmla="*/ 373273 h 605239" name="connsiteX118"/>
              <a:gd fmla="*/ 373273 h 605239" name="connsiteY1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b="b" l="l" r="r" t="t"/>
            <a:pathLst>
              <a:path h="606722" w="556973">
                <a:moveTo>
                  <a:pt x="480190" y="505602"/>
                </a:moveTo>
                <a:cubicBezTo>
                  <a:pt x="522897" y="505602"/>
                  <a:pt x="556973" y="537147"/>
                  <a:pt x="556973" y="556162"/>
                </a:cubicBezTo>
                <a:lnTo>
                  <a:pt x="556439" y="586996"/>
                </a:lnTo>
                <a:cubicBezTo>
                  <a:pt x="556261" y="597925"/>
                  <a:pt x="547364" y="606722"/>
                  <a:pt x="536420" y="606722"/>
                </a:cubicBezTo>
                <a:lnTo>
                  <a:pt x="425206" y="606722"/>
                </a:lnTo>
                <a:cubicBezTo>
                  <a:pt x="414173" y="606722"/>
                  <a:pt x="405187" y="597748"/>
                  <a:pt x="405187" y="586640"/>
                </a:cubicBezTo>
                <a:lnTo>
                  <a:pt x="405187" y="556162"/>
                </a:lnTo>
                <a:cubicBezTo>
                  <a:pt x="405187" y="537147"/>
                  <a:pt x="437573" y="505602"/>
                  <a:pt x="480190" y="505602"/>
                </a:cubicBezTo>
                <a:close/>
                <a:moveTo>
                  <a:pt x="277711" y="505602"/>
                </a:moveTo>
                <a:cubicBezTo>
                  <a:pt x="320343" y="505602"/>
                  <a:pt x="354520" y="537147"/>
                  <a:pt x="354520" y="556162"/>
                </a:cubicBezTo>
                <a:lnTo>
                  <a:pt x="353986" y="586996"/>
                </a:lnTo>
                <a:cubicBezTo>
                  <a:pt x="353808" y="597925"/>
                  <a:pt x="344908" y="606722"/>
                  <a:pt x="333960" y="606722"/>
                </a:cubicBezTo>
                <a:lnTo>
                  <a:pt x="222619" y="606722"/>
                </a:lnTo>
                <a:cubicBezTo>
                  <a:pt x="211582" y="606722"/>
                  <a:pt x="202593" y="597748"/>
                  <a:pt x="202593" y="586640"/>
                </a:cubicBezTo>
                <a:lnTo>
                  <a:pt x="202593" y="556162"/>
                </a:lnTo>
                <a:cubicBezTo>
                  <a:pt x="202593" y="537147"/>
                  <a:pt x="234990" y="505602"/>
                  <a:pt x="277711" y="505602"/>
                </a:cubicBezTo>
                <a:close/>
                <a:moveTo>
                  <a:pt x="75118" y="505602"/>
                </a:moveTo>
                <a:cubicBezTo>
                  <a:pt x="117839" y="505602"/>
                  <a:pt x="151927" y="537147"/>
                  <a:pt x="151927" y="556162"/>
                </a:cubicBezTo>
                <a:lnTo>
                  <a:pt x="151393" y="586996"/>
                </a:lnTo>
                <a:cubicBezTo>
                  <a:pt x="151215" y="597925"/>
                  <a:pt x="142315" y="606722"/>
                  <a:pt x="131367" y="606722"/>
                </a:cubicBezTo>
                <a:lnTo>
                  <a:pt x="20115" y="606722"/>
                </a:lnTo>
                <a:cubicBezTo>
                  <a:pt x="8989" y="606722"/>
                  <a:pt x="0" y="597748"/>
                  <a:pt x="0" y="586640"/>
                </a:cubicBezTo>
                <a:lnTo>
                  <a:pt x="0" y="556162"/>
                </a:lnTo>
                <a:cubicBezTo>
                  <a:pt x="0" y="537147"/>
                  <a:pt x="32486" y="505602"/>
                  <a:pt x="75118" y="505602"/>
                </a:cubicBezTo>
                <a:close/>
                <a:moveTo>
                  <a:pt x="481080" y="379219"/>
                </a:moveTo>
                <a:cubicBezTo>
                  <a:pt x="509043" y="379219"/>
                  <a:pt x="531711" y="401840"/>
                  <a:pt x="531711" y="429744"/>
                </a:cubicBezTo>
                <a:cubicBezTo>
                  <a:pt x="531711" y="457648"/>
                  <a:pt x="509043" y="480269"/>
                  <a:pt x="481080" y="480269"/>
                </a:cubicBezTo>
                <a:cubicBezTo>
                  <a:pt x="453117" y="480269"/>
                  <a:pt x="430449" y="457648"/>
                  <a:pt x="430449" y="429744"/>
                </a:cubicBezTo>
                <a:cubicBezTo>
                  <a:pt x="430449" y="401840"/>
                  <a:pt x="453117" y="379219"/>
                  <a:pt x="481080" y="379219"/>
                </a:cubicBezTo>
                <a:close/>
                <a:moveTo>
                  <a:pt x="278522" y="379219"/>
                </a:moveTo>
                <a:cubicBezTo>
                  <a:pt x="306465" y="379219"/>
                  <a:pt x="329118" y="401840"/>
                  <a:pt x="329118" y="429744"/>
                </a:cubicBezTo>
                <a:cubicBezTo>
                  <a:pt x="329118" y="457648"/>
                  <a:pt x="306465" y="480269"/>
                  <a:pt x="278522" y="480269"/>
                </a:cubicBezTo>
                <a:cubicBezTo>
                  <a:pt x="250579" y="480269"/>
                  <a:pt x="227926" y="457648"/>
                  <a:pt x="227926" y="429744"/>
                </a:cubicBezTo>
                <a:cubicBezTo>
                  <a:pt x="227926" y="401840"/>
                  <a:pt x="250579" y="379219"/>
                  <a:pt x="278522" y="379219"/>
                </a:cubicBezTo>
                <a:close/>
                <a:moveTo>
                  <a:pt x="76035" y="379219"/>
                </a:moveTo>
                <a:cubicBezTo>
                  <a:pt x="103998" y="379219"/>
                  <a:pt x="126666" y="401840"/>
                  <a:pt x="126666" y="429744"/>
                </a:cubicBezTo>
                <a:cubicBezTo>
                  <a:pt x="126666" y="457648"/>
                  <a:pt x="103998" y="480269"/>
                  <a:pt x="76035" y="480269"/>
                </a:cubicBezTo>
                <a:cubicBezTo>
                  <a:pt x="48072" y="480269"/>
                  <a:pt x="25404" y="457648"/>
                  <a:pt x="25404" y="429744"/>
                </a:cubicBezTo>
                <a:cubicBezTo>
                  <a:pt x="25404" y="401840"/>
                  <a:pt x="48072" y="379219"/>
                  <a:pt x="76035" y="379219"/>
                </a:cubicBezTo>
                <a:close/>
                <a:moveTo>
                  <a:pt x="353886" y="80445"/>
                </a:moveTo>
                <a:lnTo>
                  <a:pt x="360298" y="80445"/>
                </a:lnTo>
                <a:cubicBezTo>
                  <a:pt x="362435" y="80445"/>
                  <a:pt x="364216" y="80712"/>
                  <a:pt x="365552" y="81424"/>
                </a:cubicBezTo>
                <a:cubicBezTo>
                  <a:pt x="366888" y="82136"/>
                  <a:pt x="367956" y="82936"/>
                  <a:pt x="368669" y="84004"/>
                </a:cubicBezTo>
                <a:cubicBezTo>
                  <a:pt x="369381" y="84982"/>
                  <a:pt x="369916" y="86139"/>
                  <a:pt x="370183" y="87206"/>
                </a:cubicBezTo>
                <a:cubicBezTo>
                  <a:pt x="370361" y="88363"/>
                  <a:pt x="370539" y="89341"/>
                  <a:pt x="370539" y="90142"/>
                </a:cubicBezTo>
                <a:cubicBezTo>
                  <a:pt x="370539" y="92277"/>
                  <a:pt x="370272" y="94145"/>
                  <a:pt x="369738" y="95569"/>
                </a:cubicBezTo>
                <a:cubicBezTo>
                  <a:pt x="369203" y="96992"/>
                  <a:pt x="368491" y="98149"/>
                  <a:pt x="367600" y="98949"/>
                </a:cubicBezTo>
                <a:cubicBezTo>
                  <a:pt x="366799" y="99750"/>
                  <a:pt x="365819" y="100373"/>
                  <a:pt x="364840" y="100728"/>
                </a:cubicBezTo>
                <a:cubicBezTo>
                  <a:pt x="363860" y="101084"/>
                  <a:pt x="362791" y="101262"/>
                  <a:pt x="361723" y="101262"/>
                </a:cubicBezTo>
                <a:lnTo>
                  <a:pt x="353886" y="101262"/>
                </a:lnTo>
                <a:close/>
                <a:moveTo>
                  <a:pt x="288104" y="75802"/>
                </a:moveTo>
                <a:lnTo>
                  <a:pt x="288104" y="81667"/>
                </a:lnTo>
                <a:lnTo>
                  <a:pt x="303770" y="81667"/>
                </a:lnTo>
                <a:lnTo>
                  <a:pt x="303770" y="128321"/>
                </a:lnTo>
                <a:lnTo>
                  <a:pt x="312404" y="128321"/>
                </a:lnTo>
                <a:lnTo>
                  <a:pt x="312404" y="81667"/>
                </a:lnTo>
                <a:lnTo>
                  <a:pt x="328159" y="81667"/>
                </a:lnTo>
                <a:lnTo>
                  <a:pt x="328159" y="75802"/>
                </a:lnTo>
                <a:close/>
                <a:moveTo>
                  <a:pt x="233896" y="75802"/>
                </a:moveTo>
                <a:lnTo>
                  <a:pt x="233896" y="81667"/>
                </a:lnTo>
                <a:lnTo>
                  <a:pt x="249562" y="81667"/>
                </a:lnTo>
                <a:lnTo>
                  <a:pt x="249562" y="128321"/>
                </a:lnTo>
                <a:lnTo>
                  <a:pt x="258196" y="128321"/>
                </a:lnTo>
                <a:lnTo>
                  <a:pt x="258196" y="81667"/>
                </a:lnTo>
                <a:lnTo>
                  <a:pt x="273951" y="81667"/>
                </a:lnTo>
                <a:lnTo>
                  <a:pt x="273951" y="75802"/>
                </a:lnTo>
                <a:close/>
                <a:moveTo>
                  <a:pt x="183516" y="75802"/>
                </a:moveTo>
                <a:lnTo>
                  <a:pt x="183516" y="128321"/>
                </a:lnTo>
                <a:lnTo>
                  <a:pt x="192239" y="128321"/>
                </a:lnTo>
                <a:lnTo>
                  <a:pt x="192239" y="104683"/>
                </a:lnTo>
                <a:lnTo>
                  <a:pt x="215026" y="104683"/>
                </a:lnTo>
                <a:lnTo>
                  <a:pt x="215026" y="128321"/>
                </a:lnTo>
                <a:lnTo>
                  <a:pt x="223571" y="128321"/>
                </a:lnTo>
                <a:lnTo>
                  <a:pt x="223571" y="75802"/>
                </a:lnTo>
                <a:lnTo>
                  <a:pt x="215026" y="75802"/>
                </a:lnTo>
                <a:lnTo>
                  <a:pt x="215026" y="98818"/>
                </a:lnTo>
                <a:lnTo>
                  <a:pt x="192239" y="98818"/>
                </a:lnTo>
                <a:lnTo>
                  <a:pt x="192239" y="75802"/>
                </a:lnTo>
                <a:close/>
                <a:moveTo>
                  <a:pt x="345338" y="73935"/>
                </a:moveTo>
                <a:lnTo>
                  <a:pt x="345338" y="126366"/>
                </a:lnTo>
                <a:lnTo>
                  <a:pt x="353883" y="126366"/>
                </a:lnTo>
                <a:lnTo>
                  <a:pt x="353883" y="107438"/>
                </a:lnTo>
                <a:lnTo>
                  <a:pt x="360203" y="107438"/>
                </a:lnTo>
                <a:cubicBezTo>
                  <a:pt x="362962" y="107438"/>
                  <a:pt x="365544" y="107083"/>
                  <a:pt x="367769" y="106283"/>
                </a:cubicBezTo>
                <a:cubicBezTo>
                  <a:pt x="370083" y="105394"/>
                  <a:pt x="372041" y="104328"/>
                  <a:pt x="373644" y="102817"/>
                </a:cubicBezTo>
                <a:cubicBezTo>
                  <a:pt x="375246" y="101306"/>
                  <a:pt x="376492" y="99529"/>
                  <a:pt x="377382" y="97396"/>
                </a:cubicBezTo>
                <a:cubicBezTo>
                  <a:pt x="378361" y="95264"/>
                  <a:pt x="378717" y="92775"/>
                  <a:pt x="378717" y="90109"/>
                </a:cubicBezTo>
                <a:cubicBezTo>
                  <a:pt x="378717" y="87621"/>
                  <a:pt x="378183" y="85400"/>
                  <a:pt x="377115" y="83356"/>
                </a:cubicBezTo>
                <a:cubicBezTo>
                  <a:pt x="376136" y="81312"/>
                  <a:pt x="374712" y="79623"/>
                  <a:pt x="372932" y="78201"/>
                </a:cubicBezTo>
                <a:cubicBezTo>
                  <a:pt x="371240" y="76779"/>
                  <a:pt x="369282" y="75713"/>
                  <a:pt x="367057" y="75002"/>
                </a:cubicBezTo>
                <a:cubicBezTo>
                  <a:pt x="364921" y="74291"/>
                  <a:pt x="362695" y="73935"/>
                  <a:pt x="360381" y="73935"/>
                </a:cubicBezTo>
                <a:close/>
                <a:moveTo>
                  <a:pt x="177285" y="0"/>
                </a:moveTo>
                <a:lnTo>
                  <a:pt x="379785" y="0"/>
                </a:lnTo>
                <a:cubicBezTo>
                  <a:pt x="435684" y="0"/>
                  <a:pt x="481080" y="45321"/>
                  <a:pt x="481080" y="101129"/>
                </a:cubicBezTo>
                <a:cubicBezTo>
                  <a:pt x="481080" y="156847"/>
                  <a:pt x="435684" y="202257"/>
                  <a:pt x="379785" y="202257"/>
                </a:cubicBezTo>
                <a:lnTo>
                  <a:pt x="303859" y="202257"/>
                </a:lnTo>
                <a:lnTo>
                  <a:pt x="303859" y="227495"/>
                </a:lnTo>
                <a:lnTo>
                  <a:pt x="481080" y="227495"/>
                </a:lnTo>
                <a:cubicBezTo>
                  <a:pt x="495055" y="227495"/>
                  <a:pt x="506448" y="238781"/>
                  <a:pt x="506448" y="252732"/>
                </a:cubicBezTo>
                <a:lnTo>
                  <a:pt x="506448" y="303297"/>
                </a:lnTo>
                <a:cubicBezTo>
                  <a:pt x="506448" y="317249"/>
                  <a:pt x="495055" y="328623"/>
                  <a:pt x="481080" y="328623"/>
                </a:cubicBezTo>
                <a:cubicBezTo>
                  <a:pt x="467105" y="328623"/>
                  <a:pt x="455801" y="317249"/>
                  <a:pt x="455801" y="303297"/>
                </a:cubicBezTo>
                <a:lnTo>
                  <a:pt x="455801" y="278059"/>
                </a:lnTo>
                <a:lnTo>
                  <a:pt x="303859" y="278059"/>
                </a:lnTo>
                <a:lnTo>
                  <a:pt x="303859" y="303297"/>
                </a:lnTo>
                <a:cubicBezTo>
                  <a:pt x="303859" y="317249"/>
                  <a:pt x="292555" y="328623"/>
                  <a:pt x="278580" y="328623"/>
                </a:cubicBezTo>
                <a:cubicBezTo>
                  <a:pt x="264516" y="328623"/>
                  <a:pt x="253212" y="317249"/>
                  <a:pt x="253212" y="303297"/>
                </a:cubicBezTo>
                <a:lnTo>
                  <a:pt x="253212" y="278059"/>
                </a:lnTo>
                <a:lnTo>
                  <a:pt x="102160" y="278059"/>
                </a:lnTo>
                <a:lnTo>
                  <a:pt x="102160" y="303297"/>
                </a:lnTo>
                <a:cubicBezTo>
                  <a:pt x="102160" y="317249"/>
                  <a:pt x="90856" y="328623"/>
                  <a:pt x="76881" y="328623"/>
                </a:cubicBezTo>
                <a:cubicBezTo>
                  <a:pt x="62817" y="328623"/>
                  <a:pt x="51513" y="317249"/>
                  <a:pt x="51513" y="303297"/>
                </a:cubicBezTo>
                <a:lnTo>
                  <a:pt x="51513" y="252732"/>
                </a:lnTo>
                <a:cubicBezTo>
                  <a:pt x="51513" y="238781"/>
                  <a:pt x="62817" y="227495"/>
                  <a:pt x="76881" y="227495"/>
                </a:cubicBezTo>
                <a:lnTo>
                  <a:pt x="253212" y="227495"/>
                </a:lnTo>
                <a:lnTo>
                  <a:pt x="253212" y="202257"/>
                </a:lnTo>
                <a:lnTo>
                  <a:pt x="177285" y="202257"/>
                </a:lnTo>
                <a:cubicBezTo>
                  <a:pt x="121387" y="202257"/>
                  <a:pt x="75991" y="156847"/>
                  <a:pt x="75991" y="101129"/>
                </a:cubicBezTo>
                <a:cubicBezTo>
                  <a:pt x="75991" y="45321"/>
                  <a:pt x="121387" y="0"/>
                  <a:pt x="1772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7" name="ïSlíďê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673100" y="3417868"/>
            <a:ext cx="1763693" cy="454332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r>
              <a:rPr altLang="en-US" lang="zh-CN" sz="200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4" name="íṥļïďe">
            <a:extLst>
              <a:ext uri="{FF2B5EF4-FFF2-40B4-BE49-F238E27FC236}">
                <a16:creationId xmlns:a16="http://schemas.microsoft.com/office/drawing/2014/main" id="{34F13E6B-DD4C-4FD6-AED0-7BAF2AC3662D}"/>
              </a:ext>
            </a:extLst>
          </p:cNvPr>
          <p:cNvSpPr/>
          <p:nvPr/>
        </p:nvSpPr>
        <p:spPr>
          <a:xfrm>
            <a:off x="8052967" y="1952065"/>
            <a:ext cx="936886" cy="9368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id-ID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25" name="ïśliḓe">
            <a:extLst>
              <a:ext uri="{FF2B5EF4-FFF2-40B4-BE49-F238E27FC236}">
                <a16:creationId xmlns:a16="http://schemas.microsoft.com/office/drawing/2014/main" id="{BCEF79CF-DCBD-4A3B-A5D0-0448F6935FE7}"/>
              </a:ext>
            </a:extLst>
          </p:cNvPr>
          <p:cNvSpPr/>
          <p:nvPr/>
        </p:nvSpPr>
        <p:spPr>
          <a:xfrm>
            <a:off x="8321578" y="2202827"/>
            <a:ext cx="399664" cy="435362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  <a:gd fmla="*/ 373273 h 605239" name="connsiteX36"/>
              <a:gd fmla="*/ 373273 h 605239" name="connsiteY36"/>
              <a:gd fmla="*/ 373273 h 605239" name="connsiteX37"/>
              <a:gd fmla="*/ 373273 h 605239" name="connsiteY37"/>
              <a:gd fmla="*/ 373273 h 605239" name="connsiteX38"/>
              <a:gd fmla="*/ 373273 h 605239" name="connsiteY38"/>
              <a:gd fmla="*/ 373273 h 605239" name="connsiteX39"/>
              <a:gd fmla="*/ 373273 h 605239" name="connsiteY39"/>
              <a:gd fmla="*/ 373273 h 605239" name="connsiteX40"/>
              <a:gd fmla="*/ 373273 h 605239" name="connsiteY40"/>
              <a:gd fmla="*/ 373273 h 605239" name="connsiteX41"/>
              <a:gd fmla="*/ 373273 h 605239" name="connsiteY41"/>
              <a:gd fmla="*/ 373273 h 605239" name="connsiteX42"/>
              <a:gd fmla="*/ 373273 h 605239" name="connsiteY42"/>
              <a:gd fmla="*/ 373273 h 605239" name="connsiteX43"/>
              <a:gd fmla="*/ 373273 h 605239" name="connsiteY43"/>
              <a:gd fmla="*/ 373273 h 605239" name="connsiteX44"/>
              <a:gd fmla="*/ 373273 h 605239" name="connsiteY44"/>
              <a:gd fmla="*/ 373273 h 605239" name="connsiteX45"/>
              <a:gd fmla="*/ 373273 h 605239" name="connsiteY45"/>
              <a:gd fmla="*/ 373273 h 605239" name="connsiteX46"/>
              <a:gd fmla="*/ 373273 h 605239" name="connsiteY46"/>
              <a:gd fmla="*/ 373273 h 605239" name="connsiteX47"/>
              <a:gd fmla="*/ 373273 h 605239" name="connsiteY47"/>
              <a:gd fmla="*/ 373273 h 605239" name="connsiteX48"/>
              <a:gd fmla="*/ 373273 h 605239" name="connsiteY48"/>
              <a:gd fmla="*/ 373273 h 605239" name="connsiteX49"/>
              <a:gd fmla="*/ 373273 h 605239" name="connsiteY49"/>
              <a:gd fmla="*/ 373273 h 605239" name="connsiteX50"/>
              <a:gd fmla="*/ 373273 h 605239" name="connsiteY50"/>
              <a:gd fmla="*/ 373273 h 605239" name="connsiteX51"/>
              <a:gd fmla="*/ 373273 h 605239" name="connsiteY51"/>
              <a:gd fmla="*/ 373273 h 605239" name="connsiteX52"/>
              <a:gd fmla="*/ 373273 h 605239" name="connsiteY52"/>
              <a:gd fmla="*/ 373273 h 605239" name="connsiteX53"/>
              <a:gd fmla="*/ 373273 h 605239" name="connsiteY53"/>
              <a:gd fmla="*/ 373273 h 605239" name="connsiteX54"/>
              <a:gd fmla="*/ 373273 h 605239" name="connsiteY54"/>
              <a:gd fmla="*/ 373273 h 605239" name="connsiteX55"/>
              <a:gd fmla="*/ 373273 h 605239" name="connsiteY55"/>
              <a:gd fmla="*/ 373273 h 605239" name="connsiteX56"/>
              <a:gd fmla="*/ 373273 h 605239" name="connsiteY56"/>
              <a:gd fmla="*/ 373273 h 605239" name="connsiteX57"/>
              <a:gd fmla="*/ 373273 h 605239" name="connsiteY57"/>
              <a:gd fmla="*/ 373273 h 605239" name="connsiteX58"/>
              <a:gd fmla="*/ 373273 h 605239" name="connsiteY58"/>
              <a:gd fmla="*/ 373273 h 605239" name="connsiteX59"/>
              <a:gd fmla="*/ 373273 h 605239" name="connsiteY59"/>
              <a:gd fmla="*/ 373273 h 605239" name="connsiteX60"/>
              <a:gd fmla="*/ 373273 h 605239" name="connsiteY60"/>
              <a:gd fmla="*/ 373273 h 605239" name="connsiteX61"/>
              <a:gd fmla="*/ 373273 h 605239" name="connsiteY61"/>
              <a:gd fmla="*/ 373273 h 605239" name="connsiteX62"/>
              <a:gd fmla="*/ 373273 h 605239" name="connsiteY62"/>
              <a:gd fmla="*/ 373273 h 605239" name="connsiteX63"/>
              <a:gd fmla="*/ 373273 h 605239" name="connsiteY63"/>
              <a:gd fmla="*/ 373273 h 605239" name="connsiteX64"/>
              <a:gd fmla="*/ 373273 h 605239" name="connsiteY64"/>
              <a:gd fmla="*/ 373273 h 605239" name="connsiteX65"/>
              <a:gd fmla="*/ 373273 h 605239" name="connsiteY65"/>
              <a:gd fmla="*/ 373273 h 605239" name="connsiteX66"/>
              <a:gd fmla="*/ 373273 h 605239" name="connsiteY66"/>
              <a:gd fmla="*/ 373273 h 605239" name="connsiteX67"/>
              <a:gd fmla="*/ 373273 h 605239" name="connsiteY67"/>
              <a:gd fmla="*/ 373273 h 605239" name="connsiteX68"/>
              <a:gd fmla="*/ 373273 h 605239" name="connsiteY68"/>
              <a:gd fmla="*/ 373273 h 605239" name="connsiteX69"/>
              <a:gd fmla="*/ 373273 h 605239" name="connsiteY69"/>
              <a:gd fmla="*/ 373273 h 605239" name="connsiteX70"/>
              <a:gd fmla="*/ 373273 h 605239" name="connsiteY70"/>
              <a:gd fmla="*/ 373273 h 605239" name="connsiteX71"/>
              <a:gd fmla="*/ 373273 h 605239" name="connsiteY71"/>
              <a:gd fmla="*/ 373273 h 605239" name="connsiteX72"/>
              <a:gd fmla="*/ 373273 h 605239" name="connsiteY72"/>
              <a:gd fmla="*/ 373273 h 605239" name="connsiteX73"/>
              <a:gd fmla="*/ 373273 h 605239" name="connsiteY73"/>
              <a:gd fmla="*/ 373273 h 605239" name="connsiteX74"/>
              <a:gd fmla="*/ 373273 h 605239" name="connsiteY74"/>
              <a:gd fmla="*/ 373273 h 605239" name="connsiteX75"/>
              <a:gd fmla="*/ 373273 h 605239" name="connsiteY75"/>
              <a:gd fmla="*/ 373273 h 605239" name="connsiteX76"/>
              <a:gd fmla="*/ 373273 h 605239" name="connsiteY76"/>
              <a:gd fmla="*/ 373273 h 605239" name="connsiteX77"/>
              <a:gd fmla="*/ 373273 h 605239" name="connsiteY77"/>
              <a:gd fmla="*/ 373273 h 605239" name="connsiteX78"/>
              <a:gd fmla="*/ 373273 h 605239" name="connsiteY78"/>
              <a:gd fmla="*/ 373273 h 605239" name="connsiteX79"/>
              <a:gd fmla="*/ 373273 h 605239" name="connsiteY79"/>
              <a:gd fmla="*/ 373273 h 605239" name="connsiteX80"/>
              <a:gd fmla="*/ 373273 h 605239" name="connsiteY80"/>
              <a:gd fmla="*/ 373273 h 605239" name="connsiteX81"/>
              <a:gd fmla="*/ 373273 h 605239" name="connsiteY81"/>
              <a:gd fmla="*/ 373273 h 605239" name="connsiteX82"/>
              <a:gd fmla="*/ 373273 h 605239" name="connsiteY82"/>
              <a:gd fmla="*/ 373273 h 605239" name="connsiteX83"/>
              <a:gd fmla="*/ 373273 h 605239" name="connsiteY83"/>
              <a:gd fmla="*/ 373273 h 605239" name="connsiteX84"/>
              <a:gd fmla="*/ 373273 h 605239" name="connsiteY84"/>
              <a:gd fmla="*/ 373273 h 605239" name="connsiteX85"/>
              <a:gd fmla="*/ 373273 h 605239" name="connsiteY85"/>
              <a:gd fmla="*/ 373273 h 605239" name="connsiteX86"/>
              <a:gd fmla="*/ 373273 h 605239" name="connsiteY86"/>
              <a:gd fmla="*/ 373273 h 605239" name="connsiteX87"/>
              <a:gd fmla="*/ 373273 h 605239" name="connsiteY87"/>
              <a:gd fmla="*/ 373273 h 605239" name="connsiteX88"/>
              <a:gd fmla="*/ 373273 h 605239" name="connsiteY88"/>
              <a:gd fmla="*/ 373273 h 605239" name="connsiteX89"/>
              <a:gd fmla="*/ 373273 h 605239" name="connsiteY89"/>
              <a:gd fmla="*/ 373273 h 605239" name="connsiteX90"/>
              <a:gd fmla="*/ 373273 h 605239" name="connsiteY90"/>
              <a:gd fmla="*/ 373273 h 605239" name="connsiteX91"/>
              <a:gd fmla="*/ 373273 h 605239" name="connsiteY91"/>
              <a:gd fmla="*/ 373273 h 605239" name="connsiteX92"/>
              <a:gd fmla="*/ 373273 h 605239" name="connsiteY92"/>
              <a:gd fmla="*/ 373273 h 605239" name="connsiteX93"/>
              <a:gd fmla="*/ 373273 h 605239" name="connsiteY93"/>
              <a:gd fmla="*/ 373273 h 605239" name="connsiteX94"/>
              <a:gd fmla="*/ 373273 h 605239" name="connsiteY94"/>
              <a:gd fmla="*/ 373273 h 605239" name="connsiteX95"/>
              <a:gd fmla="*/ 373273 h 605239" name="connsiteY95"/>
              <a:gd fmla="*/ 373273 h 605239" name="connsiteX96"/>
              <a:gd fmla="*/ 373273 h 605239" name="connsiteY96"/>
              <a:gd fmla="*/ 373273 h 605239" name="connsiteX97"/>
              <a:gd fmla="*/ 373273 h 605239" name="connsiteY97"/>
              <a:gd fmla="*/ 373273 h 605239" name="connsiteX98"/>
              <a:gd fmla="*/ 373273 h 605239" name="connsiteY98"/>
              <a:gd fmla="*/ 373273 h 605239" name="connsiteX99"/>
              <a:gd fmla="*/ 373273 h 605239" name="connsiteY99"/>
              <a:gd fmla="*/ 373273 h 605239" name="connsiteX100"/>
              <a:gd fmla="*/ 373273 h 605239" name="connsiteY100"/>
              <a:gd fmla="*/ 373273 h 605239" name="connsiteX101"/>
              <a:gd fmla="*/ 373273 h 605239" name="connsiteY101"/>
              <a:gd fmla="*/ 373273 h 605239" name="connsiteX102"/>
              <a:gd fmla="*/ 373273 h 605239" name="connsiteY102"/>
              <a:gd fmla="*/ 373273 h 605239" name="connsiteX103"/>
              <a:gd fmla="*/ 373273 h 605239" name="connsiteY103"/>
              <a:gd fmla="*/ 373273 h 605239" name="connsiteX104"/>
              <a:gd fmla="*/ 373273 h 605239" name="connsiteY104"/>
              <a:gd fmla="*/ 373273 h 605239" name="connsiteX105"/>
              <a:gd fmla="*/ 373273 h 605239" name="connsiteY105"/>
              <a:gd fmla="*/ 373273 h 605239" name="connsiteX106"/>
              <a:gd fmla="*/ 373273 h 605239" name="connsiteY106"/>
              <a:gd fmla="*/ 373273 h 605239" name="connsiteX107"/>
              <a:gd fmla="*/ 373273 h 605239" name="connsiteY107"/>
              <a:gd fmla="*/ 373273 h 605239" name="connsiteX108"/>
              <a:gd fmla="*/ 373273 h 605239" name="connsiteY108"/>
              <a:gd fmla="*/ 373273 h 605239" name="connsiteX109"/>
              <a:gd fmla="*/ 373273 h 605239" name="connsiteY109"/>
              <a:gd fmla="*/ 373273 h 605239" name="connsiteX110"/>
              <a:gd fmla="*/ 373273 h 605239" name="connsiteY110"/>
              <a:gd fmla="*/ 373273 h 605239" name="connsiteX111"/>
              <a:gd fmla="*/ 373273 h 605239" name="connsiteY111"/>
              <a:gd fmla="*/ 373273 h 605239" name="connsiteX112"/>
              <a:gd fmla="*/ 373273 h 605239" name="connsiteY112"/>
              <a:gd fmla="*/ 373273 h 605239" name="connsiteX113"/>
              <a:gd fmla="*/ 373273 h 605239" name="connsiteY113"/>
              <a:gd fmla="*/ 373273 h 605239" name="connsiteX114"/>
              <a:gd fmla="*/ 373273 h 605239" name="connsiteY114"/>
              <a:gd fmla="*/ 373273 h 605239" name="connsiteX115"/>
              <a:gd fmla="*/ 373273 h 605239" name="connsiteY115"/>
              <a:gd fmla="*/ 373273 h 605239" name="connsiteX116"/>
              <a:gd fmla="*/ 373273 h 605239" name="connsiteY116"/>
              <a:gd fmla="*/ 373273 h 605239" name="connsiteX117"/>
              <a:gd fmla="*/ 373273 h 605239" name="connsiteY117"/>
              <a:gd fmla="*/ 373273 h 605239" name="connsiteX118"/>
              <a:gd fmla="*/ 373273 h 605239" name="connsiteY1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b="b" l="l" r="r" t="t"/>
            <a:pathLst>
              <a:path h="606722" w="556973">
                <a:moveTo>
                  <a:pt x="480190" y="505602"/>
                </a:moveTo>
                <a:cubicBezTo>
                  <a:pt x="522897" y="505602"/>
                  <a:pt x="556973" y="537147"/>
                  <a:pt x="556973" y="556162"/>
                </a:cubicBezTo>
                <a:lnTo>
                  <a:pt x="556439" y="586996"/>
                </a:lnTo>
                <a:cubicBezTo>
                  <a:pt x="556261" y="597925"/>
                  <a:pt x="547364" y="606722"/>
                  <a:pt x="536420" y="606722"/>
                </a:cubicBezTo>
                <a:lnTo>
                  <a:pt x="425206" y="606722"/>
                </a:lnTo>
                <a:cubicBezTo>
                  <a:pt x="414173" y="606722"/>
                  <a:pt x="405187" y="597748"/>
                  <a:pt x="405187" y="586640"/>
                </a:cubicBezTo>
                <a:lnTo>
                  <a:pt x="405187" y="556162"/>
                </a:lnTo>
                <a:cubicBezTo>
                  <a:pt x="405187" y="537147"/>
                  <a:pt x="437573" y="505602"/>
                  <a:pt x="480190" y="505602"/>
                </a:cubicBezTo>
                <a:close/>
                <a:moveTo>
                  <a:pt x="277711" y="505602"/>
                </a:moveTo>
                <a:cubicBezTo>
                  <a:pt x="320343" y="505602"/>
                  <a:pt x="354520" y="537147"/>
                  <a:pt x="354520" y="556162"/>
                </a:cubicBezTo>
                <a:lnTo>
                  <a:pt x="353986" y="586996"/>
                </a:lnTo>
                <a:cubicBezTo>
                  <a:pt x="353808" y="597925"/>
                  <a:pt x="344908" y="606722"/>
                  <a:pt x="333960" y="606722"/>
                </a:cubicBezTo>
                <a:lnTo>
                  <a:pt x="222619" y="606722"/>
                </a:lnTo>
                <a:cubicBezTo>
                  <a:pt x="211582" y="606722"/>
                  <a:pt x="202593" y="597748"/>
                  <a:pt x="202593" y="586640"/>
                </a:cubicBezTo>
                <a:lnTo>
                  <a:pt x="202593" y="556162"/>
                </a:lnTo>
                <a:cubicBezTo>
                  <a:pt x="202593" y="537147"/>
                  <a:pt x="234990" y="505602"/>
                  <a:pt x="277711" y="505602"/>
                </a:cubicBezTo>
                <a:close/>
                <a:moveTo>
                  <a:pt x="75118" y="505602"/>
                </a:moveTo>
                <a:cubicBezTo>
                  <a:pt x="117839" y="505602"/>
                  <a:pt x="151927" y="537147"/>
                  <a:pt x="151927" y="556162"/>
                </a:cubicBezTo>
                <a:lnTo>
                  <a:pt x="151393" y="586996"/>
                </a:lnTo>
                <a:cubicBezTo>
                  <a:pt x="151215" y="597925"/>
                  <a:pt x="142315" y="606722"/>
                  <a:pt x="131367" y="606722"/>
                </a:cubicBezTo>
                <a:lnTo>
                  <a:pt x="20115" y="606722"/>
                </a:lnTo>
                <a:cubicBezTo>
                  <a:pt x="8989" y="606722"/>
                  <a:pt x="0" y="597748"/>
                  <a:pt x="0" y="586640"/>
                </a:cubicBezTo>
                <a:lnTo>
                  <a:pt x="0" y="556162"/>
                </a:lnTo>
                <a:cubicBezTo>
                  <a:pt x="0" y="537147"/>
                  <a:pt x="32486" y="505602"/>
                  <a:pt x="75118" y="505602"/>
                </a:cubicBezTo>
                <a:close/>
                <a:moveTo>
                  <a:pt x="481080" y="379219"/>
                </a:moveTo>
                <a:cubicBezTo>
                  <a:pt x="509043" y="379219"/>
                  <a:pt x="531711" y="401840"/>
                  <a:pt x="531711" y="429744"/>
                </a:cubicBezTo>
                <a:cubicBezTo>
                  <a:pt x="531711" y="457648"/>
                  <a:pt x="509043" y="480269"/>
                  <a:pt x="481080" y="480269"/>
                </a:cubicBezTo>
                <a:cubicBezTo>
                  <a:pt x="453117" y="480269"/>
                  <a:pt x="430449" y="457648"/>
                  <a:pt x="430449" y="429744"/>
                </a:cubicBezTo>
                <a:cubicBezTo>
                  <a:pt x="430449" y="401840"/>
                  <a:pt x="453117" y="379219"/>
                  <a:pt x="481080" y="379219"/>
                </a:cubicBezTo>
                <a:close/>
                <a:moveTo>
                  <a:pt x="278522" y="379219"/>
                </a:moveTo>
                <a:cubicBezTo>
                  <a:pt x="306465" y="379219"/>
                  <a:pt x="329118" y="401840"/>
                  <a:pt x="329118" y="429744"/>
                </a:cubicBezTo>
                <a:cubicBezTo>
                  <a:pt x="329118" y="457648"/>
                  <a:pt x="306465" y="480269"/>
                  <a:pt x="278522" y="480269"/>
                </a:cubicBezTo>
                <a:cubicBezTo>
                  <a:pt x="250579" y="480269"/>
                  <a:pt x="227926" y="457648"/>
                  <a:pt x="227926" y="429744"/>
                </a:cubicBezTo>
                <a:cubicBezTo>
                  <a:pt x="227926" y="401840"/>
                  <a:pt x="250579" y="379219"/>
                  <a:pt x="278522" y="379219"/>
                </a:cubicBezTo>
                <a:close/>
                <a:moveTo>
                  <a:pt x="76035" y="379219"/>
                </a:moveTo>
                <a:cubicBezTo>
                  <a:pt x="103998" y="379219"/>
                  <a:pt x="126666" y="401840"/>
                  <a:pt x="126666" y="429744"/>
                </a:cubicBezTo>
                <a:cubicBezTo>
                  <a:pt x="126666" y="457648"/>
                  <a:pt x="103998" y="480269"/>
                  <a:pt x="76035" y="480269"/>
                </a:cubicBezTo>
                <a:cubicBezTo>
                  <a:pt x="48072" y="480269"/>
                  <a:pt x="25404" y="457648"/>
                  <a:pt x="25404" y="429744"/>
                </a:cubicBezTo>
                <a:cubicBezTo>
                  <a:pt x="25404" y="401840"/>
                  <a:pt x="48072" y="379219"/>
                  <a:pt x="76035" y="379219"/>
                </a:cubicBezTo>
                <a:close/>
                <a:moveTo>
                  <a:pt x="353886" y="80445"/>
                </a:moveTo>
                <a:lnTo>
                  <a:pt x="360298" y="80445"/>
                </a:lnTo>
                <a:cubicBezTo>
                  <a:pt x="362435" y="80445"/>
                  <a:pt x="364216" y="80712"/>
                  <a:pt x="365552" y="81424"/>
                </a:cubicBezTo>
                <a:cubicBezTo>
                  <a:pt x="366888" y="82136"/>
                  <a:pt x="367956" y="82936"/>
                  <a:pt x="368669" y="84004"/>
                </a:cubicBezTo>
                <a:cubicBezTo>
                  <a:pt x="369381" y="84982"/>
                  <a:pt x="369916" y="86139"/>
                  <a:pt x="370183" y="87206"/>
                </a:cubicBezTo>
                <a:cubicBezTo>
                  <a:pt x="370361" y="88363"/>
                  <a:pt x="370539" y="89341"/>
                  <a:pt x="370539" y="90142"/>
                </a:cubicBezTo>
                <a:cubicBezTo>
                  <a:pt x="370539" y="92277"/>
                  <a:pt x="370272" y="94145"/>
                  <a:pt x="369738" y="95569"/>
                </a:cubicBezTo>
                <a:cubicBezTo>
                  <a:pt x="369203" y="96992"/>
                  <a:pt x="368491" y="98149"/>
                  <a:pt x="367600" y="98949"/>
                </a:cubicBezTo>
                <a:cubicBezTo>
                  <a:pt x="366799" y="99750"/>
                  <a:pt x="365819" y="100373"/>
                  <a:pt x="364840" y="100728"/>
                </a:cubicBezTo>
                <a:cubicBezTo>
                  <a:pt x="363860" y="101084"/>
                  <a:pt x="362791" y="101262"/>
                  <a:pt x="361723" y="101262"/>
                </a:cubicBezTo>
                <a:lnTo>
                  <a:pt x="353886" y="101262"/>
                </a:lnTo>
                <a:close/>
                <a:moveTo>
                  <a:pt x="288104" y="75802"/>
                </a:moveTo>
                <a:lnTo>
                  <a:pt x="288104" y="81667"/>
                </a:lnTo>
                <a:lnTo>
                  <a:pt x="303770" y="81667"/>
                </a:lnTo>
                <a:lnTo>
                  <a:pt x="303770" y="128321"/>
                </a:lnTo>
                <a:lnTo>
                  <a:pt x="312404" y="128321"/>
                </a:lnTo>
                <a:lnTo>
                  <a:pt x="312404" y="81667"/>
                </a:lnTo>
                <a:lnTo>
                  <a:pt x="328159" y="81667"/>
                </a:lnTo>
                <a:lnTo>
                  <a:pt x="328159" y="75802"/>
                </a:lnTo>
                <a:close/>
                <a:moveTo>
                  <a:pt x="233896" y="75802"/>
                </a:moveTo>
                <a:lnTo>
                  <a:pt x="233896" y="81667"/>
                </a:lnTo>
                <a:lnTo>
                  <a:pt x="249562" y="81667"/>
                </a:lnTo>
                <a:lnTo>
                  <a:pt x="249562" y="128321"/>
                </a:lnTo>
                <a:lnTo>
                  <a:pt x="258196" y="128321"/>
                </a:lnTo>
                <a:lnTo>
                  <a:pt x="258196" y="81667"/>
                </a:lnTo>
                <a:lnTo>
                  <a:pt x="273951" y="81667"/>
                </a:lnTo>
                <a:lnTo>
                  <a:pt x="273951" y="75802"/>
                </a:lnTo>
                <a:close/>
                <a:moveTo>
                  <a:pt x="183516" y="75802"/>
                </a:moveTo>
                <a:lnTo>
                  <a:pt x="183516" y="128321"/>
                </a:lnTo>
                <a:lnTo>
                  <a:pt x="192239" y="128321"/>
                </a:lnTo>
                <a:lnTo>
                  <a:pt x="192239" y="104683"/>
                </a:lnTo>
                <a:lnTo>
                  <a:pt x="215026" y="104683"/>
                </a:lnTo>
                <a:lnTo>
                  <a:pt x="215026" y="128321"/>
                </a:lnTo>
                <a:lnTo>
                  <a:pt x="223571" y="128321"/>
                </a:lnTo>
                <a:lnTo>
                  <a:pt x="223571" y="75802"/>
                </a:lnTo>
                <a:lnTo>
                  <a:pt x="215026" y="75802"/>
                </a:lnTo>
                <a:lnTo>
                  <a:pt x="215026" y="98818"/>
                </a:lnTo>
                <a:lnTo>
                  <a:pt x="192239" y="98818"/>
                </a:lnTo>
                <a:lnTo>
                  <a:pt x="192239" y="75802"/>
                </a:lnTo>
                <a:close/>
                <a:moveTo>
                  <a:pt x="345338" y="73935"/>
                </a:moveTo>
                <a:lnTo>
                  <a:pt x="345338" y="126366"/>
                </a:lnTo>
                <a:lnTo>
                  <a:pt x="353883" y="126366"/>
                </a:lnTo>
                <a:lnTo>
                  <a:pt x="353883" y="107438"/>
                </a:lnTo>
                <a:lnTo>
                  <a:pt x="360203" y="107438"/>
                </a:lnTo>
                <a:cubicBezTo>
                  <a:pt x="362962" y="107438"/>
                  <a:pt x="365544" y="107083"/>
                  <a:pt x="367769" y="106283"/>
                </a:cubicBezTo>
                <a:cubicBezTo>
                  <a:pt x="370083" y="105394"/>
                  <a:pt x="372041" y="104328"/>
                  <a:pt x="373644" y="102817"/>
                </a:cubicBezTo>
                <a:cubicBezTo>
                  <a:pt x="375246" y="101306"/>
                  <a:pt x="376492" y="99529"/>
                  <a:pt x="377382" y="97396"/>
                </a:cubicBezTo>
                <a:cubicBezTo>
                  <a:pt x="378361" y="95264"/>
                  <a:pt x="378717" y="92775"/>
                  <a:pt x="378717" y="90109"/>
                </a:cubicBezTo>
                <a:cubicBezTo>
                  <a:pt x="378717" y="87621"/>
                  <a:pt x="378183" y="85400"/>
                  <a:pt x="377115" y="83356"/>
                </a:cubicBezTo>
                <a:cubicBezTo>
                  <a:pt x="376136" y="81312"/>
                  <a:pt x="374712" y="79623"/>
                  <a:pt x="372932" y="78201"/>
                </a:cubicBezTo>
                <a:cubicBezTo>
                  <a:pt x="371240" y="76779"/>
                  <a:pt x="369282" y="75713"/>
                  <a:pt x="367057" y="75002"/>
                </a:cubicBezTo>
                <a:cubicBezTo>
                  <a:pt x="364921" y="74291"/>
                  <a:pt x="362695" y="73935"/>
                  <a:pt x="360381" y="73935"/>
                </a:cubicBezTo>
                <a:close/>
                <a:moveTo>
                  <a:pt x="177285" y="0"/>
                </a:moveTo>
                <a:lnTo>
                  <a:pt x="379785" y="0"/>
                </a:lnTo>
                <a:cubicBezTo>
                  <a:pt x="435684" y="0"/>
                  <a:pt x="481080" y="45321"/>
                  <a:pt x="481080" y="101129"/>
                </a:cubicBezTo>
                <a:cubicBezTo>
                  <a:pt x="481080" y="156847"/>
                  <a:pt x="435684" y="202257"/>
                  <a:pt x="379785" y="202257"/>
                </a:cubicBezTo>
                <a:lnTo>
                  <a:pt x="303859" y="202257"/>
                </a:lnTo>
                <a:lnTo>
                  <a:pt x="303859" y="227495"/>
                </a:lnTo>
                <a:lnTo>
                  <a:pt x="481080" y="227495"/>
                </a:lnTo>
                <a:cubicBezTo>
                  <a:pt x="495055" y="227495"/>
                  <a:pt x="506448" y="238781"/>
                  <a:pt x="506448" y="252732"/>
                </a:cubicBezTo>
                <a:lnTo>
                  <a:pt x="506448" y="303297"/>
                </a:lnTo>
                <a:cubicBezTo>
                  <a:pt x="506448" y="317249"/>
                  <a:pt x="495055" y="328623"/>
                  <a:pt x="481080" y="328623"/>
                </a:cubicBezTo>
                <a:cubicBezTo>
                  <a:pt x="467105" y="328623"/>
                  <a:pt x="455801" y="317249"/>
                  <a:pt x="455801" y="303297"/>
                </a:cubicBezTo>
                <a:lnTo>
                  <a:pt x="455801" y="278059"/>
                </a:lnTo>
                <a:lnTo>
                  <a:pt x="303859" y="278059"/>
                </a:lnTo>
                <a:lnTo>
                  <a:pt x="303859" y="303297"/>
                </a:lnTo>
                <a:cubicBezTo>
                  <a:pt x="303859" y="317249"/>
                  <a:pt x="292555" y="328623"/>
                  <a:pt x="278580" y="328623"/>
                </a:cubicBezTo>
                <a:cubicBezTo>
                  <a:pt x="264516" y="328623"/>
                  <a:pt x="253212" y="317249"/>
                  <a:pt x="253212" y="303297"/>
                </a:cubicBezTo>
                <a:lnTo>
                  <a:pt x="253212" y="278059"/>
                </a:lnTo>
                <a:lnTo>
                  <a:pt x="102160" y="278059"/>
                </a:lnTo>
                <a:lnTo>
                  <a:pt x="102160" y="303297"/>
                </a:lnTo>
                <a:cubicBezTo>
                  <a:pt x="102160" y="317249"/>
                  <a:pt x="90856" y="328623"/>
                  <a:pt x="76881" y="328623"/>
                </a:cubicBezTo>
                <a:cubicBezTo>
                  <a:pt x="62817" y="328623"/>
                  <a:pt x="51513" y="317249"/>
                  <a:pt x="51513" y="303297"/>
                </a:cubicBezTo>
                <a:lnTo>
                  <a:pt x="51513" y="252732"/>
                </a:lnTo>
                <a:cubicBezTo>
                  <a:pt x="51513" y="238781"/>
                  <a:pt x="62817" y="227495"/>
                  <a:pt x="76881" y="227495"/>
                </a:cubicBezTo>
                <a:lnTo>
                  <a:pt x="253212" y="227495"/>
                </a:lnTo>
                <a:lnTo>
                  <a:pt x="253212" y="202257"/>
                </a:lnTo>
                <a:lnTo>
                  <a:pt x="177285" y="202257"/>
                </a:lnTo>
                <a:cubicBezTo>
                  <a:pt x="121387" y="202257"/>
                  <a:pt x="75991" y="156847"/>
                  <a:pt x="75991" y="101129"/>
                </a:cubicBezTo>
                <a:cubicBezTo>
                  <a:pt x="75991" y="45321"/>
                  <a:pt x="121387" y="0"/>
                  <a:pt x="1772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9" name="îṣlïḋe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1345811" y="4704924"/>
            <a:ext cx="1763693" cy="454332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r>
              <a:rPr altLang="en-US" lang="zh-CN" sz="200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0" name="î$lîde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9242094" y="2116323"/>
            <a:ext cx="1763693" cy="454332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r>
              <a:rPr altLang="en-US" lang="zh-CN" sz="200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1" name="íṧḻiḓe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9755207" y="3417868"/>
            <a:ext cx="1763693" cy="454332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r>
              <a:rPr altLang="en-US" lang="zh-CN" sz="200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2" name="íSḷide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9082496" y="4704924"/>
            <a:ext cx="1763693" cy="454332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r>
              <a:rPr altLang="en-US" lang="zh-CN" sz="200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3" name="ïš1íḓe">
            <a:extLst>
              <a:ext uri="{FF2B5EF4-FFF2-40B4-BE49-F238E27FC236}">
                <a16:creationId xmlns:a16="http://schemas.microsoft.com/office/drawing/2014/main" id="{729B0978-7C69-4CBE-B7D2-887E5F836631}"/>
              </a:ext>
            </a:extLst>
          </p:cNvPr>
          <p:cNvSpPr/>
          <p:nvPr/>
        </p:nvSpPr>
        <p:spPr>
          <a:xfrm>
            <a:off x="4719670" y="3070080"/>
            <a:ext cx="2752659" cy="1136939"/>
          </a:xfrm>
          <a:prstGeom prst="rect">
            <a:avLst/>
          </a:prstGeom>
        </p:spPr>
        <p:txBody>
          <a:bodyPr anchor="ctr" anchorCtr="0" bIns="45720" lIns="91440" rIns="91440" tIns="45720" wrap="square">
            <a:norm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altLang="zh-CN" b="1" lang="en-US">
                <a:solidFill>
                  <a:schemeClr val="bg1"/>
                </a:solidFill>
                <a:cs typeface="+mn-ea"/>
                <a:sym typeface="+mn-lt"/>
              </a:rPr>
              <a:t>Unified fonts make</a:t>
            </a:r>
          </a:p>
          <a:p>
            <a:pPr algn="ctr">
              <a:lnSpc>
                <a:spcPct val="150000"/>
              </a:lnSpc>
              <a:buSzPct val="25000"/>
            </a:pPr>
            <a:r>
              <a:rPr altLang="zh-CN" b="1" lang="en-US">
                <a:solidFill>
                  <a:schemeClr val="bg1"/>
                </a:solidFill>
                <a:cs typeface="+mn-ea"/>
                <a:sym typeface="+mn-lt"/>
              </a:rPr>
              <a:t>reading more fluent.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9CBCA0EF-B6FC-40DE-A565-2A3FAAA6178D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46EF871-0773-4903-A5EA-C7382B9A64B3}"/>
              </a:ext>
            </a:extLst>
          </p:cNvPr>
          <p:cNvSpPr txBox="1"/>
          <p:nvPr/>
        </p:nvSpPr>
        <p:spPr>
          <a:xfrm>
            <a:off x="1099595" y="391589"/>
            <a:ext cx="2958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cs typeface="+mn-ea"/>
                <a:sym typeface="+mn-lt"/>
              </a:rPr>
              <a:t>单击添加标题</a:t>
            </a:r>
          </a:p>
        </p:txBody>
      </p:sp>
    </p:spTree>
    <p:extLst>
      <p:ext uri="{BB962C8B-B14F-4D97-AF65-F5344CB8AC3E}">
        <p14:creationId val="2253924112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2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DFF92CEF-8BDC-4724-81CC-B6E5119DFF83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D4EACEC-3175-4847-A82A-73E5A601D873}"/>
              </a:ext>
            </a:extLst>
          </p:cNvPr>
          <p:cNvSpPr txBox="1"/>
          <p:nvPr/>
        </p:nvSpPr>
        <p:spPr>
          <a:xfrm>
            <a:off x="1099595" y="391589"/>
            <a:ext cx="2958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5" name="í$ļíďé">
            <a:extLst>
              <a:ext uri="{FF2B5EF4-FFF2-40B4-BE49-F238E27FC236}">
                <a16:creationId xmlns:a16="http://schemas.microsoft.com/office/drawing/2014/main" id="{1C6DE30D-0563-4442-ABDA-80992B186CD3}"/>
              </a:ext>
            </a:extLst>
          </p:cNvPr>
          <p:cNvSpPr/>
          <p:nvPr/>
        </p:nvSpPr>
        <p:spPr>
          <a:xfrm>
            <a:off x="978766" y="1922413"/>
            <a:ext cx="2305918" cy="1733407"/>
          </a:xfrm>
          <a:prstGeom prst="roundRect">
            <a:avLst>
              <a:gd fmla="val 5000" name="adj"/>
            </a:avLst>
          </a:pr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381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íŝlîde">
            <a:extLst>
              <a:ext uri="{FF2B5EF4-FFF2-40B4-BE49-F238E27FC236}">
                <a16:creationId xmlns:a16="http://schemas.microsoft.com/office/drawing/2014/main" id="{18A5E1F6-3EEF-4583-8154-6A7E507F389C}"/>
              </a:ext>
            </a:extLst>
          </p:cNvPr>
          <p:cNvSpPr/>
          <p:nvPr/>
        </p:nvSpPr>
        <p:spPr>
          <a:xfrm>
            <a:off x="978766" y="3314731"/>
            <a:ext cx="2305918" cy="341970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 defTabSz="914378" lvl="0">
              <a:spcBef>
                <a:spcPct val="0"/>
              </a:spcBef>
              <a:defRPr/>
            </a:pPr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" name="îṡḻíḑè">
            <a:extLst>
              <a:ext uri="{FF2B5EF4-FFF2-40B4-BE49-F238E27FC236}">
                <a16:creationId xmlns:a16="http://schemas.microsoft.com/office/drawing/2014/main" id="{455E2159-FD5D-4C7B-845A-B7C7C3A2C9E5}"/>
              </a:ext>
            </a:extLst>
          </p:cNvPr>
          <p:cNvSpPr/>
          <p:nvPr/>
        </p:nvSpPr>
        <p:spPr>
          <a:xfrm>
            <a:off x="3621615" y="1922413"/>
            <a:ext cx="2305918" cy="1733407"/>
          </a:xfrm>
          <a:prstGeom prst="roundRect">
            <a:avLst>
              <a:gd fmla="val 5000" name="adj"/>
            </a:avLst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381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iṥlïdé">
            <a:extLst>
              <a:ext uri="{FF2B5EF4-FFF2-40B4-BE49-F238E27FC236}">
                <a16:creationId xmlns:a16="http://schemas.microsoft.com/office/drawing/2014/main" id="{944F65E7-FC8B-46D0-86BA-C41E541F17D7}"/>
              </a:ext>
            </a:extLst>
          </p:cNvPr>
          <p:cNvSpPr/>
          <p:nvPr/>
        </p:nvSpPr>
        <p:spPr>
          <a:xfrm>
            <a:off x="3621615" y="3314731"/>
            <a:ext cx="2305918" cy="341970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 defTabSz="914378" lvl="0">
              <a:spcBef>
                <a:spcPct val="0"/>
              </a:spcBef>
              <a:defRPr/>
            </a:pPr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íSľîďè">
            <a:extLst>
              <a:ext uri="{FF2B5EF4-FFF2-40B4-BE49-F238E27FC236}">
                <a16:creationId xmlns:a16="http://schemas.microsoft.com/office/drawing/2014/main" id="{6DD4A128-682F-408D-B02C-7AB9D49FC255}"/>
              </a:ext>
            </a:extLst>
          </p:cNvPr>
          <p:cNvSpPr/>
          <p:nvPr/>
        </p:nvSpPr>
        <p:spPr>
          <a:xfrm>
            <a:off x="6264463" y="1922413"/>
            <a:ext cx="2305918" cy="1733407"/>
          </a:xfrm>
          <a:prstGeom prst="roundRect">
            <a:avLst>
              <a:gd fmla="val 5000" name="adj"/>
            </a:avLst>
          </a:prstGeom>
          <a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381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ïŝliḍe">
            <a:extLst>
              <a:ext uri="{FF2B5EF4-FFF2-40B4-BE49-F238E27FC236}">
                <a16:creationId xmlns:a16="http://schemas.microsoft.com/office/drawing/2014/main" id="{E9558932-A7C0-443B-864B-8252AAB288A2}"/>
              </a:ext>
            </a:extLst>
          </p:cNvPr>
          <p:cNvSpPr/>
          <p:nvPr/>
        </p:nvSpPr>
        <p:spPr>
          <a:xfrm>
            <a:off x="6264463" y="3314731"/>
            <a:ext cx="2305918" cy="341970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 defTabSz="914378" lvl="0">
              <a:spcBef>
                <a:spcPct val="0"/>
              </a:spcBef>
              <a:defRPr/>
            </a:pPr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ïṩlîḑe">
            <a:extLst>
              <a:ext uri="{FF2B5EF4-FFF2-40B4-BE49-F238E27FC236}">
                <a16:creationId xmlns:a16="http://schemas.microsoft.com/office/drawing/2014/main" id="{20584EFB-DB2D-4C0F-B797-36FDDA0C21E2}"/>
              </a:ext>
            </a:extLst>
          </p:cNvPr>
          <p:cNvSpPr/>
          <p:nvPr/>
        </p:nvSpPr>
        <p:spPr>
          <a:xfrm>
            <a:off x="8907313" y="1922413"/>
            <a:ext cx="2305918" cy="1733407"/>
          </a:xfrm>
          <a:prstGeom prst="roundRect">
            <a:avLst>
              <a:gd fmla="val 5000" name="adj"/>
            </a:avLst>
          </a:prstGeom>
          <a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 l="-6414" r="-6344"/>
            </a:stretch>
          </a:blipFill>
          <a:ln algn="ctr" cap="flat" cmpd="sng" w="381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îṧlïďê">
            <a:extLst>
              <a:ext uri="{FF2B5EF4-FFF2-40B4-BE49-F238E27FC236}">
                <a16:creationId xmlns:a16="http://schemas.microsoft.com/office/drawing/2014/main" id="{5085EBB0-1F83-4DD3-9A27-8AAE2B8A880E}"/>
              </a:ext>
            </a:extLst>
          </p:cNvPr>
          <p:cNvSpPr/>
          <p:nvPr/>
        </p:nvSpPr>
        <p:spPr>
          <a:xfrm>
            <a:off x="8907313" y="3314731"/>
            <a:ext cx="2305918" cy="341970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 defTabSz="914378" lvl="0">
              <a:spcBef>
                <a:spcPct val="0"/>
              </a:spcBef>
              <a:defRPr/>
            </a:pPr>
            <a:r>
              <a:rPr altLang="en-US" b="1" lang="zh-CN" sz="14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3397832-9A99-41EC-8330-D54DB55B1208}"/>
              </a:ext>
            </a:extLst>
          </p:cNvPr>
          <p:cNvCxnSpPr/>
          <p:nvPr/>
        </p:nvCxnSpPr>
        <p:spPr>
          <a:xfrm flipH="1">
            <a:off x="3453151" y="3891114"/>
            <a:ext cx="0" cy="1743895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ṩľïḑé">
            <a:extLst>
              <a:ext uri="{FF2B5EF4-FFF2-40B4-BE49-F238E27FC236}">
                <a16:creationId xmlns:a16="http://schemas.microsoft.com/office/drawing/2014/main" id="{90804AAC-2746-4ACA-B264-013F85FED604}"/>
              </a:ext>
            </a:extLst>
          </p:cNvPr>
          <p:cNvSpPr txBox="1"/>
          <p:nvPr/>
        </p:nvSpPr>
        <p:spPr>
          <a:xfrm>
            <a:off x="910589" y="3740850"/>
            <a:ext cx="2442275" cy="2463786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cs typeface="+mn-ea"/>
                <a:sym typeface="+mn-lt"/>
              </a:rPr>
              <a:t>… …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altLang="zh-CN" lang="en-US" sz="110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cs typeface="+mn-ea"/>
                <a:sym typeface="+mn-lt"/>
              </a:rPr>
              <a:t>…</a:t>
            </a:r>
          </a:p>
        </p:txBody>
      </p:sp>
      <p:sp>
        <p:nvSpPr>
          <p:cNvPr id="15" name="ïṣ1ïdê">
            <a:extLst>
              <a:ext uri="{FF2B5EF4-FFF2-40B4-BE49-F238E27FC236}">
                <a16:creationId xmlns:a16="http://schemas.microsoft.com/office/drawing/2014/main" id="{AC7ED300-5869-4CE3-8B67-B5753A3A5A16}"/>
              </a:ext>
            </a:extLst>
          </p:cNvPr>
          <p:cNvSpPr txBox="1"/>
          <p:nvPr/>
        </p:nvSpPr>
        <p:spPr>
          <a:xfrm>
            <a:off x="3553437" y="3740850"/>
            <a:ext cx="2442275" cy="2463786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cs typeface="+mn-ea"/>
                <a:sym typeface="+mn-lt"/>
              </a:rPr>
              <a:t>… …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altLang="zh-CN" lang="en-US" sz="110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cs typeface="+mn-ea"/>
                <a:sym typeface="+mn-lt"/>
              </a:rPr>
              <a:t>…</a:t>
            </a:r>
          </a:p>
        </p:txBody>
      </p:sp>
      <p:sp>
        <p:nvSpPr>
          <p:cNvPr id="16" name="iṣḷïďè">
            <a:extLst>
              <a:ext uri="{FF2B5EF4-FFF2-40B4-BE49-F238E27FC236}">
                <a16:creationId xmlns:a16="http://schemas.microsoft.com/office/drawing/2014/main" id="{032D13D6-9E62-43A4-98A0-537525B9AF66}"/>
              </a:ext>
            </a:extLst>
          </p:cNvPr>
          <p:cNvSpPr txBox="1"/>
          <p:nvPr/>
        </p:nvSpPr>
        <p:spPr>
          <a:xfrm>
            <a:off x="6196286" y="3740850"/>
            <a:ext cx="2442275" cy="2463786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cs typeface="+mn-ea"/>
                <a:sym typeface="+mn-lt"/>
              </a:rPr>
              <a:t>… …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altLang="zh-CN" lang="en-US" sz="110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cs typeface="+mn-ea"/>
                <a:sym typeface="+mn-lt"/>
              </a:rPr>
              <a:t>…</a:t>
            </a:r>
          </a:p>
        </p:txBody>
      </p:sp>
      <p:sp>
        <p:nvSpPr>
          <p:cNvPr id="17" name="ïṥḻïḑe">
            <a:extLst>
              <a:ext uri="{FF2B5EF4-FFF2-40B4-BE49-F238E27FC236}">
                <a16:creationId xmlns:a16="http://schemas.microsoft.com/office/drawing/2014/main" id="{D16E786A-89CE-4B72-86B7-07F8AE7DE3DA}"/>
              </a:ext>
            </a:extLst>
          </p:cNvPr>
          <p:cNvSpPr txBox="1"/>
          <p:nvPr/>
        </p:nvSpPr>
        <p:spPr>
          <a:xfrm>
            <a:off x="8839135" y="3740850"/>
            <a:ext cx="2442275" cy="2463786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cs typeface="+mn-ea"/>
                <a:sym typeface="+mn-lt"/>
              </a:rPr>
              <a:t>… …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altLang="zh-CN" lang="en-US" sz="1100"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altLang="zh-CN" lang="en-US" sz="1100">
                <a:cs typeface="+mn-ea"/>
                <a:sym typeface="+mn-lt"/>
              </a:rPr>
              <a:t>…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142EAF6-ADB7-44D9-92D3-E2CB2FAFC740}"/>
              </a:ext>
            </a:extLst>
          </p:cNvPr>
          <p:cNvCxnSpPr/>
          <p:nvPr/>
        </p:nvCxnSpPr>
        <p:spPr>
          <a:xfrm flipH="1">
            <a:off x="6096000" y="3891114"/>
            <a:ext cx="0" cy="1743895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AF596C5B-77AE-426C-8F75-F06094F165C0}"/>
              </a:ext>
            </a:extLst>
          </p:cNvPr>
          <p:cNvCxnSpPr/>
          <p:nvPr/>
        </p:nvCxnSpPr>
        <p:spPr>
          <a:xfrm flipH="1">
            <a:off x="8738848" y="3891114"/>
            <a:ext cx="0" cy="1743895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  <a:headEnd type="none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ïṥḻidè">
            <a:extLst>
              <a:ext uri="{FF2B5EF4-FFF2-40B4-BE49-F238E27FC236}">
                <a16:creationId xmlns:a16="http://schemas.microsoft.com/office/drawing/2014/main" id="{F3A9292B-23E1-4D33-B4BA-BDC936509D0C}"/>
              </a:ext>
            </a:extLst>
          </p:cNvPr>
          <p:cNvSpPr/>
          <p:nvPr/>
        </p:nvSpPr>
        <p:spPr>
          <a:xfrm>
            <a:off x="3270738" y="4424688"/>
            <a:ext cx="338373" cy="33837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2" name="íṩ1íḍé">
            <a:extLst>
              <a:ext uri="{FF2B5EF4-FFF2-40B4-BE49-F238E27FC236}">
                <a16:creationId xmlns:a16="http://schemas.microsoft.com/office/drawing/2014/main" id="{CAE00C35-1543-47D5-81F5-EB693B24F426}"/>
              </a:ext>
            </a:extLst>
          </p:cNvPr>
          <p:cNvSpPr/>
          <p:nvPr/>
        </p:nvSpPr>
        <p:spPr>
          <a:xfrm>
            <a:off x="3352346" y="4476787"/>
            <a:ext cx="175157" cy="23417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iş1îḍê">
            <a:extLst>
              <a:ext uri="{FF2B5EF4-FFF2-40B4-BE49-F238E27FC236}">
                <a16:creationId xmlns:a16="http://schemas.microsoft.com/office/drawing/2014/main" id="{16F5260D-4005-47FD-89F4-60BC022A6FE0}"/>
              </a:ext>
            </a:extLst>
          </p:cNvPr>
          <p:cNvSpPr/>
          <p:nvPr/>
        </p:nvSpPr>
        <p:spPr>
          <a:xfrm>
            <a:off x="5926810" y="4424688"/>
            <a:ext cx="338373" cy="33837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0" name="ïšľíḋê">
            <a:extLst>
              <a:ext uri="{FF2B5EF4-FFF2-40B4-BE49-F238E27FC236}">
                <a16:creationId xmlns:a16="http://schemas.microsoft.com/office/drawing/2014/main" id="{40552A3D-8D3B-497B-B0F1-B578D83575E4}"/>
              </a:ext>
            </a:extLst>
          </p:cNvPr>
          <p:cNvSpPr/>
          <p:nvPr/>
        </p:nvSpPr>
        <p:spPr>
          <a:xfrm>
            <a:off x="6008418" y="4476787"/>
            <a:ext cx="175157" cy="23417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íšḻîďè">
            <a:extLst>
              <a:ext uri="{FF2B5EF4-FFF2-40B4-BE49-F238E27FC236}">
                <a16:creationId xmlns:a16="http://schemas.microsoft.com/office/drawing/2014/main" id="{7603DA7E-929D-4341-A22D-ADC2484267A8}"/>
              </a:ext>
            </a:extLst>
          </p:cNvPr>
          <p:cNvSpPr/>
          <p:nvPr/>
        </p:nvSpPr>
        <p:spPr>
          <a:xfrm>
            <a:off x="8582882" y="4424688"/>
            <a:ext cx="338373" cy="33837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8" name="iṩḻíďe">
            <a:extLst>
              <a:ext uri="{FF2B5EF4-FFF2-40B4-BE49-F238E27FC236}">
                <a16:creationId xmlns:a16="http://schemas.microsoft.com/office/drawing/2014/main" id="{E9C143E8-4E1A-4B00-86CD-D4B3D874970A}"/>
              </a:ext>
            </a:extLst>
          </p:cNvPr>
          <p:cNvSpPr/>
          <p:nvPr/>
        </p:nvSpPr>
        <p:spPr>
          <a:xfrm>
            <a:off x="8664490" y="4476787"/>
            <a:ext cx="175157" cy="234174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3285399218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4" nodeType="clickPar">
                      <p:stCondLst>
                        <p:cond delay="indefinite"/>
                      </p:stCondLst>
                      <p:childTnLst>
                        <p:par>
                          <p:cTn fill="hold" id="8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4"/>
      <p:bldP grpId="0" spid="15"/>
      <p:bldP grpId="0" spid="16"/>
      <p:bldP grpId="0" spid="17"/>
      <p:bldP grpId="0" spid="31"/>
      <p:bldP grpId="0" spid="32"/>
      <p:bldP grpId="0" spid="29"/>
      <p:bldP grpId="0" spid="30"/>
      <p:bldP grpId="0" spid="27"/>
      <p:bldP grpId="0" spid="28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46E0AFBB-39A3-41D5-B7DB-F877702F1DC7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518D39C-02EA-4515-BFDF-F02D0876A9C8}"/>
              </a:ext>
            </a:extLst>
          </p:cNvPr>
          <p:cNvSpPr txBox="1"/>
          <p:nvPr/>
        </p:nvSpPr>
        <p:spPr>
          <a:xfrm>
            <a:off x="1099595" y="391589"/>
            <a:ext cx="2958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5" name="ïslidè">
            <a:extLst>
              <a:ext uri="{FF2B5EF4-FFF2-40B4-BE49-F238E27FC236}">
                <a16:creationId xmlns:a16="http://schemas.microsoft.com/office/drawing/2014/main" id="{D3C2B064-D21D-49A9-8616-65E822146139}"/>
              </a:ext>
            </a:extLst>
          </p:cNvPr>
          <p:cNvSpPr/>
          <p:nvPr/>
        </p:nvSpPr>
        <p:spPr>
          <a:xfrm>
            <a:off x="1402180" y="1977827"/>
            <a:ext cx="2772949" cy="3681293"/>
          </a:xfrm>
          <a:prstGeom prst="roundRect">
            <a:avLst>
              <a:gd fmla="val 5758" name="adj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en-US"/>
            </a:defPPr>
            <a:lvl1pPr algn="l" defTabSz="609585" eaLnBrk="1" hangingPunct="1" latinLnBrk="0" marL="0" rtl="0">
              <a:defRPr kern="1200" sz="2400">
                <a:solidFill>
                  <a:schemeClr val="lt1"/>
                </a:solidFill>
              </a:defRPr>
            </a:lvl1pPr>
            <a:lvl2pPr algn="l" defTabSz="609585" eaLnBrk="1" hangingPunct="1" latinLnBrk="0" marL="609585" rtl="0">
              <a:defRPr kern="1200" sz="2400">
                <a:solidFill>
                  <a:schemeClr val="lt1"/>
                </a:solidFill>
              </a:defRPr>
            </a:lvl2pPr>
            <a:lvl3pPr algn="l" defTabSz="609585" eaLnBrk="1" hangingPunct="1" latinLnBrk="0" marL="1219170" rtl="0">
              <a:defRPr kern="1200" sz="2400">
                <a:solidFill>
                  <a:schemeClr val="lt1"/>
                </a:solidFill>
              </a:defRPr>
            </a:lvl3pPr>
            <a:lvl4pPr algn="l" defTabSz="609585" eaLnBrk="1" hangingPunct="1" latinLnBrk="0" marL="1828754" rtl="0">
              <a:defRPr kern="1200" sz="2400">
                <a:solidFill>
                  <a:schemeClr val="lt1"/>
                </a:solidFill>
              </a:defRPr>
            </a:lvl4pPr>
            <a:lvl5pPr algn="l" defTabSz="609585" eaLnBrk="1" hangingPunct="1" latinLnBrk="0" marL="2438339" rtl="0">
              <a:defRPr kern="1200" sz="2400">
                <a:solidFill>
                  <a:schemeClr val="lt1"/>
                </a:solidFill>
              </a:defRPr>
            </a:lvl5pPr>
            <a:lvl6pPr algn="l" defTabSz="609585" eaLnBrk="1" hangingPunct="1" latinLnBrk="0" marL="3047924" rtl="0">
              <a:defRPr kern="1200" sz="2400">
                <a:solidFill>
                  <a:schemeClr val="lt1"/>
                </a:solidFill>
              </a:defRPr>
            </a:lvl6pPr>
            <a:lvl7pPr algn="l" defTabSz="609585" eaLnBrk="1" hangingPunct="1" latinLnBrk="0" marL="3657509" rtl="0">
              <a:defRPr kern="1200" sz="2400">
                <a:solidFill>
                  <a:schemeClr val="lt1"/>
                </a:solidFill>
              </a:defRPr>
            </a:lvl7pPr>
            <a:lvl8pPr algn="l" defTabSz="609585" eaLnBrk="1" hangingPunct="1" latinLnBrk="0" marL="4267093" rtl="0">
              <a:defRPr kern="1200" sz="2400">
                <a:solidFill>
                  <a:schemeClr val="lt1"/>
                </a:solidFill>
              </a:defRPr>
            </a:lvl8pPr>
            <a:lvl9pPr algn="l" defTabSz="609585" eaLnBrk="1" hangingPunct="1" latinLnBrk="0" marL="4876678" rtl="0">
              <a:defRPr kern="1200" sz="24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îṣľíḍê">
            <a:extLst>
              <a:ext uri="{FF2B5EF4-FFF2-40B4-BE49-F238E27FC236}">
                <a16:creationId xmlns:a16="http://schemas.microsoft.com/office/drawing/2014/main" id="{BC92F4A4-8878-4EC4-840A-8C5734B0490B}"/>
              </a:ext>
            </a:extLst>
          </p:cNvPr>
          <p:cNvSpPr/>
          <p:nvPr/>
        </p:nvSpPr>
        <p:spPr>
          <a:xfrm>
            <a:off x="1722645" y="4776305"/>
            <a:ext cx="2132020" cy="4065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en-US"/>
            </a:defPPr>
            <a:lvl1pPr algn="l" defTabSz="609585" eaLnBrk="1" hangingPunct="1" latinLnBrk="0" marL="0" rtl="0">
              <a:defRPr kern="1200" sz="2400">
                <a:solidFill>
                  <a:schemeClr val="lt1"/>
                </a:solidFill>
              </a:defRPr>
            </a:lvl1pPr>
            <a:lvl2pPr algn="l" defTabSz="609585" eaLnBrk="1" hangingPunct="1" latinLnBrk="0" marL="609585" rtl="0">
              <a:defRPr kern="1200" sz="2400">
                <a:solidFill>
                  <a:schemeClr val="lt1"/>
                </a:solidFill>
              </a:defRPr>
            </a:lvl2pPr>
            <a:lvl3pPr algn="l" defTabSz="609585" eaLnBrk="1" hangingPunct="1" latinLnBrk="0" marL="1219170" rtl="0">
              <a:defRPr kern="1200" sz="2400">
                <a:solidFill>
                  <a:schemeClr val="lt1"/>
                </a:solidFill>
              </a:defRPr>
            </a:lvl3pPr>
            <a:lvl4pPr algn="l" defTabSz="609585" eaLnBrk="1" hangingPunct="1" latinLnBrk="0" marL="1828754" rtl="0">
              <a:defRPr kern="1200" sz="2400">
                <a:solidFill>
                  <a:schemeClr val="lt1"/>
                </a:solidFill>
              </a:defRPr>
            </a:lvl4pPr>
            <a:lvl5pPr algn="l" defTabSz="609585" eaLnBrk="1" hangingPunct="1" latinLnBrk="0" marL="2438339" rtl="0">
              <a:defRPr kern="1200" sz="2400">
                <a:solidFill>
                  <a:schemeClr val="lt1"/>
                </a:solidFill>
              </a:defRPr>
            </a:lvl5pPr>
            <a:lvl6pPr algn="l" defTabSz="609585" eaLnBrk="1" hangingPunct="1" latinLnBrk="0" marL="3047924" rtl="0">
              <a:defRPr kern="1200" sz="2400">
                <a:solidFill>
                  <a:schemeClr val="lt1"/>
                </a:solidFill>
              </a:defRPr>
            </a:lvl6pPr>
            <a:lvl7pPr algn="l" defTabSz="609585" eaLnBrk="1" hangingPunct="1" latinLnBrk="0" marL="3657509" rtl="0">
              <a:defRPr kern="1200" sz="2400">
                <a:solidFill>
                  <a:schemeClr val="lt1"/>
                </a:solidFill>
              </a:defRPr>
            </a:lvl7pPr>
            <a:lvl8pPr algn="l" defTabSz="609585" eaLnBrk="1" hangingPunct="1" latinLnBrk="0" marL="4267093" rtl="0">
              <a:defRPr kern="1200" sz="2400">
                <a:solidFill>
                  <a:schemeClr val="lt1"/>
                </a:solidFill>
              </a:defRPr>
            </a:lvl8pPr>
            <a:lvl9pPr algn="l" defTabSz="609585" eaLnBrk="1" hangingPunct="1" latinLnBrk="0" marL="4876678" rtl="0">
              <a:defRPr kern="1200" sz="24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altLang="zh-CN" b="1" lang="en-US" sz="1600">
                <a:solidFill>
                  <a:schemeClr val="tx1"/>
                </a:solidFill>
                <a:cs typeface="+mn-ea"/>
                <a:sym typeface="+mn-lt"/>
              </a:rPr>
              <a:t>… | 30%</a:t>
            </a:r>
          </a:p>
        </p:txBody>
      </p:sp>
      <p:sp>
        <p:nvSpPr>
          <p:cNvPr id="7" name="îṥ1íḋè">
            <a:extLst>
              <a:ext uri="{FF2B5EF4-FFF2-40B4-BE49-F238E27FC236}">
                <a16:creationId xmlns:a16="http://schemas.microsoft.com/office/drawing/2014/main" id="{C8F1FB7A-BD20-4C42-ABC7-0822301CD102}"/>
              </a:ext>
            </a:extLst>
          </p:cNvPr>
          <p:cNvSpPr/>
          <p:nvPr/>
        </p:nvSpPr>
        <p:spPr bwMode="auto">
          <a:xfrm>
            <a:off x="1441278" y="2468935"/>
            <a:ext cx="2694753" cy="92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en-US"/>
            </a:defPPr>
            <a:lvl1pPr algn="l" defTabSz="609585" eaLnBrk="1" hangingPunct="1" latinLnBrk="0" marL="0" rtl="0">
              <a:defRPr kern="1200" sz="2400">
                <a:solidFill>
                  <a:schemeClr val="tx1"/>
                </a:solidFill>
              </a:defRPr>
            </a:lvl1pPr>
            <a:lvl2pPr algn="l" defTabSz="609585" eaLnBrk="1" hangingPunct="1" latinLnBrk="0" marL="609585" rtl="0">
              <a:defRPr kern="1200" sz="2400">
                <a:solidFill>
                  <a:schemeClr val="tx1"/>
                </a:solidFill>
              </a:defRPr>
            </a:lvl2pPr>
            <a:lvl3pPr algn="l" defTabSz="609585" eaLnBrk="1" hangingPunct="1" latinLnBrk="0" marL="1219170" rtl="0">
              <a:defRPr kern="1200" sz="2400">
                <a:solidFill>
                  <a:schemeClr val="tx1"/>
                </a:solidFill>
              </a:defRPr>
            </a:lvl3pPr>
            <a:lvl4pPr algn="l" defTabSz="609585" eaLnBrk="1" hangingPunct="1" latinLnBrk="0" marL="1828754" rtl="0">
              <a:defRPr kern="1200" sz="2400">
                <a:solidFill>
                  <a:schemeClr val="tx1"/>
                </a:solidFill>
              </a:defRPr>
            </a:lvl4pPr>
            <a:lvl5pPr algn="l" defTabSz="609585" eaLnBrk="1" hangingPunct="1" latinLnBrk="0" marL="2438339" rtl="0">
              <a:defRPr kern="1200" sz="2400">
                <a:solidFill>
                  <a:schemeClr val="tx1"/>
                </a:solidFill>
              </a:defRPr>
            </a:lvl5pPr>
            <a:lvl6pPr algn="l" defTabSz="609585" eaLnBrk="1" hangingPunct="1" latinLnBrk="0" marL="3047924" rtl="0">
              <a:defRPr kern="1200" sz="2400">
                <a:solidFill>
                  <a:schemeClr val="tx1"/>
                </a:solidFill>
              </a:defRPr>
            </a:lvl6pPr>
            <a:lvl7pPr algn="l" defTabSz="609585" eaLnBrk="1" hangingPunct="1" latinLnBrk="0" marL="3657509" rtl="0">
              <a:defRPr kern="1200" sz="2400">
                <a:solidFill>
                  <a:schemeClr val="tx1"/>
                </a:solidFill>
              </a:defRPr>
            </a:lvl7pPr>
            <a:lvl8pPr algn="l" defTabSz="609585" eaLnBrk="1" hangingPunct="1" latinLnBrk="0" marL="4267093" rtl="0">
              <a:defRPr kern="1200" sz="2400">
                <a:solidFill>
                  <a:schemeClr val="tx1"/>
                </a:solidFill>
              </a:defRPr>
            </a:lvl8pPr>
            <a:lvl9pPr algn="l" defTabSz="609585" eaLnBrk="1" hangingPunct="1" latinLnBrk="0" marL="4876678" rtl="0">
              <a:defRPr kern="1200" sz="24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zh-CN" lang="en-US" sz="12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r>
              <a:rPr altLang="zh-CN" lang="en-US" sz="1200">
                <a:cs typeface="+mn-ea"/>
                <a:sym typeface="+mn-lt"/>
              </a:rPr>
              <a:t>……</a:t>
            </a:r>
          </a:p>
        </p:txBody>
      </p:sp>
      <p:sp>
        <p:nvSpPr>
          <p:cNvPr id="8" name="íṧḷídê">
            <a:extLst>
              <a:ext uri="{FF2B5EF4-FFF2-40B4-BE49-F238E27FC236}">
                <a16:creationId xmlns:a16="http://schemas.microsoft.com/office/drawing/2014/main" id="{3B876820-56DF-4E1B-88DC-63C41EEA89F1}"/>
              </a:ext>
            </a:extLst>
          </p:cNvPr>
          <p:cNvSpPr/>
          <p:nvPr/>
        </p:nvSpPr>
        <p:spPr>
          <a:xfrm>
            <a:off x="4709525" y="1977827"/>
            <a:ext cx="2772949" cy="3681293"/>
          </a:xfrm>
          <a:prstGeom prst="roundRect">
            <a:avLst>
              <a:gd fmla="val 5758" name="adj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en-US"/>
            </a:defPPr>
            <a:lvl1pPr algn="l" defTabSz="609585" eaLnBrk="1" hangingPunct="1" latinLnBrk="0" marL="0" rtl="0">
              <a:defRPr kern="1200" sz="2400">
                <a:solidFill>
                  <a:schemeClr val="lt1"/>
                </a:solidFill>
              </a:defRPr>
            </a:lvl1pPr>
            <a:lvl2pPr algn="l" defTabSz="609585" eaLnBrk="1" hangingPunct="1" latinLnBrk="0" marL="609585" rtl="0">
              <a:defRPr kern="1200" sz="2400">
                <a:solidFill>
                  <a:schemeClr val="lt1"/>
                </a:solidFill>
              </a:defRPr>
            </a:lvl2pPr>
            <a:lvl3pPr algn="l" defTabSz="609585" eaLnBrk="1" hangingPunct="1" latinLnBrk="0" marL="1219170" rtl="0">
              <a:defRPr kern="1200" sz="2400">
                <a:solidFill>
                  <a:schemeClr val="lt1"/>
                </a:solidFill>
              </a:defRPr>
            </a:lvl3pPr>
            <a:lvl4pPr algn="l" defTabSz="609585" eaLnBrk="1" hangingPunct="1" latinLnBrk="0" marL="1828754" rtl="0">
              <a:defRPr kern="1200" sz="2400">
                <a:solidFill>
                  <a:schemeClr val="lt1"/>
                </a:solidFill>
              </a:defRPr>
            </a:lvl4pPr>
            <a:lvl5pPr algn="l" defTabSz="609585" eaLnBrk="1" hangingPunct="1" latinLnBrk="0" marL="2438339" rtl="0">
              <a:defRPr kern="1200" sz="2400">
                <a:solidFill>
                  <a:schemeClr val="lt1"/>
                </a:solidFill>
              </a:defRPr>
            </a:lvl5pPr>
            <a:lvl6pPr algn="l" defTabSz="609585" eaLnBrk="1" hangingPunct="1" latinLnBrk="0" marL="3047924" rtl="0">
              <a:defRPr kern="1200" sz="2400">
                <a:solidFill>
                  <a:schemeClr val="lt1"/>
                </a:solidFill>
              </a:defRPr>
            </a:lvl6pPr>
            <a:lvl7pPr algn="l" defTabSz="609585" eaLnBrk="1" hangingPunct="1" latinLnBrk="0" marL="3657509" rtl="0">
              <a:defRPr kern="1200" sz="2400">
                <a:solidFill>
                  <a:schemeClr val="lt1"/>
                </a:solidFill>
              </a:defRPr>
            </a:lvl7pPr>
            <a:lvl8pPr algn="l" defTabSz="609585" eaLnBrk="1" hangingPunct="1" latinLnBrk="0" marL="4267093" rtl="0">
              <a:defRPr kern="1200" sz="2400">
                <a:solidFill>
                  <a:schemeClr val="lt1"/>
                </a:solidFill>
              </a:defRPr>
            </a:lvl8pPr>
            <a:lvl9pPr algn="l" defTabSz="609585" eaLnBrk="1" hangingPunct="1" latinLnBrk="0" marL="4876678" rtl="0">
              <a:defRPr kern="1200" sz="24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ïşļíde">
            <a:extLst>
              <a:ext uri="{FF2B5EF4-FFF2-40B4-BE49-F238E27FC236}">
                <a16:creationId xmlns:a16="http://schemas.microsoft.com/office/drawing/2014/main" id="{16DA1E0D-2E41-4CF8-B5AB-0CFE8319367C}"/>
              </a:ext>
            </a:extLst>
          </p:cNvPr>
          <p:cNvSpPr/>
          <p:nvPr/>
        </p:nvSpPr>
        <p:spPr>
          <a:xfrm>
            <a:off x="5029990" y="4776305"/>
            <a:ext cx="2132020" cy="406509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en-US"/>
            </a:defPPr>
            <a:lvl1pPr algn="l" defTabSz="609585" eaLnBrk="1" hangingPunct="1" latinLnBrk="0" marL="0" rtl="0">
              <a:defRPr kern="1200" sz="2400">
                <a:solidFill>
                  <a:schemeClr val="lt1"/>
                </a:solidFill>
              </a:defRPr>
            </a:lvl1pPr>
            <a:lvl2pPr algn="l" defTabSz="609585" eaLnBrk="1" hangingPunct="1" latinLnBrk="0" marL="609585" rtl="0">
              <a:defRPr kern="1200" sz="2400">
                <a:solidFill>
                  <a:schemeClr val="lt1"/>
                </a:solidFill>
              </a:defRPr>
            </a:lvl2pPr>
            <a:lvl3pPr algn="l" defTabSz="609585" eaLnBrk="1" hangingPunct="1" latinLnBrk="0" marL="1219170" rtl="0">
              <a:defRPr kern="1200" sz="2400">
                <a:solidFill>
                  <a:schemeClr val="lt1"/>
                </a:solidFill>
              </a:defRPr>
            </a:lvl3pPr>
            <a:lvl4pPr algn="l" defTabSz="609585" eaLnBrk="1" hangingPunct="1" latinLnBrk="0" marL="1828754" rtl="0">
              <a:defRPr kern="1200" sz="2400">
                <a:solidFill>
                  <a:schemeClr val="lt1"/>
                </a:solidFill>
              </a:defRPr>
            </a:lvl4pPr>
            <a:lvl5pPr algn="l" defTabSz="609585" eaLnBrk="1" hangingPunct="1" latinLnBrk="0" marL="2438339" rtl="0">
              <a:defRPr kern="1200" sz="2400">
                <a:solidFill>
                  <a:schemeClr val="lt1"/>
                </a:solidFill>
              </a:defRPr>
            </a:lvl5pPr>
            <a:lvl6pPr algn="l" defTabSz="609585" eaLnBrk="1" hangingPunct="1" latinLnBrk="0" marL="3047924" rtl="0">
              <a:defRPr kern="1200" sz="2400">
                <a:solidFill>
                  <a:schemeClr val="lt1"/>
                </a:solidFill>
              </a:defRPr>
            </a:lvl6pPr>
            <a:lvl7pPr algn="l" defTabSz="609585" eaLnBrk="1" hangingPunct="1" latinLnBrk="0" marL="3657509" rtl="0">
              <a:defRPr kern="1200" sz="2400">
                <a:solidFill>
                  <a:schemeClr val="lt1"/>
                </a:solidFill>
              </a:defRPr>
            </a:lvl7pPr>
            <a:lvl8pPr algn="l" defTabSz="609585" eaLnBrk="1" hangingPunct="1" latinLnBrk="0" marL="4267093" rtl="0">
              <a:defRPr kern="1200" sz="2400">
                <a:solidFill>
                  <a:schemeClr val="lt1"/>
                </a:solidFill>
              </a:defRPr>
            </a:lvl8pPr>
            <a:lvl9pPr algn="l" defTabSz="609585" eaLnBrk="1" hangingPunct="1" latinLnBrk="0" marL="4876678" rtl="0">
              <a:defRPr kern="1200" sz="24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altLang="zh-CN" b="1" lang="en-US" sz="1600">
                <a:solidFill>
                  <a:schemeClr val="bg1"/>
                </a:solidFill>
                <a:cs typeface="+mn-ea"/>
                <a:sym typeface="+mn-lt"/>
              </a:rPr>
              <a:t>… | 60%</a:t>
            </a:r>
          </a:p>
        </p:txBody>
      </p:sp>
      <p:sp>
        <p:nvSpPr>
          <p:cNvPr id="10" name="išļiḓè">
            <a:extLst>
              <a:ext uri="{FF2B5EF4-FFF2-40B4-BE49-F238E27FC236}">
                <a16:creationId xmlns:a16="http://schemas.microsoft.com/office/drawing/2014/main" id="{39228231-DB01-4BED-92BF-2E4ACB170383}"/>
              </a:ext>
            </a:extLst>
          </p:cNvPr>
          <p:cNvSpPr/>
          <p:nvPr/>
        </p:nvSpPr>
        <p:spPr bwMode="auto">
          <a:xfrm>
            <a:off x="4748623" y="2468935"/>
            <a:ext cx="2694752" cy="92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en-US"/>
            </a:defPPr>
            <a:lvl1pPr algn="l" defTabSz="609585" eaLnBrk="1" hangingPunct="1" latinLnBrk="0" marL="0" rtl="0">
              <a:defRPr kern="1200" sz="2400">
                <a:solidFill>
                  <a:schemeClr val="tx1"/>
                </a:solidFill>
              </a:defRPr>
            </a:lvl1pPr>
            <a:lvl2pPr algn="l" defTabSz="609585" eaLnBrk="1" hangingPunct="1" latinLnBrk="0" marL="609585" rtl="0">
              <a:defRPr kern="1200" sz="2400">
                <a:solidFill>
                  <a:schemeClr val="tx1"/>
                </a:solidFill>
              </a:defRPr>
            </a:lvl2pPr>
            <a:lvl3pPr algn="l" defTabSz="609585" eaLnBrk="1" hangingPunct="1" latinLnBrk="0" marL="1219170" rtl="0">
              <a:defRPr kern="1200" sz="2400">
                <a:solidFill>
                  <a:schemeClr val="tx1"/>
                </a:solidFill>
              </a:defRPr>
            </a:lvl3pPr>
            <a:lvl4pPr algn="l" defTabSz="609585" eaLnBrk="1" hangingPunct="1" latinLnBrk="0" marL="1828754" rtl="0">
              <a:defRPr kern="1200" sz="2400">
                <a:solidFill>
                  <a:schemeClr val="tx1"/>
                </a:solidFill>
              </a:defRPr>
            </a:lvl4pPr>
            <a:lvl5pPr algn="l" defTabSz="609585" eaLnBrk="1" hangingPunct="1" latinLnBrk="0" marL="2438339" rtl="0">
              <a:defRPr kern="1200" sz="2400">
                <a:solidFill>
                  <a:schemeClr val="tx1"/>
                </a:solidFill>
              </a:defRPr>
            </a:lvl5pPr>
            <a:lvl6pPr algn="l" defTabSz="609585" eaLnBrk="1" hangingPunct="1" latinLnBrk="0" marL="3047924" rtl="0">
              <a:defRPr kern="1200" sz="2400">
                <a:solidFill>
                  <a:schemeClr val="tx1"/>
                </a:solidFill>
              </a:defRPr>
            </a:lvl6pPr>
            <a:lvl7pPr algn="l" defTabSz="609585" eaLnBrk="1" hangingPunct="1" latinLnBrk="0" marL="3657509" rtl="0">
              <a:defRPr kern="1200" sz="2400">
                <a:solidFill>
                  <a:schemeClr val="tx1"/>
                </a:solidFill>
              </a:defRPr>
            </a:lvl7pPr>
            <a:lvl8pPr algn="l" defTabSz="609585" eaLnBrk="1" hangingPunct="1" latinLnBrk="0" marL="4267093" rtl="0">
              <a:defRPr kern="1200" sz="2400">
                <a:solidFill>
                  <a:schemeClr val="tx1"/>
                </a:solidFill>
              </a:defRPr>
            </a:lvl8pPr>
            <a:lvl9pPr algn="l" defTabSz="609585" eaLnBrk="1" hangingPunct="1" latinLnBrk="0" marL="4876678" rtl="0">
              <a:defRPr kern="1200" sz="24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zh-CN" lang="en-US" sz="12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r>
              <a:rPr altLang="zh-CN" lang="en-US" sz="1200">
                <a:cs typeface="+mn-ea"/>
                <a:sym typeface="+mn-lt"/>
              </a:rPr>
              <a:t>……</a:t>
            </a:r>
          </a:p>
        </p:txBody>
      </p:sp>
      <p:sp>
        <p:nvSpPr>
          <p:cNvPr id="11" name="íSļïḋe">
            <a:extLst>
              <a:ext uri="{FF2B5EF4-FFF2-40B4-BE49-F238E27FC236}">
                <a16:creationId xmlns:a16="http://schemas.microsoft.com/office/drawing/2014/main" id="{2E2A72A1-9BE8-4184-AFED-E4320D910385}"/>
              </a:ext>
            </a:extLst>
          </p:cNvPr>
          <p:cNvSpPr/>
          <p:nvPr/>
        </p:nvSpPr>
        <p:spPr>
          <a:xfrm>
            <a:off x="8016870" y="1977827"/>
            <a:ext cx="2772949" cy="3681293"/>
          </a:xfrm>
          <a:prstGeom prst="roundRect">
            <a:avLst>
              <a:gd fmla="val 5758" name="adj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en-US"/>
            </a:defPPr>
            <a:lvl1pPr algn="l" defTabSz="609585" eaLnBrk="1" hangingPunct="1" latinLnBrk="0" marL="0" rtl="0">
              <a:defRPr kern="1200" sz="2400">
                <a:solidFill>
                  <a:schemeClr val="lt1"/>
                </a:solidFill>
              </a:defRPr>
            </a:lvl1pPr>
            <a:lvl2pPr algn="l" defTabSz="609585" eaLnBrk="1" hangingPunct="1" latinLnBrk="0" marL="609585" rtl="0">
              <a:defRPr kern="1200" sz="2400">
                <a:solidFill>
                  <a:schemeClr val="lt1"/>
                </a:solidFill>
              </a:defRPr>
            </a:lvl2pPr>
            <a:lvl3pPr algn="l" defTabSz="609585" eaLnBrk="1" hangingPunct="1" latinLnBrk="0" marL="1219170" rtl="0">
              <a:defRPr kern="1200" sz="2400">
                <a:solidFill>
                  <a:schemeClr val="lt1"/>
                </a:solidFill>
              </a:defRPr>
            </a:lvl3pPr>
            <a:lvl4pPr algn="l" defTabSz="609585" eaLnBrk="1" hangingPunct="1" latinLnBrk="0" marL="1828754" rtl="0">
              <a:defRPr kern="1200" sz="2400">
                <a:solidFill>
                  <a:schemeClr val="lt1"/>
                </a:solidFill>
              </a:defRPr>
            </a:lvl4pPr>
            <a:lvl5pPr algn="l" defTabSz="609585" eaLnBrk="1" hangingPunct="1" latinLnBrk="0" marL="2438339" rtl="0">
              <a:defRPr kern="1200" sz="2400">
                <a:solidFill>
                  <a:schemeClr val="lt1"/>
                </a:solidFill>
              </a:defRPr>
            </a:lvl5pPr>
            <a:lvl6pPr algn="l" defTabSz="609585" eaLnBrk="1" hangingPunct="1" latinLnBrk="0" marL="3047924" rtl="0">
              <a:defRPr kern="1200" sz="2400">
                <a:solidFill>
                  <a:schemeClr val="lt1"/>
                </a:solidFill>
              </a:defRPr>
            </a:lvl6pPr>
            <a:lvl7pPr algn="l" defTabSz="609585" eaLnBrk="1" hangingPunct="1" latinLnBrk="0" marL="3657509" rtl="0">
              <a:defRPr kern="1200" sz="2400">
                <a:solidFill>
                  <a:schemeClr val="lt1"/>
                </a:solidFill>
              </a:defRPr>
            </a:lvl7pPr>
            <a:lvl8pPr algn="l" defTabSz="609585" eaLnBrk="1" hangingPunct="1" latinLnBrk="0" marL="4267093" rtl="0">
              <a:defRPr kern="1200" sz="2400">
                <a:solidFill>
                  <a:schemeClr val="lt1"/>
                </a:solidFill>
              </a:defRPr>
            </a:lvl8pPr>
            <a:lvl9pPr algn="l" defTabSz="609585" eaLnBrk="1" hangingPunct="1" latinLnBrk="0" marL="4876678" rtl="0">
              <a:defRPr kern="1200" sz="24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iSľíḍe">
            <a:extLst>
              <a:ext uri="{FF2B5EF4-FFF2-40B4-BE49-F238E27FC236}">
                <a16:creationId xmlns:a16="http://schemas.microsoft.com/office/drawing/2014/main" id="{A46F73F7-A094-41E1-9048-17D38D3EE8F3}"/>
              </a:ext>
            </a:extLst>
          </p:cNvPr>
          <p:cNvSpPr/>
          <p:nvPr/>
        </p:nvSpPr>
        <p:spPr>
          <a:xfrm>
            <a:off x="8337334" y="4776305"/>
            <a:ext cx="2132020" cy="4065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en-US"/>
            </a:defPPr>
            <a:lvl1pPr algn="l" defTabSz="609585" eaLnBrk="1" hangingPunct="1" latinLnBrk="0" marL="0" rtl="0">
              <a:defRPr kern="1200" sz="2400">
                <a:solidFill>
                  <a:schemeClr val="lt1"/>
                </a:solidFill>
              </a:defRPr>
            </a:lvl1pPr>
            <a:lvl2pPr algn="l" defTabSz="609585" eaLnBrk="1" hangingPunct="1" latinLnBrk="0" marL="609585" rtl="0">
              <a:defRPr kern="1200" sz="2400">
                <a:solidFill>
                  <a:schemeClr val="lt1"/>
                </a:solidFill>
              </a:defRPr>
            </a:lvl2pPr>
            <a:lvl3pPr algn="l" defTabSz="609585" eaLnBrk="1" hangingPunct="1" latinLnBrk="0" marL="1219170" rtl="0">
              <a:defRPr kern="1200" sz="2400">
                <a:solidFill>
                  <a:schemeClr val="lt1"/>
                </a:solidFill>
              </a:defRPr>
            </a:lvl3pPr>
            <a:lvl4pPr algn="l" defTabSz="609585" eaLnBrk="1" hangingPunct="1" latinLnBrk="0" marL="1828754" rtl="0">
              <a:defRPr kern="1200" sz="2400">
                <a:solidFill>
                  <a:schemeClr val="lt1"/>
                </a:solidFill>
              </a:defRPr>
            </a:lvl4pPr>
            <a:lvl5pPr algn="l" defTabSz="609585" eaLnBrk="1" hangingPunct="1" latinLnBrk="0" marL="2438339" rtl="0">
              <a:defRPr kern="1200" sz="2400">
                <a:solidFill>
                  <a:schemeClr val="lt1"/>
                </a:solidFill>
              </a:defRPr>
            </a:lvl5pPr>
            <a:lvl6pPr algn="l" defTabSz="609585" eaLnBrk="1" hangingPunct="1" latinLnBrk="0" marL="3047924" rtl="0">
              <a:defRPr kern="1200" sz="2400">
                <a:solidFill>
                  <a:schemeClr val="lt1"/>
                </a:solidFill>
              </a:defRPr>
            </a:lvl6pPr>
            <a:lvl7pPr algn="l" defTabSz="609585" eaLnBrk="1" hangingPunct="1" latinLnBrk="0" marL="3657509" rtl="0">
              <a:defRPr kern="1200" sz="2400">
                <a:solidFill>
                  <a:schemeClr val="lt1"/>
                </a:solidFill>
              </a:defRPr>
            </a:lvl7pPr>
            <a:lvl8pPr algn="l" defTabSz="609585" eaLnBrk="1" hangingPunct="1" latinLnBrk="0" marL="4267093" rtl="0">
              <a:defRPr kern="1200" sz="2400">
                <a:solidFill>
                  <a:schemeClr val="lt1"/>
                </a:solidFill>
              </a:defRPr>
            </a:lvl8pPr>
            <a:lvl9pPr algn="l" defTabSz="609585" eaLnBrk="1" hangingPunct="1" latinLnBrk="0" marL="4876678" rtl="0">
              <a:defRPr kern="1200" sz="24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altLang="zh-CN" b="1" lang="en-US" sz="1600">
                <a:solidFill>
                  <a:schemeClr val="tx1"/>
                </a:solidFill>
                <a:cs typeface="+mn-ea"/>
                <a:sym typeface="+mn-lt"/>
              </a:rPr>
              <a:t>… | 10%</a:t>
            </a:r>
          </a:p>
        </p:txBody>
      </p:sp>
      <p:sp>
        <p:nvSpPr>
          <p:cNvPr id="13" name="ïsḻidè">
            <a:extLst>
              <a:ext uri="{FF2B5EF4-FFF2-40B4-BE49-F238E27FC236}">
                <a16:creationId xmlns:a16="http://schemas.microsoft.com/office/drawing/2014/main" id="{E7B3BBD1-0C68-4998-AA82-E59134AC5897}"/>
              </a:ext>
            </a:extLst>
          </p:cNvPr>
          <p:cNvSpPr/>
          <p:nvPr/>
        </p:nvSpPr>
        <p:spPr bwMode="auto">
          <a:xfrm>
            <a:off x="8055968" y="2468935"/>
            <a:ext cx="2694753" cy="92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en-US"/>
            </a:defPPr>
            <a:lvl1pPr algn="l" defTabSz="609585" eaLnBrk="1" hangingPunct="1" latinLnBrk="0" marL="0" rtl="0">
              <a:defRPr kern="1200" sz="2400">
                <a:solidFill>
                  <a:schemeClr val="tx1"/>
                </a:solidFill>
              </a:defRPr>
            </a:lvl1pPr>
            <a:lvl2pPr algn="l" defTabSz="609585" eaLnBrk="1" hangingPunct="1" latinLnBrk="0" marL="609585" rtl="0">
              <a:defRPr kern="1200" sz="2400">
                <a:solidFill>
                  <a:schemeClr val="tx1"/>
                </a:solidFill>
              </a:defRPr>
            </a:lvl2pPr>
            <a:lvl3pPr algn="l" defTabSz="609585" eaLnBrk="1" hangingPunct="1" latinLnBrk="0" marL="1219170" rtl="0">
              <a:defRPr kern="1200" sz="2400">
                <a:solidFill>
                  <a:schemeClr val="tx1"/>
                </a:solidFill>
              </a:defRPr>
            </a:lvl3pPr>
            <a:lvl4pPr algn="l" defTabSz="609585" eaLnBrk="1" hangingPunct="1" latinLnBrk="0" marL="1828754" rtl="0">
              <a:defRPr kern="1200" sz="2400">
                <a:solidFill>
                  <a:schemeClr val="tx1"/>
                </a:solidFill>
              </a:defRPr>
            </a:lvl4pPr>
            <a:lvl5pPr algn="l" defTabSz="609585" eaLnBrk="1" hangingPunct="1" latinLnBrk="0" marL="2438339" rtl="0">
              <a:defRPr kern="1200" sz="2400">
                <a:solidFill>
                  <a:schemeClr val="tx1"/>
                </a:solidFill>
              </a:defRPr>
            </a:lvl5pPr>
            <a:lvl6pPr algn="l" defTabSz="609585" eaLnBrk="1" hangingPunct="1" latinLnBrk="0" marL="3047924" rtl="0">
              <a:defRPr kern="1200" sz="2400">
                <a:solidFill>
                  <a:schemeClr val="tx1"/>
                </a:solidFill>
              </a:defRPr>
            </a:lvl6pPr>
            <a:lvl7pPr algn="l" defTabSz="609585" eaLnBrk="1" hangingPunct="1" latinLnBrk="0" marL="3657509" rtl="0">
              <a:defRPr kern="1200" sz="2400">
                <a:solidFill>
                  <a:schemeClr val="tx1"/>
                </a:solidFill>
              </a:defRPr>
            </a:lvl7pPr>
            <a:lvl8pPr algn="l" defTabSz="609585" eaLnBrk="1" hangingPunct="1" latinLnBrk="0" marL="4267093" rtl="0">
              <a:defRPr kern="1200" sz="2400">
                <a:solidFill>
                  <a:schemeClr val="tx1"/>
                </a:solidFill>
              </a:defRPr>
            </a:lvl8pPr>
            <a:lvl9pPr algn="l" defTabSz="609585" eaLnBrk="1" hangingPunct="1" latinLnBrk="0" marL="4876678" rtl="0">
              <a:defRPr kern="1200" sz="24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zh-CN" lang="en-US" sz="12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r>
              <a:rPr altLang="zh-CN" lang="en-US" sz="1200">
                <a:cs typeface="+mn-ea"/>
                <a:sym typeface="+mn-lt"/>
              </a:rPr>
              <a:t>……</a:t>
            </a:r>
          </a:p>
        </p:txBody>
      </p:sp>
      <p:sp>
        <p:nvSpPr>
          <p:cNvPr id="24" name="ïṩḻíḍe">
            <a:extLst>
              <a:ext uri="{FF2B5EF4-FFF2-40B4-BE49-F238E27FC236}">
                <a16:creationId xmlns:a16="http://schemas.microsoft.com/office/drawing/2014/main" id="{24973357-AEC0-4D3A-AE04-763E865687A8}"/>
              </a:ext>
            </a:extLst>
          </p:cNvPr>
          <p:cNvSpPr/>
          <p:nvPr/>
        </p:nvSpPr>
        <p:spPr bwMode="gray">
          <a:xfrm>
            <a:off x="5737110" y="1618939"/>
            <a:ext cx="717777" cy="717776"/>
          </a:xfrm>
          <a:prstGeom prst="ellipse">
            <a:avLst/>
          </a:prstGeom>
          <a:solidFill>
            <a:srgbClr val="000000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ï$ļíḋé">
            <a:extLst>
              <a:ext uri="{FF2B5EF4-FFF2-40B4-BE49-F238E27FC236}">
                <a16:creationId xmlns:a16="http://schemas.microsoft.com/office/drawing/2014/main" id="{C5F96F9E-3D6D-43BF-BD43-061EA8F9F875}"/>
              </a:ext>
            </a:extLst>
          </p:cNvPr>
          <p:cNvSpPr/>
          <p:nvPr/>
        </p:nvSpPr>
        <p:spPr bwMode="gray">
          <a:xfrm>
            <a:off x="5919864" y="1827326"/>
            <a:ext cx="352271" cy="301002"/>
          </a:xfrm>
          <a:custGeom>
            <a:gdLst>
              <a:gd fmla="*/ 560224 w 607107" name="connsiteX0"/>
              <a:gd fmla="*/ 279860 h 518750" name="connsiteY0"/>
              <a:gd fmla="*/ 582459 w 607107" name="connsiteX1"/>
              <a:gd fmla="*/ 280220 h 518750" name="connsiteY1"/>
              <a:gd fmla="*/ 606440 w 607107" name="connsiteX2"/>
              <a:gd fmla="*/ 300513 h 518750" name="connsiteY2"/>
              <a:gd fmla="*/ 596135 w 607107" name="connsiteX3"/>
              <a:gd fmla="*/ 329751 h 518750" name="connsiteY3"/>
              <a:gd fmla="*/ 571865 w 607107" name="connsiteX4"/>
              <a:gd fmla="*/ 348793 h 518750" name="connsiteY4"/>
              <a:gd fmla="*/ 371834 w 607107" name="connsiteX5"/>
              <a:gd fmla="*/ 500269 h 518750" name="connsiteY5"/>
              <a:gd fmla="*/ 134050 w 607107" name="connsiteX6"/>
              <a:gd fmla="*/ 494210 h 518750" name="connsiteY6"/>
              <a:gd fmla="*/ 67213 w 607107" name="connsiteX7"/>
              <a:gd fmla="*/ 511040 h 518750" name="connsiteY7"/>
              <a:gd fmla="*/ 61145 w 607107" name="connsiteX8"/>
              <a:gd fmla="*/ 511040 h 518750" name="connsiteY8"/>
              <a:gd fmla="*/ 59701 w 607107" name="connsiteX9"/>
              <a:gd fmla="*/ 510560 h 518750" name="connsiteY9"/>
              <a:gd fmla="*/ 55656 w 607107" name="connsiteX10"/>
              <a:gd fmla="*/ 507674 h 518750" name="connsiteY10"/>
              <a:gd fmla="*/ 7502 w 607107" name="connsiteX11"/>
              <a:gd fmla="*/ 432081 h 518750" name="connsiteY11"/>
              <a:gd fmla="*/ 1435 w 607107" name="connsiteX12"/>
              <a:gd fmla="*/ 423521 h 518750" name="connsiteY12"/>
              <a:gd fmla="*/ 183 w 607107" name="connsiteX13"/>
              <a:gd fmla="*/ 417077 h 518750" name="connsiteY13"/>
              <a:gd fmla="*/ 4131 w 607107" name="connsiteX14"/>
              <a:gd fmla="*/ 411788 h 518750" name="connsiteY14"/>
              <a:gd fmla="*/ 95527 w 607107" name="connsiteX15"/>
              <a:gd fmla="*/ 376588 h 518750" name="connsiteY15"/>
              <a:gd fmla="*/ 266570 w 607107" name="connsiteX16"/>
              <a:gd fmla="*/ 330231 h 518750" name="connsiteY16"/>
              <a:gd fmla="*/ 327147 w 607107" name="connsiteX17"/>
              <a:gd fmla="*/ 372741 h 518750" name="connsiteY17"/>
              <a:gd fmla="*/ 233536 w 607107" name="connsiteX18"/>
              <a:gd fmla="*/ 417943 h 518750" name="connsiteY18"/>
              <a:gd fmla="*/ 360084 w 607107" name="connsiteX19"/>
              <a:gd fmla="*/ 366393 h 518750" name="connsiteY19"/>
              <a:gd fmla="*/ 365285 w 607107" name="connsiteX20"/>
              <a:gd fmla="*/ 359372 h 518750" name="connsiteY20"/>
              <a:gd fmla="*/ 524482 w 607107" name="connsiteX21"/>
              <a:gd fmla="*/ 291473 h 518750" name="connsiteY21"/>
              <a:gd fmla="*/ 560224 w 607107" name="connsiteX22"/>
              <a:gd fmla="*/ 279860 h 518750" name="connsiteY22"/>
              <a:gd fmla="*/ 231201 w 607107" name="connsiteX23"/>
              <a:gd fmla="*/ 114447 h 518750" name="connsiteY23"/>
              <a:gd fmla="*/ 227733 w 607107" name="connsiteX24"/>
              <a:gd fmla="*/ 115409 h 518750" name="connsiteY24"/>
              <a:gd fmla="*/ 204232 w 607107" name="connsiteX25"/>
              <a:gd fmla="*/ 127912 h 518750" name="connsiteY25"/>
              <a:gd fmla="*/ 200572 w 607107" name="connsiteX26"/>
              <a:gd fmla="*/ 136280 h 518750" name="connsiteY26"/>
              <a:gd fmla="*/ 203269 w 607107" name="connsiteX27"/>
              <a:gd fmla="*/ 146860 h 518750" name="connsiteY27"/>
              <a:gd fmla="*/ 207410 w 607107" name="connsiteX28"/>
              <a:gd fmla="*/ 151862 h 518750" name="connsiteY28"/>
              <a:gd fmla="*/ 213960 w 607107" name="connsiteX29"/>
              <a:gd fmla="*/ 151573 h 518750" name="connsiteY29"/>
              <a:gd fmla="*/ 222340 w 607107" name="connsiteX30"/>
              <a:gd fmla="*/ 147053 h 518750" name="connsiteY30"/>
              <a:gd fmla="*/ 222340 w 607107" name="connsiteX31"/>
              <a:gd fmla="*/ 230058 h 518750" name="connsiteY31"/>
              <a:gd fmla="*/ 229756 w 607107" name="connsiteX32"/>
              <a:gd fmla="*/ 237464 h 518750" name="connsiteY32"/>
              <a:gd fmla="*/ 243433 w 607107" name="connsiteX33"/>
              <a:gd fmla="*/ 237464 h 518750" name="connsiteY33"/>
              <a:gd fmla="*/ 250850 w 607107" name="connsiteX34"/>
              <a:gd fmla="*/ 230058 h 518750" name="connsiteY34"/>
              <a:gd fmla="*/ 250850 w 607107" name="connsiteX35"/>
              <a:gd fmla="*/ 121853 h 518750" name="connsiteY35"/>
              <a:gd fmla="*/ 243433 w 607107" name="connsiteX36"/>
              <a:gd fmla="*/ 114447 h 518750" name="connsiteY36"/>
              <a:gd fmla="*/ 230719 w 607107" name="connsiteX37"/>
              <a:gd fmla="*/ 76070 h 518750" name="connsiteY37"/>
              <a:gd fmla="*/ 330794 w 607107" name="connsiteX38"/>
              <a:gd fmla="*/ 176004 h 518750" name="connsiteY38"/>
              <a:gd fmla="*/ 230719 w 607107" name="connsiteX39"/>
              <a:gd fmla="*/ 275841 h 518750" name="connsiteY39"/>
              <a:gd fmla="*/ 130741 w 607107" name="connsiteX40"/>
              <a:gd fmla="*/ 176004 h 518750" name="connsiteY40"/>
              <a:gd fmla="*/ 230719 w 607107" name="connsiteX41"/>
              <a:gd fmla="*/ 76070 h 518750" name="connsiteY41"/>
              <a:gd fmla="*/ 371906 w 607107" name="connsiteX42"/>
              <a:gd fmla="*/ 39432 h 518750" name="connsiteY42"/>
              <a:gd fmla="*/ 368246 w 607107" name="connsiteX43"/>
              <a:gd fmla="*/ 40297 h 518750" name="connsiteY43"/>
              <a:gd fmla="*/ 344168 w 607107" name="connsiteX44"/>
              <a:gd fmla="*/ 53185 h 518750" name="connsiteY44"/>
              <a:gd fmla="*/ 340412 w 607107" name="connsiteX45"/>
              <a:gd fmla="*/ 61744 h 518750" name="connsiteY45"/>
              <a:gd fmla="*/ 343109 w 607107" name="connsiteX46"/>
              <a:gd fmla="*/ 72612 h 518750" name="connsiteY46"/>
              <a:gd fmla="*/ 347443 w 607107" name="connsiteX47"/>
              <a:gd fmla="*/ 77709 h 518750" name="connsiteY47"/>
              <a:gd fmla="*/ 354089 w 607107" name="connsiteX48"/>
              <a:gd fmla="*/ 77421 h 518750" name="connsiteY48"/>
              <a:gd fmla="*/ 362757 w 607107" name="connsiteX49"/>
              <a:gd fmla="*/ 72804 h 518750" name="connsiteY49"/>
              <a:gd fmla="*/ 362757 w 607107" name="connsiteX50"/>
              <a:gd fmla="*/ 157919 h 518750" name="connsiteY50"/>
              <a:gd fmla="*/ 370365 w 607107" name="connsiteX51"/>
              <a:gd fmla="*/ 165517 h 518750" name="connsiteY51"/>
              <a:gd fmla="*/ 384331 w 607107" name="connsiteX52"/>
              <a:gd fmla="*/ 165517 h 518750" name="connsiteY52"/>
              <a:gd fmla="*/ 391939 w 607107" name="connsiteX53"/>
              <a:gd fmla="*/ 157919 h 518750" name="connsiteY53"/>
              <a:gd fmla="*/ 391939 w 607107" name="connsiteX54"/>
              <a:gd fmla="*/ 47029 h 518750" name="connsiteY54"/>
              <a:gd fmla="*/ 384331 w 607107" name="connsiteX55"/>
              <a:gd fmla="*/ 39432 h 518750" name="connsiteY55"/>
              <a:gd fmla="*/ 371328 w 607107" name="connsiteX56"/>
              <a:gd fmla="*/ 0 h 518750" name="connsiteY56"/>
              <a:gd fmla="*/ 473901 w 607107" name="connsiteX57"/>
              <a:gd fmla="*/ 102426 h 518750" name="connsiteY57"/>
              <a:gd fmla="*/ 371328 w 607107" name="connsiteX58"/>
              <a:gd fmla="*/ 204852 h 518750" name="connsiteY58"/>
              <a:gd fmla="*/ 342531 w 607107" name="connsiteX59"/>
              <a:gd fmla="*/ 200717 h 518750" name="connsiteY59"/>
              <a:gd fmla="*/ 348117 w 607107" name="connsiteX60"/>
              <a:gd fmla="*/ 167440 h 518750" name="connsiteY60"/>
              <a:gd fmla="*/ 274342 w 607107" name="connsiteX61"/>
              <a:gd fmla="*/ 69150 h 518750" name="connsiteY61"/>
              <a:gd fmla="*/ 371328 w 607107" name="connsiteX62"/>
              <a:gd fmla="*/ 0 h 518750" name="connsiteY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b="b" l="l" r="r" t="t"/>
            <a:pathLst>
              <a:path h="518750" w="607107">
                <a:moveTo>
                  <a:pt x="560224" y="279860"/>
                </a:moveTo>
                <a:cubicBezTo>
                  <a:pt x="569819" y="278441"/>
                  <a:pt x="577162" y="279018"/>
                  <a:pt x="582459" y="280220"/>
                </a:cubicBezTo>
                <a:cubicBezTo>
                  <a:pt x="595268" y="283010"/>
                  <a:pt x="604032" y="289742"/>
                  <a:pt x="606440" y="300513"/>
                </a:cubicBezTo>
                <a:cubicBezTo>
                  <a:pt x="608751" y="310804"/>
                  <a:pt x="604995" y="322826"/>
                  <a:pt x="596135" y="329751"/>
                </a:cubicBezTo>
                <a:cubicBezTo>
                  <a:pt x="587949" y="336098"/>
                  <a:pt x="579762" y="342542"/>
                  <a:pt x="571865" y="348793"/>
                </a:cubicBezTo>
                <a:lnTo>
                  <a:pt x="371834" y="500269"/>
                </a:lnTo>
                <a:cubicBezTo>
                  <a:pt x="306826" y="545471"/>
                  <a:pt x="137614" y="493440"/>
                  <a:pt x="134050" y="494210"/>
                </a:cubicBezTo>
                <a:lnTo>
                  <a:pt x="67213" y="511040"/>
                </a:lnTo>
                <a:cubicBezTo>
                  <a:pt x="65479" y="511521"/>
                  <a:pt x="63264" y="511425"/>
                  <a:pt x="61145" y="511040"/>
                </a:cubicBezTo>
                <a:cubicBezTo>
                  <a:pt x="60567" y="510848"/>
                  <a:pt x="60086" y="510752"/>
                  <a:pt x="59701" y="510560"/>
                </a:cubicBezTo>
                <a:cubicBezTo>
                  <a:pt x="58063" y="510079"/>
                  <a:pt x="56715" y="509021"/>
                  <a:pt x="55656" y="507674"/>
                </a:cubicBezTo>
                <a:cubicBezTo>
                  <a:pt x="40150" y="486131"/>
                  <a:pt x="22430" y="453335"/>
                  <a:pt x="7502" y="432081"/>
                </a:cubicBezTo>
                <a:lnTo>
                  <a:pt x="1435" y="423521"/>
                </a:lnTo>
                <a:cubicBezTo>
                  <a:pt x="183" y="421694"/>
                  <a:pt x="-299" y="419289"/>
                  <a:pt x="183" y="417077"/>
                </a:cubicBezTo>
                <a:cubicBezTo>
                  <a:pt x="664" y="414865"/>
                  <a:pt x="1723" y="412750"/>
                  <a:pt x="4131" y="411788"/>
                </a:cubicBezTo>
                <a:lnTo>
                  <a:pt x="95527" y="376588"/>
                </a:lnTo>
                <a:cubicBezTo>
                  <a:pt x="155816" y="356487"/>
                  <a:pt x="154179" y="328885"/>
                  <a:pt x="266570" y="330231"/>
                </a:cubicBezTo>
                <a:cubicBezTo>
                  <a:pt x="296618" y="330520"/>
                  <a:pt x="351706" y="324172"/>
                  <a:pt x="327147" y="372741"/>
                </a:cubicBezTo>
                <a:cubicBezTo>
                  <a:pt x="316650" y="393515"/>
                  <a:pt x="281979" y="420059"/>
                  <a:pt x="233536" y="417943"/>
                </a:cubicBezTo>
                <a:cubicBezTo>
                  <a:pt x="233344" y="419193"/>
                  <a:pt x="327244" y="456605"/>
                  <a:pt x="360084" y="366393"/>
                </a:cubicBezTo>
                <a:cubicBezTo>
                  <a:pt x="360084" y="366393"/>
                  <a:pt x="361433" y="361007"/>
                  <a:pt x="365285" y="359372"/>
                </a:cubicBezTo>
                <a:cubicBezTo>
                  <a:pt x="389940" y="348793"/>
                  <a:pt x="522459" y="292338"/>
                  <a:pt x="524482" y="291473"/>
                </a:cubicBezTo>
                <a:cubicBezTo>
                  <a:pt x="538784" y="284693"/>
                  <a:pt x="550629" y="281278"/>
                  <a:pt x="560224" y="279860"/>
                </a:cubicBezTo>
                <a:close/>
                <a:moveTo>
                  <a:pt x="231201" y="114447"/>
                </a:moveTo>
                <a:cubicBezTo>
                  <a:pt x="230045" y="114447"/>
                  <a:pt x="228793" y="114832"/>
                  <a:pt x="227733" y="115409"/>
                </a:cubicBezTo>
                <a:lnTo>
                  <a:pt x="204232" y="127912"/>
                </a:lnTo>
                <a:cubicBezTo>
                  <a:pt x="201246" y="129548"/>
                  <a:pt x="199705" y="133010"/>
                  <a:pt x="200572" y="136280"/>
                </a:cubicBezTo>
                <a:lnTo>
                  <a:pt x="203269" y="146860"/>
                </a:lnTo>
                <a:cubicBezTo>
                  <a:pt x="203847" y="149073"/>
                  <a:pt x="205388" y="150900"/>
                  <a:pt x="207410" y="151862"/>
                </a:cubicBezTo>
                <a:cubicBezTo>
                  <a:pt x="209529" y="152727"/>
                  <a:pt x="211937" y="152631"/>
                  <a:pt x="213960" y="151573"/>
                </a:cubicBezTo>
                <a:lnTo>
                  <a:pt x="222340" y="147053"/>
                </a:lnTo>
                <a:lnTo>
                  <a:pt x="222340" y="230058"/>
                </a:lnTo>
                <a:cubicBezTo>
                  <a:pt x="222340" y="234098"/>
                  <a:pt x="225711" y="237464"/>
                  <a:pt x="229756" y="237464"/>
                </a:cubicBezTo>
                <a:lnTo>
                  <a:pt x="243433" y="237464"/>
                </a:lnTo>
                <a:cubicBezTo>
                  <a:pt x="247479" y="237464"/>
                  <a:pt x="250850" y="234098"/>
                  <a:pt x="250850" y="230058"/>
                </a:cubicBezTo>
                <a:lnTo>
                  <a:pt x="250850" y="121853"/>
                </a:lnTo>
                <a:cubicBezTo>
                  <a:pt x="250850" y="117813"/>
                  <a:pt x="247479" y="114447"/>
                  <a:pt x="243433" y="114447"/>
                </a:cubicBezTo>
                <a:close/>
                <a:moveTo>
                  <a:pt x="230719" y="76070"/>
                </a:moveTo>
                <a:cubicBezTo>
                  <a:pt x="286006" y="76070"/>
                  <a:pt x="330794" y="120795"/>
                  <a:pt x="330794" y="176004"/>
                </a:cubicBezTo>
                <a:cubicBezTo>
                  <a:pt x="330794" y="231116"/>
                  <a:pt x="286006" y="275841"/>
                  <a:pt x="230719" y="275841"/>
                </a:cubicBezTo>
                <a:cubicBezTo>
                  <a:pt x="175529" y="275841"/>
                  <a:pt x="130741" y="231116"/>
                  <a:pt x="130741" y="176004"/>
                </a:cubicBezTo>
                <a:cubicBezTo>
                  <a:pt x="130741" y="120795"/>
                  <a:pt x="175529" y="76070"/>
                  <a:pt x="230719" y="76070"/>
                </a:cubicBezTo>
                <a:close/>
                <a:moveTo>
                  <a:pt x="371906" y="39432"/>
                </a:moveTo>
                <a:cubicBezTo>
                  <a:pt x="370654" y="39432"/>
                  <a:pt x="369402" y="39720"/>
                  <a:pt x="368246" y="40297"/>
                </a:cubicBezTo>
                <a:lnTo>
                  <a:pt x="344168" y="53185"/>
                </a:lnTo>
                <a:cubicBezTo>
                  <a:pt x="341086" y="54819"/>
                  <a:pt x="339545" y="58378"/>
                  <a:pt x="340412" y="61744"/>
                </a:cubicBezTo>
                <a:lnTo>
                  <a:pt x="343109" y="72612"/>
                </a:lnTo>
                <a:cubicBezTo>
                  <a:pt x="343687" y="74920"/>
                  <a:pt x="345324" y="76747"/>
                  <a:pt x="347443" y="77709"/>
                </a:cubicBezTo>
                <a:cubicBezTo>
                  <a:pt x="349562" y="78671"/>
                  <a:pt x="352066" y="78575"/>
                  <a:pt x="354089" y="77421"/>
                </a:cubicBezTo>
                <a:lnTo>
                  <a:pt x="362757" y="72804"/>
                </a:lnTo>
                <a:lnTo>
                  <a:pt x="362757" y="157919"/>
                </a:lnTo>
                <a:cubicBezTo>
                  <a:pt x="362757" y="162054"/>
                  <a:pt x="366224" y="165517"/>
                  <a:pt x="370365" y="165517"/>
                </a:cubicBezTo>
                <a:lnTo>
                  <a:pt x="384331" y="165517"/>
                </a:lnTo>
                <a:cubicBezTo>
                  <a:pt x="388568" y="165517"/>
                  <a:pt x="391939" y="162054"/>
                  <a:pt x="391939" y="157919"/>
                </a:cubicBezTo>
                <a:lnTo>
                  <a:pt x="391939" y="47029"/>
                </a:lnTo>
                <a:cubicBezTo>
                  <a:pt x="391939" y="42798"/>
                  <a:pt x="388568" y="39432"/>
                  <a:pt x="384331" y="39432"/>
                </a:cubicBezTo>
                <a:close/>
                <a:moveTo>
                  <a:pt x="371328" y="0"/>
                </a:moveTo>
                <a:cubicBezTo>
                  <a:pt x="428056" y="0"/>
                  <a:pt x="473901" y="45875"/>
                  <a:pt x="473901" y="102426"/>
                </a:cubicBezTo>
                <a:cubicBezTo>
                  <a:pt x="473901" y="158977"/>
                  <a:pt x="428056" y="204852"/>
                  <a:pt x="371328" y="204852"/>
                </a:cubicBezTo>
                <a:cubicBezTo>
                  <a:pt x="361312" y="204852"/>
                  <a:pt x="351681" y="203409"/>
                  <a:pt x="342531" y="200717"/>
                </a:cubicBezTo>
                <a:cubicBezTo>
                  <a:pt x="346095" y="190234"/>
                  <a:pt x="348117" y="179077"/>
                  <a:pt x="348117" y="167440"/>
                </a:cubicBezTo>
                <a:cubicBezTo>
                  <a:pt x="348117" y="120892"/>
                  <a:pt x="317008" y="81556"/>
                  <a:pt x="274342" y="69150"/>
                </a:cubicBezTo>
                <a:cubicBezTo>
                  <a:pt x="288211" y="28949"/>
                  <a:pt x="326447" y="0"/>
                  <a:pt x="371328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iṥḷîďe">
            <a:extLst>
              <a:ext uri="{FF2B5EF4-FFF2-40B4-BE49-F238E27FC236}">
                <a16:creationId xmlns:a16="http://schemas.microsoft.com/office/drawing/2014/main" id="{2D842B95-04B8-4363-BE17-9EB634EB7FD2}"/>
              </a:ext>
            </a:extLst>
          </p:cNvPr>
          <p:cNvSpPr/>
          <p:nvPr/>
        </p:nvSpPr>
        <p:spPr bwMode="gray">
          <a:xfrm>
            <a:off x="2429766" y="1618939"/>
            <a:ext cx="717777" cy="717776"/>
          </a:xfrm>
          <a:prstGeom prst="ellipse">
            <a:avLst/>
          </a:prstGeom>
          <a:solidFill>
            <a:srgbClr val="000000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ïṥľîḍe">
            <a:extLst>
              <a:ext uri="{FF2B5EF4-FFF2-40B4-BE49-F238E27FC236}">
                <a16:creationId xmlns:a16="http://schemas.microsoft.com/office/drawing/2014/main" id="{EAFAEDEF-FD50-46D3-A16A-588D866347BD}"/>
              </a:ext>
            </a:extLst>
          </p:cNvPr>
          <p:cNvSpPr/>
          <p:nvPr/>
        </p:nvSpPr>
        <p:spPr bwMode="gray">
          <a:xfrm>
            <a:off x="2612520" y="1827326"/>
            <a:ext cx="352271" cy="301002"/>
          </a:xfrm>
          <a:custGeom>
            <a:gdLst>
              <a:gd fmla="*/ 560224 w 607107" name="connsiteX0"/>
              <a:gd fmla="*/ 279860 h 518750" name="connsiteY0"/>
              <a:gd fmla="*/ 582459 w 607107" name="connsiteX1"/>
              <a:gd fmla="*/ 280220 h 518750" name="connsiteY1"/>
              <a:gd fmla="*/ 606440 w 607107" name="connsiteX2"/>
              <a:gd fmla="*/ 300513 h 518750" name="connsiteY2"/>
              <a:gd fmla="*/ 596135 w 607107" name="connsiteX3"/>
              <a:gd fmla="*/ 329751 h 518750" name="connsiteY3"/>
              <a:gd fmla="*/ 571865 w 607107" name="connsiteX4"/>
              <a:gd fmla="*/ 348793 h 518750" name="connsiteY4"/>
              <a:gd fmla="*/ 371834 w 607107" name="connsiteX5"/>
              <a:gd fmla="*/ 500269 h 518750" name="connsiteY5"/>
              <a:gd fmla="*/ 134050 w 607107" name="connsiteX6"/>
              <a:gd fmla="*/ 494210 h 518750" name="connsiteY6"/>
              <a:gd fmla="*/ 67213 w 607107" name="connsiteX7"/>
              <a:gd fmla="*/ 511040 h 518750" name="connsiteY7"/>
              <a:gd fmla="*/ 61145 w 607107" name="connsiteX8"/>
              <a:gd fmla="*/ 511040 h 518750" name="connsiteY8"/>
              <a:gd fmla="*/ 59701 w 607107" name="connsiteX9"/>
              <a:gd fmla="*/ 510560 h 518750" name="connsiteY9"/>
              <a:gd fmla="*/ 55656 w 607107" name="connsiteX10"/>
              <a:gd fmla="*/ 507674 h 518750" name="connsiteY10"/>
              <a:gd fmla="*/ 7502 w 607107" name="connsiteX11"/>
              <a:gd fmla="*/ 432081 h 518750" name="connsiteY11"/>
              <a:gd fmla="*/ 1435 w 607107" name="connsiteX12"/>
              <a:gd fmla="*/ 423521 h 518750" name="connsiteY12"/>
              <a:gd fmla="*/ 183 w 607107" name="connsiteX13"/>
              <a:gd fmla="*/ 417077 h 518750" name="connsiteY13"/>
              <a:gd fmla="*/ 4131 w 607107" name="connsiteX14"/>
              <a:gd fmla="*/ 411788 h 518750" name="connsiteY14"/>
              <a:gd fmla="*/ 95527 w 607107" name="connsiteX15"/>
              <a:gd fmla="*/ 376588 h 518750" name="connsiteY15"/>
              <a:gd fmla="*/ 266570 w 607107" name="connsiteX16"/>
              <a:gd fmla="*/ 330231 h 518750" name="connsiteY16"/>
              <a:gd fmla="*/ 327147 w 607107" name="connsiteX17"/>
              <a:gd fmla="*/ 372741 h 518750" name="connsiteY17"/>
              <a:gd fmla="*/ 233536 w 607107" name="connsiteX18"/>
              <a:gd fmla="*/ 417943 h 518750" name="connsiteY18"/>
              <a:gd fmla="*/ 360084 w 607107" name="connsiteX19"/>
              <a:gd fmla="*/ 366393 h 518750" name="connsiteY19"/>
              <a:gd fmla="*/ 365285 w 607107" name="connsiteX20"/>
              <a:gd fmla="*/ 359372 h 518750" name="connsiteY20"/>
              <a:gd fmla="*/ 524482 w 607107" name="connsiteX21"/>
              <a:gd fmla="*/ 291473 h 518750" name="connsiteY21"/>
              <a:gd fmla="*/ 560224 w 607107" name="connsiteX22"/>
              <a:gd fmla="*/ 279860 h 518750" name="connsiteY22"/>
              <a:gd fmla="*/ 231201 w 607107" name="connsiteX23"/>
              <a:gd fmla="*/ 114447 h 518750" name="connsiteY23"/>
              <a:gd fmla="*/ 227733 w 607107" name="connsiteX24"/>
              <a:gd fmla="*/ 115409 h 518750" name="connsiteY24"/>
              <a:gd fmla="*/ 204232 w 607107" name="connsiteX25"/>
              <a:gd fmla="*/ 127912 h 518750" name="connsiteY25"/>
              <a:gd fmla="*/ 200572 w 607107" name="connsiteX26"/>
              <a:gd fmla="*/ 136280 h 518750" name="connsiteY26"/>
              <a:gd fmla="*/ 203269 w 607107" name="connsiteX27"/>
              <a:gd fmla="*/ 146860 h 518750" name="connsiteY27"/>
              <a:gd fmla="*/ 207410 w 607107" name="connsiteX28"/>
              <a:gd fmla="*/ 151862 h 518750" name="connsiteY28"/>
              <a:gd fmla="*/ 213960 w 607107" name="connsiteX29"/>
              <a:gd fmla="*/ 151573 h 518750" name="connsiteY29"/>
              <a:gd fmla="*/ 222340 w 607107" name="connsiteX30"/>
              <a:gd fmla="*/ 147053 h 518750" name="connsiteY30"/>
              <a:gd fmla="*/ 222340 w 607107" name="connsiteX31"/>
              <a:gd fmla="*/ 230058 h 518750" name="connsiteY31"/>
              <a:gd fmla="*/ 229756 w 607107" name="connsiteX32"/>
              <a:gd fmla="*/ 237464 h 518750" name="connsiteY32"/>
              <a:gd fmla="*/ 243433 w 607107" name="connsiteX33"/>
              <a:gd fmla="*/ 237464 h 518750" name="connsiteY33"/>
              <a:gd fmla="*/ 250850 w 607107" name="connsiteX34"/>
              <a:gd fmla="*/ 230058 h 518750" name="connsiteY34"/>
              <a:gd fmla="*/ 250850 w 607107" name="connsiteX35"/>
              <a:gd fmla="*/ 121853 h 518750" name="connsiteY35"/>
              <a:gd fmla="*/ 243433 w 607107" name="connsiteX36"/>
              <a:gd fmla="*/ 114447 h 518750" name="connsiteY36"/>
              <a:gd fmla="*/ 230719 w 607107" name="connsiteX37"/>
              <a:gd fmla="*/ 76070 h 518750" name="connsiteY37"/>
              <a:gd fmla="*/ 330794 w 607107" name="connsiteX38"/>
              <a:gd fmla="*/ 176004 h 518750" name="connsiteY38"/>
              <a:gd fmla="*/ 230719 w 607107" name="connsiteX39"/>
              <a:gd fmla="*/ 275841 h 518750" name="connsiteY39"/>
              <a:gd fmla="*/ 130741 w 607107" name="connsiteX40"/>
              <a:gd fmla="*/ 176004 h 518750" name="connsiteY40"/>
              <a:gd fmla="*/ 230719 w 607107" name="connsiteX41"/>
              <a:gd fmla="*/ 76070 h 518750" name="connsiteY41"/>
              <a:gd fmla="*/ 371906 w 607107" name="connsiteX42"/>
              <a:gd fmla="*/ 39432 h 518750" name="connsiteY42"/>
              <a:gd fmla="*/ 368246 w 607107" name="connsiteX43"/>
              <a:gd fmla="*/ 40297 h 518750" name="connsiteY43"/>
              <a:gd fmla="*/ 344168 w 607107" name="connsiteX44"/>
              <a:gd fmla="*/ 53185 h 518750" name="connsiteY44"/>
              <a:gd fmla="*/ 340412 w 607107" name="connsiteX45"/>
              <a:gd fmla="*/ 61744 h 518750" name="connsiteY45"/>
              <a:gd fmla="*/ 343109 w 607107" name="connsiteX46"/>
              <a:gd fmla="*/ 72612 h 518750" name="connsiteY46"/>
              <a:gd fmla="*/ 347443 w 607107" name="connsiteX47"/>
              <a:gd fmla="*/ 77709 h 518750" name="connsiteY47"/>
              <a:gd fmla="*/ 354089 w 607107" name="connsiteX48"/>
              <a:gd fmla="*/ 77421 h 518750" name="connsiteY48"/>
              <a:gd fmla="*/ 362757 w 607107" name="connsiteX49"/>
              <a:gd fmla="*/ 72804 h 518750" name="connsiteY49"/>
              <a:gd fmla="*/ 362757 w 607107" name="connsiteX50"/>
              <a:gd fmla="*/ 157919 h 518750" name="connsiteY50"/>
              <a:gd fmla="*/ 370365 w 607107" name="connsiteX51"/>
              <a:gd fmla="*/ 165517 h 518750" name="connsiteY51"/>
              <a:gd fmla="*/ 384331 w 607107" name="connsiteX52"/>
              <a:gd fmla="*/ 165517 h 518750" name="connsiteY52"/>
              <a:gd fmla="*/ 391939 w 607107" name="connsiteX53"/>
              <a:gd fmla="*/ 157919 h 518750" name="connsiteY53"/>
              <a:gd fmla="*/ 391939 w 607107" name="connsiteX54"/>
              <a:gd fmla="*/ 47029 h 518750" name="connsiteY54"/>
              <a:gd fmla="*/ 384331 w 607107" name="connsiteX55"/>
              <a:gd fmla="*/ 39432 h 518750" name="connsiteY55"/>
              <a:gd fmla="*/ 371328 w 607107" name="connsiteX56"/>
              <a:gd fmla="*/ 0 h 518750" name="connsiteY56"/>
              <a:gd fmla="*/ 473901 w 607107" name="connsiteX57"/>
              <a:gd fmla="*/ 102426 h 518750" name="connsiteY57"/>
              <a:gd fmla="*/ 371328 w 607107" name="connsiteX58"/>
              <a:gd fmla="*/ 204852 h 518750" name="connsiteY58"/>
              <a:gd fmla="*/ 342531 w 607107" name="connsiteX59"/>
              <a:gd fmla="*/ 200717 h 518750" name="connsiteY59"/>
              <a:gd fmla="*/ 348117 w 607107" name="connsiteX60"/>
              <a:gd fmla="*/ 167440 h 518750" name="connsiteY60"/>
              <a:gd fmla="*/ 274342 w 607107" name="connsiteX61"/>
              <a:gd fmla="*/ 69150 h 518750" name="connsiteY61"/>
              <a:gd fmla="*/ 371328 w 607107" name="connsiteX62"/>
              <a:gd fmla="*/ 0 h 518750" name="connsiteY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b="b" l="l" r="r" t="t"/>
            <a:pathLst>
              <a:path h="518750" w="607107">
                <a:moveTo>
                  <a:pt x="560224" y="279860"/>
                </a:moveTo>
                <a:cubicBezTo>
                  <a:pt x="569819" y="278441"/>
                  <a:pt x="577162" y="279018"/>
                  <a:pt x="582459" y="280220"/>
                </a:cubicBezTo>
                <a:cubicBezTo>
                  <a:pt x="595268" y="283010"/>
                  <a:pt x="604032" y="289742"/>
                  <a:pt x="606440" y="300513"/>
                </a:cubicBezTo>
                <a:cubicBezTo>
                  <a:pt x="608751" y="310804"/>
                  <a:pt x="604995" y="322826"/>
                  <a:pt x="596135" y="329751"/>
                </a:cubicBezTo>
                <a:cubicBezTo>
                  <a:pt x="587949" y="336098"/>
                  <a:pt x="579762" y="342542"/>
                  <a:pt x="571865" y="348793"/>
                </a:cubicBezTo>
                <a:lnTo>
                  <a:pt x="371834" y="500269"/>
                </a:lnTo>
                <a:cubicBezTo>
                  <a:pt x="306826" y="545471"/>
                  <a:pt x="137614" y="493440"/>
                  <a:pt x="134050" y="494210"/>
                </a:cubicBezTo>
                <a:lnTo>
                  <a:pt x="67213" y="511040"/>
                </a:lnTo>
                <a:cubicBezTo>
                  <a:pt x="65479" y="511521"/>
                  <a:pt x="63264" y="511425"/>
                  <a:pt x="61145" y="511040"/>
                </a:cubicBezTo>
                <a:cubicBezTo>
                  <a:pt x="60567" y="510848"/>
                  <a:pt x="60086" y="510752"/>
                  <a:pt x="59701" y="510560"/>
                </a:cubicBezTo>
                <a:cubicBezTo>
                  <a:pt x="58063" y="510079"/>
                  <a:pt x="56715" y="509021"/>
                  <a:pt x="55656" y="507674"/>
                </a:cubicBezTo>
                <a:cubicBezTo>
                  <a:pt x="40150" y="486131"/>
                  <a:pt x="22430" y="453335"/>
                  <a:pt x="7502" y="432081"/>
                </a:cubicBezTo>
                <a:lnTo>
                  <a:pt x="1435" y="423521"/>
                </a:lnTo>
                <a:cubicBezTo>
                  <a:pt x="183" y="421694"/>
                  <a:pt x="-299" y="419289"/>
                  <a:pt x="183" y="417077"/>
                </a:cubicBezTo>
                <a:cubicBezTo>
                  <a:pt x="664" y="414865"/>
                  <a:pt x="1723" y="412750"/>
                  <a:pt x="4131" y="411788"/>
                </a:cubicBezTo>
                <a:lnTo>
                  <a:pt x="95527" y="376588"/>
                </a:lnTo>
                <a:cubicBezTo>
                  <a:pt x="155816" y="356487"/>
                  <a:pt x="154179" y="328885"/>
                  <a:pt x="266570" y="330231"/>
                </a:cubicBezTo>
                <a:cubicBezTo>
                  <a:pt x="296618" y="330520"/>
                  <a:pt x="351706" y="324172"/>
                  <a:pt x="327147" y="372741"/>
                </a:cubicBezTo>
                <a:cubicBezTo>
                  <a:pt x="316650" y="393515"/>
                  <a:pt x="281979" y="420059"/>
                  <a:pt x="233536" y="417943"/>
                </a:cubicBezTo>
                <a:cubicBezTo>
                  <a:pt x="233344" y="419193"/>
                  <a:pt x="327244" y="456605"/>
                  <a:pt x="360084" y="366393"/>
                </a:cubicBezTo>
                <a:cubicBezTo>
                  <a:pt x="360084" y="366393"/>
                  <a:pt x="361433" y="361007"/>
                  <a:pt x="365285" y="359372"/>
                </a:cubicBezTo>
                <a:cubicBezTo>
                  <a:pt x="389940" y="348793"/>
                  <a:pt x="522459" y="292338"/>
                  <a:pt x="524482" y="291473"/>
                </a:cubicBezTo>
                <a:cubicBezTo>
                  <a:pt x="538784" y="284693"/>
                  <a:pt x="550629" y="281278"/>
                  <a:pt x="560224" y="279860"/>
                </a:cubicBezTo>
                <a:close/>
                <a:moveTo>
                  <a:pt x="231201" y="114447"/>
                </a:moveTo>
                <a:cubicBezTo>
                  <a:pt x="230045" y="114447"/>
                  <a:pt x="228793" y="114832"/>
                  <a:pt x="227733" y="115409"/>
                </a:cubicBezTo>
                <a:lnTo>
                  <a:pt x="204232" y="127912"/>
                </a:lnTo>
                <a:cubicBezTo>
                  <a:pt x="201246" y="129548"/>
                  <a:pt x="199705" y="133010"/>
                  <a:pt x="200572" y="136280"/>
                </a:cubicBezTo>
                <a:lnTo>
                  <a:pt x="203269" y="146860"/>
                </a:lnTo>
                <a:cubicBezTo>
                  <a:pt x="203847" y="149073"/>
                  <a:pt x="205388" y="150900"/>
                  <a:pt x="207410" y="151862"/>
                </a:cubicBezTo>
                <a:cubicBezTo>
                  <a:pt x="209529" y="152727"/>
                  <a:pt x="211937" y="152631"/>
                  <a:pt x="213960" y="151573"/>
                </a:cubicBezTo>
                <a:lnTo>
                  <a:pt x="222340" y="147053"/>
                </a:lnTo>
                <a:lnTo>
                  <a:pt x="222340" y="230058"/>
                </a:lnTo>
                <a:cubicBezTo>
                  <a:pt x="222340" y="234098"/>
                  <a:pt x="225711" y="237464"/>
                  <a:pt x="229756" y="237464"/>
                </a:cubicBezTo>
                <a:lnTo>
                  <a:pt x="243433" y="237464"/>
                </a:lnTo>
                <a:cubicBezTo>
                  <a:pt x="247479" y="237464"/>
                  <a:pt x="250850" y="234098"/>
                  <a:pt x="250850" y="230058"/>
                </a:cubicBezTo>
                <a:lnTo>
                  <a:pt x="250850" y="121853"/>
                </a:lnTo>
                <a:cubicBezTo>
                  <a:pt x="250850" y="117813"/>
                  <a:pt x="247479" y="114447"/>
                  <a:pt x="243433" y="114447"/>
                </a:cubicBezTo>
                <a:close/>
                <a:moveTo>
                  <a:pt x="230719" y="76070"/>
                </a:moveTo>
                <a:cubicBezTo>
                  <a:pt x="286006" y="76070"/>
                  <a:pt x="330794" y="120795"/>
                  <a:pt x="330794" y="176004"/>
                </a:cubicBezTo>
                <a:cubicBezTo>
                  <a:pt x="330794" y="231116"/>
                  <a:pt x="286006" y="275841"/>
                  <a:pt x="230719" y="275841"/>
                </a:cubicBezTo>
                <a:cubicBezTo>
                  <a:pt x="175529" y="275841"/>
                  <a:pt x="130741" y="231116"/>
                  <a:pt x="130741" y="176004"/>
                </a:cubicBezTo>
                <a:cubicBezTo>
                  <a:pt x="130741" y="120795"/>
                  <a:pt x="175529" y="76070"/>
                  <a:pt x="230719" y="76070"/>
                </a:cubicBezTo>
                <a:close/>
                <a:moveTo>
                  <a:pt x="371906" y="39432"/>
                </a:moveTo>
                <a:cubicBezTo>
                  <a:pt x="370654" y="39432"/>
                  <a:pt x="369402" y="39720"/>
                  <a:pt x="368246" y="40297"/>
                </a:cubicBezTo>
                <a:lnTo>
                  <a:pt x="344168" y="53185"/>
                </a:lnTo>
                <a:cubicBezTo>
                  <a:pt x="341086" y="54819"/>
                  <a:pt x="339545" y="58378"/>
                  <a:pt x="340412" y="61744"/>
                </a:cubicBezTo>
                <a:lnTo>
                  <a:pt x="343109" y="72612"/>
                </a:lnTo>
                <a:cubicBezTo>
                  <a:pt x="343687" y="74920"/>
                  <a:pt x="345324" y="76747"/>
                  <a:pt x="347443" y="77709"/>
                </a:cubicBezTo>
                <a:cubicBezTo>
                  <a:pt x="349562" y="78671"/>
                  <a:pt x="352066" y="78575"/>
                  <a:pt x="354089" y="77421"/>
                </a:cubicBezTo>
                <a:lnTo>
                  <a:pt x="362757" y="72804"/>
                </a:lnTo>
                <a:lnTo>
                  <a:pt x="362757" y="157919"/>
                </a:lnTo>
                <a:cubicBezTo>
                  <a:pt x="362757" y="162054"/>
                  <a:pt x="366224" y="165517"/>
                  <a:pt x="370365" y="165517"/>
                </a:cubicBezTo>
                <a:lnTo>
                  <a:pt x="384331" y="165517"/>
                </a:lnTo>
                <a:cubicBezTo>
                  <a:pt x="388568" y="165517"/>
                  <a:pt x="391939" y="162054"/>
                  <a:pt x="391939" y="157919"/>
                </a:cubicBezTo>
                <a:lnTo>
                  <a:pt x="391939" y="47029"/>
                </a:lnTo>
                <a:cubicBezTo>
                  <a:pt x="391939" y="42798"/>
                  <a:pt x="388568" y="39432"/>
                  <a:pt x="384331" y="39432"/>
                </a:cubicBezTo>
                <a:close/>
                <a:moveTo>
                  <a:pt x="371328" y="0"/>
                </a:moveTo>
                <a:cubicBezTo>
                  <a:pt x="428056" y="0"/>
                  <a:pt x="473901" y="45875"/>
                  <a:pt x="473901" y="102426"/>
                </a:cubicBezTo>
                <a:cubicBezTo>
                  <a:pt x="473901" y="158977"/>
                  <a:pt x="428056" y="204852"/>
                  <a:pt x="371328" y="204852"/>
                </a:cubicBezTo>
                <a:cubicBezTo>
                  <a:pt x="361312" y="204852"/>
                  <a:pt x="351681" y="203409"/>
                  <a:pt x="342531" y="200717"/>
                </a:cubicBezTo>
                <a:cubicBezTo>
                  <a:pt x="346095" y="190234"/>
                  <a:pt x="348117" y="179077"/>
                  <a:pt x="348117" y="167440"/>
                </a:cubicBezTo>
                <a:cubicBezTo>
                  <a:pt x="348117" y="120892"/>
                  <a:pt x="317008" y="81556"/>
                  <a:pt x="274342" y="69150"/>
                </a:cubicBezTo>
                <a:cubicBezTo>
                  <a:pt x="288211" y="28949"/>
                  <a:pt x="326447" y="0"/>
                  <a:pt x="371328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íṩļíḍê">
            <a:extLst>
              <a:ext uri="{FF2B5EF4-FFF2-40B4-BE49-F238E27FC236}">
                <a16:creationId xmlns:a16="http://schemas.microsoft.com/office/drawing/2014/main" id="{D8221857-7722-4839-A956-AE34F7E2C7DD}"/>
              </a:ext>
            </a:extLst>
          </p:cNvPr>
          <p:cNvSpPr/>
          <p:nvPr/>
        </p:nvSpPr>
        <p:spPr bwMode="gray">
          <a:xfrm>
            <a:off x="9044455" y="1618939"/>
            <a:ext cx="717777" cy="717776"/>
          </a:xfrm>
          <a:prstGeom prst="ellipse">
            <a:avLst/>
          </a:prstGeom>
          <a:solidFill>
            <a:srgbClr val="000000"/>
          </a:solidFill>
          <a:ln w="57150">
            <a:solidFill>
              <a:schemeClr val="bg1"/>
            </a:solidFill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isḻíḍe">
            <a:extLst>
              <a:ext uri="{FF2B5EF4-FFF2-40B4-BE49-F238E27FC236}">
                <a16:creationId xmlns:a16="http://schemas.microsoft.com/office/drawing/2014/main" id="{836EC32C-0253-4998-B49A-FC25EDE6EC39}"/>
              </a:ext>
            </a:extLst>
          </p:cNvPr>
          <p:cNvSpPr/>
          <p:nvPr/>
        </p:nvSpPr>
        <p:spPr bwMode="gray">
          <a:xfrm>
            <a:off x="9227209" y="1827326"/>
            <a:ext cx="352271" cy="301002"/>
          </a:xfrm>
          <a:custGeom>
            <a:gdLst>
              <a:gd fmla="*/ 560224 w 607107" name="connsiteX0"/>
              <a:gd fmla="*/ 279860 h 518750" name="connsiteY0"/>
              <a:gd fmla="*/ 582459 w 607107" name="connsiteX1"/>
              <a:gd fmla="*/ 280220 h 518750" name="connsiteY1"/>
              <a:gd fmla="*/ 606440 w 607107" name="connsiteX2"/>
              <a:gd fmla="*/ 300513 h 518750" name="connsiteY2"/>
              <a:gd fmla="*/ 596135 w 607107" name="connsiteX3"/>
              <a:gd fmla="*/ 329751 h 518750" name="connsiteY3"/>
              <a:gd fmla="*/ 571865 w 607107" name="connsiteX4"/>
              <a:gd fmla="*/ 348793 h 518750" name="connsiteY4"/>
              <a:gd fmla="*/ 371834 w 607107" name="connsiteX5"/>
              <a:gd fmla="*/ 500269 h 518750" name="connsiteY5"/>
              <a:gd fmla="*/ 134050 w 607107" name="connsiteX6"/>
              <a:gd fmla="*/ 494210 h 518750" name="connsiteY6"/>
              <a:gd fmla="*/ 67213 w 607107" name="connsiteX7"/>
              <a:gd fmla="*/ 511040 h 518750" name="connsiteY7"/>
              <a:gd fmla="*/ 61145 w 607107" name="connsiteX8"/>
              <a:gd fmla="*/ 511040 h 518750" name="connsiteY8"/>
              <a:gd fmla="*/ 59701 w 607107" name="connsiteX9"/>
              <a:gd fmla="*/ 510560 h 518750" name="connsiteY9"/>
              <a:gd fmla="*/ 55656 w 607107" name="connsiteX10"/>
              <a:gd fmla="*/ 507674 h 518750" name="connsiteY10"/>
              <a:gd fmla="*/ 7502 w 607107" name="connsiteX11"/>
              <a:gd fmla="*/ 432081 h 518750" name="connsiteY11"/>
              <a:gd fmla="*/ 1435 w 607107" name="connsiteX12"/>
              <a:gd fmla="*/ 423521 h 518750" name="connsiteY12"/>
              <a:gd fmla="*/ 183 w 607107" name="connsiteX13"/>
              <a:gd fmla="*/ 417077 h 518750" name="connsiteY13"/>
              <a:gd fmla="*/ 4131 w 607107" name="connsiteX14"/>
              <a:gd fmla="*/ 411788 h 518750" name="connsiteY14"/>
              <a:gd fmla="*/ 95527 w 607107" name="connsiteX15"/>
              <a:gd fmla="*/ 376588 h 518750" name="connsiteY15"/>
              <a:gd fmla="*/ 266570 w 607107" name="connsiteX16"/>
              <a:gd fmla="*/ 330231 h 518750" name="connsiteY16"/>
              <a:gd fmla="*/ 327147 w 607107" name="connsiteX17"/>
              <a:gd fmla="*/ 372741 h 518750" name="connsiteY17"/>
              <a:gd fmla="*/ 233536 w 607107" name="connsiteX18"/>
              <a:gd fmla="*/ 417943 h 518750" name="connsiteY18"/>
              <a:gd fmla="*/ 360084 w 607107" name="connsiteX19"/>
              <a:gd fmla="*/ 366393 h 518750" name="connsiteY19"/>
              <a:gd fmla="*/ 365285 w 607107" name="connsiteX20"/>
              <a:gd fmla="*/ 359372 h 518750" name="connsiteY20"/>
              <a:gd fmla="*/ 524482 w 607107" name="connsiteX21"/>
              <a:gd fmla="*/ 291473 h 518750" name="connsiteY21"/>
              <a:gd fmla="*/ 560224 w 607107" name="connsiteX22"/>
              <a:gd fmla="*/ 279860 h 518750" name="connsiteY22"/>
              <a:gd fmla="*/ 231201 w 607107" name="connsiteX23"/>
              <a:gd fmla="*/ 114447 h 518750" name="connsiteY23"/>
              <a:gd fmla="*/ 227733 w 607107" name="connsiteX24"/>
              <a:gd fmla="*/ 115409 h 518750" name="connsiteY24"/>
              <a:gd fmla="*/ 204232 w 607107" name="connsiteX25"/>
              <a:gd fmla="*/ 127912 h 518750" name="connsiteY25"/>
              <a:gd fmla="*/ 200572 w 607107" name="connsiteX26"/>
              <a:gd fmla="*/ 136280 h 518750" name="connsiteY26"/>
              <a:gd fmla="*/ 203269 w 607107" name="connsiteX27"/>
              <a:gd fmla="*/ 146860 h 518750" name="connsiteY27"/>
              <a:gd fmla="*/ 207410 w 607107" name="connsiteX28"/>
              <a:gd fmla="*/ 151862 h 518750" name="connsiteY28"/>
              <a:gd fmla="*/ 213960 w 607107" name="connsiteX29"/>
              <a:gd fmla="*/ 151573 h 518750" name="connsiteY29"/>
              <a:gd fmla="*/ 222340 w 607107" name="connsiteX30"/>
              <a:gd fmla="*/ 147053 h 518750" name="connsiteY30"/>
              <a:gd fmla="*/ 222340 w 607107" name="connsiteX31"/>
              <a:gd fmla="*/ 230058 h 518750" name="connsiteY31"/>
              <a:gd fmla="*/ 229756 w 607107" name="connsiteX32"/>
              <a:gd fmla="*/ 237464 h 518750" name="connsiteY32"/>
              <a:gd fmla="*/ 243433 w 607107" name="connsiteX33"/>
              <a:gd fmla="*/ 237464 h 518750" name="connsiteY33"/>
              <a:gd fmla="*/ 250850 w 607107" name="connsiteX34"/>
              <a:gd fmla="*/ 230058 h 518750" name="connsiteY34"/>
              <a:gd fmla="*/ 250850 w 607107" name="connsiteX35"/>
              <a:gd fmla="*/ 121853 h 518750" name="connsiteY35"/>
              <a:gd fmla="*/ 243433 w 607107" name="connsiteX36"/>
              <a:gd fmla="*/ 114447 h 518750" name="connsiteY36"/>
              <a:gd fmla="*/ 230719 w 607107" name="connsiteX37"/>
              <a:gd fmla="*/ 76070 h 518750" name="connsiteY37"/>
              <a:gd fmla="*/ 330794 w 607107" name="connsiteX38"/>
              <a:gd fmla="*/ 176004 h 518750" name="connsiteY38"/>
              <a:gd fmla="*/ 230719 w 607107" name="connsiteX39"/>
              <a:gd fmla="*/ 275841 h 518750" name="connsiteY39"/>
              <a:gd fmla="*/ 130741 w 607107" name="connsiteX40"/>
              <a:gd fmla="*/ 176004 h 518750" name="connsiteY40"/>
              <a:gd fmla="*/ 230719 w 607107" name="connsiteX41"/>
              <a:gd fmla="*/ 76070 h 518750" name="connsiteY41"/>
              <a:gd fmla="*/ 371906 w 607107" name="connsiteX42"/>
              <a:gd fmla="*/ 39432 h 518750" name="connsiteY42"/>
              <a:gd fmla="*/ 368246 w 607107" name="connsiteX43"/>
              <a:gd fmla="*/ 40297 h 518750" name="connsiteY43"/>
              <a:gd fmla="*/ 344168 w 607107" name="connsiteX44"/>
              <a:gd fmla="*/ 53185 h 518750" name="connsiteY44"/>
              <a:gd fmla="*/ 340412 w 607107" name="connsiteX45"/>
              <a:gd fmla="*/ 61744 h 518750" name="connsiteY45"/>
              <a:gd fmla="*/ 343109 w 607107" name="connsiteX46"/>
              <a:gd fmla="*/ 72612 h 518750" name="connsiteY46"/>
              <a:gd fmla="*/ 347443 w 607107" name="connsiteX47"/>
              <a:gd fmla="*/ 77709 h 518750" name="connsiteY47"/>
              <a:gd fmla="*/ 354089 w 607107" name="connsiteX48"/>
              <a:gd fmla="*/ 77421 h 518750" name="connsiteY48"/>
              <a:gd fmla="*/ 362757 w 607107" name="connsiteX49"/>
              <a:gd fmla="*/ 72804 h 518750" name="connsiteY49"/>
              <a:gd fmla="*/ 362757 w 607107" name="connsiteX50"/>
              <a:gd fmla="*/ 157919 h 518750" name="connsiteY50"/>
              <a:gd fmla="*/ 370365 w 607107" name="connsiteX51"/>
              <a:gd fmla="*/ 165517 h 518750" name="connsiteY51"/>
              <a:gd fmla="*/ 384331 w 607107" name="connsiteX52"/>
              <a:gd fmla="*/ 165517 h 518750" name="connsiteY52"/>
              <a:gd fmla="*/ 391939 w 607107" name="connsiteX53"/>
              <a:gd fmla="*/ 157919 h 518750" name="connsiteY53"/>
              <a:gd fmla="*/ 391939 w 607107" name="connsiteX54"/>
              <a:gd fmla="*/ 47029 h 518750" name="connsiteY54"/>
              <a:gd fmla="*/ 384331 w 607107" name="connsiteX55"/>
              <a:gd fmla="*/ 39432 h 518750" name="connsiteY55"/>
              <a:gd fmla="*/ 371328 w 607107" name="connsiteX56"/>
              <a:gd fmla="*/ 0 h 518750" name="connsiteY56"/>
              <a:gd fmla="*/ 473901 w 607107" name="connsiteX57"/>
              <a:gd fmla="*/ 102426 h 518750" name="connsiteY57"/>
              <a:gd fmla="*/ 371328 w 607107" name="connsiteX58"/>
              <a:gd fmla="*/ 204852 h 518750" name="connsiteY58"/>
              <a:gd fmla="*/ 342531 w 607107" name="connsiteX59"/>
              <a:gd fmla="*/ 200717 h 518750" name="connsiteY59"/>
              <a:gd fmla="*/ 348117 w 607107" name="connsiteX60"/>
              <a:gd fmla="*/ 167440 h 518750" name="connsiteY60"/>
              <a:gd fmla="*/ 274342 w 607107" name="connsiteX61"/>
              <a:gd fmla="*/ 69150 h 518750" name="connsiteY61"/>
              <a:gd fmla="*/ 371328 w 607107" name="connsiteX62"/>
              <a:gd fmla="*/ 0 h 518750" name="connsiteY6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b="b" l="l" r="r" t="t"/>
            <a:pathLst>
              <a:path h="518750" w="607107">
                <a:moveTo>
                  <a:pt x="560224" y="279860"/>
                </a:moveTo>
                <a:cubicBezTo>
                  <a:pt x="569819" y="278441"/>
                  <a:pt x="577162" y="279018"/>
                  <a:pt x="582459" y="280220"/>
                </a:cubicBezTo>
                <a:cubicBezTo>
                  <a:pt x="595268" y="283010"/>
                  <a:pt x="604032" y="289742"/>
                  <a:pt x="606440" y="300513"/>
                </a:cubicBezTo>
                <a:cubicBezTo>
                  <a:pt x="608751" y="310804"/>
                  <a:pt x="604995" y="322826"/>
                  <a:pt x="596135" y="329751"/>
                </a:cubicBezTo>
                <a:cubicBezTo>
                  <a:pt x="587949" y="336098"/>
                  <a:pt x="579762" y="342542"/>
                  <a:pt x="571865" y="348793"/>
                </a:cubicBezTo>
                <a:lnTo>
                  <a:pt x="371834" y="500269"/>
                </a:lnTo>
                <a:cubicBezTo>
                  <a:pt x="306826" y="545471"/>
                  <a:pt x="137614" y="493440"/>
                  <a:pt x="134050" y="494210"/>
                </a:cubicBezTo>
                <a:lnTo>
                  <a:pt x="67213" y="511040"/>
                </a:lnTo>
                <a:cubicBezTo>
                  <a:pt x="65479" y="511521"/>
                  <a:pt x="63264" y="511425"/>
                  <a:pt x="61145" y="511040"/>
                </a:cubicBezTo>
                <a:cubicBezTo>
                  <a:pt x="60567" y="510848"/>
                  <a:pt x="60086" y="510752"/>
                  <a:pt x="59701" y="510560"/>
                </a:cubicBezTo>
                <a:cubicBezTo>
                  <a:pt x="58063" y="510079"/>
                  <a:pt x="56715" y="509021"/>
                  <a:pt x="55656" y="507674"/>
                </a:cubicBezTo>
                <a:cubicBezTo>
                  <a:pt x="40150" y="486131"/>
                  <a:pt x="22430" y="453335"/>
                  <a:pt x="7502" y="432081"/>
                </a:cubicBezTo>
                <a:lnTo>
                  <a:pt x="1435" y="423521"/>
                </a:lnTo>
                <a:cubicBezTo>
                  <a:pt x="183" y="421694"/>
                  <a:pt x="-299" y="419289"/>
                  <a:pt x="183" y="417077"/>
                </a:cubicBezTo>
                <a:cubicBezTo>
                  <a:pt x="664" y="414865"/>
                  <a:pt x="1723" y="412750"/>
                  <a:pt x="4131" y="411788"/>
                </a:cubicBezTo>
                <a:lnTo>
                  <a:pt x="95527" y="376588"/>
                </a:lnTo>
                <a:cubicBezTo>
                  <a:pt x="155816" y="356487"/>
                  <a:pt x="154179" y="328885"/>
                  <a:pt x="266570" y="330231"/>
                </a:cubicBezTo>
                <a:cubicBezTo>
                  <a:pt x="296618" y="330520"/>
                  <a:pt x="351706" y="324172"/>
                  <a:pt x="327147" y="372741"/>
                </a:cubicBezTo>
                <a:cubicBezTo>
                  <a:pt x="316650" y="393515"/>
                  <a:pt x="281979" y="420059"/>
                  <a:pt x="233536" y="417943"/>
                </a:cubicBezTo>
                <a:cubicBezTo>
                  <a:pt x="233344" y="419193"/>
                  <a:pt x="327244" y="456605"/>
                  <a:pt x="360084" y="366393"/>
                </a:cubicBezTo>
                <a:cubicBezTo>
                  <a:pt x="360084" y="366393"/>
                  <a:pt x="361433" y="361007"/>
                  <a:pt x="365285" y="359372"/>
                </a:cubicBezTo>
                <a:cubicBezTo>
                  <a:pt x="389940" y="348793"/>
                  <a:pt x="522459" y="292338"/>
                  <a:pt x="524482" y="291473"/>
                </a:cubicBezTo>
                <a:cubicBezTo>
                  <a:pt x="538784" y="284693"/>
                  <a:pt x="550629" y="281278"/>
                  <a:pt x="560224" y="279860"/>
                </a:cubicBezTo>
                <a:close/>
                <a:moveTo>
                  <a:pt x="231201" y="114447"/>
                </a:moveTo>
                <a:cubicBezTo>
                  <a:pt x="230045" y="114447"/>
                  <a:pt x="228793" y="114832"/>
                  <a:pt x="227733" y="115409"/>
                </a:cubicBezTo>
                <a:lnTo>
                  <a:pt x="204232" y="127912"/>
                </a:lnTo>
                <a:cubicBezTo>
                  <a:pt x="201246" y="129548"/>
                  <a:pt x="199705" y="133010"/>
                  <a:pt x="200572" y="136280"/>
                </a:cubicBezTo>
                <a:lnTo>
                  <a:pt x="203269" y="146860"/>
                </a:lnTo>
                <a:cubicBezTo>
                  <a:pt x="203847" y="149073"/>
                  <a:pt x="205388" y="150900"/>
                  <a:pt x="207410" y="151862"/>
                </a:cubicBezTo>
                <a:cubicBezTo>
                  <a:pt x="209529" y="152727"/>
                  <a:pt x="211937" y="152631"/>
                  <a:pt x="213960" y="151573"/>
                </a:cubicBezTo>
                <a:lnTo>
                  <a:pt x="222340" y="147053"/>
                </a:lnTo>
                <a:lnTo>
                  <a:pt x="222340" y="230058"/>
                </a:lnTo>
                <a:cubicBezTo>
                  <a:pt x="222340" y="234098"/>
                  <a:pt x="225711" y="237464"/>
                  <a:pt x="229756" y="237464"/>
                </a:cubicBezTo>
                <a:lnTo>
                  <a:pt x="243433" y="237464"/>
                </a:lnTo>
                <a:cubicBezTo>
                  <a:pt x="247479" y="237464"/>
                  <a:pt x="250850" y="234098"/>
                  <a:pt x="250850" y="230058"/>
                </a:cubicBezTo>
                <a:lnTo>
                  <a:pt x="250850" y="121853"/>
                </a:lnTo>
                <a:cubicBezTo>
                  <a:pt x="250850" y="117813"/>
                  <a:pt x="247479" y="114447"/>
                  <a:pt x="243433" y="114447"/>
                </a:cubicBezTo>
                <a:close/>
                <a:moveTo>
                  <a:pt x="230719" y="76070"/>
                </a:moveTo>
                <a:cubicBezTo>
                  <a:pt x="286006" y="76070"/>
                  <a:pt x="330794" y="120795"/>
                  <a:pt x="330794" y="176004"/>
                </a:cubicBezTo>
                <a:cubicBezTo>
                  <a:pt x="330794" y="231116"/>
                  <a:pt x="286006" y="275841"/>
                  <a:pt x="230719" y="275841"/>
                </a:cubicBezTo>
                <a:cubicBezTo>
                  <a:pt x="175529" y="275841"/>
                  <a:pt x="130741" y="231116"/>
                  <a:pt x="130741" y="176004"/>
                </a:cubicBezTo>
                <a:cubicBezTo>
                  <a:pt x="130741" y="120795"/>
                  <a:pt x="175529" y="76070"/>
                  <a:pt x="230719" y="76070"/>
                </a:cubicBezTo>
                <a:close/>
                <a:moveTo>
                  <a:pt x="371906" y="39432"/>
                </a:moveTo>
                <a:cubicBezTo>
                  <a:pt x="370654" y="39432"/>
                  <a:pt x="369402" y="39720"/>
                  <a:pt x="368246" y="40297"/>
                </a:cubicBezTo>
                <a:lnTo>
                  <a:pt x="344168" y="53185"/>
                </a:lnTo>
                <a:cubicBezTo>
                  <a:pt x="341086" y="54819"/>
                  <a:pt x="339545" y="58378"/>
                  <a:pt x="340412" y="61744"/>
                </a:cubicBezTo>
                <a:lnTo>
                  <a:pt x="343109" y="72612"/>
                </a:lnTo>
                <a:cubicBezTo>
                  <a:pt x="343687" y="74920"/>
                  <a:pt x="345324" y="76747"/>
                  <a:pt x="347443" y="77709"/>
                </a:cubicBezTo>
                <a:cubicBezTo>
                  <a:pt x="349562" y="78671"/>
                  <a:pt x="352066" y="78575"/>
                  <a:pt x="354089" y="77421"/>
                </a:cubicBezTo>
                <a:lnTo>
                  <a:pt x="362757" y="72804"/>
                </a:lnTo>
                <a:lnTo>
                  <a:pt x="362757" y="157919"/>
                </a:lnTo>
                <a:cubicBezTo>
                  <a:pt x="362757" y="162054"/>
                  <a:pt x="366224" y="165517"/>
                  <a:pt x="370365" y="165517"/>
                </a:cubicBezTo>
                <a:lnTo>
                  <a:pt x="384331" y="165517"/>
                </a:lnTo>
                <a:cubicBezTo>
                  <a:pt x="388568" y="165517"/>
                  <a:pt x="391939" y="162054"/>
                  <a:pt x="391939" y="157919"/>
                </a:cubicBezTo>
                <a:lnTo>
                  <a:pt x="391939" y="47029"/>
                </a:lnTo>
                <a:cubicBezTo>
                  <a:pt x="391939" y="42798"/>
                  <a:pt x="388568" y="39432"/>
                  <a:pt x="384331" y="39432"/>
                </a:cubicBezTo>
                <a:close/>
                <a:moveTo>
                  <a:pt x="371328" y="0"/>
                </a:moveTo>
                <a:cubicBezTo>
                  <a:pt x="428056" y="0"/>
                  <a:pt x="473901" y="45875"/>
                  <a:pt x="473901" y="102426"/>
                </a:cubicBezTo>
                <a:cubicBezTo>
                  <a:pt x="473901" y="158977"/>
                  <a:pt x="428056" y="204852"/>
                  <a:pt x="371328" y="204852"/>
                </a:cubicBezTo>
                <a:cubicBezTo>
                  <a:pt x="361312" y="204852"/>
                  <a:pt x="351681" y="203409"/>
                  <a:pt x="342531" y="200717"/>
                </a:cubicBezTo>
                <a:cubicBezTo>
                  <a:pt x="346095" y="190234"/>
                  <a:pt x="348117" y="179077"/>
                  <a:pt x="348117" y="167440"/>
                </a:cubicBezTo>
                <a:cubicBezTo>
                  <a:pt x="348117" y="120892"/>
                  <a:pt x="317008" y="81556"/>
                  <a:pt x="274342" y="69150"/>
                </a:cubicBezTo>
                <a:cubicBezTo>
                  <a:pt x="288211" y="28949"/>
                  <a:pt x="326447" y="0"/>
                  <a:pt x="371328" y="0"/>
                </a:cubicBezTo>
                <a:close/>
              </a:path>
            </a:pathLst>
          </a:custGeom>
          <a:solidFill>
            <a:schemeClr val="bg1"/>
          </a:solidFill>
          <a:ln w="28575"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íSḷîďe">
            <a:extLst>
              <a:ext uri="{FF2B5EF4-FFF2-40B4-BE49-F238E27FC236}">
                <a16:creationId xmlns:a16="http://schemas.microsoft.com/office/drawing/2014/main" id="{2E300001-EE02-4A3F-AE51-DF79B1C87867}"/>
              </a:ext>
            </a:extLst>
          </p:cNvPr>
          <p:cNvSpPr/>
          <p:nvPr/>
        </p:nvSpPr>
        <p:spPr bwMode="auto">
          <a:xfrm>
            <a:off x="1441278" y="3602654"/>
            <a:ext cx="2694753" cy="92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en-US"/>
            </a:defPPr>
            <a:lvl1pPr algn="l" defTabSz="609585" eaLnBrk="1" hangingPunct="1" latinLnBrk="0" marL="0" rtl="0">
              <a:defRPr kern="1200" sz="2400">
                <a:solidFill>
                  <a:schemeClr val="tx1"/>
                </a:solidFill>
              </a:defRPr>
            </a:lvl1pPr>
            <a:lvl2pPr algn="l" defTabSz="609585" eaLnBrk="1" hangingPunct="1" latinLnBrk="0" marL="609585" rtl="0">
              <a:defRPr kern="1200" sz="2400">
                <a:solidFill>
                  <a:schemeClr val="tx1"/>
                </a:solidFill>
              </a:defRPr>
            </a:lvl2pPr>
            <a:lvl3pPr algn="l" defTabSz="609585" eaLnBrk="1" hangingPunct="1" latinLnBrk="0" marL="1219170" rtl="0">
              <a:defRPr kern="1200" sz="2400">
                <a:solidFill>
                  <a:schemeClr val="tx1"/>
                </a:solidFill>
              </a:defRPr>
            </a:lvl3pPr>
            <a:lvl4pPr algn="l" defTabSz="609585" eaLnBrk="1" hangingPunct="1" latinLnBrk="0" marL="1828754" rtl="0">
              <a:defRPr kern="1200" sz="2400">
                <a:solidFill>
                  <a:schemeClr val="tx1"/>
                </a:solidFill>
              </a:defRPr>
            </a:lvl4pPr>
            <a:lvl5pPr algn="l" defTabSz="609585" eaLnBrk="1" hangingPunct="1" latinLnBrk="0" marL="2438339" rtl="0">
              <a:defRPr kern="1200" sz="2400">
                <a:solidFill>
                  <a:schemeClr val="tx1"/>
                </a:solidFill>
              </a:defRPr>
            </a:lvl5pPr>
            <a:lvl6pPr algn="l" defTabSz="609585" eaLnBrk="1" hangingPunct="1" latinLnBrk="0" marL="3047924" rtl="0">
              <a:defRPr kern="1200" sz="2400">
                <a:solidFill>
                  <a:schemeClr val="tx1"/>
                </a:solidFill>
              </a:defRPr>
            </a:lvl6pPr>
            <a:lvl7pPr algn="l" defTabSz="609585" eaLnBrk="1" hangingPunct="1" latinLnBrk="0" marL="3657509" rtl="0">
              <a:defRPr kern="1200" sz="2400">
                <a:solidFill>
                  <a:schemeClr val="tx1"/>
                </a:solidFill>
              </a:defRPr>
            </a:lvl7pPr>
            <a:lvl8pPr algn="l" defTabSz="609585" eaLnBrk="1" hangingPunct="1" latinLnBrk="0" marL="4267093" rtl="0">
              <a:defRPr kern="1200" sz="2400">
                <a:solidFill>
                  <a:schemeClr val="tx1"/>
                </a:solidFill>
              </a:defRPr>
            </a:lvl8pPr>
            <a:lvl9pPr algn="l" defTabSz="609585" eaLnBrk="1" hangingPunct="1" latinLnBrk="0" marL="4876678" rtl="0">
              <a:defRPr kern="1200" sz="24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zh-CN" lang="en-US" sz="12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r>
              <a:rPr altLang="zh-CN" lang="en-US" sz="1200">
                <a:cs typeface="+mn-ea"/>
                <a:sym typeface="+mn-lt"/>
              </a:rPr>
              <a:t>……</a:t>
            </a:r>
          </a:p>
        </p:txBody>
      </p:sp>
      <p:sp>
        <p:nvSpPr>
          <p:cNvPr id="18" name="îŝḷïḋê">
            <a:extLst>
              <a:ext uri="{FF2B5EF4-FFF2-40B4-BE49-F238E27FC236}">
                <a16:creationId xmlns:a16="http://schemas.microsoft.com/office/drawing/2014/main" id="{D8646DA2-0BD9-4CAF-9B9D-E4552221E6EE}"/>
              </a:ext>
            </a:extLst>
          </p:cNvPr>
          <p:cNvSpPr/>
          <p:nvPr/>
        </p:nvSpPr>
        <p:spPr bwMode="auto">
          <a:xfrm>
            <a:off x="4748623" y="3602654"/>
            <a:ext cx="2694752" cy="92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en-US"/>
            </a:defPPr>
            <a:lvl1pPr algn="l" defTabSz="609585" eaLnBrk="1" hangingPunct="1" latinLnBrk="0" marL="0" rtl="0">
              <a:defRPr kern="1200" sz="2400">
                <a:solidFill>
                  <a:schemeClr val="tx1"/>
                </a:solidFill>
              </a:defRPr>
            </a:lvl1pPr>
            <a:lvl2pPr algn="l" defTabSz="609585" eaLnBrk="1" hangingPunct="1" latinLnBrk="0" marL="609585" rtl="0">
              <a:defRPr kern="1200" sz="2400">
                <a:solidFill>
                  <a:schemeClr val="tx1"/>
                </a:solidFill>
              </a:defRPr>
            </a:lvl2pPr>
            <a:lvl3pPr algn="l" defTabSz="609585" eaLnBrk="1" hangingPunct="1" latinLnBrk="0" marL="1219170" rtl="0">
              <a:defRPr kern="1200" sz="2400">
                <a:solidFill>
                  <a:schemeClr val="tx1"/>
                </a:solidFill>
              </a:defRPr>
            </a:lvl3pPr>
            <a:lvl4pPr algn="l" defTabSz="609585" eaLnBrk="1" hangingPunct="1" latinLnBrk="0" marL="1828754" rtl="0">
              <a:defRPr kern="1200" sz="2400">
                <a:solidFill>
                  <a:schemeClr val="tx1"/>
                </a:solidFill>
              </a:defRPr>
            </a:lvl4pPr>
            <a:lvl5pPr algn="l" defTabSz="609585" eaLnBrk="1" hangingPunct="1" latinLnBrk="0" marL="2438339" rtl="0">
              <a:defRPr kern="1200" sz="2400">
                <a:solidFill>
                  <a:schemeClr val="tx1"/>
                </a:solidFill>
              </a:defRPr>
            </a:lvl5pPr>
            <a:lvl6pPr algn="l" defTabSz="609585" eaLnBrk="1" hangingPunct="1" latinLnBrk="0" marL="3047924" rtl="0">
              <a:defRPr kern="1200" sz="2400">
                <a:solidFill>
                  <a:schemeClr val="tx1"/>
                </a:solidFill>
              </a:defRPr>
            </a:lvl6pPr>
            <a:lvl7pPr algn="l" defTabSz="609585" eaLnBrk="1" hangingPunct="1" latinLnBrk="0" marL="3657509" rtl="0">
              <a:defRPr kern="1200" sz="2400">
                <a:solidFill>
                  <a:schemeClr val="tx1"/>
                </a:solidFill>
              </a:defRPr>
            </a:lvl7pPr>
            <a:lvl8pPr algn="l" defTabSz="609585" eaLnBrk="1" hangingPunct="1" latinLnBrk="0" marL="4267093" rtl="0">
              <a:defRPr kern="1200" sz="2400">
                <a:solidFill>
                  <a:schemeClr val="tx1"/>
                </a:solidFill>
              </a:defRPr>
            </a:lvl8pPr>
            <a:lvl9pPr algn="l" defTabSz="609585" eaLnBrk="1" hangingPunct="1" latinLnBrk="0" marL="4876678" rtl="0">
              <a:defRPr kern="1200" sz="24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zh-CN" lang="en-US" sz="12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r>
              <a:rPr altLang="zh-CN" lang="en-US" sz="1200">
                <a:cs typeface="+mn-ea"/>
                <a:sym typeface="+mn-lt"/>
              </a:rPr>
              <a:t>……</a:t>
            </a:r>
          </a:p>
        </p:txBody>
      </p:sp>
      <p:sp>
        <p:nvSpPr>
          <p:cNvPr id="19" name="íślïḋè">
            <a:extLst>
              <a:ext uri="{FF2B5EF4-FFF2-40B4-BE49-F238E27FC236}">
                <a16:creationId xmlns:a16="http://schemas.microsoft.com/office/drawing/2014/main" id="{E9D009F5-537C-411A-97CB-F3ACF7AB84EF}"/>
              </a:ext>
            </a:extLst>
          </p:cNvPr>
          <p:cNvSpPr/>
          <p:nvPr/>
        </p:nvSpPr>
        <p:spPr bwMode="auto">
          <a:xfrm>
            <a:off x="8055968" y="3602654"/>
            <a:ext cx="2694753" cy="92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en-US"/>
            </a:defPPr>
            <a:lvl1pPr algn="l" defTabSz="609585" eaLnBrk="1" hangingPunct="1" latinLnBrk="0" marL="0" rtl="0">
              <a:defRPr kern="1200" sz="2400">
                <a:solidFill>
                  <a:schemeClr val="tx1"/>
                </a:solidFill>
              </a:defRPr>
            </a:lvl1pPr>
            <a:lvl2pPr algn="l" defTabSz="609585" eaLnBrk="1" hangingPunct="1" latinLnBrk="0" marL="609585" rtl="0">
              <a:defRPr kern="1200" sz="2400">
                <a:solidFill>
                  <a:schemeClr val="tx1"/>
                </a:solidFill>
              </a:defRPr>
            </a:lvl2pPr>
            <a:lvl3pPr algn="l" defTabSz="609585" eaLnBrk="1" hangingPunct="1" latinLnBrk="0" marL="1219170" rtl="0">
              <a:defRPr kern="1200" sz="2400">
                <a:solidFill>
                  <a:schemeClr val="tx1"/>
                </a:solidFill>
              </a:defRPr>
            </a:lvl3pPr>
            <a:lvl4pPr algn="l" defTabSz="609585" eaLnBrk="1" hangingPunct="1" latinLnBrk="0" marL="1828754" rtl="0">
              <a:defRPr kern="1200" sz="2400">
                <a:solidFill>
                  <a:schemeClr val="tx1"/>
                </a:solidFill>
              </a:defRPr>
            </a:lvl4pPr>
            <a:lvl5pPr algn="l" defTabSz="609585" eaLnBrk="1" hangingPunct="1" latinLnBrk="0" marL="2438339" rtl="0">
              <a:defRPr kern="1200" sz="2400">
                <a:solidFill>
                  <a:schemeClr val="tx1"/>
                </a:solidFill>
              </a:defRPr>
            </a:lvl5pPr>
            <a:lvl6pPr algn="l" defTabSz="609585" eaLnBrk="1" hangingPunct="1" latinLnBrk="0" marL="3047924" rtl="0">
              <a:defRPr kern="1200" sz="2400">
                <a:solidFill>
                  <a:schemeClr val="tx1"/>
                </a:solidFill>
              </a:defRPr>
            </a:lvl6pPr>
            <a:lvl7pPr algn="l" defTabSz="609585" eaLnBrk="1" hangingPunct="1" latinLnBrk="0" marL="3657509" rtl="0">
              <a:defRPr kern="1200" sz="2400">
                <a:solidFill>
                  <a:schemeClr val="tx1"/>
                </a:solidFill>
              </a:defRPr>
            </a:lvl7pPr>
            <a:lvl8pPr algn="l" defTabSz="609585" eaLnBrk="1" hangingPunct="1" latinLnBrk="0" marL="4267093" rtl="0">
              <a:defRPr kern="1200" sz="2400">
                <a:solidFill>
                  <a:schemeClr val="tx1"/>
                </a:solidFill>
              </a:defRPr>
            </a:lvl8pPr>
            <a:lvl9pPr algn="l" defTabSz="609585" eaLnBrk="1" hangingPunct="1" latinLnBrk="0" marL="4876678" rtl="0">
              <a:defRPr kern="1200" sz="24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zh-CN" lang="en-US" sz="12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r>
              <a:rPr altLang="zh-CN" lang="en-US" sz="1200">
                <a:cs typeface="+mn-ea"/>
                <a:sym typeface="+mn-lt"/>
              </a:rPr>
              <a:t>……</a:t>
            </a:r>
          </a:p>
        </p:txBody>
      </p:sp>
    </p:spTree>
    <p:extLst>
      <p:ext uri="{BB962C8B-B14F-4D97-AF65-F5344CB8AC3E}">
        <p14:creationId val="1507776073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 nodeType="clickPar">
                      <p:stCondLst>
                        <p:cond delay="indefinite"/>
                      </p:stCondLst>
                      <p:childTnLst>
                        <p:par>
                          <p:cTn fill="hold" id="6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24"/>
      <p:bldP grpId="0" spid="25"/>
      <p:bldP grpId="0" spid="22"/>
      <p:bldP grpId="0" spid="23"/>
      <p:bldP grpId="0" spid="20"/>
      <p:bldP grpId="0" spid="21"/>
      <p:bldP grpId="0" spid="17"/>
      <p:bldP grpId="0" spid="18"/>
      <p:bldP grpId="0" spid="19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E34A31-AECD-4655-ABA5-75836DE5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en-US" 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ï$ľîḍé">
            <a:extLst>
              <a:ext uri="{FF2B5EF4-FFF2-40B4-BE49-F238E27FC236}">
                <a16:creationId xmlns:a16="http://schemas.microsoft.com/office/drawing/2014/main" id="{9BEB9FDD-565D-4423-8B17-43F08B00EA87}"/>
              </a:ext>
            </a:extLst>
          </p:cNvPr>
          <p:cNvSpPr/>
          <p:nvPr/>
        </p:nvSpPr>
        <p:spPr>
          <a:xfrm>
            <a:off x="0" y="0"/>
            <a:ext cx="12192000" cy="3325906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íṩ1iḍè">
            <a:extLst>
              <a:ext uri="{FF2B5EF4-FFF2-40B4-BE49-F238E27FC236}">
                <a16:creationId xmlns:a16="http://schemas.microsoft.com/office/drawing/2014/main" id="{5EC52AB3-9AD0-4BD4-B7AE-9F7FBBE77C9B}"/>
              </a:ext>
            </a:extLst>
          </p:cNvPr>
          <p:cNvSpPr txBox="1"/>
          <p:nvPr/>
        </p:nvSpPr>
        <p:spPr>
          <a:xfrm>
            <a:off x="673100" y="1130300"/>
            <a:ext cx="10845800" cy="788146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b="1" lang="en-US" sz="2800">
                <a:solidFill>
                  <a:schemeClr val="bg1"/>
                </a:solidFill>
                <a:cs typeface="+mn-ea"/>
                <a:sym typeface="+mn-lt"/>
              </a:rPr>
              <a:t>Unified fonts make reading more fluent.</a:t>
            </a:r>
          </a:p>
        </p:txBody>
      </p:sp>
      <p:sp>
        <p:nvSpPr>
          <p:cNvPr id="6" name="îṡľïḋe">
            <a:extLst>
              <a:ext uri="{FF2B5EF4-FFF2-40B4-BE49-F238E27FC236}">
                <a16:creationId xmlns:a16="http://schemas.microsoft.com/office/drawing/2014/main" id="{47627958-FDB2-4A55-AF9A-E4081DF6D89B}"/>
              </a:ext>
            </a:extLst>
          </p:cNvPr>
          <p:cNvSpPr/>
          <p:nvPr/>
        </p:nvSpPr>
        <p:spPr>
          <a:xfrm>
            <a:off x="673100" y="4258235"/>
            <a:ext cx="3047253" cy="1888565"/>
          </a:xfrm>
          <a:prstGeom prst="roundRect">
            <a:avLst>
              <a:gd fmla="val 5275" name="adj"/>
            </a:avLst>
          </a:prstGeom>
          <a:noFill/>
          <a:ln w="3175">
            <a:gradFill flip="none" rotWithShape="1"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rgbClr val="000000"/>
                </a:gs>
              </a:gsLst>
              <a:lin ang="16200000" scaled="1"/>
            </a:gradFill>
          </a:ln>
          <a:effectLst>
            <a:outerShdw dir="16200000" dist="38100" rotWithShape="0">
              <a:prstClr val="black">
                <a:alpha val="0"/>
              </a:prstClr>
            </a:outerShdw>
          </a:effectLst>
        </p:spPr>
        <p:txBody>
          <a:bodyPr bIns="45720" lIns="91440" rIns="91440" tIns="45720" wrap="square">
            <a:normAutofit/>
          </a:bodyPr>
          <a:lstStyle/>
          <a:p>
            <a:pPr algn="ctr" indent="-171450" marL="171450">
              <a:lnSpc>
                <a:spcPct val="150000"/>
              </a:lnSpc>
              <a:spcBef>
                <a:spcPts val="450"/>
              </a:spcBef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ctr" indent="-171450" marL="171450">
              <a:lnSpc>
                <a:spcPct val="150000"/>
              </a:lnSpc>
              <a:spcBef>
                <a:spcPts val="450"/>
              </a:spcBef>
              <a:buFont charset="0" panose="020b0604020202020204" pitchFamily="34" typeface="Arial"/>
              <a:buChar char="•"/>
            </a:pPr>
            <a:endParaRPr altLang="zh-CN" lang="en-US" sz="1100">
              <a:cs typeface="+mn-ea"/>
              <a:sym typeface="+mn-lt"/>
            </a:endParaRPr>
          </a:p>
          <a:p>
            <a:pPr algn="ctr" indent="-171450" marL="171450">
              <a:lnSpc>
                <a:spcPct val="150000"/>
              </a:lnSpc>
              <a:spcBef>
                <a:spcPts val="450"/>
              </a:spcBef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  <a:p>
            <a:pPr algn="ctr" indent="-171450" marL="171450">
              <a:lnSpc>
                <a:spcPct val="150000"/>
              </a:lnSpc>
              <a:spcBef>
                <a:spcPts val="450"/>
              </a:spcBef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7" name="íšľïḓê">
            <a:extLst>
              <a:ext uri="{FF2B5EF4-FFF2-40B4-BE49-F238E27FC236}">
                <a16:creationId xmlns:a16="http://schemas.microsoft.com/office/drawing/2014/main" id="{B1E58B58-7F89-4210-9E5C-685B38E76952}"/>
              </a:ext>
            </a:extLst>
          </p:cNvPr>
          <p:cNvSpPr/>
          <p:nvPr/>
        </p:nvSpPr>
        <p:spPr>
          <a:xfrm>
            <a:off x="1421279" y="2514600"/>
            <a:ext cx="1550895" cy="1488141"/>
          </a:xfrm>
          <a:prstGeom prst="roundRect">
            <a:avLst>
              <a:gd fmla="val 8233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>
              <a:spcBef>
                <a:spcPct val="0"/>
              </a:spcBef>
            </a:pPr>
            <a:r>
              <a:rPr altLang="zh-CN" i="1" lang="en-US" sz="2000">
                <a:cs typeface="+mn-ea"/>
                <a:sym typeface="+mn-lt"/>
              </a:rPr>
              <a:t>01.Text</a:t>
            </a:r>
          </a:p>
        </p:txBody>
      </p:sp>
      <p:sp>
        <p:nvSpPr>
          <p:cNvPr id="19" name="îṡḻiďê">
            <a:extLst>
              <a:ext uri="{FF2B5EF4-FFF2-40B4-BE49-F238E27FC236}">
                <a16:creationId xmlns:a16="http://schemas.microsoft.com/office/drawing/2014/main" id="{801B8D83-F856-455F-AC8E-8105CED67CCC}"/>
              </a:ext>
            </a:extLst>
          </p:cNvPr>
          <p:cNvSpPr/>
          <p:nvPr/>
        </p:nvSpPr>
        <p:spPr>
          <a:xfrm>
            <a:off x="1906388" y="2259106"/>
            <a:ext cx="580676" cy="580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innerShdw dir="5400000" dist="25400">
              <a:schemeClr val="tx1">
                <a:alpha val="20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dk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dk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dk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dk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dk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dk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dk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dk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dk1"/>
                </a:solidFill>
              </a:defRPr>
            </a:lvl9pPr>
          </a:lstStyle>
          <a:p>
            <a:pPr algn="ctr"/>
            <a:endParaRPr b="1"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íṣlíḑè">
            <a:extLst>
              <a:ext uri="{FF2B5EF4-FFF2-40B4-BE49-F238E27FC236}">
                <a16:creationId xmlns:a16="http://schemas.microsoft.com/office/drawing/2014/main" id="{024540E4-85C1-4EC2-ADB5-20EBABA57259}"/>
              </a:ext>
            </a:extLst>
          </p:cNvPr>
          <p:cNvSpPr/>
          <p:nvPr/>
        </p:nvSpPr>
        <p:spPr>
          <a:xfrm>
            <a:off x="2043952" y="2396903"/>
            <a:ext cx="305548" cy="305082"/>
          </a:xfrm>
          <a:custGeom>
            <a:gdLst>
              <a:gd fmla="*/ 146058 w 607639" name="connsiteX0"/>
              <a:gd fmla="*/ 370925 h 606713" name="connsiteY0"/>
              <a:gd fmla="*/ 176497 w 607639" name="connsiteX1"/>
              <a:gd fmla="*/ 389678 h 606713" name="connsiteY1"/>
              <a:gd fmla="*/ 157717 w 607639" name="connsiteX2"/>
              <a:gd fmla="*/ 420074 h 606713" name="connsiteY2"/>
              <a:gd fmla="*/ 50644 w 607639" name="connsiteX3"/>
              <a:gd fmla="*/ 480332 h 606713" name="connsiteY3"/>
              <a:gd fmla="*/ 303775 w 607639" name="connsiteX4"/>
              <a:gd fmla="*/ 556143 h 606713" name="connsiteY4"/>
              <a:gd fmla="*/ 556995 w 607639" name="connsiteX5"/>
              <a:gd fmla="*/ 480332 h 606713" name="connsiteY5"/>
              <a:gd fmla="*/ 449833 w 607639" name="connsiteX6"/>
              <a:gd fmla="*/ 420074 h 606713" name="connsiteY6"/>
              <a:gd fmla="*/ 431053 w 607639" name="connsiteX7"/>
              <a:gd fmla="*/ 389678 h 606713" name="connsiteY7"/>
              <a:gd fmla="*/ 461492 w 607639" name="connsiteX8"/>
              <a:gd fmla="*/ 370925 h 606713" name="connsiteY8"/>
              <a:gd fmla="*/ 607639 w 607639" name="connsiteX9"/>
              <a:gd fmla="*/ 480332 h 606713" name="connsiteY9"/>
              <a:gd fmla="*/ 303775 w 607639" name="connsiteX10"/>
              <a:gd fmla="*/ 606713 h 606713" name="connsiteY10"/>
              <a:gd fmla="*/ 0 w 607639" name="connsiteX11"/>
              <a:gd fmla="*/ 480332 h 606713" name="connsiteY11"/>
              <a:gd fmla="*/ 146058 w 607639" name="connsiteX12"/>
              <a:gd fmla="*/ 370925 h 606713" name="connsiteY12"/>
              <a:gd fmla="*/ 303820 w 607639" name="connsiteX13"/>
              <a:gd fmla="*/ 151707 h 606713" name="connsiteY13"/>
              <a:gd fmla="*/ 329118 w 607639" name="connsiteX14"/>
              <a:gd fmla="*/ 176970 h 606713" name="connsiteY14"/>
              <a:gd fmla="*/ 303820 w 607639" name="connsiteX15"/>
              <a:gd fmla="*/ 202233 h 606713" name="connsiteY15"/>
              <a:gd fmla="*/ 278522 w 607639" name="connsiteX16"/>
              <a:gd fmla="*/ 176970 h 606713" name="connsiteY16"/>
              <a:gd fmla="*/ 303820 w 607639" name="connsiteX17"/>
              <a:gd fmla="*/ 151707 h 606713" name="connsiteY17"/>
              <a:gd fmla="*/ 303849 w 607639" name="connsiteX18"/>
              <a:gd fmla="*/ 101116 h 606713" name="connsiteY18"/>
              <a:gd fmla="*/ 227845 w 607639" name="connsiteX19"/>
              <a:gd fmla="*/ 176928 h 606713" name="connsiteY19"/>
              <a:gd fmla="*/ 303849 w 607639" name="connsiteX20"/>
              <a:gd fmla="*/ 252828 h 606713" name="connsiteY20"/>
              <a:gd fmla="*/ 379765 w 607639" name="connsiteX21"/>
              <a:gd fmla="*/ 176928 h 606713" name="connsiteY21"/>
              <a:gd fmla="*/ 303849 w 607639" name="connsiteX22"/>
              <a:gd fmla="*/ 101116 h 606713" name="connsiteY22"/>
              <a:gd fmla="*/ 320773 w 607639" name="connsiteX23"/>
              <a:gd fmla="*/ 813 h 606713" name="connsiteY23"/>
              <a:gd fmla="*/ 421772 w 607639" name="connsiteX24"/>
              <a:gd fmla="*/ 44857 h 606713" name="connsiteY24"/>
              <a:gd fmla="*/ 481045 w 607639" name="connsiteX25"/>
              <a:gd fmla="*/ 176928 h 606713" name="connsiteY25"/>
              <a:gd fmla="*/ 453723 w 607639" name="connsiteX26"/>
              <a:gd fmla="*/ 271226 h 606713" name="connsiteY26"/>
              <a:gd fmla="*/ 439305 w 607639" name="connsiteX27"/>
              <a:gd fmla="*/ 293889 h 606713" name="connsiteY27"/>
              <a:gd fmla="*/ 348260 w 607639" name="connsiteX28"/>
              <a:gd fmla="*/ 448001 h 606713" name="connsiteY28"/>
              <a:gd fmla="*/ 326455 w 607639" name="connsiteX29"/>
              <a:gd fmla="*/ 491639 h 606713" name="connsiteY29"/>
              <a:gd fmla="*/ 303849 w 607639" name="connsiteX30"/>
              <a:gd fmla="*/ 505593 h 606713" name="connsiteY30"/>
              <a:gd fmla="*/ 281155 w 607639" name="connsiteX31"/>
              <a:gd fmla="*/ 491639 h 606713" name="connsiteY31"/>
              <a:gd fmla="*/ 270831 w 607639" name="connsiteX32"/>
              <a:gd fmla="*/ 471020 h 606713" name="connsiteY32"/>
              <a:gd fmla="*/ 161007 w 607639" name="connsiteX33"/>
              <a:gd fmla="*/ 281624 h 606713" name="connsiteY33"/>
              <a:gd fmla="*/ 128345 w 607639" name="connsiteX34"/>
              <a:gd fmla="*/ 151776 h 606713" name="connsiteY34"/>
              <a:gd fmla="*/ 283113 w 607639" name="connsiteX35"/>
              <a:gd fmla="*/ 1219 h 606713" name="connsiteY35"/>
              <a:gd fmla="*/ 320773 w 607639" name="connsiteX36"/>
              <a:gd fmla="*/ 813 h 606713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b="b" l="l" r="r" t="t"/>
            <a:pathLst>
              <a:path h="606713" w="607639">
                <a:moveTo>
                  <a:pt x="146058" y="370925"/>
                </a:moveTo>
                <a:cubicBezTo>
                  <a:pt x="159675" y="367637"/>
                  <a:pt x="173293" y="376080"/>
                  <a:pt x="176497" y="389678"/>
                </a:cubicBezTo>
                <a:cubicBezTo>
                  <a:pt x="179791" y="403276"/>
                  <a:pt x="171335" y="416874"/>
                  <a:pt x="157717" y="420074"/>
                </a:cubicBezTo>
                <a:cubicBezTo>
                  <a:pt x="79215" y="438738"/>
                  <a:pt x="50644" y="466289"/>
                  <a:pt x="50644" y="480332"/>
                </a:cubicBezTo>
                <a:cubicBezTo>
                  <a:pt x="50644" y="510460"/>
                  <a:pt x="151665" y="556143"/>
                  <a:pt x="303775" y="556143"/>
                </a:cubicBezTo>
                <a:cubicBezTo>
                  <a:pt x="455974" y="556143"/>
                  <a:pt x="556995" y="510460"/>
                  <a:pt x="556995" y="480332"/>
                </a:cubicBezTo>
                <a:cubicBezTo>
                  <a:pt x="556995" y="466289"/>
                  <a:pt x="528513" y="438738"/>
                  <a:pt x="449833" y="420074"/>
                </a:cubicBezTo>
                <a:cubicBezTo>
                  <a:pt x="436215" y="416874"/>
                  <a:pt x="427848" y="403276"/>
                  <a:pt x="431053" y="389678"/>
                </a:cubicBezTo>
                <a:cubicBezTo>
                  <a:pt x="434257" y="376080"/>
                  <a:pt x="447964" y="367637"/>
                  <a:pt x="461492" y="370925"/>
                </a:cubicBezTo>
                <a:cubicBezTo>
                  <a:pt x="555749" y="393233"/>
                  <a:pt x="607639" y="432072"/>
                  <a:pt x="607639" y="480332"/>
                </a:cubicBezTo>
                <a:cubicBezTo>
                  <a:pt x="607639" y="563253"/>
                  <a:pt x="454817" y="606713"/>
                  <a:pt x="303775" y="606713"/>
                </a:cubicBezTo>
                <a:cubicBezTo>
                  <a:pt x="152911" y="606713"/>
                  <a:pt x="0" y="563253"/>
                  <a:pt x="0" y="480332"/>
                </a:cubicBezTo>
                <a:cubicBezTo>
                  <a:pt x="0" y="432072"/>
                  <a:pt x="51890" y="393233"/>
                  <a:pt x="146058" y="370925"/>
                </a:cubicBezTo>
                <a:close/>
                <a:moveTo>
                  <a:pt x="303820" y="151707"/>
                </a:moveTo>
                <a:cubicBezTo>
                  <a:pt x="317792" y="151707"/>
                  <a:pt x="329118" y="163018"/>
                  <a:pt x="329118" y="176970"/>
                </a:cubicBezTo>
                <a:cubicBezTo>
                  <a:pt x="329118" y="190922"/>
                  <a:pt x="317792" y="202233"/>
                  <a:pt x="303820" y="202233"/>
                </a:cubicBezTo>
                <a:cubicBezTo>
                  <a:pt x="289848" y="202233"/>
                  <a:pt x="278522" y="190922"/>
                  <a:pt x="278522" y="176970"/>
                </a:cubicBezTo>
                <a:cubicBezTo>
                  <a:pt x="278522" y="163018"/>
                  <a:pt x="289848" y="151707"/>
                  <a:pt x="303820" y="151707"/>
                </a:cubicBezTo>
                <a:close/>
                <a:moveTo>
                  <a:pt x="303849" y="101116"/>
                </a:moveTo>
                <a:cubicBezTo>
                  <a:pt x="261931" y="101116"/>
                  <a:pt x="227845" y="135156"/>
                  <a:pt x="227845" y="176928"/>
                </a:cubicBezTo>
                <a:cubicBezTo>
                  <a:pt x="227845" y="218788"/>
                  <a:pt x="261931" y="252828"/>
                  <a:pt x="303849" y="252828"/>
                </a:cubicBezTo>
                <a:cubicBezTo>
                  <a:pt x="345679" y="252828"/>
                  <a:pt x="379765" y="218788"/>
                  <a:pt x="379765" y="176928"/>
                </a:cubicBezTo>
                <a:cubicBezTo>
                  <a:pt x="379765" y="135156"/>
                  <a:pt x="345679" y="101116"/>
                  <a:pt x="303849" y="101116"/>
                </a:cubicBezTo>
                <a:close/>
                <a:moveTo>
                  <a:pt x="320773" y="813"/>
                </a:moveTo>
                <a:cubicBezTo>
                  <a:pt x="358044" y="4396"/>
                  <a:pt x="393538" y="19728"/>
                  <a:pt x="421772" y="44857"/>
                </a:cubicBezTo>
                <a:cubicBezTo>
                  <a:pt x="459418" y="78452"/>
                  <a:pt x="481045" y="126623"/>
                  <a:pt x="481045" y="176928"/>
                </a:cubicBezTo>
                <a:cubicBezTo>
                  <a:pt x="481045" y="210434"/>
                  <a:pt x="471611" y="242963"/>
                  <a:pt x="453723" y="271226"/>
                </a:cubicBezTo>
                <a:lnTo>
                  <a:pt x="439305" y="293889"/>
                </a:lnTo>
                <a:cubicBezTo>
                  <a:pt x="407621" y="343571"/>
                  <a:pt x="374870" y="394942"/>
                  <a:pt x="348260" y="448001"/>
                </a:cubicBezTo>
                <a:lnTo>
                  <a:pt x="326455" y="491639"/>
                </a:lnTo>
                <a:cubicBezTo>
                  <a:pt x="322183" y="500172"/>
                  <a:pt x="313372" y="505593"/>
                  <a:pt x="303849" y="505593"/>
                </a:cubicBezTo>
                <a:cubicBezTo>
                  <a:pt x="294238" y="505593"/>
                  <a:pt x="285427" y="500172"/>
                  <a:pt x="281155" y="491639"/>
                </a:cubicBezTo>
                <a:lnTo>
                  <a:pt x="270831" y="471020"/>
                </a:lnTo>
                <a:cubicBezTo>
                  <a:pt x="237457" y="404363"/>
                  <a:pt x="203993" y="339749"/>
                  <a:pt x="161007" y="281624"/>
                </a:cubicBezTo>
                <a:cubicBezTo>
                  <a:pt x="133507" y="244296"/>
                  <a:pt x="121937" y="198258"/>
                  <a:pt x="128345" y="151776"/>
                </a:cubicBezTo>
                <a:cubicBezTo>
                  <a:pt x="139292" y="73475"/>
                  <a:pt x="204349" y="10106"/>
                  <a:pt x="283113" y="1219"/>
                </a:cubicBezTo>
                <a:cubicBezTo>
                  <a:pt x="295729" y="-270"/>
                  <a:pt x="308350" y="-381"/>
                  <a:pt x="320773" y="8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9" name="îṩľïḓè">
            <a:extLst>
              <a:ext uri="{FF2B5EF4-FFF2-40B4-BE49-F238E27FC236}">
                <a16:creationId xmlns:a16="http://schemas.microsoft.com/office/drawing/2014/main" id="{DC2C28F5-8093-4C9A-B2E2-F3495DFC0CC9}"/>
              </a:ext>
            </a:extLst>
          </p:cNvPr>
          <p:cNvSpPr/>
          <p:nvPr/>
        </p:nvSpPr>
        <p:spPr>
          <a:xfrm>
            <a:off x="4572374" y="4258235"/>
            <a:ext cx="3047253" cy="1888565"/>
          </a:xfrm>
          <a:prstGeom prst="roundRect">
            <a:avLst>
              <a:gd fmla="val 5275" name="adj"/>
            </a:avLst>
          </a:prstGeom>
          <a:noFill/>
          <a:ln w="3175">
            <a:gradFill flip="none" rotWithShape="1"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rgbClr val="000000"/>
                </a:gs>
              </a:gsLst>
              <a:lin ang="16200000" scaled="1"/>
            </a:gradFill>
          </a:ln>
          <a:effectLst>
            <a:outerShdw dir="16200000" dist="38100" rotWithShape="0">
              <a:prstClr val="black">
                <a:alpha val="0"/>
              </a:prstClr>
            </a:outerShdw>
          </a:effectLst>
        </p:spPr>
        <p:txBody>
          <a:bodyPr bIns="45720" lIns="91440" rIns="91440" tIns="45720" wrap="square">
            <a:normAutofit/>
          </a:bodyPr>
          <a:lstStyle/>
          <a:p>
            <a:pPr algn="ctr" indent="-171450" marL="171450">
              <a:lnSpc>
                <a:spcPct val="150000"/>
              </a:lnSpc>
              <a:spcBef>
                <a:spcPts val="450"/>
              </a:spcBef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ctr" indent="-171450" marL="171450">
              <a:lnSpc>
                <a:spcPct val="150000"/>
              </a:lnSpc>
              <a:spcBef>
                <a:spcPts val="450"/>
              </a:spcBef>
              <a:buFont charset="0" panose="020b0604020202020204" pitchFamily="34" typeface="Arial"/>
              <a:buChar char="•"/>
            </a:pPr>
            <a:endParaRPr altLang="zh-CN" lang="en-US" sz="1100">
              <a:cs typeface="+mn-ea"/>
              <a:sym typeface="+mn-lt"/>
            </a:endParaRPr>
          </a:p>
          <a:p>
            <a:pPr algn="ctr" indent="-171450" marL="171450">
              <a:lnSpc>
                <a:spcPct val="150000"/>
              </a:lnSpc>
              <a:spcBef>
                <a:spcPts val="450"/>
              </a:spcBef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  <a:p>
            <a:pPr algn="ctr" indent="-171450" marL="171450">
              <a:lnSpc>
                <a:spcPct val="150000"/>
              </a:lnSpc>
              <a:spcBef>
                <a:spcPts val="450"/>
              </a:spcBef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10" name="îṡ1iḑé">
            <a:extLst>
              <a:ext uri="{FF2B5EF4-FFF2-40B4-BE49-F238E27FC236}">
                <a16:creationId xmlns:a16="http://schemas.microsoft.com/office/drawing/2014/main" id="{809385B6-89B6-4BD5-99E4-A7040D83A428}"/>
              </a:ext>
            </a:extLst>
          </p:cNvPr>
          <p:cNvSpPr/>
          <p:nvPr/>
        </p:nvSpPr>
        <p:spPr>
          <a:xfrm>
            <a:off x="5320553" y="2514600"/>
            <a:ext cx="1550895" cy="1488141"/>
          </a:xfrm>
          <a:prstGeom prst="roundRect">
            <a:avLst>
              <a:gd fmla="val 8233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>
              <a:spcBef>
                <a:spcPct val="0"/>
              </a:spcBef>
            </a:pPr>
            <a:r>
              <a:rPr altLang="zh-CN" i="1" lang="en-US" sz="2000">
                <a:cs typeface="+mn-ea"/>
                <a:sym typeface="+mn-lt"/>
              </a:rPr>
              <a:t>02.Text</a:t>
            </a:r>
          </a:p>
        </p:txBody>
      </p:sp>
      <p:sp>
        <p:nvSpPr>
          <p:cNvPr id="17" name="isḷíḑé">
            <a:extLst>
              <a:ext uri="{FF2B5EF4-FFF2-40B4-BE49-F238E27FC236}">
                <a16:creationId xmlns:a16="http://schemas.microsoft.com/office/drawing/2014/main" id="{AE1A01ED-D129-431D-A26A-0701FC1299A2}"/>
              </a:ext>
            </a:extLst>
          </p:cNvPr>
          <p:cNvSpPr/>
          <p:nvPr/>
        </p:nvSpPr>
        <p:spPr>
          <a:xfrm>
            <a:off x="5805662" y="2259106"/>
            <a:ext cx="580676" cy="580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innerShdw dir="5400000" dist="25400">
              <a:schemeClr val="tx1">
                <a:alpha val="20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dk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dk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dk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dk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dk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dk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dk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dk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dk1"/>
                </a:solidFill>
              </a:defRPr>
            </a:lvl9pPr>
          </a:lstStyle>
          <a:p>
            <a:pPr algn="ctr"/>
            <a:endParaRPr b="1"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îSļîde">
            <a:extLst>
              <a:ext uri="{FF2B5EF4-FFF2-40B4-BE49-F238E27FC236}">
                <a16:creationId xmlns:a16="http://schemas.microsoft.com/office/drawing/2014/main" id="{3AD2EC00-46DA-408E-9B08-52BD78DE9ED8}"/>
              </a:ext>
            </a:extLst>
          </p:cNvPr>
          <p:cNvSpPr/>
          <p:nvPr/>
        </p:nvSpPr>
        <p:spPr>
          <a:xfrm>
            <a:off x="5943226" y="2396903"/>
            <a:ext cx="305548" cy="305082"/>
          </a:xfrm>
          <a:custGeom>
            <a:gdLst>
              <a:gd fmla="*/ 146058 w 607639" name="connsiteX0"/>
              <a:gd fmla="*/ 370925 h 606713" name="connsiteY0"/>
              <a:gd fmla="*/ 176497 w 607639" name="connsiteX1"/>
              <a:gd fmla="*/ 389678 h 606713" name="connsiteY1"/>
              <a:gd fmla="*/ 157717 w 607639" name="connsiteX2"/>
              <a:gd fmla="*/ 420074 h 606713" name="connsiteY2"/>
              <a:gd fmla="*/ 50644 w 607639" name="connsiteX3"/>
              <a:gd fmla="*/ 480332 h 606713" name="connsiteY3"/>
              <a:gd fmla="*/ 303775 w 607639" name="connsiteX4"/>
              <a:gd fmla="*/ 556143 h 606713" name="connsiteY4"/>
              <a:gd fmla="*/ 556995 w 607639" name="connsiteX5"/>
              <a:gd fmla="*/ 480332 h 606713" name="connsiteY5"/>
              <a:gd fmla="*/ 449833 w 607639" name="connsiteX6"/>
              <a:gd fmla="*/ 420074 h 606713" name="connsiteY6"/>
              <a:gd fmla="*/ 431053 w 607639" name="connsiteX7"/>
              <a:gd fmla="*/ 389678 h 606713" name="connsiteY7"/>
              <a:gd fmla="*/ 461492 w 607639" name="connsiteX8"/>
              <a:gd fmla="*/ 370925 h 606713" name="connsiteY8"/>
              <a:gd fmla="*/ 607639 w 607639" name="connsiteX9"/>
              <a:gd fmla="*/ 480332 h 606713" name="connsiteY9"/>
              <a:gd fmla="*/ 303775 w 607639" name="connsiteX10"/>
              <a:gd fmla="*/ 606713 h 606713" name="connsiteY10"/>
              <a:gd fmla="*/ 0 w 607639" name="connsiteX11"/>
              <a:gd fmla="*/ 480332 h 606713" name="connsiteY11"/>
              <a:gd fmla="*/ 146058 w 607639" name="connsiteX12"/>
              <a:gd fmla="*/ 370925 h 606713" name="connsiteY12"/>
              <a:gd fmla="*/ 303820 w 607639" name="connsiteX13"/>
              <a:gd fmla="*/ 151707 h 606713" name="connsiteY13"/>
              <a:gd fmla="*/ 329118 w 607639" name="connsiteX14"/>
              <a:gd fmla="*/ 176970 h 606713" name="connsiteY14"/>
              <a:gd fmla="*/ 303820 w 607639" name="connsiteX15"/>
              <a:gd fmla="*/ 202233 h 606713" name="connsiteY15"/>
              <a:gd fmla="*/ 278522 w 607639" name="connsiteX16"/>
              <a:gd fmla="*/ 176970 h 606713" name="connsiteY16"/>
              <a:gd fmla="*/ 303820 w 607639" name="connsiteX17"/>
              <a:gd fmla="*/ 151707 h 606713" name="connsiteY17"/>
              <a:gd fmla="*/ 303849 w 607639" name="connsiteX18"/>
              <a:gd fmla="*/ 101116 h 606713" name="connsiteY18"/>
              <a:gd fmla="*/ 227845 w 607639" name="connsiteX19"/>
              <a:gd fmla="*/ 176928 h 606713" name="connsiteY19"/>
              <a:gd fmla="*/ 303849 w 607639" name="connsiteX20"/>
              <a:gd fmla="*/ 252828 h 606713" name="connsiteY20"/>
              <a:gd fmla="*/ 379765 w 607639" name="connsiteX21"/>
              <a:gd fmla="*/ 176928 h 606713" name="connsiteY21"/>
              <a:gd fmla="*/ 303849 w 607639" name="connsiteX22"/>
              <a:gd fmla="*/ 101116 h 606713" name="connsiteY22"/>
              <a:gd fmla="*/ 320773 w 607639" name="connsiteX23"/>
              <a:gd fmla="*/ 813 h 606713" name="connsiteY23"/>
              <a:gd fmla="*/ 421772 w 607639" name="connsiteX24"/>
              <a:gd fmla="*/ 44857 h 606713" name="connsiteY24"/>
              <a:gd fmla="*/ 481045 w 607639" name="connsiteX25"/>
              <a:gd fmla="*/ 176928 h 606713" name="connsiteY25"/>
              <a:gd fmla="*/ 453723 w 607639" name="connsiteX26"/>
              <a:gd fmla="*/ 271226 h 606713" name="connsiteY26"/>
              <a:gd fmla="*/ 439305 w 607639" name="connsiteX27"/>
              <a:gd fmla="*/ 293889 h 606713" name="connsiteY27"/>
              <a:gd fmla="*/ 348260 w 607639" name="connsiteX28"/>
              <a:gd fmla="*/ 448001 h 606713" name="connsiteY28"/>
              <a:gd fmla="*/ 326455 w 607639" name="connsiteX29"/>
              <a:gd fmla="*/ 491639 h 606713" name="connsiteY29"/>
              <a:gd fmla="*/ 303849 w 607639" name="connsiteX30"/>
              <a:gd fmla="*/ 505593 h 606713" name="connsiteY30"/>
              <a:gd fmla="*/ 281155 w 607639" name="connsiteX31"/>
              <a:gd fmla="*/ 491639 h 606713" name="connsiteY31"/>
              <a:gd fmla="*/ 270831 w 607639" name="connsiteX32"/>
              <a:gd fmla="*/ 471020 h 606713" name="connsiteY32"/>
              <a:gd fmla="*/ 161007 w 607639" name="connsiteX33"/>
              <a:gd fmla="*/ 281624 h 606713" name="connsiteY33"/>
              <a:gd fmla="*/ 128345 w 607639" name="connsiteX34"/>
              <a:gd fmla="*/ 151776 h 606713" name="connsiteY34"/>
              <a:gd fmla="*/ 283113 w 607639" name="connsiteX35"/>
              <a:gd fmla="*/ 1219 h 606713" name="connsiteY35"/>
              <a:gd fmla="*/ 320773 w 607639" name="connsiteX36"/>
              <a:gd fmla="*/ 813 h 606713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b="b" l="l" r="r" t="t"/>
            <a:pathLst>
              <a:path h="606713" w="607639">
                <a:moveTo>
                  <a:pt x="146058" y="370925"/>
                </a:moveTo>
                <a:cubicBezTo>
                  <a:pt x="159675" y="367637"/>
                  <a:pt x="173293" y="376080"/>
                  <a:pt x="176497" y="389678"/>
                </a:cubicBezTo>
                <a:cubicBezTo>
                  <a:pt x="179791" y="403276"/>
                  <a:pt x="171335" y="416874"/>
                  <a:pt x="157717" y="420074"/>
                </a:cubicBezTo>
                <a:cubicBezTo>
                  <a:pt x="79215" y="438738"/>
                  <a:pt x="50644" y="466289"/>
                  <a:pt x="50644" y="480332"/>
                </a:cubicBezTo>
                <a:cubicBezTo>
                  <a:pt x="50644" y="510460"/>
                  <a:pt x="151665" y="556143"/>
                  <a:pt x="303775" y="556143"/>
                </a:cubicBezTo>
                <a:cubicBezTo>
                  <a:pt x="455974" y="556143"/>
                  <a:pt x="556995" y="510460"/>
                  <a:pt x="556995" y="480332"/>
                </a:cubicBezTo>
                <a:cubicBezTo>
                  <a:pt x="556995" y="466289"/>
                  <a:pt x="528513" y="438738"/>
                  <a:pt x="449833" y="420074"/>
                </a:cubicBezTo>
                <a:cubicBezTo>
                  <a:pt x="436215" y="416874"/>
                  <a:pt x="427848" y="403276"/>
                  <a:pt x="431053" y="389678"/>
                </a:cubicBezTo>
                <a:cubicBezTo>
                  <a:pt x="434257" y="376080"/>
                  <a:pt x="447964" y="367637"/>
                  <a:pt x="461492" y="370925"/>
                </a:cubicBezTo>
                <a:cubicBezTo>
                  <a:pt x="555749" y="393233"/>
                  <a:pt x="607639" y="432072"/>
                  <a:pt x="607639" y="480332"/>
                </a:cubicBezTo>
                <a:cubicBezTo>
                  <a:pt x="607639" y="563253"/>
                  <a:pt x="454817" y="606713"/>
                  <a:pt x="303775" y="606713"/>
                </a:cubicBezTo>
                <a:cubicBezTo>
                  <a:pt x="152911" y="606713"/>
                  <a:pt x="0" y="563253"/>
                  <a:pt x="0" y="480332"/>
                </a:cubicBezTo>
                <a:cubicBezTo>
                  <a:pt x="0" y="432072"/>
                  <a:pt x="51890" y="393233"/>
                  <a:pt x="146058" y="370925"/>
                </a:cubicBezTo>
                <a:close/>
                <a:moveTo>
                  <a:pt x="303820" y="151707"/>
                </a:moveTo>
                <a:cubicBezTo>
                  <a:pt x="317792" y="151707"/>
                  <a:pt x="329118" y="163018"/>
                  <a:pt x="329118" y="176970"/>
                </a:cubicBezTo>
                <a:cubicBezTo>
                  <a:pt x="329118" y="190922"/>
                  <a:pt x="317792" y="202233"/>
                  <a:pt x="303820" y="202233"/>
                </a:cubicBezTo>
                <a:cubicBezTo>
                  <a:pt x="289848" y="202233"/>
                  <a:pt x="278522" y="190922"/>
                  <a:pt x="278522" y="176970"/>
                </a:cubicBezTo>
                <a:cubicBezTo>
                  <a:pt x="278522" y="163018"/>
                  <a:pt x="289848" y="151707"/>
                  <a:pt x="303820" y="151707"/>
                </a:cubicBezTo>
                <a:close/>
                <a:moveTo>
                  <a:pt x="303849" y="101116"/>
                </a:moveTo>
                <a:cubicBezTo>
                  <a:pt x="261931" y="101116"/>
                  <a:pt x="227845" y="135156"/>
                  <a:pt x="227845" y="176928"/>
                </a:cubicBezTo>
                <a:cubicBezTo>
                  <a:pt x="227845" y="218788"/>
                  <a:pt x="261931" y="252828"/>
                  <a:pt x="303849" y="252828"/>
                </a:cubicBezTo>
                <a:cubicBezTo>
                  <a:pt x="345679" y="252828"/>
                  <a:pt x="379765" y="218788"/>
                  <a:pt x="379765" y="176928"/>
                </a:cubicBezTo>
                <a:cubicBezTo>
                  <a:pt x="379765" y="135156"/>
                  <a:pt x="345679" y="101116"/>
                  <a:pt x="303849" y="101116"/>
                </a:cubicBezTo>
                <a:close/>
                <a:moveTo>
                  <a:pt x="320773" y="813"/>
                </a:moveTo>
                <a:cubicBezTo>
                  <a:pt x="358044" y="4396"/>
                  <a:pt x="393538" y="19728"/>
                  <a:pt x="421772" y="44857"/>
                </a:cubicBezTo>
                <a:cubicBezTo>
                  <a:pt x="459418" y="78452"/>
                  <a:pt x="481045" y="126623"/>
                  <a:pt x="481045" y="176928"/>
                </a:cubicBezTo>
                <a:cubicBezTo>
                  <a:pt x="481045" y="210434"/>
                  <a:pt x="471611" y="242963"/>
                  <a:pt x="453723" y="271226"/>
                </a:cubicBezTo>
                <a:lnTo>
                  <a:pt x="439305" y="293889"/>
                </a:lnTo>
                <a:cubicBezTo>
                  <a:pt x="407621" y="343571"/>
                  <a:pt x="374870" y="394942"/>
                  <a:pt x="348260" y="448001"/>
                </a:cubicBezTo>
                <a:lnTo>
                  <a:pt x="326455" y="491639"/>
                </a:lnTo>
                <a:cubicBezTo>
                  <a:pt x="322183" y="500172"/>
                  <a:pt x="313372" y="505593"/>
                  <a:pt x="303849" y="505593"/>
                </a:cubicBezTo>
                <a:cubicBezTo>
                  <a:pt x="294238" y="505593"/>
                  <a:pt x="285427" y="500172"/>
                  <a:pt x="281155" y="491639"/>
                </a:cubicBezTo>
                <a:lnTo>
                  <a:pt x="270831" y="471020"/>
                </a:lnTo>
                <a:cubicBezTo>
                  <a:pt x="237457" y="404363"/>
                  <a:pt x="203993" y="339749"/>
                  <a:pt x="161007" y="281624"/>
                </a:cubicBezTo>
                <a:cubicBezTo>
                  <a:pt x="133507" y="244296"/>
                  <a:pt x="121937" y="198258"/>
                  <a:pt x="128345" y="151776"/>
                </a:cubicBezTo>
                <a:cubicBezTo>
                  <a:pt x="139292" y="73475"/>
                  <a:pt x="204349" y="10106"/>
                  <a:pt x="283113" y="1219"/>
                </a:cubicBezTo>
                <a:cubicBezTo>
                  <a:pt x="295729" y="-270"/>
                  <a:pt x="308350" y="-381"/>
                  <a:pt x="320773" y="8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ï$ļiḑê">
            <a:extLst>
              <a:ext uri="{FF2B5EF4-FFF2-40B4-BE49-F238E27FC236}">
                <a16:creationId xmlns:a16="http://schemas.microsoft.com/office/drawing/2014/main" id="{1AB33B4E-337A-4A3C-B282-BC748E100E7C}"/>
              </a:ext>
            </a:extLst>
          </p:cNvPr>
          <p:cNvSpPr/>
          <p:nvPr/>
        </p:nvSpPr>
        <p:spPr>
          <a:xfrm>
            <a:off x="8471647" y="4258235"/>
            <a:ext cx="3047253" cy="1888565"/>
          </a:xfrm>
          <a:prstGeom prst="roundRect">
            <a:avLst>
              <a:gd fmla="val 5275" name="adj"/>
            </a:avLst>
          </a:prstGeom>
          <a:noFill/>
          <a:ln w="3175">
            <a:gradFill flip="none" rotWithShape="1">
              <a:gsLst>
                <a:gs pos="0">
                  <a:schemeClr val="bg1">
                    <a:lumMod val="0"/>
                    <a:lumOff val="100000"/>
                    <a:alpha val="0"/>
                  </a:schemeClr>
                </a:gs>
                <a:gs pos="100000">
                  <a:srgbClr val="000000"/>
                </a:gs>
              </a:gsLst>
              <a:lin ang="16200000" scaled="1"/>
            </a:gradFill>
          </a:ln>
          <a:effectLst>
            <a:outerShdw dir="16200000" dist="38100" rotWithShape="0">
              <a:prstClr val="black">
                <a:alpha val="0"/>
              </a:prstClr>
            </a:outerShdw>
          </a:effectLst>
        </p:spPr>
        <p:txBody>
          <a:bodyPr bIns="45720" lIns="91440" rIns="91440" tIns="45720" wrap="square">
            <a:normAutofit/>
          </a:bodyPr>
          <a:lstStyle/>
          <a:p>
            <a:pPr algn="ctr" indent="-171450" marL="171450">
              <a:lnSpc>
                <a:spcPct val="150000"/>
              </a:lnSpc>
              <a:spcBef>
                <a:spcPts val="450"/>
              </a:spcBef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ctr" indent="-171450" marL="171450">
              <a:lnSpc>
                <a:spcPct val="150000"/>
              </a:lnSpc>
              <a:spcBef>
                <a:spcPts val="450"/>
              </a:spcBef>
              <a:buFont charset="0" panose="020b0604020202020204" pitchFamily="34" typeface="Arial"/>
              <a:buChar char="•"/>
            </a:pPr>
            <a:endParaRPr altLang="zh-CN" lang="en-US" sz="1100">
              <a:cs typeface="+mn-ea"/>
              <a:sym typeface="+mn-lt"/>
            </a:endParaRPr>
          </a:p>
          <a:p>
            <a:pPr algn="ctr" indent="-171450" marL="171450">
              <a:lnSpc>
                <a:spcPct val="150000"/>
              </a:lnSpc>
              <a:spcBef>
                <a:spcPts val="450"/>
              </a:spcBef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  <a:p>
            <a:pPr algn="ctr" indent="-171450" marL="171450">
              <a:lnSpc>
                <a:spcPct val="150000"/>
              </a:lnSpc>
              <a:spcBef>
                <a:spcPts val="450"/>
              </a:spcBef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13" name="i$ḷiḋê">
            <a:extLst>
              <a:ext uri="{FF2B5EF4-FFF2-40B4-BE49-F238E27FC236}">
                <a16:creationId xmlns:a16="http://schemas.microsoft.com/office/drawing/2014/main" id="{B76C36CC-2348-4E16-AB61-C476D064C194}"/>
              </a:ext>
            </a:extLst>
          </p:cNvPr>
          <p:cNvSpPr/>
          <p:nvPr/>
        </p:nvSpPr>
        <p:spPr>
          <a:xfrm>
            <a:off x="9219826" y="2514600"/>
            <a:ext cx="1550895" cy="1488141"/>
          </a:xfrm>
          <a:prstGeom prst="roundRect">
            <a:avLst>
              <a:gd fmla="val 8233" name="adj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>
              <a:spcBef>
                <a:spcPct val="0"/>
              </a:spcBef>
            </a:pPr>
            <a:r>
              <a:rPr altLang="zh-CN" i="1" lang="en-US" sz="2000">
                <a:cs typeface="+mn-ea"/>
                <a:sym typeface="+mn-lt"/>
              </a:rPr>
              <a:t>03.Text</a:t>
            </a:r>
          </a:p>
        </p:txBody>
      </p:sp>
      <p:sp>
        <p:nvSpPr>
          <p:cNvPr id="15" name="îṣ1idè">
            <a:extLst>
              <a:ext uri="{FF2B5EF4-FFF2-40B4-BE49-F238E27FC236}">
                <a16:creationId xmlns:a16="http://schemas.microsoft.com/office/drawing/2014/main" id="{AA114913-A01C-4338-B380-4F88BFFCBA82}"/>
              </a:ext>
            </a:extLst>
          </p:cNvPr>
          <p:cNvSpPr/>
          <p:nvPr/>
        </p:nvSpPr>
        <p:spPr>
          <a:xfrm>
            <a:off x="9704935" y="2259106"/>
            <a:ext cx="580676" cy="58067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innerShdw dir="5400000" dist="25400">
              <a:schemeClr val="tx1">
                <a:alpha val="20000"/>
              </a:scheme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dk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dk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dk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dk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dk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dk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dk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dk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dk1"/>
                </a:solidFill>
              </a:defRPr>
            </a:lvl9pPr>
          </a:lstStyle>
          <a:p>
            <a:pPr algn="ctr"/>
            <a:endParaRPr b="1"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ïṡḻíḋê">
            <a:extLst>
              <a:ext uri="{FF2B5EF4-FFF2-40B4-BE49-F238E27FC236}">
                <a16:creationId xmlns:a16="http://schemas.microsoft.com/office/drawing/2014/main" id="{3B2E4DE1-3EB9-4DDB-A0BA-999905CE79D8}"/>
              </a:ext>
            </a:extLst>
          </p:cNvPr>
          <p:cNvSpPr/>
          <p:nvPr/>
        </p:nvSpPr>
        <p:spPr>
          <a:xfrm>
            <a:off x="9842499" y="2396903"/>
            <a:ext cx="305548" cy="305082"/>
          </a:xfrm>
          <a:custGeom>
            <a:gdLst>
              <a:gd fmla="*/ 146058 w 607639" name="connsiteX0"/>
              <a:gd fmla="*/ 370925 h 606713" name="connsiteY0"/>
              <a:gd fmla="*/ 176497 w 607639" name="connsiteX1"/>
              <a:gd fmla="*/ 389678 h 606713" name="connsiteY1"/>
              <a:gd fmla="*/ 157717 w 607639" name="connsiteX2"/>
              <a:gd fmla="*/ 420074 h 606713" name="connsiteY2"/>
              <a:gd fmla="*/ 50644 w 607639" name="connsiteX3"/>
              <a:gd fmla="*/ 480332 h 606713" name="connsiteY3"/>
              <a:gd fmla="*/ 303775 w 607639" name="connsiteX4"/>
              <a:gd fmla="*/ 556143 h 606713" name="connsiteY4"/>
              <a:gd fmla="*/ 556995 w 607639" name="connsiteX5"/>
              <a:gd fmla="*/ 480332 h 606713" name="connsiteY5"/>
              <a:gd fmla="*/ 449833 w 607639" name="connsiteX6"/>
              <a:gd fmla="*/ 420074 h 606713" name="connsiteY6"/>
              <a:gd fmla="*/ 431053 w 607639" name="connsiteX7"/>
              <a:gd fmla="*/ 389678 h 606713" name="connsiteY7"/>
              <a:gd fmla="*/ 461492 w 607639" name="connsiteX8"/>
              <a:gd fmla="*/ 370925 h 606713" name="connsiteY8"/>
              <a:gd fmla="*/ 607639 w 607639" name="connsiteX9"/>
              <a:gd fmla="*/ 480332 h 606713" name="connsiteY9"/>
              <a:gd fmla="*/ 303775 w 607639" name="connsiteX10"/>
              <a:gd fmla="*/ 606713 h 606713" name="connsiteY10"/>
              <a:gd fmla="*/ 0 w 607639" name="connsiteX11"/>
              <a:gd fmla="*/ 480332 h 606713" name="connsiteY11"/>
              <a:gd fmla="*/ 146058 w 607639" name="connsiteX12"/>
              <a:gd fmla="*/ 370925 h 606713" name="connsiteY12"/>
              <a:gd fmla="*/ 303820 w 607639" name="connsiteX13"/>
              <a:gd fmla="*/ 151707 h 606713" name="connsiteY13"/>
              <a:gd fmla="*/ 329118 w 607639" name="connsiteX14"/>
              <a:gd fmla="*/ 176970 h 606713" name="connsiteY14"/>
              <a:gd fmla="*/ 303820 w 607639" name="connsiteX15"/>
              <a:gd fmla="*/ 202233 h 606713" name="connsiteY15"/>
              <a:gd fmla="*/ 278522 w 607639" name="connsiteX16"/>
              <a:gd fmla="*/ 176970 h 606713" name="connsiteY16"/>
              <a:gd fmla="*/ 303820 w 607639" name="connsiteX17"/>
              <a:gd fmla="*/ 151707 h 606713" name="connsiteY17"/>
              <a:gd fmla="*/ 303849 w 607639" name="connsiteX18"/>
              <a:gd fmla="*/ 101116 h 606713" name="connsiteY18"/>
              <a:gd fmla="*/ 227845 w 607639" name="connsiteX19"/>
              <a:gd fmla="*/ 176928 h 606713" name="connsiteY19"/>
              <a:gd fmla="*/ 303849 w 607639" name="connsiteX20"/>
              <a:gd fmla="*/ 252828 h 606713" name="connsiteY20"/>
              <a:gd fmla="*/ 379765 w 607639" name="connsiteX21"/>
              <a:gd fmla="*/ 176928 h 606713" name="connsiteY21"/>
              <a:gd fmla="*/ 303849 w 607639" name="connsiteX22"/>
              <a:gd fmla="*/ 101116 h 606713" name="connsiteY22"/>
              <a:gd fmla="*/ 320773 w 607639" name="connsiteX23"/>
              <a:gd fmla="*/ 813 h 606713" name="connsiteY23"/>
              <a:gd fmla="*/ 421772 w 607639" name="connsiteX24"/>
              <a:gd fmla="*/ 44857 h 606713" name="connsiteY24"/>
              <a:gd fmla="*/ 481045 w 607639" name="connsiteX25"/>
              <a:gd fmla="*/ 176928 h 606713" name="connsiteY25"/>
              <a:gd fmla="*/ 453723 w 607639" name="connsiteX26"/>
              <a:gd fmla="*/ 271226 h 606713" name="connsiteY26"/>
              <a:gd fmla="*/ 439305 w 607639" name="connsiteX27"/>
              <a:gd fmla="*/ 293889 h 606713" name="connsiteY27"/>
              <a:gd fmla="*/ 348260 w 607639" name="connsiteX28"/>
              <a:gd fmla="*/ 448001 h 606713" name="connsiteY28"/>
              <a:gd fmla="*/ 326455 w 607639" name="connsiteX29"/>
              <a:gd fmla="*/ 491639 h 606713" name="connsiteY29"/>
              <a:gd fmla="*/ 303849 w 607639" name="connsiteX30"/>
              <a:gd fmla="*/ 505593 h 606713" name="connsiteY30"/>
              <a:gd fmla="*/ 281155 w 607639" name="connsiteX31"/>
              <a:gd fmla="*/ 491639 h 606713" name="connsiteY31"/>
              <a:gd fmla="*/ 270831 w 607639" name="connsiteX32"/>
              <a:gd fmla="*/ 471020 h 606713" name="connsiteY32"/>
              <a:gd fmla="*/ 161007 w 607639" name="connsiteX33"/>
              <a:gd fmla="*/ 281624 h 606713" name="connsiteY33"/>
              <a:gd fmla="*/ 128345 w 607639" name="connsiteX34"/>
              <a:gd fmla="*/ 151776 h 606713" name="connsiteY34"/>
              <a:gd fmla="*/ 283113 w 607639" name="connsiteX35"/>
              <a:gd fmla="*/ 1219 h 606713" name="connsiteY35"/>
              <a:gd fmla="*/ 320773 w 607639" name="connsiteX36"/>
              <a:gd fmla="*/ 813 h 606713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b="b" l="l" r="r" t="t"/>
            <a:pathLst>
              <a:path h="606713" w="607639">
                <a:moveTo>
                  <a:pt x="146058" y="370925"/>
                </a:moveTo>
                <a:cubicBezTo>
                  <a:pt x="159675" y="367637"/>
                  <a:pt x="173293" y="376080"/>
                  <a:pt x="176497" y="389678"/>
                </a:cubicBezTo>
                <a:cubicBezTo>
                  <a:pt x="179791" y="403276"/>
                  <a:pt x="171335" y="416874"/>
                  <a:pt x="157717" y="420074"/>
                </a:cubicBezTo>
                <a:cubicBezTo>
                  <a:pt x="79215" y="438738"/>
                  <a:pt x="50644" y="466289"/>
                  <a:pt x="50644" y="480332"/>
                </a:cubicBezTo>
                <a:cubicBezTo>
                  <a:pt x="50644" y="510460"/>
                  <a:pt x="151665" y="556143"/>
                  <a:pt x="303775" y="556143"/>
                </a:cubicBezTo>
                <a:cubicBezTo>
                  <a:pt x="455974" y="556143"/>
                  <a:pt x="556995" y="510460"/>
                  <a:pt x="556995" y="480332"/>
                </a:cubicBezTo>
                <a:cubicBezTo>
                  <a:pt x="556995" y="466289"/>
                  <a:pt x="528513" y="438738"/>
                  <a:pt x="449833" y="420074"/>
                </a:cubicBezTo>
                <a:cubicBezTo>
                  <a:pt x="436215" y="416874"/>
                  <a:pt x="427848" y="403276"/>
                  <a:pt x="431053" y="389678"/>
                </a:cubicBezTo>
                <a:cubicBezTo>
                  <a:pt x="434257" y="376080"/>
                  <a:pt x="447964" y="367637"/>
                  <a:pt x="461492" y="370925"/>
                </a:cubicBezTo>
                <a:cubicBezTo>
                  <a:pt x="555749" y="393233"/>
                  <a:pt x="607639" y="432072"/>
                  <a:pt x="607639" y="480332"/>
                </a:cubicBezTo>
                <a:cubicBezTo>
                  <a:pt x="607639" y="563253"/>
                  <a:pt x="454817" y="606713"/>
                  <a:pt x="303775" y="606713"/>
                </a:cubicBezTo>
                <a:cubicBezTo>
                  <a:pt x="152911" y="606713"/>
                  <a:pt x="0" y="563253"/>
                  <a:pt x="0" y="480332"/>
                </a:cubicBezTo>
                <a:cubicBezTo>
                  <a:pt x="0" y="432072"/>
                  <a:pt x="51890" y="393233"/>
                  <a:pt x="146058" y="370925"/>
                </a:cubicBezTo>
                <a:close/>
                <a:moveTo>
                  <a:pt x="303820" y="151707"/>
                </a:moveTo>
                <a:cubicBezTo>
                  <a:pt x="317792" y="151707"/>
                  <a:pt x="329118" y="163018"/>
                  <a:pt x="329118" y="176970"/>
                </a:cubicBezTo>
                <a:cubicBezTo>
                  <a:pt x="329118" y="190922"/>
                  <a:pt x="317792" y="202233"/>
                  <a:pt x="303820" y="202233"/>
                </a:cubicBezTo>
                <a:cubicBezTo>
                  <a:pt x="289848" y="202233"/>
                  <a:pt x="278522" y="190922"/>
                  <a:pt x="278522" y="176970"/>
                </a:cubicBezTo>
                <a:cubicBezTo>
                  <a:pt x="278522" y="163018"/>
                  <a:pt x="289848" y="151707"/>
                  <a:pt x="303820" y="151707"/>
                </a:cubicBezTo>
                <a:close/>
                <a:moveTo>
                  <a:pt x="303849" y="101116"/>
                </a:moveTo>
                <a:cubicBezTo>
                  <a:pt x="261931" y="101116"/>
                  <a:pt x="227845" y="135156"/>
                  <a:pt x="227845" y="176928"/>
                </a:cubicBezTo>
                <a:cubicBezTo>
                  <a:pt x="227845" y="218788"/>
                  <a:pt x="261931" y="252828"/>
                  <a:pt x="303849" y="252828"/>
                </a:cubicBezTo>
                <a:cubicBezTo>
                  <a:pt x="345679" y="252828"/>
                  <a:pt x="379765" y="218788"/>
                  <a:pt x="379765" y="176928"/>
                </a:cubicBezTo>
                <a:cubicBezTo>
                  <a:pt x="379765" y="135156"/>
                  <a:pt x="345679" y="101116"/>
                  <a:pt x="303849" y="101116"/>
                </a:cubicBezTo>
                <a:close/>
                <a:moveTo>
                  <a:pt x="320773" y="813"/>
                </a:moveTo>
                <a:cubicBezTo>
                  <a:pt x="358044" y="4396"/>
                  <a:pt x="393538" y="19728"/>
                  <a:pt x="421772" y="44857"/>
                </a:cubicBezTo>
                <a:cubicBezTo>
                  <a:pt x="459418" y="78452"/>
                  <a:pt x="481045" y="126623"/>
                  <a:pt x="481045" y="176928"/>
                </a:cubicBezTo>
                <a:cubicBezTo>
                  <a:pt x="481045" y="210434"/>
                  <a:pt x="471611" y="242963"/>
                  <a:pt x="453723" y="271226"/>
                </a:cubicBezTo>
                <a:lnTo>
                  <a:pt x="439305" y="293889"/>
                </a:lnTo>
                <a:cubicBezTo>
                  <a:pt x="407621" y="343571"/>
                  <a:pt x="374870" y="394942"/>
                  <a:pt x="348260" y="448001"/>
                </a:cubicBezTo>
                <a:lnTo>
                  <a:pt x="326455" y="491639"/>
                </a:lnTo>
                <a:cubicBezTo>
                  <a:pt x="322183" y="500172"/>
                  <a:pt x="313372" y="505593"/>
                  <a:pt x="303849" y="505593"/>
                </a:cubicBezTo>
                <a:cubicBezTo>
                  <a:pt x="294238" y="505593"/>
                  <a:pt x="285427" y="500172"/>
                  <a:pt x="281155" y="491639"/>
                </a:cubicBezTo>
                <a:lnTo>
                  <a:pt x="270831" y="471020"/>
                </a:lnTo>
                <a:cubicBezTo>
                  <a:pt x="237457" y="404363"/>
                  <a:pt x="203993" y="339749"/>
                  <a:pt x="161007" y="281624"/>
                </a:cubicBezTo>
                <a:cubicBezTo>
                  <a:pt x="133507" y="244296"/>
                  <a:pt x="121937" y="198258"/>
                  <a:pt x="128345" y="151776"/>
                </a:cubicBezTo>
                <a:cubicBezTo>
                  <a:pt x="139292" y="73475"/>
                  <a:pt x="204349" y="10106"/>
                  <a:pt x="283113" y="1219"/>
                </a:cubicBezTo>
                <a:cubicBezTo>
                  <a:pt x="295729" y="-270"/>
                  <a:pt x="308350" y="-381"/>
                  <a:pt x="320773" y="8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3970382714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7"/>
      <p:bldP grpId="0" spid="19"/>
      <p:bldP grpId="0" spid="20"/>
      <p:bldP grpId="0" spid="9"/>
      <p:bldP grpId="0" spid="10"/>
      <p:bldP grpId="0" spid="17"/>
      <p:bldP grpId="0" spid="18"/>
      <p:bldP grpId="0" spid="12"/>
      <p:bldP grpId="0" spid="13"/>
      <p:bldP grpId="0" spid="15"/>
      <p:bldP grpId="0" spid="1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BAC150F-D7D7-45A2-8268-70CF2E49B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t="-729"/>
          <a:stretch>
            <a:fillRect/>
          </a:stretch>
        </p:blipFill>
        <p:spPr>
          <a:xfrm rot="5400000">
            <a:off x="2711368" y="-2711369"/>
            <a:ext cx="6858003" cy="1228073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CCF3D3E-55C9-46C1-8495-51F055C4DCAF}"/>
              </a:ext>
            </a:extLst>
          </p:cNvPr>
          <p:cNvSpPr txBox="1"/>
          <p:nvPr/>
        </p:nvSpPr>
        <p:spPr>
          <a:xfrm>
            <a:off x="4187355" y="935586"/>
            <a:ext cx="3551728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C1562B0-6C95-4D31-86F5-99EB2449623D}"/>
              </a:ext>
            </a:extLst>
          </p:cNvPr>
          <p:cNvGrpSpPr/>
          <p:nvPr/>
        </p:nvGrpSpPr>
        <p:grpSpPr>
          <a:xfrm>
            <a:off x="2220986" y="2325758"/>
            <a:ext cx="1153163" cy="1200750"/>
            <a:chOff x="1937278" y="2386016"/>
            <a:chExt cx="2222839" cy="2314567"/>
          </a:xfrm>
        </p:grpSpPr>
        <p:sp>
          <p:nvSpPr>
            <p:cNvPr id="4" name="弧形 3">
              <a:extLst>
                <a:ext uri="{FF2B5EF4-FFF2-40B4-BE49-F238E27FC236}">
                  <a16:creationId xmlns:a16="http://schemas.microsoft.com/office/drawing/2014/main" id="{232FC54A-9147-4D0A-A85C-0EA23FBFEA21}"/>
                </a:ext>
              </a:extLst>
            </p:cNvPr>
            <p:cNvSpPr/>
            <p:nvPr/>
          </p:nvSpPr>
          <p:spPr>
            <a:xfrm>
              <a:off x="2132813" y="2472498"/>
              <a:ext cx="1913004" cy="1913004"/>
            </a:xfrm>
            <a:prstGeom prst="arc">
              <a:avLst>
                <a:gd fmla="val 21546105" name="adj1"/>
                <a:gd fmla="val 17427572" name="adj2"/>
              </a:avLst>
            </a:prstGeom>
            <a:noFill/>
            <a:ln w="6350">
              <a:solidFill>
                <a:schemeClr val="bg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8B622186-7596-4442-8AA3-1166117A3A5D}"/>
                </a:ext>
              </a:extLst>
            </p:cNvPr>
            <p:cNvGrpSpPr/>
            <p:nvPr/>
          </p:nvGrpSpPr>
          <p:grpSpPr>
            <a:xfrm>
              <a:off x="1937278" y="2386016"/>
              <a:ext cx="2222839" cy="2314567"/>
              <a:chOff x="2143343" y="2597323"/>
              <a:chExt cx="2222839" cy="2314567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697D626B-A6A0-4C45-9BC2-2BA42CCF8095}"/>
                  </a:ext>
                </a:extLst>
              </p:cNvPr>
              <p:cNvCxnSpPr/>
              <p:nvPr/>
            </p:nvCxnSpPr>
            <p:spPr>
              <a:xfrm flipH="1">
                <a:off x="4046822" y="2597323"/>
                <a:ext cx="319360" cy="31936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" name="直接连接符 6">
                <a:extLst>
                  <a:ext uri="{FF2B5EF4-FFF2-40B4-BE49-F238E27FC236}">
                    <a16:creationId xmlns:a16="http://schemas.microsoft.com/office/drawing/2014/main" id="{E9988E3F-80B1-46EB-8E7D-4CDC74BB3355}"/>
                  </a:ext>
                </a:extLst>
              </p:cNvPr>
              <p:cNvCxnSpPr/>
              <p:nvPr/>
            </p:nvCxnSpPr>
            <p:spPr>
              <a:xfrm flipH="1">
                <a:off x="2143343" y="4376186"/>
                <a:ext cx="535704" cy="535704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id="{5597169F-7759-406B-8ACD-F1E45BAA6522}"/>
                  </a:ext>
                </a:extLst>
              </p:cNvPr>
              <p:cNvCxnSpPr/>
              <p:nvPr/>
            </p:nvCxnSpPr>
            <p:spPr>
              <a:xfrm flipH="1">
                <a:off x="2647928" y="4521576"/>
                <a:ext cx="236222" cy="236222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1A75E1C9-2A65-4D51-AA27-0334D9F6171D}"/>
              </a:ext>
            </a:extLst>
          </p:cNvPr>
          <p:cNvSpPr txBox="1"/>
          <p:nvPr/>
        </p:nvSpPr>
        <p:spPr>
          <a:xfrm>
            <a:off x="2498898" y="2512893"/>
            <a:ext cx="762397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altLang="zh-CN" lang="en-US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0E7CAEE-5F3C-4E58-B9C1-D7CFD48B831E}"/>
              </a:ext>
            </a:extLst>
          </p:cNvPr>
          <p:cNvSpPr txBox="1"/>
          <p:nvPr/>
        </p:nvSpPr>
        <p:spPr>
          <a:xfrm>
            <a:off x="3514252" y="2385591"/>
            <a:ext cx="222192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工作概述</a:t>
            </a:r>
          </a:p>
        </p:txBody>
      </p:sp>
      <p:sp>
        <p:nvSpPr>
          <p:cNvPr id="12" name="ïŝľîdé">
            <a:extLst>
              <a:ext uri="{FF2B5EF4-FFF2-40B4-BE49-F238E27FC236}">
                <a16:creationId xmlns:a16="http://schemas.microsoft.com/office/drawing/2014/main" id="{49FD1E39-42E2-457B-85B1-5FC70A67E4C7}"/>
              </a:ext>
            </a:extLst>
          </p:cNvPr>
          <p:cNvSpPr txBox="1"/>
          <p:nvPr/>
        </p:nvSpPr>
        <p:spPr>
          <a:xfrm>
            <a:off x="3552063" y="2825639"/>
            <a:ext cx="1886646" cy="679943"/>
          </a:xfrm>
          <a:prstGeom prst="rect">
            <a:avLst/>
          </a:prstGeom>
          <a:noFill/>
        </p:spPr>
        <p:txBody>
          <a:bodyPr anchor="ctr" anchorCtr="0" bIns="45720" lIns="91440" rIns="91440" tIns="45720" wrap="square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altLang="zh-CN" lang="en-US" sz="500">
                <a:solidFill>
                  <a:schemeClr val="bg1"/>
                </a:solidFill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altLang="zh-CN" lang="en-US" sz="500">
                <a:solidFill>
                  <a:schemeClr val="bg1"/>
                </a:solidFill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1DD6EF4-4154-4BDE-A2F5-A57086664D76}"/>
              </a:ext>
            </a:extLst>
          </p:cNvPr>
          <p:cNvGrpSpPr/>
          <p:nvPr/>
        </p:nvGrpSpPr>
        <p:grpSpPr>
          <a:xfrm>
            <a:off x="6682940" y="2380926"/>
            <a:ext cx="1153163" cy="1200750"/>
            <a:chOff x="1937278" y="2386016"/>
            <a:chExt cx="2222839" cy="2314567"/>
          </a:xfrm>
        </p:grpSpPr>
        <p:sp>
          <p:nvSpPr>
            <p:cNvPr id="14" name="弧形 13">
              <a:extLst>
                <a:ext uri="{FF2B5EF4-FFF2-40B4-BE49-F238E27FC236}">
                  <a16:creationId xmlns:a16="http://schemas.microsoft.com/office/drawing/2014/main" id="{EE28B22B-98AC-423E-8801-31C16AAC857C}"/>
                </a:ext>
              </a:extLst>
            </p:cNvPr>
            <p:cNvSpPr/>
            <p:nvPr/>
          </p:nvSpPr>
          <p:spPr>
            <a:xfrm>
              <a:off x="2132813" y="2472498"/>
              <a:ext cx="1913004" cy="1913004"/>
            </a:xfrm>
            <a:prstGeom prst="arc">
              <a:avLst>
                <a:gd fmla="val 21546105" name="adj1"/>
                <a:gd fmla="val 17427572" name="adj2"/>
              </a:avLst>
            </a:prstGeom>
            <a:noFill/>
            <a:ln w="6350">
              <a:solidFill>
                <a:schemeClr val="bg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B1CFF27-577A-4D54-B05E-A671D69D0935}"/>
                </a:ext>
              </a:extLst>
            </p:cNvPr>
            <p:cNvGrpSpPr/>
            <p:nvPr/>
          </p:nvGrpSpPr>
          <p:grpSpPr>
            <a:xfrm>
              <a:off x="1937278" y="2386016"/>
              <a:ext cx="2222839" cy="2314567"/>
              <a:chOff x="2143343" y="2597323"/>
              <a:chExt cx="2222839" cy="2314567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E9D6DD9C-21EC-4D33-BAC1-CD88642A0FA3}"/>
                  </a:ext>
                </a:extLst>
              </p:cNvPr>
              <p:cNvCxnSpPr/>
              <p:nvPr/>
            </p:nvCxnSpPr>
            <p:spPr>
              <a:xfrm flipH="1">
                <a:off x="4046822" y="2597323"/>
                <a:ext cx="319360" cy="31936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034ED76E-4517-4906-A88F-2DBD54CAFE82}"/>
                  </a:ext>
                </a:extLst>
              </p:cNvPr>
              <p:cNvCxnSpPr/>
              <p:nvPr/>
            </p:nvCxnSpPr>
            <p:spPr>
              <a:xfrm flipH="1">
                <a:off x="2143343" y="4376186"/>
                <a:ext cx="535704" cy="535704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27A722FF-736B-4DE4-B577-80270741D0DB}"/>
                  </a:ext>
                </a:extLst>
              </p:cNvPr>
              <p:cNvCxnSpPr/>
              <p:nvPr/>
            </p:nvCxnSpPr>
            <p:spPr>
              <a:xfrm flipH="1">
                <a:off x="2647928" y="4521576"/>
                <a:ext cx="236222" cy="236222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362F7AB-C8B6-4294-9041-B002FC1AF4AD}"/>
              </a:ext>
            </a:extLst>
          </p:cNvPr>
          <p:cNvSpPr txBox="1"/>
          <p:nvPr/>
        </p:nvSpPr>
        <p:spPr>
          <a:xfrm>
            <a:off x="6960853" y="2568061"/>
            <a:ext cx="762397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altLang="zh-CN" lang="en-US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8372221-B011-4AAA-972E-A04BD8C45136}"/>
              </a:ext>
            </a:extLst>
          </p:cNvPr>
          <p:cNvSpPr txBox="1"/>
          <p:nvPr/>
        </p:nvSpPr>
        <p:spPr>
          <a:xfrm>
            <a:off x="7976205" y="2440759"/>
            <a:ext cx="222192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完成情况</a:t>
            </a:r>
          </a:p>
        </p:txBody>
      </p:sp>
      <p:sp>
        <p:nvSpPr>
          <p:cNvPr id="21" name="ïŝľîdé">
            <a:extLst>
              <a:ext uri="{FF2B5EF4-FFF2-40B4-BE49-F238E27FC236}">
                <a16:creationId xmlns:a16="http://schemas.microsoft.com/office/drawing/2014/main" id="{21B4148B-5767-4449-A73B-5EA43C80F8B9}"/>
              </a:ext>
            </a:extLst>
          </p:cNvPr>
          <p:cNvSpPr txBox="1"/>
          <p:nvPr/>
        </p:nvSpPr>
        <p:spPr>
          <a:xfrm>
            <a:off x="8014017" y="2880807"/>
            <a:ext cx="1886646" cy="679943"/>
          </a:xfrm>
          <a:prstGeom prst="rect">
            <a:avLst/>
          </a:prstGeom>
          <a:noFill/>
        </p:spPr>
        <p:txBody>
          <a:bodyPr anchor="ctr" anchorCtr="0" bIns="45720" lIns="91440" rIns="91440" tIns="45720" wrap="square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altLang="zh-CN" lang="en-US" sz="500">
                <a:solidFill>
                  <a:schemeClr val="bg1"/>
                </a:solidFill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altLang="zh-CN" lang="en-US" sz="500">
                <a:solidFill>
                  <a:schemeClr val="bg1"/>
                </a:solidFill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3A948A2-D920-4583-9E04-BA5B09AA17E0}"/>
              </a:ext>
            </a:extLst>
          </p:cNvPr>
          <p:cNvGrpSpPr/>
          <p:nvPr/>
        </p:nvGrpSpPr>
        <p:grpSpPr>
          <a:xfrm>
            <a:off x="2161690" y="4144649"/>
            <a:ext cx="1153163" cy="1200750"/>
            <a:chOff x="1937278" y="2386016"/>
            <a:chExt cx="2222839" cy="2314567"/>
          </a:xfrm>
        </p:grpSpPr>
        <p:sp>
          <p:nvSpPr>
            <p:cNvPr id="23" name="弧形 22">
              <a:extLst>
                <a:ext uri="{FF2B5EF4-FFF2-40B4-BE49-F238E27FC236}">
                  <a16:creationId xmlns:a16="http://schemas.microsoft.com/office/drawing/2014/main" id="{358F7483-F6C7-4755-BB4C-B0AA1EBAEBC7}"/>
                </a:ext>
              </a:extLst>
            </p:cNvPr>
            <p:cNvSpPr/>
            <p:nvPr/>
          </p:nvSpPr>
          <p:spPr>
            <a:xfrm>
              <a:off x="2132813" y="2472498"/>
              <a:ext cx="1913004" cy="1913004"/>
            </a:xfrm>
            <a:prstGeom prst="arc">
              <a:avLst>
                <a:gd fmla="val 21546105" name="adj1"/>
                <a:gd fmla="val 17427572" name="adj2"/>
              </a:avLst>
            </a:prstGeom>
            <a:noFill/>
            <a:ln w="6350">
              <a:solidFill>
                <a:schemeClr val="bg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15C502AD-AD19-41E6-850F-B5869EF9BAAC}"/>
                </a:ext>
              </a:extLst>
            </p:cNvPr>
            <p:cNvGrpSpPr/>
            <p:nvPr/>
          </p:nvGrpSpPr>
          <p:grpSpPr>
            <a:xfrm>
              <a:off x="1937278" y="2386016"/>
              <a:ext cx="2222839" cy="2314567"/>
              <a:chOff x="2143343" y="2597323"/>
              <a:chExt cx="2222839" cy="2314567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F2D76017-A64B-496C-A385-E44E6AB0F128}"/>
                  </a:ext>
                </a:extLst>
              </p:cNvPr>
              <p:cNvCxnSpPr/>
              <p:nvPr/>
            </p:nvCxnSpPr>
            <p:spPr>
              <a:xfrm flipH="1">
                <a:off x="4046822" y="2597323"/>
                <a:ext cx="319360" cy="31936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87644C4C-41EA-4511-970C-10EF1F646C42}"/>
                  </a:ext>
                </a:extLst>
              </p:cNvPr>
              <p:cNvCxnSpPr/>
              <p:nvPr/>
            </p:nvCxnSpPr>
            <p:spPr>
              <a:xfrm flipH="1">
                <a:off x="2143343" y="4376186"/>
                <a:ext cx="535704" cy="535704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3118D16E-FC09-4AE0-8D8D-5A9C4D31258F}"/>
                  </a:ext>
                </a:extLst>
              </p:cNvPr>
              <p:cNvCxnSpPr/>
              <p:nvPr/>
            </p:nvCxnSpPr>
            <p:spPr>
              <a:xfrm flipH="1">
                <a:off x="2647928" y="4521576"/>
                <a:ext cx="236222" cy="236222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1CBC913E-E3D7-47CA-AA68-60D844736319}"/>
              </a:ext>
            </a:extLst>
          </p:cNvPr>
          <p:cNvSpPr txBox="1"/>
          <p:nvPr/>
        </p:nvSpPr>
        <p:spPr>
          <a:xfrm>
            <a:off x="2439602" y="4331784"/>
            <a:ext cx="762397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altLang="zh-CN" lang="en-US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7E77F10-FCFE-4D03-B5BE-65DA9ED0201C}"/>
              </a:ext>
            </a:extLst>
          </p:cNvPr>
          <p:cNvSpPr txBox="1"/>
          <p:nvPr/>
        </p:nvSpPr>
        <p:spPr>
          <a:xfrm>
            <a:off x="3454956" y="4204482"/>
            <a:ext cx="222192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不足之处</a:t>
            </a:r>
          </a:p>
        </p:txBody>
      </p:sp>
      <p:sp>
        <p:nvSpPr>
          <p:cNvPr id="30" name="ïŝľîdé">
            <a:extLst>
              <a:ext uri="{FF2B5EF4-FFF2-40B4-BE49-F238E27FC236}">
                <a16:creationId xmlns:a16="http://schemas.microsoft.com/office/drawing/2014/main" id="{E2768260-7B8F-47C9-B8A9-1403A2EB7F2F}"/>
              </a:ext>
            </a:extLst>
          </p:cNvPr>
          <p:cNvSpPr txBox="1"/>
          <p:nvPr/>
        </p:nvSpPr>
        <p:spPr>
          <a:xfrm>
            <a:off x="3492767" y="4644530"/>
            <a:ext cx="1886646" cy="679943"/>
          </a:xfrm>
          <a:prstGeom prst="rect">
            <a:avLst/>
          </a:prstGeom>
          <a:noFill/>
        </p:spPr>
        <p:txBody>
          <a:bodyPr anchor="ctr" anchorCtr="0" bIns="45720" lIns="91440" rIns="91440" tIns="45720" wrap="square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altLang="zh-CN" lang="en-US" sz="500">
                <a:solidFill>
                  <a:schemeClr val="bg1"/>
                </a:solidFill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altLang="zh-CN" lang="en-US" sz="500">
                <a:solidFill>
                  <a:schemeClr val="bg1"/>
                </a:solidFill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898EBF1-0F9E-4B11-AC95-332799821F7B}"/>
              </a:ext>
            </a:extLst>
          </p:cNvPr>
          <p:cNvGrpSpPr/>
          <p:nvPr/>
        </p:nvGrpSpPr>
        <p:grpSpPr>
          <a:xfrm>
            <a:off x="6623644" y="4199817"/>
            <a:ext cx="1153163" cy="1200750"/>
            <a:chOff x="1937278" y="2386016"/>
            <a:chExt cx="2222839" cy="2314567"/>
          </a:xfrm>
        </p:grpSpPr>
        <p:sp>
          <p:nvSpPr>
            <p:cNvPr id="32" name="弧形 31">
              <a:extLst>
                <a:ext uri="{FF2B5EF4-FFF2-40B4-BE49-F238E27FC236}">
                  <a16:creationId xmlns:a16="http://schemas.microsoft.com/office/drawing/2014/main" id="{CD665F3B-B53C-4D08-AC62-911041C2899F}"/>
                </a:ext>
              </a:extLst>
            </p:cNvPr>
            <p:cNvSpPr/>
            <p:nvPr/>
          </p:nvSpPr>
          <p:spPr>
            <a:xfrm>
              <a:off x="2132813" y="2472498"/>
              <a:ext cx="1913004" cy="1913004"/>
            </a:xfrm>
            <a:prstGeom prst="arc">
              <a:avLst>
                <a:gd fmla="val 21546105" name="adj1"/>
                <a:gd fmla="val 17427572" name="adj2"/>
              </a:avLst>
            </a:prstGeom>
            <a:noFill/>
            <a:ln w="6350">
              <a:solidFill>
                <a:schemeClr val="bg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140DB04B-196B-463A-B9F2-9AAD0A31A844}"/>
                </a:ext>
              </a:extLst>
            </p:cNvPr>
            <p:cNvGrpSpPr/>
            <p:nvPr/>
          </p:nvGrpSpPr>
          <p:grpSpPr>
            <a:xfrm>
              <a:off x="1937278" y="2386016"/>
              <a:ext cx="2222839" cy="2314567"/>
              <a:chOff x="2143343" y="2597323"/>
              <a:chExt cx="2222839" cy="2314567"/>
            </a:xfrm>
          </p:grpSpPr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131C8783-F055-48F4-82BE-F839D7001757}"/>
                  </a:ext>
                </a:extLst>
              </p:cNvPr>
              <p:cNvCxnSpPr/>
              <p:nvPr/>
            </p:nvCxnSpPr>
            <p:spPr>
              <a:xfrm flipH="1">
                <a:off x="4046822" y="2597323"/>
                <a:ext cx="319360" cy="319360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DF5FCA79-6266-487C-BB8F-A058648CD234}"/>
                  </a:ext>
                </a:extLst>
              </p:cNvPr>
              <p:cNvCxnSpPr/>
              <p:nvPr/>
            </p:nvCxnSpPr>
            <p:spPr>
              <a:xfrm flipH="1">
                <a:off x="2143343" y="4376186"/>
                <a:ext cx="535704" cy="535704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C81843F0-B46C-427C-A6B3-AEF607FC9983}"/>
                  </a:ext>
                </a:extLst>
              </p:cNvPr>
              <p:cNvCxnSpPr/>
              <p:nvPr/>
            </p:nvCxnSpPr>
            <p:spPr>
              <a:xfrm flipH="1">
                <a:off x="2647928" y="4521576"/>
                <a:ext cx="236222" cy="236222"/>
              </a:xfrm>
              <a:prstGeom prst="line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CFA73E7F-0D18-48E6-9BE1-469E093CC983}"/>
              </a:ext>
            </a:extLst>
          </p:cNvPr>
          <p:cNvSpPr txBox="1"/>
          <p:nvPr/>
        </p:nvSpPr>
        <p:spPr>
          <a:xfrm>
            <a:off x="6901557" y="4386952"/>
            <a:ext cx="762397" cy="640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altLang="zh-CN" lang="en-US" sz="3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D84B00F6-F5E7-4995-9267-FB9F5F1B13D9}"/>
              </a:ext>
            </a:extLst>
          </p:cNvPr>
          <p:cNvSpPr txBox="1"/>
          <p:nvPr/>
        </p:nvSpPr>
        <p:spPr>
          <a:xfrm>
            <a:off x="7916911" y="4259650"/>
            <a:ext cx="222192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工作计划</a:t>
            </a:r>
          </a:p>
        </p:txBody>
      </p:sp>
      <p:sp>
        <p:nvSpPr>
          <p:cNvPr id="39" name="ïŝľîdé">
            <a:extLst>
              <a:ext uri="{FF2B5EF4-FFF2-40B4-BE49-F238E27FC236}">
                <a16:creationId xmlns:a16="http://schemas.microsoft.com/office/drawing/2014/main" id="{201D8306-FE64-4CA6-998D-8D02EF6C5A11}"/>
              </a:ext>
            </a:extLst>
          </p:cNvPr>
          <p:cNvSpPr txBox="1"/>
          <p:nvPr/>
        </p:nvSpPr>
        <p:spPr>
          <a:xfrm>
            <a:off x="7954721" y="4699698"/>
            <a:ext cx="1886646" cy="679943"/>
          </a:xfrm>
          <a:prstGeom prst="rect">
            <a:avLst/>
          </a:prstGeom>
          <a:noFill/>
        </p:spPr>
        <p:txBody>
          <a:bodyPr anchor="ctr" anchorCtr="0" bIns="45720" lIns="91440" rIns="91440" tIns="45720" wrap="square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altLang="zh-CN" lang="en-US" sz="500">
                <a:solidFill>
                  <a:schemeClr val="bg1"/>
                </a:solidFill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altLang="zh-CN" lang="en-US" sz="500">
                <a:solidFill>
                  <a:schemeClr val="bg1"/>
                </a:solidFill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</p:spTree>
    <p:extLst>
      <p:ext uri="{BB962C8B-B14F-4D97-AF65-F5344CB8AC3E}">
        <p14:creationId val="943419899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" nodeType="clickPar">
                      <p:stCondLst>
                        <p:cond delay="indefinite"/>
                      </p:stCondLst>
                      <p:childTnLst>
                        <p:par>
                          <p:cTn fill="hold" id="7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6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0"/>
      <p:bldP grpId="0" spid="11"/>
      <p:bldP grpId="0" spid="12"/>
      <p:bldP grpId="0" spid="19"/>
      <p:bldP grpId="0" spid="20"/>
      <p:bldP grpId="0" spid="21"/>
      <p:bldP grpId="0" spid="28"/>
      <p:bldP grpId="0" spid="29"/>
      <p:bldP grpId="0" spid="30"/>
      <p:bldP grpId="0" spid="37"/>
      <p:bldP grpId="0" spid="38"/>
      <p:bldP grpId="0" spid="3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4C04082F-D953-43AD-A72D-9ABECFA1F1D5}"/>
              </a:ext>
            </a:extLst>
          </p:cNvPr>
          <p:cNvSpPr/>
          <p:nvPr/>
        </p:nvSpPr>
        <p:spPr>
          <a:xfrm>
            <a:off x="9570851" y="2240031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43D5A3-0A1C-49A0-939D-96C9D9046FC0}"/>
              </a:ext>
            </a:extLst>
          </p:cNvPr>
          <p:cNvSpPr txBox="1"/>
          <p:nvPr/>
        </p:nvSpPr>
        <p:spPr>
          <a:xfrm>
            <a:off x="6879689" y="1993784"/>
            <a:ext cx="1411571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ctr">
              <a:defRPr b="1" sz="16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3020202020204" pitchFamily="34" typeface="Agency FB"/>
                <a:cs typeface="+mn-ea"/>
              </a:defRPr>
            </a:lvl1pPr>
          </a:lstStyle>
          <a:p>
            <a:r>
              <a:rPr altLang="zh-CN" lang="en-US">
                <a:sym typeface="+mn-lt"/>
              </a:rPr>
              <a:t>0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22150D-C565-4BF5-A309-DF25E52274CE}"/>
              </a:ext>
            </a:extLst>
          </p:cNvPr>
          <p:cNvSpPr txBox="1"/>
          <p:nvPr/>
        </p:nvSpPr>
        <p:spPr>
          <a:xfrm>
            <a:off x="5092738" y="3684365"/>
            <a:ext cx="158467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>
              <a:defRPr b="1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altLang="zh-CN" lang="en-US" smtClean="0">
                <a:sym typeface="+mn-lt"/>
              </a:rPr>
              <a:t>PART.</a:t>
            </a:r>
          </a:p>
        </p:txBody>
      </p:sp>
      <p:sp>
        <p:nvSpPr>
          <p:cNvPr id="6" name="ïŝľîdé">
            <a:extLst>
              <a:ext uri="{FF2B5EF4-FFF2-40B4-BE49-F238E27FC236}">
                <a16:creationId xmlns:a16="http://schemas.microsoft.com/office/drawing/2014/main" id="{52896AC1-0EDD-4BBE-AE6F-819218FE5823}"/>
              </a:ext>
            </a:extLst>
          </p:cNvPr>
          <p:cNvSpPr txBox="1"/>
          <p:nvPr/>
        </p:nvSpPr>
        <p:spPr>
          <a:xfrm>
            <a:off x="6926160" y="4751606"/>
            <a:ext cx="4459588" cy="1195083"/>
          </a:xfrm>
          <a:prstGeom prst="rect">
            <a:avLst/>
          </a:prstGeom>
          <a:noFill/>
        </p:spPr>
        <p:txBody>
          <a:bodyPr anchor="ctr" anchorCtr="0" bIns="45720" lIns="91440" rIns="91440" tIns="45720" wrap="square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altLang="zh-CN" lang="en-US" sz="120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altLang="zh-CN" lang="en-US" sz="120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9A3E9F1-3D98-4E70-8ED3-875C5BBB4358}"/>
              </a:ext>
            </a:extLst>
          </p:cNvPr>
          <p:cNvCxnSpPr/>
          <p:nvPr/>
        </p:nvCxnSpPr>
        <p:spPr>
          <a:xfrm flipH="1">
            <a:off x="558800" y="782320"/>
            <a:ext cx="0" cy="162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A38C1F8-5E5A-465B-A0B9-2D91EE5DB74A}"/>
              </a:ext>
            </a:extLst>
          </p:cNvPr>
          <p:cNvSpPr txBox="1"/>
          <p:nvPr/>
        </p:nvSpPr>
        <p:spPr>
          <a:xfrm>
            <a:off x="728170" y="751912"/>
            <a:ext cx="396240" cy="248374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zh-CN" lang="en-US" sz="1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F995229-29B7-4D5F-9343-A7359A5805F7}"/>
              </a:ext>
            </a:extLst>
          </p:cNvPr>
          <p:cNvSpPr/>
          <p:nvPr/>
        </p:nvSpPr>
        <p:spPr>
          <a:xfrm>
            <a:off x="-6659293" y="-689258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40815B7-8852-4B39-88DF-E40DFC2658A9}"/>
              </a:ext>
            </a:extLst>
          </p:cNvPr>
          <p:cNvSpPr/>
          <p:nvPr/>
        </p:nvSpPr>
        <p:spPr>
          <a:xfrm>
            <a:off x="1179085" y="4430350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DF0D284-E8E9-4DE3-B008-DC05233DCDF9}"/>
              </a:ext>
            </a:extLst>
          </p:cNvPr>
          <p:cNvSpPr/>
          <p:nvPr/>
        </p:nvSpPr>
        <p:spPr>
          <a:xfrm>
            <a:off x="2985563" y="3426284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EA750C5-7002-4241-9695-542453C96856}"/>
              </a:ext>
            </a:extLst>
          </p:cNvPr>
          <p:cNvSpPr/>
          <p:nvPr/>
        </p:nvSpPr>
        <p:spPr>
          <a:xfrm>
            <a:off x="4573826" y="1363863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1EEB16E-1805-41C9-A03F-F8230058AC3E}"/>
              </a:ext>
            </a:extLst>
          </p:cNvPr>
          <p:cNvSpPr txBox="1"/>
          <p:nvPr/>
        </p:nvSpPr>
        <p:spPr>
          <a:xfrm>
            <a:off x="3329776" y="4566140"/>
            <a:ext cx="3965071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6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工作计划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FF6F128-547C-47E4-8BE8-48F25EE70D7F}"/>
              </a:ext>
            </a:extLst>
          </p:cNvPr>
          <p:cNvSpPr txBox="1"/>
          <p:nvPr/>
        </p:nvSpPr>
        <p:spPr>
          <a:xfrm>
            <a:off x="8127900" y="1993784"/>
            <a:ext cx="1411571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ctr">
              <a:defRPr b="1" sz="16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3020202020204" pitchFamily="34" typeface="Agency FB"/>
                <a:cs typeface="+mn-ea"/>
              </a:defRPr>
            </a:lvl1pPr>
          </a:lstStyle>
          <a:p>
            <a:r>
              <a:rPr altLang="zh-CN" lang="en-US">
                <a:sym typeface="+mn-lt"/>
              </a:rPr>
              <a:t>4 </a:t>
            </a:r>
          </a:p>
        </p:txBody>
      </p:sp>
    </p:spTree>
    <p:extLst>
      <p:ext uri="{BB962C8B-B14F-4D97-AF65-F5344CB8AC3E}">
        <p14:creationId val="109903388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10"/>
      <p:bldP grpId="0" spid="14"/>
      <p:bldP grpId="0" spid="1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DB8F4E-ADCA-4A38-BB48-2A523A4D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en-US" 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is1ïďé">
            <a:extLst>
              <a:ext uri="{FF2B5EF4-FFF2-40B4-BE49-F238E27FC236}">
                <a16:creationId xmlns:a16="http://schemas.microsoft.com/office/drawing/2014/main" id="{631689F5-0E16-4460-BDA2-7A2EB715FC36}"/>
              </a:ext>
            </a:extLst>
          </p:cNvPr>
          <p:cNvSpPr/>
          <p:nvPr/>
        </p:nvSpPr>
        <p:spPr bwMode="auto">
          <a:xfrm flipV="1">
            <a:off x="0" y="0"/>
            <a:ext cx="12192000" cy="2885236"/>
          </a:xfrm>
          <a:custGeom>
            <a:gdLst>
              <a:gd fmla="*/ 0 w 2926" name="T0"/>
              <a:gd fmla="*/ 1652 h 1652" name="T1"/>
              <a:gd fmla="*/ 2926 w 2926" name="T2"/>
              <a:gd fmla="*/ 1652 h 1652" name="T3"/>
              <a:gd fmla="*/ 2926 w 2926" name="T4"/>
              <a:gd fmla="*/ 1176 h 1652" name="T5"/>
              <a:gd fmla="*/ 2882 w 2926" name="T6"/>
              <a:gd fmla="*/ 1157 h 1652" name="T7"/>
              <a:gd fmla="*/ 2513 w 2926" name="T8"/>
              <a:gd fmla="*/ 901 h 1652" name="T9"/>
              <a:gd fmla="*/ 2268 w 2926" name="T10"/>
              <a:gd fmla="*/ 768 h 1652" name="T11"/>
              <a:gd fmla="*/ 1850 w 2926" name="T12"/>
              <a:gd fmla="*/ 878 h 1652" name="T13"/>
              <a:gd fmla="*/ 1489 w 2926" name="T14"/>
              <a:gd fmla="*/ 1138 h 1652" name="T15"/>
              <a:gd fmla="*/ 1064 w 2926" name="T16"/>
              <a:gd fmla="*/ 1187 h 1652" name="T17"/>
              <a:gd fmla="*/ 831 w 2926" name="T18"/>
              <a:gd fmla="*/ 872 h 1652" name="T19"/>
              <a:gd fmla="*/ 759 w 2926" name="T20"/>
              <a:gd fmla="*/ 474 h 1652" name="T21"/>
              <a:gd fmla="*/ 580 w 2926" name="T22"/>
              <a:gd fmla="*/ 94 h 1652" name="T23"/>
              <a:gd fmla="*/ 482 w 2926" name="T24"/>
              <a:gd fmla="*/ 0 h 1652" name="T25"/>
              <a:gd fmla="*/ 0 w 2926" name="T26"/>
              <a:gd fmla="*/ 0 h 1652" name="T27"/>
              <a:gd fmla="*/ 0 w 2926" name="T28"/>
              <a:gd fmla="*/ 1652 h 1652" name="T29"/>
              <a:gd fmla="*/ 11 w 10000" name="connsiteX0"/>
              <a:gd fmla="*/ 9999 h 9999" name="connsiteY0"/>
              <a:gd fmla="*/ 10000 w 10000" name="connsiteX1"/>
              <a:gd fmla="*/ 9999 h 9999" name="connsiteY1"/>
              <a:gd fmla="*/ 10000 w 10000" name="connsiteX2"/>
              <a:gd fmla="*/ 4669 h 9999" name="connsiteY2"/>
              <a:gd fmla="*/ 9850 w 10000" name="connsiteX3"/>
              <a:gd fmla="*/ 4455 h 9999" name="connsiteY3"/>
              <a:gd fmla="*/ 8591 w 10000" name="connsiteX4"/>
              <a:gd fmla="*/ 1589 h 9999" name="connsiteY4"/>
              <a:gd fmla="*/ 7753 w 10000" name="connsiteX5"/>
              <a:gd fmla="*/ 99 h 9999" name="connsiteY5"/>
              <a:gd fmla="*/ 6327 w 10000" name="connsiteX6"/>
              <a:gd fmla="*/ 1330 h 9999" name="connsiteY6"/>
              <a:gd fmla="*/ 5094 w 10000" name="connsiteX7"/>
              <a:gd fmla="*/ 4243 h 9999" name="connsiteY7"/>
              <a:gd fmla="*/ 3643 w 10000" name="connsiteX8"/>
              <a:gd fmla="*/ 4791 h 9999" name="connsiteY8"/>
              <a:gd fmla="*/ 2848 w 10000" name="connsiteX9"/>
              <a:gd fmla="*/ 1263 h 9999" name="connsiteY9"/>
              <a:gd fmla="*/ 0 w 10000" name="connsiteX10"/>
              <a:gd fmla="*/ 1709 h 9999" name="connsiteY10"/>
              <a:gd fmla="*/ 11 w 10000" name="connsiteX11"/>
              <a:gd fmla="*/ 9999 h 9999" name="connsiteY11"/>
              <a:gd fmla="*/ 11 w 10000" name="connsiteX12"/>
              <a:gd fmla="*/ 10160 h 10160" name="connsiteY12"/>
              <a:gd fmla="*/ 11 w 10011" name="connsiteX13"/>
              <a:gd fmla="*/ 9431 h 9431" name="connsiteY13"/>
              <a:gd fmla="*/ 11 w 10011" name="connsiteX14"/>
              <a:gd fmla="*/ 10000 h 10000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9999" w="10000">
                <a:moveTo>
                  <a:pt x="11" y="9999"/>
                </a:moveTo>
                <a:lnTo>
                  <a:pt x="10000" y="9999"/>
                </a:lnTo>
                <a:lnTo>
                  <a:pt x="10000" y="4669"/>
                </a:lnTo>
                <a:cubicBezTo>
                  <a:pt x="9949" y="4601"/>
                  <a:pt x="9897" y="4535"/>
                  <a:pt x="9850" y="4455"/>
                </a:cubicBezTo>
                <a:cubicBezTo>
                  <a:pt x="9389" y="3726"/>
                  <a:pt x="8996" y="2608"/>
                  <a:pt x="8591" y="1589"/>
                </a:cubicBezTo>
                <a:cubicBezTo>
                  <a:pt x="8334" y="950"/>
                  <a:pt x="8064" y="322"/>
                  <a:pt x="7753" y="99"/>
                </a:cubicBezTo>
                <a:cubicBezTo>
                  <a:pt x="7259" y="-261"/>
                  <a:pt x="6747" y="411"/>
                  <a:pt x="6327" y="1330"/>
                </a:cubicBezTo>
                <a:cubicBezTo>
                  <a:pt x="5904" y="2248"/>
                  <a:pt x="5535" y="3426"/>
                  <a:pt x="5094" y="4243"/>
                </a:cubicBezTo>
                <a:cubicBezTo>
                  <a:pt x="4654" y="5061"/>
                  <a:pt x="4104" y="5487"/>
                  <a:pt x="3643" y="4791"/>
                </a:cubicBezTo>
                <a:cubicBezTo>
                  <a:pt x="3226" y="4152"/>
                  <a:pt x="3376" y="3160"/>
                  <a:pt x="2848" y="1263"/>
                </a:cubicBezTo>
                <a:cubicBezTo>
                  <a:pt x="2320" y="-634"/>
                  <a:pt x="473" y="252"/>
                  <a:pt x="0" y="1709"/>
                </a:cubicBezTo>
                <a:cubicBezTo>
                  <a:pt x="4" y="4473"/>
                  <a:pt x="7" y="7235"/>
                  <a:pt x="11" y="9999"/>
                </a:cubicBezTo>
                <a:close/>
              </a:path>
            </a:pathLst>
          </a:custGeom>
          <a:solidFill>
            <a:srgbClr val="000000"/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 lang="en-ID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0" name="îš1íḋé">
            <a:extLst>
              <a:ext uri="{FF2B5EF4-FFF2-40B4-BE49-F238E27FC236}">
                <a16:creationId xmlns:a16="http://schemas.microsoft.com/office/drawing/2014/main" id="{0EBACC26-453C-4380-BE3E-0F7FA3090F40}"/>
              </a:ext>
            </a:extLst>
          </p:cNvPr>
          <p:cNvSpPr/>
          <p:nvPr/>
        </p:nvSpPr>
        <p:spPr>
          <a:xfrm>
            <a:off x="669925" y="2123672"/>
            <a:ext cx="2324698" cy="3222698"/>
          </a:xfrm>
          <a:prstGeom prst="roundRect">
            <a:avLst>
              <a:gd fmla="val 2689" name="adj"/>
            </a:avLst>
          </a:prstGeom>
          <a:solidFill>
            <a:schemeClr val="bg1"/>
          </a:solidFill>
          <a:ln>
            <a:noFill/>
          </a:ln>
          <a:effectLst>
            <a:outerShdw algn="ctr" blurRad="508000" dir="5400000" dist="50800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31" name="îşľíḋe">
            <a:extLst>
              <a:ext uri="{FF2B5EF4-FFF2-40B4-BE49-F238E27FC236}">
                <a16:creationId xmlns:a16="http://schemas.microsoft.com/office/drawing/2014/main" id="{FC42AF36-DB15-4A56-B55F-E43D60002546}"/>
              </a:ext>
            </a:extLst>
          </p:cNvPr>
          <p:cNvSpPr/>
          <p:nvPr/>
        </p:nvSpPr>
        <p:spPr>
          <a:xfrm>
            <a:off x="1180001" y="2323439"/>
            <a:ext cx="1304546" cy="1304544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5715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33" name="îṡļíḑê">
            <a:extLst>
              <a:ext uri="{FF2B5EF4-FFF2-40B4-BE49-F238E27FC236}">
                <a16:creationId xmlns:a16="http://schemas.microsoft.com/office/drawing/2014/main" id="{11119A2B-3AC6-4AB7-A250-E47D312AD198}"/>
              </a:ext>
            </a:extLst>
          </p:cNvPr>
          <p:cNvSpPr/>
          <p:nvPr/>
        </p:nvSpPr>
        <p:spPr bwMode="auto">
          <a:xfrm>
            <a:off x="669925" y="4269555"/>
            <a:ext cx="2324698" cy="85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34" name="îsḷîḑe">
            <a:extLst>
              <a:ext uri="{FF2B5EF4-FFF2-40B4-BE49-F238E27FC236}">
                <a16:creationId xmlns:a16="http://schemas.microsoft.com/office/drawing/2014/main" id="{DD189A41-4E96-49D1-A301-CD1FC25A7305}"/>
              </a:ext>
            </a:extLst>
          </p:cNvPr>
          <p:cNvSpPr txBox="1"/>
          <p:nvPr/>
        </p:nvSpPr>
        <p:spPr bwMode="auto">
          <a:xfrm>
            <a:off x="669925" y="3827750"/>
            <a:ext cx="2324698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altLang="en-US" lang="zh-CN" sz="1600"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í$ļíḋe">
            <a:extLst>
              <a:ext uri="{FF2B5EF4-FFF2-40B4-BE49-F238E27FC236}">
                <a16:creationId xmlns:a16="http://schemas.microsoft.com/office/drawing/2014/main" id="{6E148969-E5E1-4D56-A7A2-90346BBC4C8E}"/>
              </a:ext>
            </a:extLst>
          </p:cNvPr>
          <p:cNvSpPr/>
          <p:nvPr/>
        </p:nvSpPr>
        <p:spPr>
          <a:xfrm>
            <a:off x="3522853" y="1123950"/>
            <a:ext cx="2324698" cy="3222698"/>
          </a:xfrm>
          <a:prstGeom prst="roundRect">
            <a:avLst>
              <a:gd fmla="val 2689" name="adj"/>
            </a:avLst>
          </a:prstGeom>
          <a:solidFill>
            <a:schemeClr val="bg1"/>
          </a:solidFill>
          <a:ln>
            <a:noFill/>
          </a:ln>
          <a:effectLst>
            <a:outerShdw algn="ctr" blurRad="508000" dir="5400000" dist="50800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lang="en-ID">
              <a:cs typeface="+mn-ea"/>
              <a:sym typeface="+mn-lt"/>
            </a:endParaRPr>
          </a:p>
        </p:txBody>
      </p:sp>
      <p:sp>
        <p:nvSpPr>
          <p:cNvPr id="26" name="ïslïḍe">
            <a:extLst>
              <a:ext uri="{FF2B5EF4-FFF2-40B4-BE49-F238E27FC236}">
                <a16:creationId xmlns:a16="http://schemas.microsoft.com/office/drawing/2014/main" id="{A068F014-B9FE-43AA-A6BF-F0676E141337}"/>
              </a:ext>
            </a:extLst>
          </p:cNvPr>
          <p:cNvSpPr/>
          <p:nvPr/>
        </p:nvSpPr>
        <p:spPr>
          <a:xfrm>
            <a:off x="4032929" y="1323717"/>
            <a:ext cx="1304546" cy="1304544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5715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8" name="íSlîḑê">
            <a:extLst>
              <a:ext uri="{FF2B5EF4-FFF2-40B4-BE49-F238E27FC236}">
                <a16:creationId xmlns:a16="http://schemas.microsoft.com/office/drawing/2014/main" id="{9C9CE281-D551-41E6-A792-9F9A910162DA}"/>
              </a:ext>
            </a:extLst>
          </p:cNvPr>
          <p:cNvSpPr/>
          <p:nvPr/>
        </p:nvSpPr>
        <p:spPr bwMode="auto">
          <a:xfrm>
            <a:off x="3522853" y="3269833"/>
            <a:ext cx="2324698" cy="85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29" name="îślíďè">
            <a:extLst>
              <a:ext uri="{FF2B5EF4-FFF2-40B4-BE49-F238E27FC236}">
                <a16:creationId xmlns:a16="http://schemas.microsoft.com/office/drawing/2014/main" id="{19F70E08-9C55-449E-8622-2323C71B42E8}"/>
              </a:ext>
            </a:extLst>
          </p:cNvPr>
          <p:cNvSpPr txBox="1"/>
          <p:nvPr/>
        </p:nvSpPr>
        <p:spPr bwMode="auto">
          <a:xfrm>
            <a:off x="3522853" y="2828028"/>
            <a:ext cx="2324698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altLang="en-US" lang="zh-CN" sz="1600">
                <a:cs typeface="+mn-ea"/>
                <a:sym typeface="+mn-lt"/>
              </a:rPr>
              <a:t>添加标题</a:t>
            </a:r>
          </a:p>
        </p:txBody>
      </p:sp>
      <p:sp>
        <p:nvSpPr>
          <p:cNvPr id="7" name="íṧľiḋê">
            <a:extLst>
              <a:ext uri="{FF2B5EF4-FFF2-40B4-BE49-F238E27FC236}">
                <a16:creationId xmlns:a16="http://schemas.microsoft.com/office/drawing/2014/main" id="{B8C80689-8C22-4984-82AD-7F0C8F2EB88A}"/>
              </a:ext>
            </a:extLst>
          </p:cNvPr>
          <p:cNvSpPr txBox="1"/>
          <p:nvPr/>
        </p:nvSpPr>
        <p:spPr>
          <a:xfrm>
            <a:off x="6464301" y="2894101"/>
            <a:ext cx="5056187" cy="700616"/>
          </a:xfrm>
          <a:prstGeom prst="rect">
            <a:avLst/>
          </a:prstGeom>
          <a:noFill/>
          <a:ln>
            <a:noFill/>
          </a:ln>
        </p:spPr>
        <p:txBody>
          <a:bodyPr anchor="b" anchorCtr="0" bIns="45720" lIns="91440" rIns="91440" tIns="45720" wrap="square">
            <a:normAutofit/>
          </a:bodyPr>
          <a:lstStyle/>
          <a:p>
            <a:pPr algn="r"/>
            <a:r>
              <a:rPr altLang="en-US" lang="zh-CN" sz="280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8" name="išlïďe">
            <a:extLst>
              <a:ext uri="{FF2B5EF4-FFF2-40B4-BE49-F238E27FC236}">
                <a16:creationId xmlns:a16="http://schemas.microsoft.com/office/drawing/2014/main" id="{90DE5137-96D8-4A90-BAF2-4BAF169BC2C6}"/>
              </a:ext>
            </a:extLst>
          </p:cNvPr>
          <p:cNvSpPr txBox="1"/>
          <p:nvPr/>
        </p:nvSpPr>
        <p:spPr>
          <a:xfrm>
            <a:off x="6464300" y="3594716"/>
            <a:ext cx="5056187" cy="1042172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20" lIns="91440" rIns="91440" tIns="45720" wrap="square">
            <a:normAutofit/>
          </a:bodyPr>
          <a:lstStyle/>
          <a:p>
            <a:pPr algn="r">
              <a:lnSpc>
                <a:spcPct val="150000"/>
              </a:lnSpc>
              <a:buSzPct val="25000"/>
            </a:pPr>
            <a:r>
              <a:rPr lang="en-US" sz="1200">
                <a:cs typeface="+mn-ea"/>
                <a:sym typeface="+mn-lt"/>
              </a:rPr>
              <a:t>Theme color makes PPT more convenient to change.</a:t>
            </a:r>
          </a:p>
          <a:p>
            <a:pPr algn="r">
              <a:lnSpc>
                <a:spcPct val="150000"/>
              </a:lnSpc>
              <a:buSzPct val="25000"/>
            </a:pPr>
            <a:r>
              <a:rPr lang="en-US" sz="1200">
                <a:cs typeface="+mn-ea"/>
                <a:sym typeface="+mn-lt"/>
              </a:rPr>
              <a:t>Adjust the spacing to adapt to Chinese typesetting, use the reference line in PPT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7746EAD-E106-48E7-9595-54FA171BD021}"/>
              </a:ext>
            </a:extLst>
          </p:cNvPr>
          <p:cNvCxnSpPr/>
          <p:nvPr/>
        </p:nvCxnSpPr>
        <p:spPr>
          <a:xfrm flipH="1">
            <a:off x="3675888" y="4782312"/>
            <a:ext cx="7844599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ļíḍe">
            <a:extLst>
              <a:ext uri="{FF2B5EF4-FFF2-40B4-BE49-F238E27FC236}">
                <a16:creationId xmlns:a16="http://schemas.microsoft.com/office/drawing/2014/main" id="{8866BE30-7B2F-439B-ABC6-0B135AE6E817}"/>
              </a:ext>
            </a:extLst>
          </p:cNvPr>
          <p:cNvSpPr/>
          <p:nvPr/>
        </p:nvSpPr>
        <p:spPr>
          <a:xfrm>
            <a:off x="4032929" y="5163558"/>
            <a:ext cx="282486" cy="259857"/>
          </a:xfrm>
          <a:custGeom>
            <a:gdLst>
              <a:gd fmla="*/ 1063 w 1485" name="T0"/>
              <a:gd fmla="*/ 120 h 1368" name="T1"/>
              <a:gd fmla="*/ 1131 w 1485" name="T2"/>
              <a:gd fmla="*/ 88 h 1368" name="T3"/>
              <a:gd fmla="*/ 1154 w 1485" name="T4"/>
              <a:gd fmla="*/ 171 h 1368" name="T5"/>
              <a:gd fmla="*/ 1281 w 1485" name="T6"/>
              <a:gd fmla="*/ 424 h 1368" name="T7"/>
              <a:gd fmla="*/ 1281 w 1485" name="T8"/>
              <a:gd fmla="*/ 522 h 1368" name="T9"/>
              <a:gd fmla="*/ 1299 w 1485" name="T10"/>
              <a:gd fmla="*/ 519 h 1368" name="T11"/>
              <a:gd fmla="*/ 1299 w 1485" name="T12"/>
              <a:gd fmla="*/ 619 h 1368" name="T13"/>
              <a:gd fmla="*/ 1244 w 1485" name="T14"/>
              <a:gd fmla="*/ 670 h 1368" name="T15"/>
              <a:gd fmla="*/ 1153 w 1485" name="T16"/>
              <a:gd fmla="*/ 871 h 1368" name="T17"/>
              <a:gd fmla="*/ 1485 w 1485" name="T18"/>
              <a:gd fmla="*/ 1328 h 1368" name="T19"/>
              <a:gd fmla="*/ 1353 w 1485" name="T20"/>
              <a:gd fmla="*/ 1328 h 1368" name="T21"/>
              <a:gd fmla="*/ 1018 w 1485" name="T22"/>
              <a:gd fmla="*/ 845 h 1368" name="T23"/>
              <a:gd fmla="*/ 1083 w 1485" name="T24"/>
              <a:gd fmla="*/ 682 h 1368" name="T25"/>
              <a:gd fmla="*/ 1148 w 1485" name="T26"/>
              <a:gd fmla="*/ 598 h 1368" name="T27"/>
              <a:gd fmla="*/ 1129 w 1485" name="T28"/>
              <a:gd fmla="*/ 436 h 1368" name="T29"/>
              <a:gd fmla="*/ 1129 w 1485" name="T30"/>
              <a:gd fmla="*/ 373 h 1368" name="T31"/>
              <a:gd fmla="*/ 1063 w 1485" name="T32"/>
              <a:gd fmla="*/ 120 h 1368" name="T33"/>
              <a:gd fmla="*/ 465 w 1485" name="T34"/>
              <a:gd fmla="*/ 846 h 1368" name="T35"/>
              <a:gd fmla="*/ 405 w 1485" name="T36"/>
              <a:gd fmla="*/ 682 h 1368" name="T37"/>
              <a:gd fmla="*/ 334 w 1485" name="T38"/>
              <a:gd fmla="*/ 596 h 1368" name="T39"/>
              <a:gd fmla="*/ 358 w 1485" name="T40"/>
              <a:gd fmla="*/ 436 h 1368" name="T41"/>
              <a:gd fmla="*/ 358 w 1485" name="T42"/>
              <a:gd fmla="*/ 372 h 1368" name="T43"/>
              <a:gd fmla="*/ 357 w 1485" name="T44"/>
              <a:gd fmla="*/ 316 h 1368" name="T45"/>
              <a:gd fmla="*/ 372 w 1485" name="T46"/>
              <a:gd fmla="*/ 161 h 1368" name="T47"/>
              <a:gd fmla="*/ 206 w 1485" name="T48"/>
              <a:gd fmla="*/ 424 h 1368" name="T49"/>
              <a:gd fmla="*/ 206 w 1485" name="T50"/>
              <a:gd fmla="*/ 522 h 1368" name="T51"/>
              <a:gd fmla="*/ 188 w 1485" name="T52"/>
              <a:gd fmla="*/ 519 h 1368" name="T53"/>
              <a:gd fmla="*/ 183 w 1485" name="T54"/>
              <a:gd fmla="*/ 617 h 1368" name="T55"/>
              <a:gd fmla="*/ 243 w 1485" name="T56"/>
              <a:gd fmla="*/ 670 h 1368" name="T57"/>
              <a:gd fmla="*/ 329 w 1485" name="T58"/>
              <a:gd fmla="*/ 872 h 1368" name="T59"/>
              <a:gd fmla="*/ 0 w 1485" name="T60"/>
              <a:gd fmla="*/ 1328 h 1368" name="T61"/>
              <a:gd fmla="*/ 132 w 1485" name="T62"/>
              <a:gd fmla="*/ 1328 h 1368" name="T63"/>
              <a:gd fmla="*/ 465 w 1485" name="T64"/>
              <a:gd fmla="*/ 846 h 1368" name="T65"/>
              <a:gd fmla="*/ 941 w 1485" name="T66"/>
              <a:gd fmla="*/ 864 h 1368" name="T67"/>
              <a:gd fmla="*/ 1041 w 1485" name="T68"/>
              <a:gd fmla="*/ 642 h 1368" name="T69"/>
              <a:gd fmla="*/ 1102 w 1485" name="T70"/>
              <a:gd fmla="*/ 586 h 1368" name="T71"/>
              <a:gd fmla="*/ 1102 w 1485" name="T72"/>
              <a:gd fmla="*/ 476 h 1368" name="T73"/>
              <a:gd fmla="*/ 1081 w 1485" name="T74"/>
              <a:gd fmla="*/ 479 h 1368" name="T75"/>
              <a:gd fmla="*/ 1081 w 1485" name="T76"/>
              <a:gd fmla="*/ 372 h 1368" name="T77"/>
              <a:gd fmla="*/ 941 w 1485" name="T78"/>
              <a:gd fmla="*/ 92 h 1368" name="T79"/>
              <a:gd fmla="*/ 916 w 1485" name="T80"/>
              <a:gd fmla="*/ 0 h 1368" name="T81"/>
              <a:gd fmla="*/ 640 w 1485" name="T82"/>
              <a:gd fmla="*/ 73 h 1368" name="T83"/>
              <a:gd fmla="*/ 643 w 1485" name="T84"/>
              <a:gd fmla="*/ 74 h 1368" name="T85"/>
              <a:gd fmla="*/ 406 w 1485" name="T86"/>
              <a:gd fmla="*/ 372 h 1368" name="T87"/>
              <a:gd fmla="*/ 406 w 1485" name="T88"/>
              <a:gd fmla="*/ 479 h 1368" name="T89"/>
              <a:gd fmla="*/ 386 w 1485" name="T90"/>
              <a:gd fmla="*/ 476 h 1368" name="T91"/>
              <a:gd fmla="*/ 380 w 1485" name="T92"/>
              <a:gd fmla="*/ 584 h 1368" name="T93"/>
              <a:gd fmla="*/ 446 w 1485" name="T94"/>
              <a:gd fmla="*/ 642 h 1368" name="T95"/>
              <a:gd fmla="*/ 541 w 1485" name="T96"/>
              <a:gd fmla="*/ 865 h 1368" name="T97"/>
              <a:gd fmla="*/ 178 w 1485" name="T98"/>
              <a:gd fmla="*/ 1368 h 1368" name="T99"/>
              <a:gd fmla="*/ 1307 w 1485" name="T100"/>
              <a:gd fmla="*/ 1368 h 1368" name="T101"/>
              <a:gd fmla="*/ 941 w 1485" name="T102"/>
              <a:gd fmla="*/ 864 h 1368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368" w="1485">
                <a:moveTo>
                  <a:pt x="1063" y="120"/>
                </a:moveTo>
                <a:cubicBezTo>
                  <a:pt x="1092" y="111"/>
                  <a:pt x="1117" y="101"/>
                  <a:pt x="1131" y="88"/>
                </a:cubicBezTo>
                <a:cubicBezTo>
                  <a:pt x="1131" y="88"/>
                  <a:pt x="1132" y="127"/>
                  <a:pt x="1154" y="171"/>
                </a:cubicBezTo>
                <a:cubicBezTo>
                  <a:pt x="1269" y="215"/>
                  <a:pt x="1284" y="318"/>
                  <a:pt x="1281" y="424"/>
                </a:cubicBezTo>
                <a:lnTo>
                  <a:pt x="1281" y="522"/>
                </a:lnTo>
                <a:cubicBezTo>
                  <a:pt x="1287" y="519"/>
                  <a:pt x="1293" y="518"/>
                  <a:pt x="1299" y="519"/>
                </a:cubicBezTo>
                <a:cubicBezTo>
                  <a:pt x="1319" y="525"/>
                  <a:pt x="1308" y="584"/>
                  <a:pt x="1299" y="619"/>
                </a:cubicBezTo>
                <a:cubicBezTo>
                  <a:pt x="1290" y="653"/>
                  <a:pt x="1264" y="674"/>
                  <a:pt x="1244" y="670"/>
                </a:cubicBezTo>
                <a:cubicBezTo>
                  <a:pt x="1230" y="762"/>
                  <a:pt x="1198" y="828"/>
                  <a:pt x="1153" y="871"/>
                </a:cubicBezTo>
                <a:cubicBezTo>
                  <a:pt x="1347" y="941"/>
                  <a:pt x="1485" y="1119"/>
                  <a:pt x="1485" y="1328"/>
                </a:cubicBezTo>
                <a:lnTo>
                  <a:pt x="1353" y="1328"/>
                </a:lnTo>
                <a:cubicBezTo>
                  <a:pt x="1338" y="1123"/>
                  <a:pt x="1209" y="938"/>
                  <a:pt x="1018" y="845"/>
                </a:cubicBezTo>
                <a:cubicBezTo>
                  <a:pt x="1047" y="800"/>
                  <a:pt x="1069" y="746"/>
                  <a:pt x="1083" y="682"/>
                </a:cubicBezTo>
                <a:cubicBezTo>
                  <a:pt x="1113" y="668"/>
                  <a:pt x="1137" y="638"/>
                  <a:pt x="1148" y="598"/>
                </a:cubicBezTo>
                <a:cubicBezTo>
                  <a:pt x="1157" y="564"/>
                  <a:pt x="1182" y="466"/>
                  <a:pt x="1129" y="436"/>
                </a:cubicBezTo>
                <a:lnTo>
                  <a:pt x="1129" y="373"/>
                </a:lnTo>
                <a:cubicBezTo>
                  <a:pt x="1131" y="316"/>
                  <a:pt x="1134" y="203"/>
                  <a:pt x="1063" y="120"/>
                </a:cubicBezTo>
                <a:close/>
                <a:moveTo>
                  <a:pt x="465" y="846"/>
                </a:moveTo>
                <a:cubicBezTo>
                  <a:pt x="438" y="802"/>
                  <a:pt x="418" y="748"/>
                  <a:pt x="405" y="682"/>
                </a:cubicBezTo>
                <a:cubicBezTo>
                  <a:pt x="372" y="668"/>
                  <a:pt x="344" y="635"/>
                  <a:pt x="334" y="596"/>
                </a:cubicBezTo>
                <a:cubicBezTo>
                  <a:pt x="324" y="556"/>
                  <a:pt x="306" y="465"/>
                  <a:pt x="358" y="436"/>
                </a:cubicBezTo>
                <a:lnTo>
                  <a:pt x="358" y="372"/>
                </a:lnTo>
                <a:cubicBezTo>
                  <a:pt x="358" y="352"/>
                  <a:pt x="357" y="334"/>
                  <a:pt x="357" y="316"/>
                </a:cubicBezTo>
                <a:cubicBezTo>
                  <a:pt x="355" y="256"/>
                  <a:pt x="356" y="204"/>
                  <a:pt x="372" y="161"/>
                </a:cubicBezTo>
                <a:cubicBezTo>
                  <a:pt x="175" y="193"/>
                  <a:pt x="206" y="281"/>
                  <a:pt x="206" y="424"/>
                </a:cubicBezTo>
                <a:lnTo>
                  <a:pt x="206" y="522"/>
                </a:lnTo>
                <a:cubicBezTo>
                  <a:pt x="200" y="519"/>
                  <a:pt x="194" y="518"/>
                  <a:pt x="188" y="519"/>
                </a:cubicBezTo>
                <a:cubicBezTo>
                  <a:pt x="168" y="525"/>
                  <a:pt x="174" y="582"/>
                  <a:pt x="183" y="617"/>
                </a:cubicBezTo>
                <a:cubicBezTo>
                  <a:pt x="192" y="651"/>
                  <a:pt x="223" y="674"/>
                  <a:pt x="243" y="670"/>
                </a:cubicBezTo>
                <a:cubicBezTo>
                  <a:pt x="258" y="766"/>
                  <a:pt x="288" y="830"/>
                  <a:pt x="329" y="872"/>
                </a:cubicBezTo>
                <a:cubicBezTo>
                  <a:pt x="137" y="943"/>
                  <a:pt x="0" y="1120"/>
                  <a:pt x="0" y="1328"/>
                </a:cubicBezTo>
                <a:lnTo>
                  <a:pt x="132" y="1328"/>
                </a:lnTo>
                <a:cubicBezTo>
                  <a:pt x="147" y="1124"/>
                  <a:pt x="275" y="939"/>
                  <a:pt x="465" y="846"/>
                </a:cubicBezTo>
                <a:close/>
                <a:moveTo>
                  <a:pt x="941" y="864"/>
                </a:moveTo>
                <a:cubicBezTo>
                  <a:pt x="990" y="816"/>
                  <a:pt x="1025" y="743"/>
                  <a:pt x="1041" y="642"/>
                </a:cubicBezTo>
                <a:cubicBezTo>
                  <a:pt x="1063" y="646"/>
                  <a:pt x="1092" y="624"/>
                  <a:pt x="1102" y="586"/>
                </a:cubicBezTo>
                <a:cubicBezTo>
                  <a:pt x="1112" y="547"/>
                  <a:pt x="1124" y="482"/>
                  <a:pt x="1102" y="476"/>
                </a:cubicBezTo>
                <a:cubicBezTo>
                  <a:pt x="1095" y="475"/>
                  <a:pt x="1088" y="476"/>
                  <a:pt x="1081" y="479"/>
                </a:cubicBezTo>
                <a:lnTo>
                  <a:pt x="1081" y="372"/>
                </a:lnTo>
                <a:cubicBezTo>
                  <a:pt x="1085" y="254"/>
                  <a:pt x="1069" y="141"/>
                  <a:pt x="941" y="92"/>
                </a:cubicBezTo>
                <a:cubicBezTo>
                  <a:pt x="918" y="44"/>
                  <a:pt x="916" y="0"/>
                  <a:pt x="916" y="0"/>
                </a:cubicBezTo>
                <a:cubicBezTo>
                  <a:pt x="859" y="52"/>
                  <a:pt x="640" y="73"/>
                  <a:pt x="640" y="73"/>
                </a:cubicBezTo>
                <a:lnTo>
                  <a:pt x="643" y="74"/>
                </a:lnTo>
                <a:cubicBezTo>
                  <a:pt x="366" y="102"/>
                  <a:pt x="406" y="202"/>
                  <a:pt x="406" y="372"/>
                </a:cubicBezTo>
                <a:lnTo>
                  <a:pt x="406" y="479"/>
                </a:lnTo>
                <a:cubicBezTo>
                  <a:pt x="399" y="476"/>
                  <a:pt x="392" y="475"/>
                  <a:pt x="386" y="476"/>
                </a:cubicBezTo>
                <a:cubicBezTo>
                  <a:pt x="363" y="482"/>
                  <a:pt x="370" y="545"/>
                  <a:pt x="380" y="584"/>
                </a:cubicBezTo>
                <a:cubicBezTo>
                  <a:pt x="390" y="622"/>
                  <a:pt x="424" y="647"/>
                  <a:pt x="446" y="642"/>
                </a:cubicBezTo>
                <a:cubicBezTo>
                  <a:pt x="463" y="749"/>
                  <a:pt x="496" y="819"/>
                  <a:pt x="541" y="865"/>
                </a:cubicBezTo>
                <a:cubicBezTo>
                  <a:pt x="329" y="943"/>
                  <a:pt x="178" y="1139"/>
                  <a:pt x="178" y="1368"/>
                </a:cubicBezTo>
                <a:lnTo>
                  <a:pt x="1307" y="1368"/>
                </a:lnTo>
                <a:cubicBezTo>
                  <a:pt x="1306" y="1137"/>
                  <a:pt x="1154" y="941"/>
                  <a:pt x="941" y="864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i="1" lang="zh-CN" sz="2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ïṣḻíďé">
            <a:extLst>
              <a:ext uri="{FF2B5EF4-FFF2-40B4-BE49-F238E27FC236}">
                <a16:creationId xmlns:a16="http://schemas.microsoft.com/office/drawing/2014/main" id="{B2E42DDD-2F98-44E0-9552-52F19197D318}"/>
              </a:ext>
            </a:extLst>
          </p:cNvPr>
          <p:cNvSpPr txBox="1"/>
          <p:nvPr/>
        </p:nvSpPr>
        <p:spPr bwMode="auto">
          <a:xfrm>
            <a:off x="3630236" y="5681907"/>
            <a:ext cx="1134312" cy="354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altLang="zh-CN" b="1" lang="en-US" sz="1200">
                <a:cs typeface="+mn-ea"/>
                <a:sym typeface="+mn-lt"/>
              </a:rPr>
              <a:t>…Text</a:t>
            </a:r>
          </a:p>
        </p:txBody>
      </p:sp>
      <p:sp>
        <p:nvSpPr>
          <p:cNvPr id="21" name="ïšľïdè">
            <a:extLst>
              <a:ext uri="{FF2B5EF4-FFF2-40B4-BE49-F238E27FC236}">
                <a16:creationId xmlns:a16="http://schemas.microsoft.com/office/drawing/2014/main" id="{8536CD08-0B77-472A-B64C-9BB4B142797E}"/>
              </a:ext>
            </a:extLst>
          </p:cNvPr>
          <p:cNvSpPr/>
          <p:nvPr/>
        </p:nvSpPr>
        <p:spPr>
          <a:xfrm>
            <a:off x="5619901" y="5163558"/>
            <a:ext cx="282486" cy="259857"/>
          </a:xfrm>
          <a:custGeom>
            <a:gdLst>
              <a:gd fmla="*/ 1063 w 1485" name="T0"/>
              <a:gd fmla="*/ 120 h 1368" name="T1"/>
              <a:gd fmla="*/ 1131 w 1485" name="T2"/>
              <a:gd fmla="*/ 88 h 1368" name="T3"/>
              <a:gd fmla="*/ 1154 w 1485" name="T4"/>
              <a:gd fmla="*/ 171 h 1368" name="T5"/>
              <a:gd fmla="*/ 1281 w 1485" name="T6"/>
              <a:gd fmla="*/ 424 h 1368" name="T7"/>
              <a:gd fmla="*/ 1281 w 1485" name="T8"/>
              <a:gd fmla="*/ 522 h 1368" name="T9"/>
              <a:gd fmla="*/ 1299 w 1485" name="T10"/>
              <a:gd fmla="*/ 519 h 1368" name="T11"/>
              <a:gd fmla="*/ 1299 w 1485" name="T12"/>
              <a:gd fmla="*/ 619 h 1368" name="T13"/>
              <a:gd fmla="*/ 1244 w 1485" name="T14"/>
              <a:gd fmla="*/ 670 h 1368" name="T15"/>
              <a:gd fmla="*/ 1153 w 1485" name="T16"/>
              <a:gd fmla="*/ 871 h 1368" name="T17"/>
              <a:gd fmla="*/ 1485 w 1485" name="T18"/>
              <a:gd fmla="*/ 1328 h 1368" name="T19"/>
              <a:gd fmla="*/ 1353 w 1485" name="T20"/>
              <a:gd fmla="*/ 1328 h 1368" name="T21"/>
              <a:gd fmla="*/ 1018 w 1485" name="T22"/>
              <a:gd fmla="*/ 845 h 1368" name="T23"/>
              <a:gd fmla="*/ 1083 w 1485" name="T24"/>
              <a:gd fmla="*/ 682 h 1368" name="T25"/>
              <a:gd fmla="*/ 1148 w 1485" name="T26"/>
              <a:gd fmla="*/ 598 h 1368" name="T27"/>
              <a:gd fmla="*/ 1129 w 1485" name="T28"/>
              <a:gd fmla="*/ 436 h 1368" name="T29"/>
              <a:gd fmla="*/ 1129 w 1485" name="T30"/>
              <a:gd fmla="*/ 373 h 1368" name="T31"/>
              <a:gd fmla="*/ 1063 w 1485" name="T32"/>
              <a:gd fmla="*/ 120 h 1368" name="T33"/>
              <a:gd fmla="*/ 465 w 1485" name="T34"/>
              <a:gd fmla="*/ 846 h 1368" name="T35"/>
              <a:gd fmla="*/ 405 w 1485" name="T36"/>
              <a:gd fmla="*/ 682 h 1368" name="T37"/>
              <a:gd fmla="*/ 334 w 1485" name="T38"/>
              <a:gd fmla="*/ 596 h 1368" name="T39"/>
              <a:gd fmla="*/ 358 w 1485" name="T40"/>
              <a:gd fmla="*/ 436 h 1368" name="T41"/>
              <a:gd fmla="*/ 358 w 1485" name="T42"/>
              <a:gd fmla="*/ 372 h 1368" name="T43"/>
              <a:gd fmla="*/ 357 w 1485" name="T44"/>
              <a:gd fmla="*/ 316 h 1368" name="T45"/>
              <a:gd fmla="*/ 372 w 1485" name="T46"/>
              <a:gd fmla="*/ 161 h 1368" name="T47"/>
              <a:gd fmla="*/ 206 w 1485" name="T48"/>
              <a:gd fmla="*/ 424 h 1368" name="T49"/>
              <a:gd fmla="*/ 206 w 1485" name="T50"/>
              <a:gd fmla="*/ 522 h 1368" name="T51"/>
              <a:gd fmla="*/ 188 w 1485" name="T52"/>
              <a:gd fmla="*/ 519 h 1368" name="T53"/>
              <a:gd fmla="*/ 183 w 1485" name="T54"/>
              <a:gd fmla="*/ 617 h 1368" name="T55"/>
              <a:gd fmla="*/ 243 w 1485" name="T56"/>
              <a:gd fmla="*/ 670 h 1368" name="T57"/>
              <a:gd fmla="*/ 329 w 1485" name="T58"/>
              <a:gd fmla="*/ 872 h 1368" name="T59"/>
              <a:gd fmla="*/ 0 w 1485" name="T60"/>
              <a:gd fmla="*/ 1328 h 1368" name="T61"/>
              <a:gd fmla="*/ 132 w 1485" name="T62"/>
              <a:gd fmla="*/ 1328 h 1368" name="T63"/>
              <a:gd fmla="*/ 465 w 1485" name="T64"/>
              <a:gd fmla="*/ 846 h 1368" name="T65"/>
              <a:gd fmla="*/ 941 w 1485" name="T66"/>
              <a:gd fmla="*/ 864 h 1368" name="T67"/>
              <a:gd fmla="*/ 1041 w 1485" name="T68"/>
              <a:gd fmla="*/ 642 h 1368" name="T69"/>
              <a:gd fmla="*/ 1102 w 1485" name="T70"/>
              <a:gd fmla="*/ 586 h 1368" name="T71"/>
              <a:gd fmla="*/ 1102 w 1485" name="T72"/>
              <a:gd fmla="*/ 476 h 1368" name="T73"/>
              <a:gd fmla="*/ 1081 w 1485" name="T74"/>
              <a:gd fmla="*/ 479 h 1368" name="T75"/>
              <a:gd fmla="*/ 1081 w 1485" name="T76"/>
              <a:gd fmla="*/ 372 h 1368" name="T77"/>
              <a:gd fmla="*/ 941 w 1485" name="T78"/>
              <a:gd fmla="*/ 92 h 1368" name="T79"/>
              <a:gd fmla="*/ 916 w 1485" name="T80"/>
              <a:gd fmla="*/ 0 h 1368" name="T81"/>
              <a:gd fmla="*/ 640 w 1485" name="T82"/>
              <a:gd fmla="*/ 73 h 1368" name="T83"/>
              <a:gd fmla="*/ 643 w 1485" name="T84"/>
              <a:gd fmla="*/ 74 h 1368" name="T85"/>
              <a:gd fmla="*/ 406 w 1485" name="T86"/>
              <a:gd fmla="*/ 372 h 1368" name="T87"/>
              <a:gd fmla="*/ 406 w 1485" name="T88"/>
              <a:gd fmla="*/ 479 h 1368" name="T89"/>
              <a:gd fmla="*/ 386 w 1485" name="T90"/>
              <a:gd fmla="*/ 476 h 1368" name="T91"/>
              <a:gd fmla="*/ 380 w 1485" name="T92"/>
              <a:gd fmla="*/ 584 h 1368" name="T93"/>
              <a:gd fmla="*/ 446 w 1485" name="T94"/>
              <a:gd fmla="*/ 642 h 1368" name="T95"/>
              <a:gd fmla="*/ 541 w 1485" name="T96"/>
              <a:gd fmla="*/ 865 h 1368" name="T97"/>
              <a:gd fmla="*/ 178 w 1485" name="T98"/>
              <a:gd fmla="*/ 1368 h 1368" name="T99"/>
              <a:gd fmla="*/ 1307 w 1485" name="T100"/>
              <a:gd fmla="*/ 1368 h 1368" name="T101"/>
              <a:gd fmla="*/ 941 w 1485" name="T102"/>
              <a:gd fmla="*/ 864 h 1368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368" w="1485">
                <a:moveTo>
                  <a:pt x="1063" y="120"/>
                </a:moveTo>
                <a:cubicBezTo>
                  <a:pt x="1092" y="111"/>
                  <a:pt x="1117" y="101"/>
                  <a:pt x="1131" y="88"/>
                </a:cubicBezTo>
                <a:cubicBezTo>
                  <a:pt x="1131" y="88"/>
                  <a:pt x="1132" y="127"/>
                  <a:pt x="1154" y="171"/>
                </a:cubicBezTo>
                <a:cubicBezTo>
                  <a:pt x="1269" y="215"/>
                  <a:pt x="1284" y="318"/>
                  <a:pt x="1281" y="424"/>
                </a:cubicBezTo>
                <a:lnTo>
                  <a:pt x="1281" y="522"/>
                </a:lnTo>
                <a:cubicBezTo>
                  <a:pt x="1287" y="519"/>
                  <a:pt x="1293" y="518"/>
                  <a:pt x="1299" y="519"/>
                </a:cubicBezTo>
                <a:cubicBezTo>
                  <a:pt x="1319" y="525"/>
                  <a:pt x="1308" y="584"/>
                  <a:pt x="1299" y="619"/>
                </a:cubicBezTo>
                <a:cubicBezTo>
                  <a:pt x="1290" y="653"/>
                  <a:pt x="1264" y="674"/>
                  <a:pt x="1244" y="670"/>
                </a:cubicBezTo>
                <a:cubicBezTo>
                  <a:pt x="1230" y="762"/>
                  <a:pt x="1198" y="828"/>
                  <a:pt x="1153" y="871"/>
                </a:cubicBezTo>
                <a:cubicBezTo>
                  <a:pt x="1347" y="941"/>
                  <a:pt x="1485" y="1119"/>
                  <a:pt x="1485" y="1328"/>
                </a:cubicBezTo>
                <a:lnTo>
                  <a:pt x="1353" y="1328"/>
                </a:lnTo>
                <a:cubicBezTo>
                  <a:pt x="1338" y="1123"/>
                  <a:pt x="1209" y="938"/>
                  <a:pt x="1018" y="845"/>
                </a:cubicBezTo>
                <a:cubicBezTo>
                  <a:pt x="1047" y="800"/>
                  <a:pt x="1069" y="746"/>
                  <a:pt x="1083" y="682"/>
                </a:cubicBezTo>
                <a:cubicBezTo>
                  <a:pt x="1113" y="668"/>
                  <a:pt x="1137" y="638"/>
                  <a:pt x="1148" y="598"/>
                </a:cubicBezTo>
                <a:cubicBezTo>
                  <a:pt x="1157" y="564"/>
                  <a:pt x="1182" y="466"/>
                  <a:pt x="1129" y="436"/>
                </a:cubicBezTo>
                <a:lnTo>
                  <a:pt x="1129" y="373"/>
                </a:lnTo>
                <a:cubicBezTo>
                  <a:pt x="1131" y="316"/>
                  <a:pt x="1134" y="203"/>
                  <a:pt x="1063" y="120"/>
                </a:cubicBezTo>
                <a:close/>
                <a:moveTo>
                  <a:pt x="465" y="846"/>
                </a:moveTo>
                <a:cubicBezTo>
                  <a:pt x="438" y="802"/>
                  <a:pt x="418" y="748"/>
                  <a:pt x="405" y="682"/>
                </a:cubicBezTo>
                <a:cubicBezTo>
                  <a:pt x="372" y="668"/>
                  <a:pt x="344" y="635"/>
                  <a:pt x="334" y="596"/>
                </a:cubicBezTo>
                <a:cubicBezTo>
                  <a:pt x="324" y="556"/>
                  <a:pt x="306" y="465"/>
                  <a:pt x="358" y="436"/>
                </a:cubicBezTo>
                <a:lnTo>
                  <a:pt x="358" y="372"/>
                </a:lnTo>
                <a:cubicBezTo>
                  <a:pt x="358" y="352"/>
                  <a:pt x="357" y="334"/>
                  <a:pt x="357" y="316"/>
                </a:cubicBezTo>
                <a:cubicBezTo>
                  <a:pt x="355" y="256"/>
                  <a:pt x="356" y="204"/>
                  <a:pt x="372" y="161"/>
                </a:cubicBezTo>
                <a:cubicBezTo>
                  <a:pt x="175" y="193"/>
                  <a:pt x="206" y="281"/>
                  <a:pt x="206" y="424"/>
                </a:cubicBezTo>
                <a:lnTo>
                  <a:pt x="206" y="522"/>
                </a:lnTo>
                <a:cubicBezTo>
                  <a:pt x="200" y="519"/>
                  <a:pt x="194" y="518"/>
                  <a:pt x="188" y="519"/>
                </a:cubicBezTo>
                <a:cubicBezTo>
                  <a:pt x="168" y="525"/>
                  <a:pt x="174" y="582"/>
                  <a:pt x="183" y="617"/>
                </a:cubicBezTo>
                <a:cubicBezTo>
                  <a:pt x="192" y="651"/>
                  <a:pt x="223" y="674"/>
                  <a:pt x="243" y="670"/>
                </a:cubicBezTo>
                <a:cubicBezTo>
                  <a:pt x="258" y="766"/>
                  <a:pt x="288" y="830"/>
                  <a:pt x="329" y="872"/>
                </a:cubicBezTo>
                <a:cubicBezTo>
                  <a:pt x="137" y="943"/>
                  <a:pt x="0" y="1120"/>
                  <a:pt x="0" y="1328"/>
                </a:cubicBezTo>
                <a:lnTo>
                  <a:pt x="132" y="1328"/>
                </a:lnTo>
                <a:cubicBezTo>
                  <a:pt x="147" y="1124"/>
                  <a:pt x="275" y="939"/>
                  <a:pt x="465" y="846"/>
                </a:cubicBezTo>
                <a:close/>
                <a:moveTo>
                  <a:pt x="941" y="864"/>
                </a:moveTo>
                <a:cubicBezTo>
                  <a:pt x="990" y="816"/>
                  <a:pt x="1025" y="743"/>
                  <a:pt x="1041" y="642"/>
                </a:cubicBezTo>
                <a:cubicBezTo>
                  <a:pt x="1063" y="646"/>
                  <a:pt x="1092" y="624"/>
                  <a:pt x="1102" y="586"/>
                </a:cubicBezTo>
                <a:cubicBezTo>
                  <a:pt x="1112" y="547"/>
                  <a:pt x="1124" y="482"/>
                  <a:pt x="1102" y="476"/>
                </a:cubicBezTo>
                <a:cubicBezTo>
                  <a:pt x="1095" y="475"/>
                  <a:pt x="1088" y="476"/>
                  <a:pt x="1081" y="479"/>
                </a:cubicBezTo>
                <a:lnTo>
                  <a:pt x="1081" y="372"/>
                </a:lnTo>
                <a:cubicBezTo>
                  <a:pt x="1085" y="254"/>
                  <a:pt x="1069" y="141"/>
                  <a:pt x="941" y="92"/>
                </a:cubicBezTo>
                <a:cubicBezTo>
                  <a:pt x="918" y="44"/>
                  <a:pt x="916" y="0"/>
                  <a:pt x="916" y="0"/>
                </a:cubicBezTo>
                <a:cubicBezTo>
                  <a:pt x="859" y="52"/>
                  <a:pt x="640" y="73"/>
                  <a:pt x="640" y="73"/>
                </a:cubicBezTo>
                <a:lnTo>
                  <a:pt x="643" y="74"/>
                </a:lnTo>
                <a:cubicBezTo>
                  <a:pt x="366" y="102"/>
                  <a:pt x="406" y="202"/>
                  <a:pt x="406" y="372"/>
                </a:cubicBezTo>
                <a:lnTo>
                  <a:pt x="406" y="479"/>
                </a:lnTo>
                <a:cubicBezTo>
                  <a:pt x="399" y="476"/>
                  <a:pt x="392" y="475"/>
                  <a:pt x="386" y="476"/>
                </a:cubicBezTo>
                <a:cubicBezTo>
                  <a:pt x="363" y="482"/>
                  <a:pt x="370" y="545"/>
                  <a:pt x="380" y="584"/>
                </a:cubicBezTo>
                <a:cubicBezTo>
                  <a:pt x="390" y="622"/>
                  <a:pt x="424" y="647"/>
                  <a:pt x="446" y="642"/>
                </a:cubicBezTo>
                <a:cubicBezTo>
                  <a:pt x="463" y="749"/>
                  <a:pt x="496" y="819"/>
                  <a:pt x="541" y="865"/>
                </a:cubicBezTo>
                <a:cubicBezTo>
                  <a:pt x="329" y="943"/>
                  <a:pt x="178" y="1139"/>
                  <a:pt x="178" y="1368"/>
                </a:cubicBezTo>
                <a:lnTo>
                  <a:pt x="1307" y="1368"/>
                </a:lnTo>
                <a:cubicBezTo>
                  <a:pt x="1306" y="1137"/>
                  <a:pt x="1154" y="941"/>
                  <a:pt x="941" y="864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i="1" lang="zh-CN" sz="2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îşľíḋé">
            <a:extLst>
              <a:ext uri="{FF2B5EF4-FFF2-40B4-BE49-F238E27FC236}">
                <a16:creationId xmlns:a16="http://schemas.microsoft.com/office/drawing/2014/main" id="{0980059D-8EB2-4DF0-985A-F8DBE7B8729F}"/>
              </a:ext>
            </a:extLst>
          </p:cNvPr>
          <p:cNvSpPr txBox="1"/>
          <p:nvPr/>
        </p:nvSpPr>
        <p:spPr bwMode="auto">
          <a:xfrm>
            <a:off x="5217208" y="5681907"/>
            <a:ext cx="1134312" cy="354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altLang="zh-CN" b="1" lang="en-US" sz="1200">
                <a:cs typeface="+mn-ea"/>
                <a:sym typeface="+mn-lt"/>
              </a:rPr>
              <a:t>…Text</a:t>
            </a:r>
          </a:p>
        </p:txBody>
      </p:sp>
      <p:sp>
        <p:nvSpPr>
          <p:cNvPr id="19" name="îşḻíďé">
            <a:extLst>
              <a:ext uri="{FF2B5EF4-FFF2-40B4-BE49-F238E27FC236}">
                <a16:creationId xmlns:a16="http://schemas.microsoft.com/office/drawing/2014/main" id="{B079C331-C26C-446C-9F50-C93CCD727F48}"/>
              </a:ext>
            </a:extLst>
          </p:cNvPr>
          <p:cNvSpPr/>
          <p:nvPr/>
        </p:nvSpPr>
        <p:spPr>
          <a:xfrm>
            <a:off x="7206873" y="5163558"/>
            <a:ext cx="282486" cy="259857"/>
          </a:xfrm>
          <a:custGeom>
            <a:gdLst>
              <a:gd fmla="*/ 1063 w 1485" name="T0"/>
              <a:gd fmla="*/ 120 h 1368" name="T1"/>
              <a:gd fmla="*/ 1131 w 1485" name="T2"/>
              <a:gd fmla="*/ 88 h 1368" name="T3"/>
              <a:gd fmla="*/ 1154 w 1485" name="T4"/>
              <a:gd fmla="*/ 171 h 1368" name="T5"/>
              <a:gd fmla="*/ 1281 w 1485" name="T6"/>
              <a:gd fmla="*/ 424 h 1368" name="T7"/>
              <a:gd fmla="*/ 1281 w 1485" name="T8"/>
              <a:gd fmla="*/ 522 h 1368" name="T9"/>
              <a:gd fmla="*/ 1299 w 1485" name="T10"/>
              <a:gd fmla="*/ 519 h 1368" name="T11"/>
              <a:gd fmla="*/ 1299 w 1485" name="T12"/>
              <a:gd fmla="*/ 619 h 1368" name="T13"/>
              <a:gd fmla="*/ 1244 w 1485" name="T14"/>
              <a:gd fmla="*/ 670 h 1368" name="T15"/>
              <a:gd fmla="*/ 1153 w 1485" name="T16"/>
              <a:gd fmla="*/ 871 h 1368" name="T17"/>
              <a:gd fmla="*/ 1485 w 1485" name="T18"/>
              <a:gd fmla="*/ 1328 h 1368" name="T19"/>
              <a:gd fmla="*/ 1353 w 1485" name="T20"/>
              <a:gd fmla="*/ 1328 h 1368" name="T21"/>
              <a:gd fmla="*/ 1018 w 1485" name="T22"/>
              <a:gd fmla="*/ 845 h 1368" name="T23"/>
              <a:gd fmla="*/ 1083 w 1485" name="T24"/>
              <a:gd fmla="*/ 682 h 1368" name="T25"/>
              <a:gd fmla="*/ 1148 w 1485" name="T26"/>
              <a:gd fmla="*/ 598 h 1368" name="T27"/>
              <a:gd fmla="*/ 1129 w 1485" name="T28"/>
              <a:gd fmla="*/ 436 h 1368" name="T29"/>
              <a:gd fmla="*/ 1129 w 1485" name="T30"/>
              <a:gd fmla="*/ 373 h 1368" name="T31"/>
              <a:gd fmla="*/ 1063 w 1485" name="T32"/>
              <a:gd fmla="*/ 120 h 1368" name="T33"/>
              <a:gd fmla="*/ 465 w 1485" name="T34"/>
              <a:gd fmla="*/ 846 h 1368" name="T35"/>
              <a:gd fmla="*/ 405 w 1485" name="T36"/>
              <a:gd fmla="*/ 682 h 1368" name="T37"/>
              <a:gd fmla="*/ 334 w 1485" name="T38"/>
              <a:gd fmla="*/ 596 h 1368" name="T39"/>
              <a:gd fmla="*/ 358 w 1485" name="T40"/>
              <a:gd fmla="*/ 436 h 1368" name="T41"/>
              <a:gd fmla="*/ 358 w 1485" name="T42"/>
              <a:gd fmla="*/ 372 h 1368" name="T43"/>
              <a:gd fmla="*/ 357 w 1485" name="T44"/>
              <a:gd fmla="*/ 316 h 1368" name="T45"/>
              <a:gd fmla="*/ 372 w 1485" name="T46"/>
              <a:gd fmla="*/ 161 h 1368" name="T47"/>
              <a:gd fmla="*/ 206 w 1485" name="T48"/>
              <a:gd fmla="*/ 424 h 1368" name="T49"/>
              <a:gd fmla="*/ 206 w 1485" name="T50"/>
              <a:gd fmla="*/ 522 h 1368" name="T51"/>
              <a:gd fmla="*/ 188 w 1485" name="T52"/>
              <a:gd fmla="*/ 519 h 1368" name="T53"/>
              <a:gd fmla="*/ 183 w 1485" name="T54"/>
              <a:gd fmla="*/ 617 h 1368" name="T55"/>
              <a:gd fmla="*/ 243 w 1485" name="T56"/>
              <a:gd fmla="*/ 670 h 1368" name="T57"/>
              <a:gd fmla="*/ 329 w 1485" name="T58"/>
              <a:gd fmla="*/ 872 h 1368" name="T59"/>
              <a:gd fmla="*/ 0 w 1485" name="T60"/>
              <a:gd fmla="*/ 1328 h 1368" name="T61"/>
              <a:gd fmla="*/ 132 w 1485" name="T62"/>
              <a:gd fmla="*/ 1328 h 1368" name="T63"/>
              <a:gd fmla="*/ 465 w 1485" name="T64"/>
              <a:gd fmla="*/ 846 h 1368" name="T65"/>
              <a:gd fmla="*/ 941 w 1485" name="T66"/>
              <a:gd fmla="*/ 864 h 1368" name="T67"/>
              <a:gd fmla="*/ 1041 w 1485" name="T68"/>
              <a:gd fmla="*/ 642 h 1368" name="T69"/>
              <a:gd fmla="*/ 1102 w 1485" name="T70"/>
              <a:gd fmla="*/ 586 h 1368" name="T71"/>
              <a:gd fmla="*/ 1102 w 1485" name="T72"/>
              <a:gd fmla="*/ 476 h 1368" name="T73"/>
              <a:gd fmla="*/ 1081 w 1485" name="T74"/>
              <a:gd fmla="*/ 479 h 1368" name="T75"/>
              <a:gd fmla="*/ 1081 w 1485" name="T76"/>
              <a:gd fmla="*/ 372 h 1368" name="T77"/>
              <a:gd fmla="*/ 941 w 1485" name="T78"/>
              <a:gd fmla="*/ 92 h 1368" name="T79"/>
              <a:gd fmla="*/ 916 w 1485" name="T80"/>
              <a:gd fmla="*/ 0 h 1368" name="T81"/>
              <a:gd fmla="*/ 640 w 1485" name="T82"/>
              <a:gd fmla="*/ 73 h 1368" name="T83"/>
              <a:gd fmla="*/ 643 w 1485" name="T84"/>
              <a:gd fmla="*/ 74 h 1368" name="T85"/>
              <a:gd fmla="*/ 406 w 1485" name="T86"/>
              <a:gd fmla="*/ 372 h 1368" name="T87"/>
              <a:gd fmla="*/ 406 w 1485" name="T88"/>
              <a:gd fmla="*/ 479 h 1368" name="T89"/>
              <a:gd fmla="*/ 386 w 1485" name="T90"/>
              <a:gd fmla="*/ 476 h 1368" name="T91"/>
              <a:gd fmla="*/ 380 w 1485" name="T92"/>
              <a:gd fmla="*/ 584 h 1368" name="T93"/>
              <a:gd fmla="*/ 446 w 1485" name="T94"/>
              <a:gd fmla="*/ 642 h 1368" name="T95"/>
              <a:gd fmla="*/ 541 w 1485" name="T96"/>
              <a:gd fmla="*/ 865 h 1368" name="T97"/>
              <a:gd fmla="*/ 178 w 1485" name="T98"/>
              <a:gd fmla="*/ 1368 h 1368" name="T99"/>
              <a:gd fmla="*/ 1307 w 1485" name="T100"/>
              <a:gd fmla="*/ 1368 h 1368" name="T101"/>
              <a:gd fmla="*/ 941 w 1485" name="T102"/>
              <a:gd fmla="*/ 864 h 1368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368" w="1485">
                <a:moveTo>
                  <a:pt x="1063" y="120"/>
                </a:moveTo>
                <a:cubicBezTo>
                  <a:pt x="1092" y="111"/>
                  <a:pt x="1117" y="101"/>
                  <a:pt x="1131" y="88"/>
                </a:cubicBezTo>
                <a:cubicBezTo>
                  <a:pt x="1131" y="88"/>
                  <a:pt x="1132" y="127"/>
                  <a:pt x="1154" y="171"/>
                </a:cubicBezTo>
                <a:cubicBezTo>
                  <a:pt x="1269" y="215"/>
                  <a:pt x="1284" y="318"/>
                  <a:pt x="1281" y="424"/>
                </a:cubicBezTo>
                <a:lnTo>
                  <a:pt x="1281" y="522"/>
                </a:lnTo>
                <a:cubicBezTo>
                  <a:pt x="1287" y="519"/>
                  <a:pt x="1293" y="518"/>
                  <a:pt x="1299" y="519"/>
                </a:cubicBezTo>
                <a:cubicBezTo>
                  <a:pt x="1319" y="525"/>
                  <a:pt x="1308" y="584"/>
                  <a:pt x="1299" y="619"/>
                </a:cubicBezTo>
                <a:cubicBezTo>
                  <a:pt x="1290" y="653"/>
                  <a:pt x="1264" y="674"/>
                  <a:pt x="1244" y="670"/>
                </a:cubicBezTo>
                <a:cubicBezTo>
                  <a:pt x="1230" y="762"/>
                  <a:pt x="1198" y="828"/>
                  <a:pt x="1153" y="871"/>
                </a:cubicBezTo>
                <a:cubicBezTo>
                  <a:pt x="1347" y="941"/>
                  <a:pt x="1485" y="1119"/>
                  <a:pt x="1485" y="1328"/>
                </a:cubicBezTo>
                <a:lnTo>
                  <a:pt x="1353" y="1328"/>
                </a:lnTo>
                <a:cubicBezTo>
                  <a:pt x="1338" y="1123"/>
                  <a:pt x="1209" y="938"/>
                  <a:pt x="1018" y="845"/>
                </a:cubicBezTo>
                <a:cubicBezTo>
                  <a:pt x="1047" y="800"/>
                  <a:pt x="1069" y="746"/>
                  <a:pt x="1083" y="682"/>
                </a:cubicBezTo>
                <a:cubicBezTo>
                  <a:pt x="1113" y="668"/>
                  <a:pt x="1137" y="638"/>
                  <a:pt x="1148" y="598"/>
                </a:cubicBezTo>
                <a:cubicBezTo>
                  <a:pt x="1157" y="564"/>
                  <a:pt x="1182" y="466"/>
                  <a:pt x="1129" y="436"/>
                </a:cubicBezTo>
                <a:lnTo>
                  <a:pt x="1129" y="373"/>
                </a:lnTo>
                <a:cubicBezTo>
                  <a:pt x="1131" y="316"/>
                  <a:pt x="1134" y="203"/>
                  <a:pt x="1063" y="120"/>
                </a:cubicBezTo>
                <a:close/>
                <a:moveTo>
                  <a:pt x="465" y="846"/>
                </a:moveTo>
                <a:cubicBezTo>
                  <a:pt x="438" y="802"/>
                  <a:pt x="418" y="748"/>
                  <a:pt x="405" y="682"/>
                </a:cubicBezTo>
                <a:cubicBezTo>
                  <a:pt x="372" y="668"/>
                  <a:pt x="344" y="635"/>
                  <a:pt x="334" y="596"/>
                </a:cubicBezTo>
                <a:cubicBezTo>
                  <a:pt x="324" y="556"/>
                  <a:pt x="306" y="465"/>
                  <a:pt x="358" y="436"/>
                </a:cubicBezTo>
                <a:lnTo>
                  <a:pt x="358" y="372"/>
                </a:lnTo>
                <a:cubicBezTo>
                  <a:pt x="358" y="352"/>
                  <a:pt x="357" y="334"/>
                  <a:pt x="357" y="316"/>
                </a:cubicBezTo>
                <a:cubicBezTo>
                  <a:pt x="355" y="256"/>
                  <a:pt x="356" y="204"/>
                  <a:pt x="372" y="161"/>
                </a:cubicBezTo>
                <a:cubicBezTo>
                  <a:pt x="175" y="193"/>
                  <a:pt x="206" y="281"/>
                  <a:pt x="206" y="424"/>
                </a:cubicBezTo>
                <a:lnTo>
                  <a:pt x="206" y="522"/>
                </a:lnTo>
                <a:cubicBezTo>
                  <a:pt x="200" y="519"/>
                  <a:pt x="194" y="518"/>
                  <a:pt x="188" y="519"/>
                </a:cubicBezTo>
                <a:cubicBezTo>
                  <a:pt x="168" y="525"/>
                  <a:pt x="174" y="582"/>
                  <a:pt x="183" y="617"/>
                </a:cubicBezTo>
                <a:cubicBezTo>
                  <a:pt x="192" y="651"/>
                  <a:pt x="223" y="674"/>
                  <a:pt x="243" y="670"/>
                </a:cubicBezTo>
                <a:cubicBezTo>
                  <a:pt x="258" y="766"/>
                  <a:pt x="288" y="830"/>
                  <a:pt x="329" y="872"/>
                </a:cubicBezTo>
                <a:cubicBezTo>
                  <a:pt x="137" y="943"/>
                  <a:pt x="0" y="1120"/>
                  <a:pt x="0" y="1328"/>
                </a:cubicBezTo>
                <a:lnTo>
                  <a:pt x="132" y="1328"/>
                </a:lnTo>
                <a:cubicBezTo>
                  <a:pt x="147" y="1124"/>
                  <a:pt x="275" y="939"/>
                  <a:pt x="465" y="846"/>
                </a:cubicBezTo>
                <a:close/>
                <a:moveTo>
                  <a:pt x="941" y="864"/>
                </a:moveTo>
                <a:cubicBezTo>
                  <a:pt x="990" y="816"/>
                  <a:pt x="1025" y="743"/>
                  <a:pt x="1041" y="642"/>
                </a:cubicBezTo>
                <a:cubicBezTo>
                  <a:pt x="1063" y="646"/>
                  <a:pt x="1092" y="624"/>
                  <a:pt x="1102" y="586"/>
                </a:cubicBezTo>
                <a:cubicBezTo>
                  <a:pt x="1112" y="547"/>
                  <a:pt x="1124" y="482"/>
                  <a:pt x="1102" y="476"/>
                </a:cubicBezTo>
                <a:cubicBezTo>
                  <a:pt x="1095" y="475"/>
                  <a:pt x="1088" y="476"/>
                  <a:pt x="1081" y="479"/>
                </a:cubicBezTo>
                <a:lnTo>
                  <a:pt x="1081" y="372"/>
                </a:lnTo>
                <a:cubicBezTo>
                  <a:pt x="1085" y="254"/>
                  <a:pt x="1069" y="141"/>
                  <a:pt x="941" y="92"/>
                </a:cubicBezTo>
                <a:cubicBezTo>
                  <a:pt x="918" y="44"/>
                  <a:pt x="916" y="0"/>
                  <a:pt x="916" y="0"/>
                </a:cubicBezTo>
                <a:cubicBezTo>
                  <a:pt x="859" y="52"/>
                  <a:pt x="640" y="73"/>
                  <a:pt x="640" y="73"/>
                </a:cubicBezTo>
                <a:lnTo>
                  <a:pt x="643" y="74"/>
                </a:lnTo>
                <a:cubicBezTo>
                  <a:pt x="366" y="102"/>
                  <a:pt x="406" y="202"/>
                  <a:pt x="406" y="372"/>
                </a:cubicBezTo>
                <a:lnTo>
                  <a:pt x="406" y="479"/>
                </a:lnTo>
                <a:cubicBezTo>
                  <a:pt x="399" y="476"/>
                  <a:pt x="392" y="475"/>
                  <a:pt x="386" y="476"/>
                </a:cubicBezTo>
                <a:cubicBezTo>
                  <a:pt x="363" y="482"/>
                  <a:pt x="370" y="545"/>
                  <a:pt x="380" y="584"/>
                </a:cubicBezTo>
                <a:cubicBezTo>
                  <a:pt x="390" y="622"/>
                  <a:pt x="424" y="647"/>
                  <a:pt x="446" y="642"/>
                </a:cubicBezTo>
                <a:cubicBezTo>
                  <a:pt x="463" y="749"/>
                  <a:pt x="496" y="819"/>
                  <a:pt x="541" y="865"/>
                </a:cubicBezTo>
                <a:cubicBezTo>
                  <a:pt x="329" y="943"/>
                  <a:pt x="178" y="1139"/>
                  <a:pt x="178" y="1368"/>
                </a:cubicBezTo>
                <a:lnTo>
                  <a:pt x="1307" y="1368"/>
                </a:lnTo>
                <a:cubicBezTo>
                  <a:pt x="1306" y="1137"/>
                  <a:pt x="1154" y="941"/>
                  <a:pt x="941" y="864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b="1" i="1" lang="zh-CN" sz="2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ïṩ1iḓé">
            <a:extLst>
              <a:ext uri="{FF2B5EF4-FFF2-40B4-BE49-F238E27FC236}">
                <a16:creationId xmlns:a16="http://schemas.microsoft.com/office/drawing/2014/main" id="{079996EB-DCE2-43B6-83D5-05BB4A7C13D9}"/>
              </a:ext>
            </a:extLst>
          </p:cNvPr>
          <p:cNvSpPr txBox="1"/>
          <p:nvPr/>
        </p:nvSpPr>
        <p:spPr bwMode="auto">
          <a:xfrm>
            <a:off x="6804180" y="5681907"/>
            <a:ext cx="1134312" cy="354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altLang="zh-CN" b="1" lang="en-US" sz="1200">
                <a:cs typeface="+mn-ea"/>
                <a:sym typeface="+mn-lt"/>
              </a:rPr>
              <a:t>…Text</a:t>
            </a:r>
          </a:p>
        </p:txBody>
      </p:sp>
      <p:sp>
        <p:nvSpPr>
          <p:cNvPr id="17" name="íśḻíḍe">
            <a:extLst>
              <a:ext uri="{FF2B5EF4-FFF2-40B4-BE49-F238E27FC236}">
                <a16:creationId xmlns:a16="http://schemas.microsoft.com/office/drawing/2014/main" id="{B0B1F448-07D6-46CB-9A77-FA9C5B6FDA77}"/>
              </a:ext>
            </a:extLst>
          </p:cNvPr>
          <p:cNvSpPr/>
          <p:nvPr/>
        </p:nvSpPr>
        <p:spPr>
          <a:xfrm>
            <a:off x="8793845" y="5163558"/>
            <a:ext cx="282486" cy="259857"/>
          </a:xfrm>
          <a:custGeom>
            <a:gdLst>
              <a:gd fmla="*/ 1063 w 1485" name="T0"/>
              <a:gd fmla="*/ 120 h 1368" name="T1"/>
              <a:gd fmla="*/ 1131 w 1485" name="T2"/>
              <a:gd fmla="*/ 88 h 1368" name="T3"/>
              <a:gd fmla="*/ 1154 w 1485" name="T4"/>
              <a:gd fmla="*/ 171 h 1368" name="T5"/>
              <a:gd fmla="*/ 1281 w 1485" name="T6"/>
              <a:gd fmla="*/ 424 h 1368" name="T7"/>
              <a:gd fmla="*/ 1281 w 1485" name="T8"/>
              <a:gd fmla="*/ 522 h 1368" name="T9"/>
              <a:gd fmla="*/ 1299 w 1485" name="T10"/>
              <a:gd fmla="*/ 519 h 1368" name="T11"/>
              <a:gd fmla="*/ 1299 w 1485" name="T12"/>
              <a:gd fmla="*/ 619 h 1368" name="T13"/>
              <a:gd fmla="*/ 1244 w 1485" name="T14"/>
              <a:gd fmla="*/ 670 h 1368" name="T15"/>
              <a:gd fmla="*/ 1153 w 1485" name="T16"/>
              <a:gd fmla="*/ 871 h 1368" name="T17"/>
              <a:gd fmla="*/ 1485 w 1485" name="T18"/>
              <a:gd fmla="*/ 1328 h 1368" name="T19"/>
              <a:gd fmla="*/ 1353 w 1485" name="T20"/>
              <a:gd fmla="*/ 1328 h 1368" name="T21"/>
              <a:gd fmla="*/ 1018 w 1485" name="T22"/>
              <a:gd fmla="*/ 845 h 1368" name="T23"/>
              <a:gd fmla="*/ 1083 w 1485" name="T24"/>
              <a:gd fmla="*/ 682 h 1368" name="T25"/>
              <a:gd fmla="*/ 1148 w 1485" name="T26"/>
              <a:gd fmla="*/ 598 h 1368" name="T27"/>
              <a:gd fmla="*/ 1129 w 1485" name="T28"/>
              <a:gd fmla="*/ 436 h 1368" name="T29"/>
              <a:gd fmla="*/ 1129 w 1485" name="T30"/>
              <a:gd fmla="*/ 373 h 1368" name="T31"/>
              <a:gd fmla="*/ 1063 w 1485" name="T32"/>
              <a:gd fmla="*/ 120 h 1368" name="T33"/>
              <a:gd fmla="*/ 465 w 1485" name="T34"/>
              <a:gd fmla="*/ 846 h 1368" name="T35"/>
              <a:gd fmla="*/ 405 w 1485" name="T36"/>
              <a:gd fmla="*/ 682 h 1368" name="T37"/>
              <a:gd fmla="*/ 334 w 1485" name="T38"/>
              <a:gd fmla="*/ 596 h 1368" name="T39"/>
              <a:gd fmla="*/ 358 w 1485" name="T40"/>
              <a:gd fmla="*/ 436 h 1368" name="T41"/>
              <a:gd fmla="*/ 358 w 1485" name="T42"/>
              <a:gd fmla="*/ 372 h 1368" name="T43"/>
              <a:gd fmla="*/ 357 w 1485" name="T44"/>
              <a:gd fmla="*/ 316 h 1368" name="T45"/>
              <a:gd fmla="*/ 372 w 1485" name="T46"/>
              <a:gd fmla="*/ 161 h 1368" name="T47"/>
              <a:gd fmla="*/ 206 w 1485" name="T48"/>
              <a:gd fmla="*/ 424 h 1368" name="T49"/>
              <a:gd fmla="*/ 206 w 1485" name="T50"/>
              <a:gd fmla="*/ 522 h 1368" name="T51"/>
              <a:gd fmla="*/ 188 w 1485" name="T52"/>
              <a:gd fmla="*/ 519 h 1368" name="T53"/>
              <a:gd fmla="*/ 183 w 1485" name="T54"/>
              <a:gd fmla="*/ 617 h 1368" name="T55"/>
              <a:gd fmla="*/ 243 w 1485" name="T56"/>
              <a:gd fmla="*/ 670 h 1368" name="T57"/>
              <a:gd fmla="*/ 329 w 1485" name="T58"/>
              <a:gd fmla="*/ 872 h 1368" name="T59"/>
              <a:gd fmla="*/ 0 w 1485" name="T60"/>
              <a:gd fmla="*/ 1328 h 1368" name="T61"/>
              <a:gd fmla="*/ 132 w 1485" name="T62"/>
              <a:gd fmla="*/ 1328 h 1368" name="T63"/>
              <a:gd fmla="*/ 465 w 1485" name="T64"/>
              <a:gd fmla="*/ 846 h 1368" name="T65"/>
              <a:gd fmla="*/ 941 w 1485" name="T66"/>
              <a:gd fmla="*/ 864 h 1368" name="T67"/>
              <a:gd fmla="*/ 1041 w 1485" name="T68"/>
              <a:gd fmla="*/ 642 h 1368" name="T69"/>
              <a:gd fmla="*/ 1102 w 1485" name="T70"/>
              <a:gd fmla="*/ 586 h 1368" name="T71"/>
              <a:gd fmla="*/ 1102 w 1485" name="T72"/>
              <a:gd fmla="*/ 476 h 1368" name="T73"/>
              <a:gd fmla="*/ 1081 w 1485" name="T74"/>
              <a:gd fmla="*/ 479 h 1368" name="T75"/>
              <a:gd fmla="*/ 1081 w 1485" name="T76"/>
              <a:gd fmla="*/ 372 h 1368" name="T77"/>
              <a:gd fmla="*/ 941 w 1485" name="T78"/>
              <a:gd fmla="*/ 92 h 1368" name="T79"/>
              <a:gd fmla="*/ 916 w 1485" name="T80"/>
              <a:gd fmla="*/ 0 h 1368" name="T81"/>
              <a:gd fmla="*/ 640 w 1485" name="T82"/>
              <a:gd fmla="*/ 73 h 1368" name="T83"/>
              <a:gd fmla="*/ 643 w 1485" name="T84"/>
              <a:gd fmla="*/ 74 h 1368" name="T85"/>
              <a:gd fmla="*/ 406 w 1485" name="T86"/>
              <a:gd fmla="*/ 372 h 1368" name="T87"/>
              <a:gd fmla="*/ 406 w 1485" name="T88"/>
              <a:gd fmla="*/ 479 h 1368" name="T89"/>
              <a:gd fmla="*/ 386 w 1485" name="T90"/>
              <a:gd fmla="*/ 476 h 1368" name="T91"/>
              <a:gd fmla="*/ 380 w 1485" name="T92"/>
              <a:gd fmla="*/ 584 h 1368" name="T93"/>
              <a:gd fmla="*/ 446 w 1485" name="T94"/>
              <a:gd fmla="*/ 642 h 1368" name="T95"/>
              <a:gd fmla="*/ 541 w 1485" name="T96"/>
              <a:gd fmla="*/ 865 h 1368" name="T97"/>
              <a:gd fmla="*/ 178 w 1485" name="T98"/>
              <a:gd fmla="*/ 1368 h 1368" name="T99"/>
              <a:gd fmla="*/ 1307 w 1485" name="T100"/>
              <a:gd fmla="*/ 1368 h 1368" name="T101"/>
              <a:gd fmla="*/ 941 w 1485" name="T102"/>
              <a:gd fmla="*/ 864 h 1368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368" w="1485">
                <a:moveTo>
                  <a:pt x="1063" y="120"/>
                </a:moveTo>
                <a:cubicBezTo>
                  <a:pt x="1092" y="111"/>
                  <a:pt x="1117" y="101"/>
                  <a:pt x="1131" y="88"/>
                </a:cubicBezTo>
                <a:cubicBezTo>
                  <a:pt x="1131" y="88"/>
                  <a:pt x="1132" y="127"/>
                  <a:pt x="1154" y="171"/>
                </a:cubicBezTo>
                <a:cubicBezTo>
                  <a:pt x="1269" y="215"/>
                  <a:pt x="1284" y="318"/>
                  <a:pt x="1281" y="424"/>
                </a:cubicBezTo>
                <a:lnTo>
                  <a:pt x="1281" y="522"/>
                </a:lnTo>
                <a:cubicBezTo>
                  <a:pt x="1287" y="519"/>
                  <a:pt x="1293" y="518"/>
                  <a:pt x="1299" y="519"/>
                </a:cubicBezTo>
                <a:cubicBezTo>
                  <a:pt x="1319" y="525"/>
                  <a:pt x="1308" y="584"/>
                  <a:pt x="1299" y="619"/>
                </a:cubicBezTo>
                <a:cubicBezTo>
                  <a:pt x="1290" y="653"/>
                  <a:pt x="1264" y="674"/>
                  <a:pt x="1244" y="670"/>
                </a:cubicBezTo>
                <a:cubicBezTo>
                  <a:pt x="1230" y="762"/>
                  <a:pt x="1198" y="828"/>
                  <a:pt x="1153" y="871"/>
                </a:cubicBezTo>
                <a:cubicBezTo>
                  <a:pt x="1347" y="941"/>
                  <a:pt x="1485" y="1119"/>
                  <a:pt x="1485" y="1328"/>
                </a:cubicBezTo>
                <a:lnTo>
                  <a:pt x="1353" y="1328"/>
                </a:lnTo>
                <a:cubicBezTo>
                  <a:pt x="1338" y="1123"/>
                  <a:pt x="1209" y="938"/>
                  <a:pt x="1018" y="845"/>
                </a:cubicBezTo>
                <a:cubicBezTo>
                  <a:pt x="1047" y="800"/>
                  <a:pt x="1069" y="746"/>
                  <a:pt x="1083" y="682"/>
                </a:cubicBezTo>
                <a:cubicBezTo>
                  <a:pt x="1113" y="668"/>
                  <a:pt x="1137" y="638"/>
                  <a:pt x="1148" y="598"/>
                </a:cubicBezTo>
                <a:cubicBezTo>
                  <a:pt x="1157" y="564"/>
                  <a:pt x="1182" y="466"/>
                  <a:pt x="1129" y="436"/>
                </a:cubicBezTo>
                <a:lnTo>
                  <a:pt x="1129" y="373"/>
                </a:lnTo>
                <a:cubicBezTo>
                  <a:pt x="1131" y="316"/>
                  <a:pt x="1134" y="203"/>
                  <a:pt x="1063" y="120"/>
                </a:cubicBezTo>
                <a:close/>
                <a:moveTo>
                  <a:pt x="465" y="846"/>
                </a:moveTo>
                <a:cubicBezTo>
                  <a:pt x="438" y="802"/>
                  <a:pt x="418" y="748"/>
                  <a:pt x="405" y="682"/>
                </a:cubicBezTo>
                <a:cubicBezTo>
                  <a:pt x="372" y="668"/>
                  <a:pt x="344" y="635"/>
                  <a:pt x="334" y="596"/>
                </a:cubicBezTo>
                <a:cubicBezTo>
                  <a:pt x="324" y="556"/>
                  <a:pt x="306" y="465"/>
                  <a:pt x="358" y="436"/>
                </a:cubicBezTo>
                <a:lnTo>
                  <a:pt x="358" y="372"/>
                </a:lnTo>
                <a:cubicBezTo>
                  <a:pt x="358" y="352"/>
                  <a:pt x="357" y="334"/>
                  <a:pt x="357" y="316"/>
                </a:cubicBezTo>
                <a:cubicBezTo>
                  <a:pt x="355" y="256"/>
                  <a:pt x="356" y="204"/>
                  <a:pt x="372" y="161"/>
                </a:cubicBezTo>
                <a:cubicBezTo>
                  <a:pt x="175" y="193"/>
                  <a:pt x="206" y="281"/>
                  <a:pt x="206" y="424"/>
                </a:cubicBezTo>
                <a:lnTo>
                  <a:pt x="206" y="522"/>
                </a:lnTo>
                <a:cubicBezTo>
                  <a:pt x="200" y="519"/>
                  <a:pt x="194" y="518"/>
                  <a:pt x="188" y="519"/>
                </a:cubicBezTo>
                <a:cubicBezTo>
                  <a:pt x="168" y="525"/>
                  <a:pt x="174" y="582"/>
                  <a:pt x="183" y="617"/>
                </a:cubicBezTo>
                <a:cubicBezTo>
                  <a:pt x="192" y="651"/>
                  <a:pt x="223" y="674"/>
                  <a:pt x="243" y="670"/>
                </a:cubicBezTo>
                <a:cubicBezTo>
                  <a:pt x="258" y="766"/>
                  <a:pt x="288" y="830"/>
                  <a:pt x="329" y="872"/>
                </a:cubicBezTo>
                <a:cubicBezTo>
                  <a:pt x="137" y="943"/>
                  <a:pt x="0" y="1120"/>
                  <a:pt x="0" y="1328"/>
                </a:cubicBezTo>
                <a:lnTo>
                  <a:pt x="132" y="1328"/>
                </a:lnTo>
                <a:cubicBezTo>
                  <a:pt x="147" y="1124"/>
                  <a:pt x="275" y="939"/>
                  <a:pt x="465" y="846"/>
                </a:cubicBezTo>
                <a:close/>
                <a:moveTo>
                  <a:pt x="941" y="864"/>
                </a:moveTo>
                <a:cubicBezTo>
                  <a:pt x="990" y="816"/>
                  <a:pt x="1025" y="743"/>
                  <a:pt x="1041" y="642"/>
                </a:cubicBezTo>
                <a:cubicBezTo>
                  <a:pt x="1063" y="646"/>
                  <a:pt x="1092" y="624"/>
                  <a:pt x="1102" y="586"/>
                </a:cubicBezTo>
                <a:cubicBezTo>
                  <a:pt x="1112" y="547"/>
                  <a:pt x="1124" y="482"/>
                  <a:pt x="1102" y="476"/>
                </a:cubicBezTo>
                <a:cubicBezTo>
                  <a:pt x="1095" y="475"/>
                  <a:pt x="1088" y="476"/>
                  <a:pt x="1081" y="479"/>
                </a:cubicBezTo>
                <a:lnTo>
                  <a:pt x="1081" y="372"/>
                </a:lnTo>
                <a:cubicBezTo>
                  <a:pt x="1085" y="254"/>
                  <a:pt x="1069" y="141"/>
                  <a:pt x="941" y="92"/>
                </a:cubicBezTo>
                <a:cubicBezTo>
                  <a:pt x="918" y="44"/>
                  <a:pt x="916" y="0"/>
                  <a:pt x="916" y="0"/>
                </a:cubicBezTo>
                <a:cubicBezTo>
                  <a:pt x="859" y="52"/>
                  <a:pt x="640" y="73"/>
                  <a:pt x="640" y="73"/>
                </a:cubicBezTo>
                <a:lnTo>
                  <a:pt x="643" y="74"/>
                </a:lnTo>
                <a:cubicBezTo>
                  <a:pt x="366" y="102"/>
                  <a:pt x="406" y="202"/>
                  <a:pt x="406" y="372"/>
                </a:cubicBezTo>
                <a:lnTo>
                  <a:pt x="406" y="479"/>
                </a:lnTo>
                <a:cubicBezTo>
                  <a:pt x="399" y="476"/>
                  <a:pt x="392" y="475"/>
                  <a:pt x="386" y="476"/>
                </a:cubicBezTo>
                <a:cubicBezTo>
                  <a:pt x="363" y="482"/>
                  <a:pt x="370" y="545"/>
                  <a:pt x="380" y="584"/>
                </a:cubicBezTo>
                <a:cubicBezTo>
                  <a:pt x="390" y="622"/>
                  <a:pt x="424" y="647"/>
                  <a:pt x="446" y="642"/>
                </a:cubicBezTo>
                <a:cubicBezTo>
                  <a:pt x="463" y="749"/>
                  <a:pt x="496" y="819"/>
                  <a:pt x="541" y="865"/>
                </a:cubicBezTo>
                <a:cubicBezTo>
                  <a:pt x="329" y="943"/>
                  <a:pt x="178" y="1139"/>
                  <a:pt x="178" y="1368"/>
                </a:cubicBezTo>
                <a:lnTo>
                  <a:pt x="1307" y="1368"/>
                </a:lnTo>
                <a:cubicBezTo>
                  <a:pt x="1306" y="1137"/>
                  <a:pt x="1154" y="941"/>
                  <a:pt x="941" y="864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b="1" i="1" lang="zh-CN" sz="2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íšḻïḋè">
            <a:extLst>
              <a:ext uri="{FF2B5EF4-FFF2-40B4-BE49-F238E27FC236}">
                <a16:creationId xmlns:a16="http://schemas.microsoft.com/office/drawing/2014/main" id="{E3512142-286D-4818-A826-2CF5582A8DB9}"/>
              </a:ext>
            </a:extLst>
          </p:cNvPr>
          <p:cNvSpPr txBox="1"/>
          <p:nvPr/>
        </p:nvSpPr>
        <p:spPr bwMode="auto">
          <a:xfrm>
            <a:off x="8391152" y="5681907"/>
            <a:ext cx="1134312" cy="354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altLang="zh-CN" b="1" lang="en-US" sz="1200">
                <a:cs typeface="+mn-ea"/>
                <a:sym typeface="+mn-lt"/>
              </a:rPr>
              <a:t>…Text</a:t>
            </a:r>
          </a:p>
        </p:txBody>
      </p:sp>
      <p:sp>
        <p:nvSpPr>
          <p:cNvPr id="15" name="í$ḷïḋe">
            <a:extLst>
              <a:ext uri="{FF2B5EF4-FFF2-40B4-BE49-F238E27FC236}">
                <a16:creationId xmlns:a16="http://schemas.microsoft.com/office/drawing/2014/main" id="{EF4D28E6-BF3C-408F-B5BB-D026F8C4B004}"/>
              </a:ext>
            </a:extLst>
          </p:cNvPr>
          <p:cNvSpPr/>
          <p:nvPr/>
        </p:nvSpPr>
        <p:spPr>
          <a:xfrm>
            <a:off x="10380818" y="5163558"/>
            <a:ext cx="282486" cy="259857"/>
          </a:xfrm>
          <a:custGeom>
            <a:gdLst>
              <a:gd fmla="*/ 1063 w 1485" name="T0"/>
              <a:gd fmla="*/ 120 h 1368" name="T1"/>
              <a:gd fmla="*/ 1131 w 1485" name="T2"/>
              <a:gd fmla="*/ 88 h 1368" name="T3"/>
              <a:gd fmla="*/ 1154 w 1485" name="T4"/>
              <a:gd fmla="*/ 171 h 1368" name="T5"/>
              <a:gd fmla="*/ 1281 w 1485" name="T6"/>
              <a:gd fmla="*/ 424 h 1368" name="T7"/>
              <a:gd fmla="*/ 1281 w 1485" name="T8"/>
              <a:gd fmla="*/ 522 h 1368" name="T9"/>
              <a:gd fmla="*/ 1299 w 1485" name="T10"/>
              <a:gd fmla="*/ 519 h 1368" name="T11"/>
              <a:gd fmla="*/ 1299 w 1485" name="T12"/>
              <a:gd fmla="*/ 619 h 1368" name="T13"/>
              <a:gd fmla="*/ 1244 w 1485" name="T14"/>
              <a:gd fmla="*/ 670 h 1368" name="T15"/>
              <a:gd fmla="*/ 1153 w 1485" name="T16"/>
              <a:gd fmla="*/ 871 h 1368" name="T17"/>
              <a:gd fmla="*/ 1485 w 1485" name="T18"/>
              <a:gd fmla="*/ 1328 h 1368" name="T19"/>
              <a:gd fmla="*/ 1353 w 1485" name="T20"/>
              <a:gd fmla="*/ 1328 h 1368" name="T21"/>
              <a:gd fmla="*/ 1018 w 1485" name="T22"/>
              <a:gd fmla="*/ 845 h 1368" name="T23"/>
              <a:gd fmla="*/ 1083 w 1485" name="T24"/>
              <a:gd fmla="*/ 682 h 1368" name="T25"/>
              <a:gd fmla="*/ 1148 w 1485" name="T26"/>
              <a:gd fmla="*/ 598 h 1368" name="T27"/>
              <a:gd fmla="*/ 1129 w 1485" name="T28"/>
              <a:gd fmla="*/ 436 h 1368" name="T29"/>
              <a:gd fmla="*/ 1129 w 1485" name="T30"/>
              <a:gd fmla="*/ 373 h 1368" name="T31"/>
              <a:gd fmla="*/ 1063 w 1485" name="T32"/>
              <a:gd fmla="*/ 120 h 1368" name="T33"/>
              <a:gd fmla="*/ 465 w 1485" name="T34"/>
              <a:gd fmla="*/ 846 h 1368" name="T35"/>
              <a:gd fmla="*/ 405 w 1485" name="T36"/>
              <a:gd fmla="*/ 682 h 1368" name="T37"/>
              <a:gd fmla="*/ 334 w 1485" name="T38"/>
              <a:gd fmla="*/ 596 h 1368" name="T39"/>
              <a:gd fmla="*/ 358 w 1485" name="T40"/>
              <a:gd fmla="*/ 436 h 1368" name="T41"/>
              <a:gd fmla="*/ 358 w 1485" name="T42"/>
              <a:gd fmla="*/ 372 h 1368" name="T43"/>
              <a:gd fmla="*/ 357 w 1485" name="T44"/>
              <a:gd fmla="*/ 316 h 1368" name="T45"/>
              <a:gd fmla="*/ 372 w 1485" name="T46"/>
              <a:gd fmla="*/ 161 h 1368" name="T47"/>
              <a:gd fmla="*/ 206 w 1485" name="T48"/>
              <a:gd fmla="*/ 424 h 1368" name="T49"/>
              <a:gd fmla="*/ 206 w 1485" name="T50"/>
              <a:gd fmla="*/ 522 h 1368" name="T51"/>
              <a:gd fmla="*/ 188 w 1485" name="T52"/>
              <a:gd fmla="*/ 519 h 1368" name="T53"/>
              <a:gd fmla="*/ 183 w 1485" name="T54"/>
              <a:gd fmla="*/ 617 h 1368" name="T55"/>
              <a:gd fmla="*/ 243 w 1485" name="T56"/>
              <a:gd fmla="*/ 670 h 1368" name="T57"/>
              <a:gd fmla="*/ 329 w 1485" name="T58"/>
              <a:gd fmla="*/ 872 h 1368" name="T59"/>
              <a:gd fmla="*/ 0 w 1485" name="T60"/>
              <a:gd fmla="*/ 1328 h 1368" name="T61"/>
              <a:gd fmla="*/ 132 w 1485" name="T62"/>
              <a:gd fmla="*/ 1328 h 1368" name="T63"/>
              <a:gd fmla="*/ 465 w 1485" name="T64"/>
              <a:gd fmla="*/ 846 h 1368" name="T65"/>
              <a:gd fmla="*/ 941 w 1485" name="T66"/>
              <a:gd fmla="*/ 864 h 1368" name="T67"/>
              <a:gd fmla="*/ 1041 w 1485" name="T68"/>
              <a:gd fmla="*/ 642 h 1368" name="T69"/>
              <a:gd fmla="*/ 1102 w 1485" name="T70"/>
              <a:gd fmla="*/ 586 h 1368" name="T71"/>
              <a:gd fmla="*/ 1102 w 1485" name="T72"/>
              <a:gd fmla="*/ 476 h 1368" name="T73"/>
              <a:gd fmla="*/ 1081 w 1485" name="T74"/>
              <a:gd fmla="*/ 479 h 1368" name="T75"/>
              <a:gd fmla="*/ 1081 w 1485" name="T76"/>
              <a:gd fmla="*/ 372 h 1368" name="T77"/>
              <a:gd fmla="*/ 941 w 1485" name="T78"/>
              <a:gd fmla="*/ 92 h 1368" name="T79"/>
              <a:gd fmla="*/ 916 w 1485" name="T80"/>
              <a:gd fmla="*/ 0 h 1368" name="T81"/>
              <a:gd fmla="*/ 640 w 1485" name="T82"/>
              <a:gd fmla="*/ 73 h 1368" name="T83"/>
              <a:gd fmla="*/ 643 w 1485" name="T84"/>
              <a:gd fmla="*/ 74 h 1368" name="T85"/>
              <a:gd fmla="*/ 406 w 1485" name="T86"/>
              <a:gd fmla="*/ 372 h 1368" name="T87"/>
              <a:gd fmla="*/ 406 w 1485" name="T88"/>
              <a:gd fmla="*/ 479 h 1368" name="T89"/>
              <a:gd fmla="*/ 386 w 1485" name="T90"/>
              <a:gd fmla="*/ 476 h 1368" name="T91"/>
              <a:gd fmla="*/ 380 w 1485" name="T92"/>
              <a:gd fmla="*/ 584 h 1368" name="T93"/>
              <a:gd fmla="*/ 446 w 1485" name="T94"/>
              <a:gd fmla="*/ 642 h 1368" name="T95"/>
              <a:gd fmla="*/ 541 w 1485" name="T96"/>
              <a:gd fmla="*/ 865 h 1368" name="T97"/>
              <a:gd fmla="*/ 178 w 1485" name="T98"/>
              <a:gd fmla="*/ 1368 h 1368" name="T99"/>
              <a:gd fmla="*/ 1307 w 1485" name="T100"/>
              <a:gd fmla="*/ 1368 h 1368" name="T101"/>
              <a:gd fmla="*/ 941 w 1485" name="T102"/>
              <a:gd fmla="*/ 864 h 1368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368" w="1485">
                <a:moveTo>
                  <a:pt x="1063" y="120"/>
                </a:moveTo>
                <a:cubicBezTo>
                  <a:pt x="1092" y="111"/>
                  <a:pt x="1117" y="101"/>
                  <a:pt x="1131" y="88"/>
                </a:cubicBezTo>
                <a:cubicBezTo>
                  <a:pt x="1131" y="88"/>
                  <a:pt x="1132" y="127"/>
                  <a:pt x="1154" y="171"/>
                </a:cubicBezTo>
                <a:cubicBezTo>
                  <a:pt x="1269" y="215"/>
                  <a:pt x="1284" y="318"/>
                  <a:pt x="1281" y="424"/>
                </a:cubicBezTo>
                <a:lnTo>
                  <a:pt x="1281" y="522"/>
                </a:lnTo>
                <a:cubicBezTo>
                  <a:pt x="1287" y="519"/>
                  <a:pt x="1293" y="518"/>
                  <a:pt x="1299" y="519"/>
                </a:cubicBezTo>
                <a:cubicBezTo>
                  <a:pt x="1319" y="525"/>
                  <a:pt x="1308" y="584"/>
                  <a:pt x="1299" y="619"/>
                </a:cubicBezTo>
                <a:cubicBezTo>
                  <a:pt x="1290" y="653"/>
                  <a:pt x="1264" y="674"/>
                  <a:pt x="1244" y="670"/>
                </a:cubicBezTo>
                <a:cubicBezTo>
                  <a:pt x="1230" y="762"/>
                  <a:pt x="1198" y="828"/>
                  <a:pt x="1153" y="871"/>
                </a:cubicBezTo>
                <a:cubicBezTo>
                  <a:pt x="1347" y="941"/>
                  <a:pt x="1485" y="1119"/>
                  <a:pt x="1485" y="1328"/>
                </a:cubicBezTo>
                <a:lnTo>
                  <a:pt x="1353" y="1328"/>
                </a:lnTo>
                <a:cubicBezTo>
                  <a:pt x="1338" y="1123"/>
                  <a:pt x="1209" y="938"/>
                  <a:pt x="1018" y="845"/>
                </a:cubicBezTo>
                <a:cubicBezTo>
                  <a:pt x="1047" y="800"/>
                  <a:pt x="1069" y="746"/>
                  <a:pt x="1083" y="682"/>
                </a:cubicBezTo>
                <a:cubicBezTo>
                  <a:pt x="1113" y="668"/>
                  <a:pt x="1137" y="638"/>
                  <a:pt x="1148" y="598"/>
                </a:cubicBezTo>
                <a:cubicBezTo>
                  <a:pt x="1157" y="564"/>
                  <a:pt x="1182" y="466"/>
                  <a:pt x="1129" y="436"/>
                </a:cubicBezTo>
                <a:lnTo>
                  <a:pt x="1129" y="373"/>
                </a:lnTo>
                <a:cubicBezTo>
                  <a:pt x="1131" y="316"/>
                  <a:pt x="1134" y="203"/>
                  <a:pt x="1063" y="120"/>
                </a:cubicBezTo>
                <a:close/>
                <a:moveTo>
                  <a:pt x="465" y="846"/>
                </a:moveTo>
                <a:cubicBezTo>
                  <a:pt x="438" y="802"/>
                  <a:pt x="418" y="748"/>
                  <a:pt x="405" y="682"/>
                </a:cubicBezTo>
                <a:cubicBezTo>
                  <a:pt x="372" y="668"/>
                  <a:pt x="344" y="635"/>
                  <a:pt x="334" y="596"/>
                </a:cubicBezTo>
                <a:cubicBezTo>
                  <a:pt x="324" y="556"/>
                  <a:pt x="306" y="465"/>
                  <a:pt x="358" y="436"/>
                </a:cubicBezTo>
                <a:lnTo>
                  <a:pt x="358" y="372"/>
                </a:lnTo>
                <a:cubicBezTo>
                  <a:pt x="358" y="352"/>
                  <a:pt x="357" y="334"/>
                  <a:pt x="357" y="316"/>
                </a:cubicBezTo>
                <a:cubicBezTo>
                  <a:pt x="355" y="256"/>
                  <a:pt x="356" y="204"/>
                  <a:pt x="372" y="161"/>
                </a:cubicBezTo>
                <a:cubicBezTo>
                  <a:pt x="175" y="193"/>
                  <a:pt x="206" y="281"/>
                  <a:pt x="206" y="424"/>
                </a:cubicBezTo>
                <a:lnTo>
                  <a:pt x="206" y="522"/>
                </a:lnTo>
                <a:cubicBezTo>
                  <a:pt x="200" y="519"/>
                  <a:pt x="194" y="518"/>
                  <a:pt x="188" y="519"/>
                </a:cubicBezTo>
                <a:cubicBezTo>
                  <a:pt x="168" y="525"/>
                  <a:pt x="174" y="582"/>
                  <a:pt x="183" y="617"/>
                </a:cubicBezTo>
                <a:cubicBezTo>
                  <a:pt x="192" y="651"/>
                  <a:pt x="223" y="674"/>
                  <a:pt x="243" y="670"/>
                </a:cubicBezTo>
                <a:cubicBezTo>
                  <a:pt x="258" y="766"/>
                  <a:pt x="288" y="830"/>
                  <a:pt x="329" y="872"/>
                </a:cubicBezTo>
                <a:cubicBezTo>
                  <a:pt x="137" y="943"/>
                  <a:pt x="0" y="1120"/>
                  <a:pt x="0" y="1328"/>
                </a:cubicBezTo>
                <a:lnTo>
                  <a:pt x="132" y="1328"/>
                </a:lnTo>
                <a:cubicBezTo>
                  <a:pt x="147" y="1124"/>
                  <a:pt x="275" y="939"/>
                  <a:pt x="465" y="846"/>
                </a:cubicBezTo>
                <a:close/>
                <a:moveTo>
                  <a:pt x="941" y="864"/>
                </a:moveTo>
                <a:cubicBezTo>
                  <a:pt x="990" y="816"/>
                  <a:pt x="1025" y="743"/>
                  <a:pt x="1041" y="642"/>
                </a:cubicBezTo>
                <a:cubicBezTo>
                  <a:pt x="1063" y="646"/>
                  <a:pt x="1092" y="624"/>
                  <a:pt x="1102" y="586"/>
                </a:cubicBezTo>
                <a:cubicBezTo>
                  <a:pt x="1112" y="547"/>
                  <a:pt x="1124" y="482"/>
                  <a:pt x="1102" y="476"/>
                </a:cubicBezTo>
                <a:cubicBezTo>
                  <a:pt x="1095" y="475"/>
                  <a:pt x="1088" y="476"/>
                  <a:pt x="1081" y="479"/>
                </a:cubicBezTo>
                <a:lnTo>
                  <a:pt x="1081" y="372"/>
                </a:lnTo>
                <a:cubicBezTo>
                  <a:pt x="1085" y="254"/>
                  <a:pt x="1069" y="141"/>
                  <a:pt x="941" y="92"/>
                </a:cubicBezTo>
                <a:cubicBezTo>
                  <a:pt x="918" y="44"/>
                  <a:pt x="916" y="0"/>
                  <a:pt x="916" y="0"/>
                </a:cubicBezTo>
                <a:cubicBezTo>
                  <a:pt x="859" y="52"/>
                  <a:pt x="640" y="73"/>
                  <a:pt x="640" y="73"/>
                </a:cubicBezTo>
                <a:lnTo>
                  <a:pt x="643" y="74"/>
                </a:lnTo>
                <a:cubicBezTo>
                  <a:pt x="366" y="102"/>
                  <a:pt x="406" y="202"/>
                  <a:pt x="406" y="372"/>
                </a:cubicBezTo>
                <a:lnTo>
                  <a:pt x="406" y="479"/>
                </a:lnTo>
                <a:cubicBezTo>
                  <a:pt x="399" y="476"/>
                  <a:pt x="392" y="475"/>
                  <a:pt x="386" y="476"/>
                </a:cubicBezTo>
                <a:cubicBezTo>
                  <a:pt x="363" y="482"/>
                  <a:pt x="370" y="545"/>
                  <a:pt x="380" y="584"/>
                </a:cubicBezTo>
                <a:cubicBezTo>
                  <a:pt x="390" y="622"/>
                  <a:pt x="424" y="647"/>
                  <a:pt x="446" y="642"/>
                </a:cubicBezTo>
                <a:cubicBezTo>
                  <a:pt x="463" y="749"/>
                  <a:pt x="496" y="819"/>
                  <a:pt x="541" y="865"/>
                </a:cubicBezTo>
                <a:cubicBezTo>
                  <a:pt x="329" y="943"/>
                  <a:pt x="178" y="1139"/>
                  <a:pt x="178" y="1368"/>
                </a:cubicBezTo>
                <a:lnTo>
                  <a:pt x="1307" y="1368"/>
                </a:lnTo>
                <a:cubicBezTo>
                  <a:pt x="1306" y="1137"/>
                  <a:pt x="1154" y="941"/>
                  <a:pt x="941" y="864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b="1" i="1" lang="zh-CN" sz="2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îŝḻiḓè">
            <a:extLst>
              <a:ext uri="{FF2B5EF4-FFF2-40B4-BE49-F238E27FC236}">
                <a16:creationId xmlns:a16="http://schemas.microsoft.com/office/drawing/2014/main" id="{ABE974F5-833F-491A-AE2B-50BFA2B93433}"/>
              </a:ext>
            </a:extLst>
          </p:cNvPr>
          <p:cNvSpPr txBox="1"/>
          <p:nvPr/>
        </p:nvSpPr>
        <p:spPr bwMode="auto">
          <a:xfrm>
            <a:off x="9978125" y="5681907"/>
            <a:ext cx="1134312" cy="35443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altLang="zh-CN" b="1" lang="en-US" sz="1200">
                <a:cs typeface="+mn-ea"/>
                <a:sym typeface="+mn-lt"/>
              </a:rPr>
              <a:t>…Text</a:t>
            </a:r>
          </a:p>
        </p:txBody>
      </p:sp>
    </p:spTree>
    <p:extLst>
      <p:ext uri="{BB962C8B-B14F-4D97-AF65-F5344CB8AC3E}">
        <p14:creationId val="4287677356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30"/>
      <p:bldP grpId="0" spid="31"/>
      <p:bldP grpId="0" spid="33"/>
      <p:bldP grpId="0" spid="34"/>
      <p:bldP grpId="0" spid="25"/>
      <p:bldP grpId="0" spid="26"/>
      <p:bldP grpId="0" spid="28"/>
      <p:bldP grpId="0" spid="29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ïşḻiḓê">
            <a:extLst>
              <a:ext uri="{FF2B5EF4-FFF2-40B4-BE49-F238E27FC236}">
                <a16:creationId xmlns:a16="http://schemas.microsoft.com/office/drawing/2014/main" id="{98F6E6BE-0862-41CA-B937-A2F63E70AD6C}"/>
              </a:ext>
            </a:extLst>
          </p:cNvPr>
          <p:cNvSpPr/>
          <p:nvPr/>
        </p:nvSpPr>
        <p:spPr bwMode="auto">
          <a:xfrm>
            <a:off x="961034" y="2884474"/>
            <a:ext cx="3244138" cy="2497492"/>
          </a:xfrm>
          <a:custGeom>
            <a:gdLst>
              <a:gd fmla="*/ 185 w 5228" name="T0"/>
              <a:gd fmla="*/ 0 h 6450" name="T1"/>
              <a:gd fmla="*/ 5044 w 5228" name="T2"/>
              <a:gd fmla="*/ 0 h 6450" name="T3"/>
              <a:gd fmla="*/ 5228 w 5228" name="T4"/>
              <a:gd fmla="*/ 184 h 6450" name="T5"/>
              <a:gd fmla="*/ 5228 w 5228" name="T6"/>
              <a:gd fmla="*/ 6266 h 6450" name="T7"/>
              <a:gd fmla="*/ 5044 w 5228" name="T8"/>
              <a:gd fmla="*/ 6450 h 6450" name="T9"/>
              <a:gd fmla="*/ 185 w 5228" name="T10"/>
              <a:gd fmla="*/ 6450 h 6450" name="T11"/>
              <a:gd fmla="*/ 0 w 5228" name="T12"/>
              <a:gd fmla="*/ 6266 h 6450" name="T13"/>
              <a:gd fmla="*/ 0 w 5228" name="T14"/>
              <a:gd fmla="*/ 184 h 6450" name="T15"/>
              <a:gd fmla="*/ 185 w 5228" name="T16"/>
              <a:gd fmla="*/ 0 h 645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450" w="5228">
                <a:moveTo>
                  <a:pt x="185" y="0"/>
                </a:moveTo>
                <a:lnTo>
                  <a:pt x="5044" y="0"/>
                </a:lnTo>
                <a:cubicBezTo>
                  <a:pt x="5146" y="0"/>
                  <a:pt x="5228" y="83"/>
                  <a:pt x="5228" y="184"/>
                </a:cubicBezTo>
                <a:lnTo>
                  <a:pt x="5228" y="6266"/>
                </a:lnTo>
                <a:cubicBezTo>
                  <a:pt x="5228" y="6367"/>
                  <a:pt x="5146" y="6450"/>
                  <a:pt x="5044" y="6450"/>
                </a:cubicBezTo>
                <a:lnTo>
                  <a:pt x="185" y="6450"/>
                </a:lnTo>
                <a:cubicBezTo>
                  <a:pt x="83" y="6450"/>
                  <a:pt x="0" y="6367"/>
                  <a:pt x="0" y="6266"/>
                </a:cubicBezTo>
                <a:lnTo>
                  <a:pt x="0" y="184"/>
                </a:lnTo>
                <a:cubicBezTo>
                  <a:pt x="0" y="83"/>
                  <a:pt x="83" y="0"/>
                  <a:pt x="1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5" name="îṩḻiďé">
            <a:extLst>
              <a:ext uri="{FF2B5EF4-FFF2-40B4-BE49-F238E27FC236}">
                <a16:creationId xmlns:a16="http://schemas.microsoft.com/office/drawing/2014/main" id="{6CF63EA9-26E0-4F05-B7E9-E2D10E205463}"/>
              </a:ext>
            </a:extLst>
          </p:cNvPr>
          <p:cNvSpPr/>
          <p:nvPr/>
        </p:nvSpPr>
        <p:spPr bwMode="auto">
          <a:xfrm>
            <a:off x="881298" y="2996984"/>
            <a:ext cx="84302" cy="492365"/>
          </a:xfrm>
          <a:custGeom>
            <a:gdLst>
              <a:gd fmla="*/ 139 w 139" name="T0"/>
              <a:gd fmla="*/ 0 h 806" name="T1"/>
              <a:gd fmla="*/ 0 w 139" name="T2"/>
              <a:gd fmla="*/ 110 h 806" name="T3"/>
              <a:gd fmla="*/ 0 w 139" name="T4"/>
              <a:gd fmla="*/ 806 h 806" name="T5"/>
              <a:gd fmla="*/ 139 w 139" name="T6"/>
              <a:gd fmla="*/ 696 h 806" name="T7"/>
              <a:gd fmla="*/ 139 w 139" name="T8"/>
              <a:gd fmla="*/ 0 h 80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05" w="139">
                <a:moveTo>
                  <a:pt x="139" y="0"/>
                </a:moveTo>
                <a:lnTo>
                  <a:pt x="0" y="110"/>
                </a:lnTo>
                <a:lnTo>
                  <a:pt x="0" y="806"/>
                </a:lnTo>
                <a:lnTo>
                  <a:pt x="139" y="696"/>
                </a:lnTo>
                <a:lnTo>
                  <a:pt x="13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6" name="iṩḻïdé">
            <a:extLst>
              <a:ext uri="{FF2B5EF4-FFF2-40B4-BE49-F238E27FC236}">
                <a16:creationId xmlns:a16="http://schemas.microsoft.com/office/drawing/2014/main" id="{7E166A7D-4A5D-47B1-9A39-9EBCC11C76C7}"/>
              </a:ext>
            </a:extLst>
          </p:cNvPr>
          <p:cNvSpPr/>
          <p:nvPr/>
        </p:nvSpPr>
        <p:spPr bwMode="auto">
          <a:xfrm>
            <a:off x="881298" y="3063956"/>
            <a:ext cx="2181924" cy="425393"/>
          </a:xfrm>
          <a:custGeom>
            <a:gdLst>
              <a:gd fmla="*/ 3591 w 3591" name="T0"/>
              <a:gd fmla="*/ 0 h 696" name="T1"/>
              <a:gd fmla="*/ 0 w 3591" name="T2"/>
              <a:gd fmla="*/ 0 h 696" name="T3"/>
              <a:gd fmla="*/ 0 w 3591" name="T4"/>
              <a:gd fmla="*/ 696 h 696" name="T5"/>
              <a:gd fmla="*/ 3591 w 3591" name="T6"/>
              <a:gd fmla="*/ 696 h 696" name="T7"/>
              <a:gd fmla="*/ 3383 w 3591" name="T8"/>
              <a:gd fmla="*/ 353 h 696" name="T9"/>
              <a:gd fmla="*/ 3591 w 3591" name="T10"/>
              <a:gd fmla="*/ 0 h 69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96" w="3591">
                <a:moveTo>
                  <a:pt x="3591" y="0"/>
                </a:moveTo>
                <a:lnTo>
                  <a:pt x="0" y="0"/>
                </a:lnTo>
                <a:lnTo>
                  <a:pt x="0" y="696"/>
                </a:lnTo>
                <a:lnTo>
                  <a:pt x="3591" y="696"/>
                </a:lnTo>
                <a:lnTo>
                  <a:pt x="3383" y="353"/>
                </a:lnTo>
                <a:lnTo>
                  <a:pt x="359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7" name="ïṣliḍe">
            <a:extLst>
              <a:ext uri="{FF2B5EF4-FFF2-40B4-BE49-F238E27FC236}">
                <a16:creationId xmlns:a16="http://schemas.microsoft.com/office/drawing/2014/main" id="{F2090F9B-1A99-4EE8-BD64-18D5C458FFBC}"/>
              </a:ext>
            </a:extLst>
          </p:cNvPr>
          <p:cNvSpPr txBox="1"/>
          <p:nvPr/>
        </p:nvSpPr>
        <p:spPr>
          <a:xfrm>
            <a:off x="1079481" y="3084295"/>
            <a:ext cx="1734770" cy="384715"/>
          </a:xfrm>
          <a:prstGeom prst="rect">
            <a:avLst/>
          </a:prstGeom>
          <a:noFill/>
        </p:spPr>
        <p:txBody>
          <a:bodyPr anchor="ctr" bIns="45720" lIns="91440" rIns="91440" rtlCol="0" tIns="45720" wrap="square">
            <a:normAutofit/>
          </a:bodyPr>
          <a:lstStyle/>
          <a:p>
            <a:pPr algn="ctr">
              <a:spcBef>
                <a:spcPct val="0"/>
              </a:spcBef>
            </a:pPr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4" name="íṡļíḍé">
            <a:extLst>
              <a:ext uri="{FF2B5EF4-FFF2-40B4-BE49-F238E27FC236}">
                <a16:creationId xmlns:a16="http://schemas.microsoft.com/office/drawing/2014/main" id="{6D181E87-17AA-4A52-8579-F8A8D546DD76}"/>
              </a:ext>
            </a:extLst>
          </p:cNvPr>
          <p:cNvSpPr txBox="1"/>
          <p:nvPr/>
        </p:nvSpPr>
        <p:spPr>
          <a:xfrm>
            <a:off x="1019856" y="3612755"/>
            <a:ext cx="3126495" cy="1665930"/>
          </a:xfrm>
          <a:prstGeom prst="rect">
            <a:avLst/>
          </a:prstGeom>
          <a:noFill/>
        </p:spPr>
        <p:txBody>
          <a:bodyPr bIns="45720" lIns="91440" rIns="91440" rtlCol="0" tIns="45720" wrap="square">
            <a:normAutofit/>
          </a:bodyPr>
          <a:lstStyle/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Supporting text here.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… …</a:t>
            </a:r>
          </a:p>
        </p:txBody>
      </p:sp>
      <p:sp>
        <p:nvSpPr>
          <p:cNvPr id="16" name="îṣlíḍe">
            <a:extLst>
              <a:ext uri="{FF2B5EF4-FFF2-40B4-BE49-F238E27FC236}">
                <a16:creationId xmlns:a16="http://schemas.microsoft.com/office/drawing/2014/main" id="{987A72B4-2E00-440C-AA8E-750990712D8D}"/>
              </a:ext>
            </a:extLst>
          </p:cNvPr>
          <p:cNvSpPr/>
          <p:nvPr/>
        </p:nvSpPr>
        <p:spPr bwMode="auto">
          <a:xfrm>
            <a:off x="4513800" y="2884474"/>
            <a:ext cx="3244138" cy="2497492"/>
          </a:xfrm>
          <a:custGeom>
            <a:gdLst>
              <a:gd fmla="*/ 185 w 5228" name="T0"/>
              <a:gd fmla="*/ 0 h 6450" name="T1"/>
              <a:gd fmla="*/ 5044 w 5228" name="T2"/>
              <a:gd fmla="*/ 0 h 6450" name="T3"/>
              <a:gd fmla="*/ 5228 w 5228" name="T4"/>
              <a:gd fmla="*/ 184 h 6450" name="T5"/>
              <a:gd fmla="*/ 5228 w 5228" name="T6"/>
              <a:gd fmla="*/ 6266 h 6450" name="T7"/>
              <a:gd fmla="*/ 5044 w 5228" name="T8"/>
              <a:gd fmla="*/ 6450 h 6450" name="T9"/>
              <a:gd fmla="*/ 185 w 5228" name="T10"/>
              <a:gd fmla="*/ 6450 h 6450" name="T11"/>
              <a:gd fmla="*/ 0 w 5228" name="T12"/>
              <a:gd fmla="*/ 6266 h 6450" name="T13"/>
              <a:gd fmla="*/ 0 w 5228" name="T14"/>
              <a:gd fmla="*/ 184 h 6450" name="T15"/>
              <a:gd fmla="*/ 185 w 5228" name="T16"/>
              <a:gd fmla="*/ 0 h 645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450" w="5228">
                <a:moveTo>
                  <a:pt x="185" y="0"/>
                </a:moveTo>
                <a:lnTo>
                  <a:pt x="5044" y="0"/>
                </a:lnTo>
                <a:cubicBezTo>
                  <a:pt x="5146" y="0"/>
                  <a:pt x="5228" y="83"/>
                  <a:pt x="5228" y="184"/>
                </a:cubicBezTo>
                <a:lnTo>
                  <a:pt x="5228" y="6266"/>
                </a:lnTo>
                <a:cubicBezTo>
                  <a:pt x="5228" y="6367"/>
                  <a:pt x="5146" y="6450"/>
                  <a:pt x="5044" y="6450"/>
                </a:cubicBezTo>
                <a:lnTo>
                  <a:pt x="185" y="6450"/>
                </a:lnTo>
                <a:cubicBezTo>
                  <a:pt x="83" y="6450"/>
                  <a:pt x="0" y="6367"/>
                  <a:pt x="0" y="6266"/>
                </a:cubicBezTo>
                <a:lnTo>
                  <a:pt x="0" y="184"/>
                </a:lnTo>
                <a:cubicBezTo>
                  <a:pt x="0" y="83"/>
                  <a:pt x="83" y="0"/>
                  <a:pt x="1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9" name="ïSľiďè">
            <a:extLst>
              <a:ext uri="{FF2B5EF4-FFF2-40B4-BE49-F238E27FC236}">
                <a16:creationId xmlns:a16="http://schemas.microsoft.com/office/drawing/2014/main" id="{BE48AFC7-7D60-44A1-B136-820DCB84D386}"/>
              </a:ext>
            </a:extLst>
          </p:cNvPr>
          <p:cNvSpPr/>
          <p:nvPr/>
        </p:nvSpPr>
        <p:spPr bwMode="auto">
          <a:xfrm>
            <a:off x="4434064" y="2996984"/>
            <a:ext cx="84302" cy="492365"/>
          </a:xfrm>
          <a:custGeom>
            <a:gdLst>
              <a:gd fmla="*/ 139 w 139" name="T0"/>
              <a:gd fmla="*/ 0 h 806" name="T1"/>
              <a:gd fmla="*/ 0 w 139" name="T2"/>
              <a:gd fmla="*/ 110 h 806" name="T3"/>
              <a:gd fmla="*/ 0 w 139" name="T4"/>
              <a:gd fmla="*/ 806 h 806" name="T5"/>
              <a:gd fmla="*/ 139 w 139" name="T6"/>
              <a:gd fmla="*/ 696 h 806" name="T7"/>
              <a:gd fmla="*/ 139 w 139" name="T8"/>
              <a:gd fmla="*/ 0 h 80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05" w="139">
                <a:moveTo>
                  <a:pt x="139" y="0"/>
                </a:moveTo>
                <a:lnTo>
                  <a:pt x="0" y="110"/>
                </a:lnTo>
                <a:lnTo>
                  <a:pt x="0" y="806"/>
                </a:lnTo>
                <a:lnTo>
                  <a:pt x="139" y="696"/>
                </a:lnTo>
                <a:lnTo>
                  <a:pt x="13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0" name="îṥ1îdé">
            <a:extLst>
              <a:ext uri="{FF2B5EF4-FFF2-40B4-BE49-F238E27FC236}">
                <a16:creationId xmlns:a16="http://schemas.microsoft.com/office/drawing/2014/main" id="{56C6877B-B6F6-4165-A5F9-46993A5E50E7}"/>
              </a:ext>
            </a:extLst>
          </p:cNvPr>
          <p:cNvSpPr/>
          <p:nvPr/>
        </p:nvSpPr>
        <p:spPr bwMode="auto">
          <a:xfrm>
            <a:off x="4434064" y="3063956"/>
            <a:ext cx="2181924" cy="425393"/>
          </a:xfrm>
          <a:custGeom>
            <a:gdLst>
              <a:gd fmla="*/ 3591 w 3591" name="T0"/>
              <a:gd fmla="*/ 0 h 696" name="T1"/>
              <a:gd fmla="*/ 0 w 3591" name="T2"/>
              <a:gd fmla="*/ 0 h 696" name="T3"/>
              <a:gd fmla="*/ 0 w 3591" name="T4"/>
              <a:gd fmla="*/ 696 h 696" name="T5"/>
              <a:gd fmla="*/ 3591 w 3591" name="T6"/>
              <a:gd fmla="*/ 696 h 696" name="T7"/>
              <a:gd fmla="*/ 3383 w 3591" name="T8"/>
              <a:gd fmla="*/ 353 h 696" name="T9"/>
              <a:gd fmla="*/ 3591 w 3591" name="T10"/>
              <a:gd fmla="*/ 0 h 69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96" w="3591">
                <a:moveTo>
                  <a:pt x="3591" y="0"/>
                </a:moveTo>
                <a:lnTo>
                  <a:pt x="0" y="0"/>
                </a:lnTo>
                <a:lnTo>
                  <a:pt x="0" y="696"/>
                </a:lnTo>
                <a:lnTo>
                  <a:pt x="3591" y="696"/>
                </a:lnTo>
                <a:lnTo>
                  <a:pt x="3383" y="353"/>
                </a:lnTo>
                <a:lnTo>
                  <a:pt x="359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1" name="îşľiḋé">
            <a:extLst>
              <a:ext uri="{FF2B5EF4-FFF2-40B4-BE49-F238E27FC236}">
                <a16:creationId xmlns:a16="http://schemas.microsoft.com/office/drawing/2014/main" id="{1A32FB29-A21A-48D3-842A-F8ED2AF3DA01}"/>
              </a:ext>
            </a:extLst>
          </p:cNvPr>
          <p:cNvSpPr txBox="1"/>
          <p:nvPr/>
        </p:nvSpPr>
        <p:spPr>
          <a:xfrm>
            <a:off x="4632247" y="3084295"/>
            <a:ext cx="1734770" cy="384715"/>
          </a:xfrm>
          <a:prstGeom prst="rect">
            <a:avLst/>
          </a:prstGeom>
          <a:noFill/>
        </p:spPr>
        <p:txBody>
          <a:bodyPr anchor="ctr" bIns="45720" lIns="91440" rIns="91440" rtlCol="0" tIns="45720" wrap="square">
            <a:normAutofit/>
          </a:bodyPr>
          <a:lstStyle/>
          <a:p>
            <a:pPr algn="ctr">
              <a:spcBef>
                <a:spcPct val="0"/>
              </a:spcBef>
            </a:pPr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iṣļîḓè">
            <a:extLst>
              <a:ext uri="{FF2B5EF4-FFF2-40B4-BE49-F238E27FC236}">
                <a16:creationId xmlns:a16="http://schemas.microsoft.com/office/drawing/2014/main" id="{84396B72-9724-46F0-8ECF-3F32B7140F58}"/>
              </a:ext>
            </a:extLst>
          </p:cNvPr>
          <p:cNvSpPr txBox="1"/>
          <p:nvPr/>
        </p:nvSpPr>
        <p:spPr>
          <a:xfrm>
            <a:off x="4572622" y="3612755"/>
            <a:ext cx="3126495" cy="1665930"/>
          </a:xfrm>
          <a:prstGeom prst="rect">
            <a:avLst/>
          </a:prstGeom>
          <a:noFill/>
        </p:spPr>
        <p:txBody>
          <a:bodyPr bIns="45720" lIns="91440" rIns="91440" rtlCol="0" tIns="45720" wrap="square">
            <a:normAutofit/>
          </a:bodyPr>
          <a:lstStyle/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Supporting text here.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… …</a:t>
            </a:r>
          </a:p>
        </p:txBody>
      </p:sp>
      <p:sp>
        <p:nvSpPr>
          <p:cNvPr id="10" name="ís1iḑè">
            <a:extLst>
              <a:ext uri="{FF2B5EF4-FFF2-40B4-BE49-F238E27FC236}">
                <a16:creationId xmlns:a16="http://schemas.microsoft.com/office/drawing/2014/main" id="{34E17CE2-DCFA-49D4-98E6-99B4FBC43D3B}"/>
              </a:ext>
            </a:extLst>
          </p:cNvPr>
          <p:cNvSpPr/>
          <p:nvPr/>
        </p:nvSpPr>
        <p:spPr bwMode="auto">
          <a:xfrm>
            <a:off x="8066564" y="2884474"/>
            <a:ext cx="3244138" cy="2497492"/>
          </a:xfrm>
          <a:custGeom>
            <a:gdLst>
              <a:gd fmla="*/ 185 w 5228" name="T0"/>
              <a:gd fmla="*/ 0 h 6450" name="T1"/>
              <a:gd fmla="*/ 5044 w 5228" name="T2"/>
              <a:gd fmla="*/ 0 h 6450" name="T3"/>
              <a:gd fmla="*/ 5228 w 5228" name="T4"/>
              <a:gd fmla="*/ 184 h 6450" name="T5"/>
              <a:gd fmla="*/ 5228 w 5228" name="T6"/>
              <a:gd fmla="*/ 6266 h 6450" name="T7"/>
              <a:gd fmla="*/ 5044 w 5228" name="T8"/>
              <a:gd fmla="*/ 6450 h 6450" name="T9"/>
              <a:gd fmla="*/ 185 w 5228" name="T10"/>
              <a:gd fmla="*/ 6450 h 6450" name="T11"/>
              <a:gd fmla="*/ 0 w 5228" name="T12"/>
              <a:gd fmla="*/ 6266 h 6450" name="T13"/>
              <a:gd fmla="*/ 0 w 5228" name="T14"/>
              <a:gd fmla="*/ 184 h 6450" name="T15"/>
              <a:gd fmla="*/ 185 w 5228" name="T16"/>
              <a:gd fmla="*/ 0 h 645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450" w="5228">
                <a:moveTo>
                  <a:pt x="185" y="0"/>
                </a:moveTo>
                <a:lnTo>
                  <a:pt x="5044" y="0"/>
                </a:lnTo>
                <a:cubicBezTo>
                  <a:pt x="5146" y="0"/>
                  <a:pt x="5228" y="83"/>
                  <a:pt x="5228" y="184"/>
                </a:cubicBezTo>
                <a:lnTo>
                  <a:pt x="5228" y="6266"/>
                </a:lnTo>
                <a:cubicBezTo>
                  <a:pt x="5228" y="6367"/>
                  <a:pt x="5146" y="6450"/>
                  <a:pt x="5044" y="6450"/>
                </a:cubicBezTo>
                <a:lnTo>
                  <a:pt x="185" y="6450"/>
                </a:lnTo>
                <a:cubicBezTo>
                  <a:pt x="83" y="6450"/>
                  <a:pt x="0" y="6367"/>
                  <a:pt x="0" y="6266"/>
                </a:cubicBezTo>
                <a:lnTo>
                  <a:pt x="0" y="184"/>
                </a:lnTo>
                <a:cubicBezTo>
                  <a:pt x="0" y="83"/>
                  <a:pt x="83" y="0"/>
                  <a:pt x="1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íṧ1ïďe">
            <a:extLst>
              <a:ext uri="{FF2B5EF4-FFF2-40B4-BE49-F238E27FC236}">
                <a16:creationId xmlns:a16="http://schemas.microsoft.com/office/drawing/2014/main" id="{D9F4C4E7-6C27-495C-A1AC-1D2D63E3ED80}"/>
              </a:ext>
            </a:extLst>
          </p:cNvPr>
          <p:cNvSpPr/>
          <p:nvPr/>
        </p:nvSpPr>
        <p:spPr bwMode="auto">
          <a:xfrm>
            <a:off x="7986828" y="2996984"/>
            <a:ext cx="84302" cy="492365"/>
          </a:xfrm>
          <a:custGeom>
            <a:gdLst>
              <a:gd fmla="*/ 139 w 139" name="T0"/>
              <a:gd fmla="*/ 0 h 806" name="T1"/>
              <a:gd fmla="*/ 0 w 139" name="T2"/>
              <a:gd fmla="*/ 110 h 806" name="T3"/>
              <a:gd fmla="*/ 0 w 139" name="T4"/>
              <a:gd fmla="*/ 806 h 806" name="T5"/>
              <a:gd fmla="*/ 139 w 139" name="T6"/>
              <a:gd fmla="*/ 696 h 806" name="T7"/>
              <a:gd fmla="*/ 139 w 139" name="T8"/>
              <a:gd fmla="*/ 0 h 80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05" w="139">
                <a:moveTo>
                  <a:pt x="139" y="0"/>
                </a:moveTo>
                <a:lnTo>
                  <a:pt x="0" y="110"/>
                </a:lnTo>
                <a:lnTo>
                  <a:pt x="0" y="806"/>
                </a:lnTo>
                <a:lnTo>
                  <a:pt x="139" y="696"/>
                </a:lnTo>
                <a:lnTo>
                  <a:pt x="13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4" name="iṧļïḍê">
            <a:extLst>
              <a:ext uri="{FF2B5EF4-FFF2-40B4-BE49-F238E27FC236}">
                <a16:creationId xmlns:a16="http://schemas.microsoft.com/office/drawing/2014/main" id="{68BA8C3F-3237-4D6B-A907-81930A7C8C8D}"/>
              </a:ext>
            </a:extLst>
          </p:cNvPr>
          <p:cNvSpPr/>
          <p:nvPr/>
        </p:nvSpPr>
        <p:spPr bwMode="auto">
          <a:xfrm>
            <a:off x="7986828" y="3063956"/>
            <a:ext cx="2181924" cy="425393"/>
          </a:xfrm>
          <a:custGeom>
            <a:gdLst>
              <a:gd fmla="*/ 3591 w 3591" name="T0"/>
              <a:gd fmla="*/ 0 h 696" name="T1"/>
              <a:gd fmla="*/ 0 w 3591" name="T2"/>
              <a:gd fmla="*/ 0 h 696" name="T3"/>
              <a:gd fmla="*/ 0 w 3591" name="T4"/>
              <a:gd fmla="*/ 696 h 696" name="T5"/>
              <a:gd fmla="*/ 3591 w 3591" name="T6"/>
              <a:gd fmla="*/ 696 h 696" name="T7"/>
              <a:gd fmla="*/ 3383 w 3591" name="T8"/>
              <a:gd fmla="*/ 353 h 696" name="T9"/>
              <a:gd fmla="*/ 3591 w 3591" name="T10"/>
              <a:gd fmla="*/ 0 h 69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96" w="3591">
                <a:moveTo>
                  <a:pt x="3591" y="0"/>
                </a:moveTo>
                <a:lnTo>
                  <a:pt x="0" y="0"/>
                </a:lnTo>
                <a:lnTo>
                  <a:pt x="0" y="696"/>
                </a:lnTo>
                <a:lnTo>
                  <a:pt x="3591" y="696"/>
                </a:lnTo>
                <a:lnTo>
                  <a:pt x="3383" y="353"/>
                </a:lnTo>
                <a:lnTo>
                  <a:pt x="359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5" name="iŝľïďè">
            <a:extLst>
              <a:ext uri="{FF2B5EF4-FFF2-40B4-BE49-F238E27FC236}">
                <a16:creationId xmlns:a16="http://schemas.microsoft.com/office/drawing/2014/main" id="{141F6D52-18BC-44CE-8B9D-251938163A9B}"/>
              </a:ext>
            </a:extLst>
          </p:cNvPr>
          <p:cNvSpPr txBox="1"/>
          <p:nvPr/>
        </p:nvSpPr>
        <p:spPr>
          <a:xfrm>
            <a:off x="8185011" y="3084295"/>
            <a:ext cx="1734770" cy="384715"/>
          </a:xfrm>
          <a:prstGeom prst="rect">
            <a:avLst/>
          </a:prstGeom>
          <a:noFill/>
        </p:spPr>
        <p:txBody>
          <a:bodyPr anchor="ctr" bIns="45720" lIns="91440" rIns="91440" rtlCol="0" tIns="45720" wrap="square">
            <a:normAutofit/>
          </a:bodyPr>
          <a:lstStyle/>
          <a:p>
            <a:pPr algn="ctr">
              <a:spcBef>
                <a:spcPct val="0"/>
              </a:spcBef>
            </a:pPr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íṩľïḍê">
            <a:extLst>
              <a:ext uri="{FF2B5EF4-FFF2-40B4-BE49-F238E27FC236}">
                <a16:creationId xmlns:a16="http://schemas.microsoft.com/office/drawing/2014/main" id="{987A6333-7F5F-4973-B7F3-823C6783E8EE}"/>
              </a:ext>
            </a:extLst>
          </p:cNvPr>
          <p:cNvSpPr txBox="1"/>
          <p:nvPr/>
        </p:nvSpPr>
        <p:spPr>
          <a:xfrm>
            <a:off x="8125386" y="3612755"/>
            <a:ext cx="3126495" cy="1665930"/>
          </a:xfrm>
          <a:prstGeom prst="rect">
            <a:avLst/>
          </a:prstGeom>
          <a:noFill/>
        </p:spPr>
        <p:txBody>
          <a:bodyPr bIns="45720" lIns="91440" rIns="91440" rtlCol="0" tIns="45720" wrap="square">
            <a:normAutofit/>
          </a:bodyPr>
          <a:lstStyle/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Supporting text here.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indent="-285750" marL="285750">
              <a:lnSpc>
                <a:spcPct val="150000"/>
              </a:lnSpc>
              <a:buFont charset="0" panose="020b0604020202020204" pitchFamily="34" typeface="Arial"/>
              <a:buChar char="•"/>
            </a:pPr>
            <a:r>
              <a:rPr altLang="zh-CN" lang="en-US" sz="1100">
                <a:cs typeface="+mn-ea"/>
                <a:sym typeface="+mn-lt"/>
              </a:rPr>
              <a:t>… …</a:t>
            </a:r>
          </a:p>
        </p:txBody>
      </p:sp>
      <p:sp>
        <p:nvSpPr>
          <p:cNvPr id="7" name="îSliḑê">
            <a:extLst>
              <a:ext uri="{FF2B5EF4-FFF2-40B4-BE49-F238E27FC236}">
                <a16:creationId xmlns:a16="http://schemas.microsoft.com/office/drawing/2014/main" id="{97BA2CEA-6C67-4CAB-BDF8-A7CCF457DDAB}"/>
              </a:ext>
            </a:extLst>
          </p:cNvPr>
          <p:cNvSpPr/>
          <p:nvPr/>
        </p:nvSpPr>
        <p:spPr bwMode="auto">
          <a:xfrm>
            <a:off x="2362418" y="2285579"/>
            <a:ext cx="441371" cy="469510"/>
          </a:xfrm>
          <a:custGeom>
            <a:gdLst>
              <a:gd fmla="*/ 283988 w 567904" name="connsiteX0"/>
              <a:gd fmla="*/ 165481 h 604115" name="connsiteY0"/>
              <a:gd fmla="*/ 299163 w 567904" name="connsiteX1"/>
              <a:gd fmla="*/ 180516 h 604115" name="connsiteY1"/>
              <a:gd fmla="*/ 299163 w 567904" name="connsiteX2"/>
              <a:gd fmla="*/ 272309 h 604115" name="connsiteY2"/>
              <a:gd fmla="*/ 307657 w 567904" name="connsiteX3"/>
              <a:gd fmla="*/ 280788 h 604115" name="connsiteY3"/>
              <a:gd fmla="*/ 366094 w 567904" name="connsiteX4"/>
              <a:gd fmla="*/ 280788 h 604115" name="connsiteY4"/>
              <a:gd fmla="*/ 381156 w 567904" name="connsiteX5"/>
              <a:gd fmla="*/ 295936 h 604115" name="connsiteY5"/>
              <a:gd fmla="*/ 366094 w 567904" name="connsiteX6"/>
              <a:gd fmla="*/ 310971 h 604115" name="connsiteY6"/>
              <a:gd fmla="*/ 307657 w 567904" name="connsiteX7"/>
              <a:gd fmla="*/ 310971 h 604115" name="connsiteY7"/>
              <a:gd fmla="*/ 283988 w 567904" name="connsiteX8"/>
              <a:gd fmla="*/ 323971 h 604115" name="connsiteY8"/>
              <a:gd fmla="*/ 255902 w 567904" name="connsiteX9"/>
              <a:gd fmla="*/ 295936 h 604115" name="connsiteY9"/>
              <a:gd fmla="*/ 268926 w 567904" name="connsiteX10"/>
              <a:gd fmla="*/ 272309 h 604115" name="connsiteY10"/>
              <a:gd fmla="*/ 268926 w 567904" name="connsiteX11"/>
              <a:gd fmla="*/ 180516 h 604115" name="connsiteY11"/>
              <a:gd fmla="*/ 283988 w 567904" name="connsiteX12"/>
              <a:gd fmla="*/ 165481 h 604115" name="connsiteY12"/>
              <a:gd fmla="*/ 268839 w 567904" name="connsiteX13"/>
              <a:gd fmla="*/ 63180 h 604115" name="connsiteY13"/>
              <a:gd fmla="*/ 131858 w 567904" name="connsiteX14"/>
              <a:gd fmla="*/ 122631 h 604115" name="connsiteY14"/>
              <a:gd fmla="*/ 178160 w 567904" name="connsiteX15"/>
              <a:gd fmla="*/ 168971 h 604115" name="connsiteY15"/>
              <a:gd fmla="*/ 178160 w 567904" name="connsiteX16"/>
              <a:gd fmla="*/ 190220 h 604115" name="connsiteY16"/>
              <a:gd fmla="*/ 167518 w 567904" name="connsiteX17"/>
              <a:gd fmla="*/ 194628 h 604115" name="connsiteY17"/>
              <a:gd fmla="*/ 156877 w 567904" name="connsiteX18"/>
              <a:gd fmla="*/ 190220 h 604115" name="connsiteY18"/>
              <a:gd fmla="*/ 111254 w 567904" name="connsiteX19"/>
              <a:gd fmla="*/ 144671 h 604115" name="connsiteY19"/>
              <a:gd fmla="*/ 61216 w 567904" name="connsiteX20"/>
              <a:gd fmla="*/ 280752 h 604115" name="connsiteY20"/>
              <a:gd fmla="*/ 119292 w 567904" name="connsiteX21"/>
              <a:gd fmla="*/ 280752 h 604115" name="connsiteY21"/>
              <a:gd fmla="*/ 134348 w 567904" name="connsiteX22"/>
              <a:gd fmla="*/ 295898 h 604115" name="connsiteY22"/>
              <a:gd fmla="*/ 119292 w 567904" name="connsiteX23"/>
              <a:gd fmla="*/ 310930 h 604115" name="connsiteY23"/>
              <a:gd fmla="*/ 62688 w 567904" name="connsiteX24"/>
              <a:gd fmla="*/ 310930 h 604115" name="connsiteY24"/>
              <a:gd fmla="*/ 121330 w 567904" name="connsiteX25"/>
              <a:gd fmla="*/ 436952 h 604115" name="connsiteY25"/>
              <a:gd fmla="*/ 156877 w 567904" name="connsiteX26"/>
              <a:gd fmla="*/ 401462 h 604115" name="connsiteY26"/>
              <a:gd fmla="*/ 178160 w 567904" name="connsiteX27"/>
              <a:gd fmla="*/ 401462 h 604115" name="connsiteY27"/>
              <a:gd fmla="*/ 178160 w 567904" name="connsiteX28"/>
              <a:gd fmla="*/ 422824 h 604115" name="connsiteY28"/>
              <a:gd fmla="*/ 143405 w 567904" name="connsiteX29"/>
              <a:gd fmla="*/ 457523 h 604115" name="connsiteY29"/>
              <a:gd fmla="*/ 268839 w 567904" name="connsiteX30"/>
              <a:gd fmla="*/ 507027 h 604115" name="connsiteY30"/>
              <a:gd fmla="*/ 268839 w 567904" name="connsiteX31"/>
              <a:gd fmla="*/ 460235 h 604115" name="connsiteY31"/>
              <a:gd fmla="*/ 284009 w 567904" name="connsiteX32"/>
              <a:gd fmla="*/ 445203 h 604115" name="connsiteY32"/>
              <a:gd fmla="*/ 299065 w 567904" name="connsiteX33"/>
              <a:gd fmla="*/ 460235 h 604115" name="connsiteY33"/>
              <a:gd fmla="*/ 299065 w 567904" name="connsiteX34"/>
              <a:gd fmla="*/ 507027 h 604115" name="connsiteY34"/>
              <a:gd fmla="*/ 424612 w 567904" name="connsiteX35"/>
              <a:gd fmla="*/ 457523 h 604115" name="connsiteY35"/>
              <a:gd fmla="*/ 389744 w 567904" name="connsiteX36"/>
              <a:gd fmla="*/ 422824 h 604115" name="connsiteY36"/>
              <a:gd fmla="*/ 389744 w 567904" name="connsiteX37"/>
              <a:gd fmla="*/ 401462 h 604115" name="connsiteY37"/>
              <a:gd fmla="*/ 411141 w 567904" name="connsiteX38"/>
              <a:gd fmla="*/ 401462 h 604115" name="connsiteY38"/>
              <a:gd fmla="*/ 446688 w 567904" name="connsiteX39"/>
              <a:gd fmla="*/ 436952 h 604115" name="connsiteY39"/>
              <a:gd fmla="*/ 505329 w 567904" name="connsiteX40"/>
              <a:gd fmla="*/ 310930 h 604115" name="connsiteY40"/>
              <a:gd fmla="*/ 448612 w 567904" name="connsiteX41"/>
              <a:gd fmla="*/ 310930 h 604115" name="connsiteY41"/>
              <a:gd fmla="*/ 433556 w 567904" name="connsiteX42"/>
              <a:gd fmla="*/ 295898 h 604115" name="connsiteY42"/>
              <a:gd fmla="*/ 448612 w 567904" name="connsiteX43"/>
              <a:gd fmla="*/ 280752 h 604115" name="connsiteY43"/>
              <a:gd fmla="*/ 506801 w 567904" name="connsiteX44"/>
              <a:gd fmla="*/ 280752 h 604115" name="connsiteY44"/>
              <a:gd fmla="*/ 456650 w 567904" name="connsiteX45"/>
              <a:gd fmla="*/ 144671 h 604115" name="connsiteY45"/>
              <a:gd fmla="*/ 411141 w 567904" name="connsiteX46"/>
              <a:gd fmla="*/ 190220 h 604115" name="connsiteY46"/>
              <a:gd fmla="*/ 400386 w 567904" name="connsiteX47"/>
              <a:gd fmla="*/ 194628 h 604115" name="connsiteY47"/>
              <a:gd fmla="*/ 389744 w 567904" name="connsiteX48"/>
              <a:gd fmla="*/ 190220 h 604115" name="connsiteY48"/>
              <a:gd fmla="*/ 389744 w 567904" name="connsiteX49"/>
              <a:gd fmla="*/ 168971 h 604115" name="connsiteY49"/>
              <a:gd fmla="*/ 436046 w 567904" name="connsiteX50"/>
              <a:gd fmla="*/ 122631 h 604115" name="connsiteY50"/>
              <a:gd fmla="*/ 299065 w 567904" name="connsiteX51"/>
              <a:gd fmla="*/ 63180 h 604115" name="connsiteY51"/>
              <a:gd fmla="*/ 299065 w 567904" name="connsiteX52"/>
              <a:gd fmla="*/ 131447 h 604115" name="connsiteY52"/>
              <a:gd fmla="*/ 284009 w 567904" name="connsiteX53"/>
              <a:gd fmla="*/ 146479 h 604115" name="connsiteY53"/>
              <a:gd fmla="*/ 268839 w 567904" name="connsiteX54"/>
              <a:gd fmla="*/ 131447 h 604115" name="connsiteY54"/>
              <a:gd fmla="*/ 90594 w 567904" name="connsiteX55"/>
              <a:gd fmla="*/ 0 h 604115" name="connsiteY55"/>
              <a:gd fmla="*/ 154613 w 567904" name="connsiteX56"/>
              <a:gd fmla="*/ 26448 h 604115" name="connsiteY56"/>
              <a:gd fmla="*/ 125179 w 567904" name="connsiteX57"/>
              <a:gd fmla="*/ 55947 h 604115" name="connsiteY57"/>
              <a:gd fmla="*/ 284009 w 567904" name="connsiteX58"/>
              <a:gd fmla="*/ 6329 h 604115" name="connsiteY58"/>
              <a:gd fmla="*/ 442839 w 567904" name="connsiteX59"/>
              <a:gd fmla="*/ 55947 h 604115" name="connsiteY59"/>
              <a:gd fmla="*/ 413291 w 567904" name="connsiteX60"/>
              <a:gd fmla="*/ 26448 h 604115" name="connsiteY60"/>
              <a:gd fmla="*/ 541329 w 567904" name="connsiteX61"/>
              <a:gd fmla="*/ 26448 h 604115" name="connsiteY61"/>
              <a:gd fmla="*/ 541329 w 567904" name="connsiteX62"/>
              <a:gd fmla="*/ 154391 h 604115" name="connsiteY62"/>
              <a:gd fmla="*/ 513480 w 567904" name="connsiteX63"/>
              <a:gd fmla="*/ 126474 h 604115" name="connsiteY63"/>
              <a:gd fmla="*/ 563178 w 567904" name="connsiteX64"/>
              <a:gd fmla="*/ 285160 h 604115" name="connsiteY64"/>
              <a:gd fmla="*/ 441593 w 567904" name="connsiteX65"/>
              <a:gd fmla="*/ 515052 h 604115" name="connsiteY65"/>
              <a:gd fmla="*/ 492197 w 567904" name="connsiteX66"/>
              <a:gd fmla="*/ 565574 h 604115" name="connsiteY66"/>
              <a:gd fmla="*/ 492197 w 567904" name="connsiteX67"/>
              <a:gd fmla="*/ 597560 h 604115" name="connsiteY67"/>
              <a:gd fmla="*/ 476235 w 567904" name="connsiteX68"/>
              <a:gd fmla="*/ 604115 h 604115" name="connsiteY68"/>
              <a:gd fmla="*/ 460159 w 567904" name="connsiteX69"/>
              <a:gd fmla="*/ 597560 h 604115" name="connsiteY69"/>
              <a:gd fmla="*/ 400839 w 567904" name="connsiteX70"/>
              <a:gd fmla="*/ 538222 h 604115" name="connsiteY70"/>
              <a:gd fmla="*/ 284009 w 567904" name="connsiteX71"/>
              <a:gd fmla="*/ 563878 h 604115" name="connsiteY71"/>
              <a:gd fmla="*/ 167065 w 567904" name="connsiteX72"/>
              <a:gd fmla="*/ 538222 h 604115" name="connsiteY72"/>
              <a:gd fmla="*/ 107745 w 567904" name="connsiteX73"/>
              <a:gd fmla="*/ 597560 h 604115" name="connsiteY73"/>
              <a:gd fmla="*/ 91782 w 567904" name="connsiteX74"/>
              <a:gd fmla="*/ 604115 h 604115" name="connsiteY74"/>
              <a:gd fmla="*/ 75707 w 567904" name="connsiteX75"/>
              <a:gd fmla="*/ 597560 h 604115" name="connsiteY75"/>
              <a:gd fmla="*/ 75707 w 567904" name="connsiteX76"/>
              <a:gd fmla="*/ 565574 h 604115" name="connsiteY76"/>
              <a:gd fmla="*/ 126311 w 567904" name="connsiteX77"/>
              <a:gd fmla="*/ 515052 h 604115" name="connsiteY77"/>
              <a:gd fmla="*/ 4726 w 567904" name="connsiteX78"/>
              <a:gd fmla="*/ 285160 h 604115" name="connsiteY78"/>
              <a:gd fmla="*/ 54424 w 567904" name="connsiteX79"/>
              <a:gd fmla="*/ 126474 h 604115" name="connsiteY79"/>
              <a:gd fmla="*/ 26575 w 567904" name="connsiteX80"/>
              <a:gd fmla="*/ 154391 h 604115" name="connsiteY80"/>
              <a:gd fmla="*/ 26575 w 567904" name="connsiteX81"/>
              <a:gd fmla="*/ 26448 h 604115" name="connsiteY81"/>
              <a:gd fmla="*/ 90594 w 567904" name="connsiteX82"/>
              <a:gd fmla="*/ 0 h 604115" name="connsiteY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b="b" l="l" r="r" t="t"/>
            <a:pathLst>
              <a:path h="604115" w="567904">
                <a:moveTo>
                  <a:pt x="283988" y="165481"/>
                </a:moveTo>
                <a:cubicBezTo>
                  <a:pt x="292368" y="165481"/>
                  <a:pt x="299163" y="172264"/>
                  <a:pt x="299163" y="180516"/>
                </a:cubicBezTo>
                <a:lnTo>
                  <a:pt x="299163" y="272309"/>
                </a:lnTo>
                <a:cubicBezTo>
                  <a:pt x="302561" y="274457"/>
                  <a:pt x="305505" y="277396"/>
                  <a:pt x="307657" y="280788"/>
                </a:cubicBezTo>
                <a:lnTo>
                  <a:pt x="366094" y="280788"/>
                </a:lnTo>
                <a:cubicBezTo>
                  <a:pt x="374474" y="280788"/>
                  <a:pt x="381156" y="287570"/>
                  <a:pt x="381156" y="295936"/>
                </a:cubicBezTo>
                <a:cubicBezTo>
                  <a:pt x="381156" y="304188"/>
                  <a:pt x="374474" y="310971"/>
                  <a:pt x="366094" y="310971"/>
                </a:cubicBezTo>
                <a:lnTo>
                  <a:pt x="307657" y="310971"/>
                </a:lnTo>
                <a:cubicBezTo>
                  <a:pt x="302674" y="318771"/>
                  <a:pt x="293954" y="323971"/>
                  <a:pt x="283988" y="323971"/>
                </a:cubicBezTo>
                <a:cubicBezTo>
                  <a:pt x="268586" y="323971"/>
                  <a:pt x="255902" y="311310"/>
                  <a:pt x="255902" y="295936"/>
                </a:cubicBezTo>
                <a:cubicBezTo>
                  <a:pt x="255902" y="285988"/>
                  <a:pt x="261111" y="277283"/>
                  <a:pt x="268926" y="272309"/>
                </a:cubicBezTo>
                <a:lnTo>
                  <a:pt x="268926" y="180516"/>
                </a:lnTo>
                <a:cubicBezTo>
                  <a:pt x="268926" y="172264"/>
                  <a:pt x="275721" y="165481"/>
                  <a:pt x="283988" y="165481"/>
                </a:cubicBezTo>
                <a:close/>
                <a:moveTo>
                  <a:pt x="268839" y="63180"/>
                </a:moveTo>
                <a:cubicBezTo>
                  <a:pt x="216084" y="66684"/>
                  <a:pt x="168311" y="88724"/>
                  <a:pt x="131858" y="122631"/>
                </a:cubicBezTo>
                <a:lnTo>
                  <a:pt x="178160" y="168971"/>
                </a:lnTo>
                <a:cubicBezTo>
                  <a:pt x="184046" y="174849"/>
                  <a:pt x="184046" y="184343"/>
                  <a:pt x="178160" y="190220"/>
                </a:cubicBezTo>
                <a:cubicBezTo>
                  <a:pt x="175216" y="193159"/>
                  <a:pt x="171367" y="194628"/>
                  <a:pt x="167518" y="194628"/>
                </a:cubicBezTo>
                <a:cubicBezTo>
                  <a:pt x="163669" y="194628"/>
                  <a:pt x="159820" y="193159"/>
                  <a:pt x="156877" y="190220"/>
                </a:cubicBezTo>
                <a:lnTo>
                  <a:pt x="111254" y="144671"/>
                </a:lnTo>
                <a:cubicBezTo>
                  <a:pt x="80801" y="181969"/>
                  <a:pt x="62235" y="229213"/>
                  <a:pt x="61216" y="280752"/>
                </a:cubicBezTo>
                <a:lnTo>
                  <a:pt x="119292" y="280752"/>
                </a:lnTo>
                <a:cubicBezTo>
                  <a:pt x="127669" y="280752"/>
                  <a:pt x="134348" y="287534"/>
                  <a:pt x="134348" y="295898"/>
                </a:cubicBezTo>
                <a:cubicBezTo>
                  <a:pt x="134348" y="304148"/>
                  <a:pt x="127669" y="310930"/>
                  <a:pt x="119292" y="310930"/>
                </a:cubicBezTo>
                <a:lnTo>
                  <a:pt x="62688" y="310930"/>
                </a:lnTo>
                <a:cubicBezTo>
                  <a:pt x="68235" y="359304"/>
                  <a:pt x="89518" y="403045"/>
                  <a:pt x="121330" y="436952"/>
                </a:cubicBezTo>
                <a:lnTo>
                  <a:pt x="156877" y="401462"/>
                </a:lnTo>
                <a:cubicBezTo>
                  <a:pt x="162763" y="395585"/>
                  <a:pt x="172273" y="395585"/>
                  <a:pt x="178160" y="401462"/>
                </a:cubicBezTo>
                <a:cubicBezTo>
                  <a:pt x="184046" y="407340"/>
                  <a:pt x="184046" y="416834"/>
                  <a:pt x="178160" y="422824"/>
                </a:cubicBezTo>
                <a:lnTo>
                  <a:pt x="143405" y="457523"/>
                </a:lnTo>
                <a:cubicBezTo>
                  <a:pt x="178046" y="485779"/>
                  <a:pt x="221518" y="503862"/>
                  <a:pt x="268839" y="507027"/>
                </a:cubicBezTo>
                <a:lnTo>
                  <a:pt x="268839" y="460235"/>
                </a:lnTo>
                <a:cubicBezTo>
                  <a:pt x="268839" y="451984"/>
                  <a:pt x="275631" y="445203"/>
                  <a:pt x="284009" y="445203"/>
                </a:cubicBezTo>
                <a:cubicBezTo>
                  <a:pt x="292273" y="445203"/>
                  <a:pt x="299065" y="451984"/>
                  <a:pt x="299065" y="460235"/>
                </a:cubicBezTo>
                <a:lnTo>
                  <a:pt x="299065" y="507027"/>
                </a:lnTo>
                <a:cubicBezTo>
                  <a:pt x="346499" y="503862"/>
                  <a:pt x="389858" y="485779"/>
                  <a:pt x="424612" y="457523"/>
                </a:cubicBezTo>
                <a:lnTo>
                  <a:pt x="389744" y="422824"/>
                </a:lnTo>
                <a:cubicBezTo>
                  <a:pt x="383858" y="416834"/>
                  <a:pt x="383858" y="407340"/>
                  <a:pt x="389744" y="401462"/>
                </a:cubicBezTo>
                <a:cubicBezTo>
                  <a:pt x="395631" y="395585"/>
                  <a:pt x="405254" y="395585"/>
                  <a:pt x="411141" y="401462"/>
                </a:cubicBezTo>
                <a:lnTo>
                  <a:pt x="446688" y="436952"/>
                </a:lnTo>
                <a:cubicBezTo>
                  <a:pt x="478386" y="403045"/>
                  <a:pt x="499669" y="359304"/>
                  <a:pt x="505329" y="310930"/>
                </a:cubicBezTo>
                <a:lnTo>
                  <a:pt x="448612" y="310930"/>
                </a:lnTo>
                <a:cubicBezTo>
                  <a:pt x="440348" y="310930"/>
                  <a:pt x="433556" y="304148"/>
                  <a:pt x="433556" y="295898"/>
                </a:cubicBezTo>
                <a:cubicBezTo>
                  <a:pt x="433556" y="287534"/>
                  <a:pt x="440348" y="280752"/>
                  <a:pt x="448612" y="280752"/>
                </a:cubicBezTo>
                <a:lnTo>
                  <a:pt x="506801" y="280752"/>
                </a:lnTo>
                <a:cubicBezTo>
                  <a:pt x="505782" y="229213"/>
                  <a:pt x="487103" y="181969"/>
                  <a:pt x="456650" y="144671"/>
                </a:cubicBezTo>
                <a:lnTo>
                  <a:pt x="411141" y="190220"/>
                </a:lnTo>
                <a:cubicBezTo>
                  <a:pt x="408197" y="193159"/>
                  <a:pt x="404235" y="194628"/>
                  <a:pt x="400386" y="194628"/>
                </a:cubicBezTo>
                <a:cubicBezTo>
                  <a:pt x="396537" y="194628"/>
                  <a:pt x="392688" y="193159"/>
                  <a:pt x="389744" y="190220"/>
                </a:cubicBezTo>
                <a:cubicBezTo>
                  <a:pt x="383858" y="184343"/>
                  <a:pt x="383858" y="174849"/>
                  <a:pt x="389744" y="168971"/>
                </a:cubicBezTo>
                <a:lnTo>
                  <a:pt x="436046" y="122631"/>
                </a:lnTo>
                <a:cubicBezTo>
                  <a:pt x="399707" y="88724"/>
                  <a:pt x="351820" y="66684"/>
                  <a:pt x="299065" y="63180"/>
                </a:cubicBezTo>
                <a:lnTo>
                  <a:pt x="299065" y="131447"/>
                </a:lnTo>
                <a:cubicBezTo>
                  <a:pt x="299065" y="139698"/>
                  <a:pt x="292273" y="146479"/>
                  <a:pt x="284009" y="146479"/>
                </a:cubicBezTo>
                <a:cubicBezTo>
                  <a:pt x="275631" y="146479"/>
                  <a:pt x="268839" y="139698"/>
                  <a:pt x="268839" y="131447"/>
                </a:cubicBezTo>
                <a:close/>
                <a:moveTo>
                  <a:pt x="90594" y="0"/>
                </a:moveTo>
                <a:cubicBezTo>
                  <a:pt x="113773" y="0"/>
                  <a:pt x="136952" y="8816"/>
                  <a:pt x="154613" y="26448"/>
                </a:cubicBezTo>
                <a:lnTo>
                  <a:pt x="125179" y="55947"/>
                </a:lnTo>
                <a:cubicBezTo>
                  <a:pt x="170235" y="24639"/>
                  <a:pt x="225028" y="6329"/>
                  <a:pt x="284009" y="6329"/>
                </a:cubicBezTo>
                <a:cubicBezTo>
                  <a:pt x="342990" y="6329"/>
                  <a:pt x="397669" y="24639"/>
                  <a:pt x="442839" y="55947"/>
                </a:cubicBezTo>
                <a:lnTo>
                  <a:pt x="413291" y="26448"/>
                </a:lnTo>
                <a:cubicBezTo>
                  <a:pt x="448725" y="-8816"/>
                  <a:pt x="506008" y="-8816"/>
                  <a:pt x="541329" y="26448"/>
                </a:cubicBezTo>
                <a:cubicBezTo>
                  <a:pt x="576763" y="61824"/>
                  <a:pt x="576763" y="119014"/>
                  <a:pt x="541329" y="154391"/>
                </a:cubicBezTo>
                <a:lnTo>
                  <a:pt x="513480" y="126474"/>
                </a:lnTo>
                <a:cubicBezTo>
                  <a:pt x="544839" y="171571"/>
                  <a:pt x="563178" y="226275"/>
                  <a:pt x="563178" y="285160"/>
                </a:cubicBezTo>
                <a:cubicBezTo>
                  <a:pt x="563178" y="380440"/>
                  <a:pt x="514952" y="464756"/>
                  <a:pt x="441593" y="515052"/>
                </a:cubicBezTo>
                <a:lnTo>
                  <a:pt x="492197" y="565574"/>
                </a:lnTo>
                <a:cubicBezTo>
                  <a:pt x="501027" y="574390"/>
                  <a:pt x="501027" y="588744"/>
                  <a:pt x="492197" y="597560"/>
                </a:cubicBezTo>
                <a:cubicBezTo>
                  <a:pt x="487782" y="601968"/>
                  <a:pt x="482008" y="604115"/>
                  <a:pt x="476235" y="604115"/>
                </a:cubicBezTo>
                <a:cubicBezTo>
                  <a:pt x="470348" y="604115"/>
                  <a:pt x="464574" y="601968"/>
                  <a:pt x="460159" y="597560"/>
                </a:cubicBezTo>
                <a:lnTo>
                  <a:pt x="400839" y="538222"/>
                </a:lnTo>
                <a:cubicBezTo>
                  <a:pt x="365292" y="554723"/>
                  <a:pt x="325669" y="563878"/>
                  <a:pt x="284009" y="563878"/>
                </a:cubicBezTo>
                <a:cubicBezTo>
                  <a:pt x="242235" y="563878"/>
                  <a:pt x="202726" y="554723"/>
                  <a:pt x="167065" y="538222"/>
                </a:cubicBezTo>
                <a:lnTo>
                  <a:pt x="107745" y="597560"/>
                </a:lnTo>
                <a:cubicBezTo>
                  <a:pt x="103330" y="601968"/>
                  <a:pt x="97556" y="604115"/>
                  <a:pt x="91782" y="604115"/>
                </a:cubicBezTo>
                <a:cubicBezTo>
                  <a:pt x="85896" y="604115"/>
                  <a:pt x="80122" y="601968"/>
                  <a:pt x="75707" y="597560"/>
                </a:cubicBezTo>
                <a:cubicBezTo>
                  <a:pt x="66877" y="588744"/>
                  <a:pt x="66877" y="574390"/>
                  <a:pt x="75707" y="565574"/>
                </a:cubicBezTo>
                <a:lnTo>
                  <a:pt x="126311" y="515052"/>
                </a:lnTo>
                <a:cubicBezTo>
                  <a:pt x="52952" y="464756"/>
                  <a:pt x="4726" y="380440"/>
                  <a:pt x="4726" y="285160"/>
                </a:cubicBezTo>
                <a:cubicBezTo>
                  <a:pt x="4726" y="226275"/>
                  <a:pt x="23065" y="171571"/>
                  <a:pt x="54424" y="126474"/>
                </a:cubicBezTo>
                <a:lnTo>
                  <a:pt x="26575" y="154391"/>
                </a:lnTo>
                <a:cubicBezTo>
                  <a:pt x="-8859" y="119014"/>
                  <a:pt x="-8859" y="61824"/>
                  <a:pt x="26575" y="26448"/>
                </a:cubicBezTo>
                <a:cubicBezTo>
                  <a:pt x="44235" y="8816"/>
                  <a:pt x="67415" y="0"/>
                  <a:pt x="9059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8" name="íṥḻîḋè">
            <a:extLst>
              <a:ext uri="{FF2B5EF4-FFF2-40B4-BE49-F238E27FC236}">
                <a16:creationId xmlns:a16="http://schemas.microsoft.com/office/drawing/2014/main" id="{6E558718-88DF-4731-8465-89C07E83B32F}"/>
              </a:ext>
            </a:extLst>
          </p:cNvPr>
          <p:cNvSpPr/>
          <p:nvPr/>
        </p:nvSpPr>
        <p:spPr bwMode="auto">
          <a:xfrm>
            <a:off x="5915183" y="2285579"/>
            <a:ext cx="441371" cy="469510"/>
          </a:xfrm>
          <a:custGeom>
            <a:gdLst>
              <a:gd fmla="*/ 283988 w 567904" name="connsiteX0"/>
              <a:gd fmla="*/ 165481 h 604115" name="connsiteY0"/>
              <a:gd fmla="*/ 299163 w 567904" name="connsiteX1"/>
              <a:gd fmla="*/ 180516 h 604115" name="connsiteY1"/>
              <a:gd fmla="*/ 299163 w 567904" name="connsiteX2"/>
              <a:gd fmla="*/ 272309 h 604115" name="connsiteY2"/>
              <a:gd fmla="*/ 307657 w 567904" name="connsiteX3"/>
              <a:gd fmla="*/ 280788 h 604115" name="connsiteY3"/>
              <a:gd fmla="*/ 366094 w 567904" name="connsiteX4"/>
              <a:gd fmla="*/ 280788 h 604115" name="connsiteY4"/>
              <a:gd fmla="*/ 381156 w 567904" name="connsiteX5"/>
              <a:gd fmla="*/ 295936 h 604115" name="connsiteY5"/>
              <a:gd fmla="*/ 366094 w 567904" name="connsiteX6"/>
              <a:gd fmla="*/ 310971 h 604115" name="connsiteY6"/>
              <a:gd fmla="*/ 307657 w 567904" name="connsiteX7"/>
              <a:gd fmla="*/ 310971 h 604115" name="connsiteY7"/>
              <a:gd fmla="*/ 283988 w 567904" name="connsiteX8"/>
              <a:gd fmla="*/ 323971 h 604115" name="connsiteY8"/>
              <a:gd fmla="*/ 255902 w 567904" name="connsiteX9"/>
              <a:gd fmla="*/ 295936 h 604115" name="connsiteY9"/>
              <a:gd fmla="*/ 268926 w 567904" name="connsiteX10"/>
              <a:gd fmla="*/ 272309 h 604115" name="connsiteY10"/>
              <a:gd fmla="*/ 268926 w 567904" name="connsiteX11"/>
              <a:gd fmla="*/ 180516 h 604115" name="connsiteY11"/>
              <a:gd fmla="*/ 283988 w 567904" name="connsiteX12"/>
              <a:gd fmla="*/ 165481 h 604115" name="connsiteY12"/>
              <a:gd fmla="*/ 268839 w 567904" name="connsiteX13"/>
              <a:gd fmla="*/ 63180 h 604115" name="connsiteY13"/>
              <a:gd fmla="*/ 131858 w 567904" name="connsiteX14"/>
              <a:gd fmla="*/ 122631 h 604115" name="connsiteY14"/>
              <a:gd fmla="*/ 178160 w 567904" name="connsiteX15"/>
              <a:gd fmla="*/ 168971 h 604115" name="connsiteY15"/>
              <a:gd fmla="*/ 178160 w 567904" name="connsiteX16"/>
              <a:gd fmla="*/ 190220 h 604115" name="connsiteY16"/>
              <a:gd fmla="*/ 167518 w 567904" name="connsiteX17"/>
              <a:gd fmla="*/ 194628 h 604115" name="connsiteY17"/>
              <a:gd fmla="*/ 156877 w 567904" name="connsiteX18"/>
              <a:gd fmla="*/ 190220 h 604115" name="connsiteY18"/>
              <a:gd fmla="*/ 111254 w 567904" name="connsiteX19"/>
              <a:gd fmla="*/ 144671 h 604115" name="connsiteY19"/>
              <a:gd fmla="*/ 61216 w 567904" name="connsiteX20"/>
              <a:gd fmla="*/ 280752 h 604115" name="connsiteY20"/>
              <a:gd fmla="*/ 119292 w 567904" name="connsiteX21"/>
              <a:gd fmla="*/ 280752 h 604115" name="connsiteY21"/>
              <a:gd fmla="*/ 134348 w 567904" name="connsiteX22"/>
              <a:gd fmla="*/ 295898 h 604115" name="connsiteY22"/>
              <a:gd fmla="*/ 119292 w 567904" name="connsiteX23"/>
              <a:gd fmla="*/ 310930 h 604115" name="connsiteY23"/>
              <a:gd fmla="*/ 62688 w 567904" name="connsiteX24"/>
              <a:gd fmla="*/ 310930 h 604115" name="connsiteY24"/>
              <a:gd fmla="*/ 121330 w 567904" name="connsiteX25"/>
              <a:gd fmla="*/ 436952 h 604115" name="connsiteY25"/>
              <a:gd fmla="*/ 156877 w 567904" name="connsiteX26"/>
              <a:gd fmla="*/ 401462 h 604115" name="connsiteY26"/>
              <a:gd fmla="*/ 178160 w 567904" name="connsiteX27"/>
              <a:gd fmla="*/ 401462 h 604115" name="connsiteY27"/>
              <a:gd fmla="*/ 178160 w 567904" name="connsiteX28"/>
              <a:gd fmla="*/ 422824 h 604115" name="connsiteY28"/>
              <a:gd fmla="*/ 143405 w 567904" name="connsiteX29"/>
              <a:gd fmla="*/ 457523 h 604115" name="connsiteY29"/>
              <a:gd fmla="*/ 268839 w 567904" name="connsiteX30"/>
              <a:gd fmla="*/ 507027 h 604115" name="connsiteY30"/>
              <a:gd fmla="*/ 268839 w 567904" name="connsiteX31"/>
              <a:gd fmla="*/ 460235 h 604115" name="connsiteY31"/>
              <a:gd fmla="*/ 284009 w 567904" name="connsiteX32"/>
              <a:gd fmla="*/ 445203 h 604115" name="connsiteY32"/>
              <a:gd fmla="*/ 299065 w 567904" name="connsiteX33"/>
              <a:gd fmla="*/ 460235 h 604115" name="connsiteY33"/>
              <a:gd fmla="*/ 299065 w 567904" name="connsiteX34"/>
              <a:gd fmla="*/ 507027 h 604115" name="connsiteY34"/>
              <a:gd fmla="*/ 424612 w 567904" name="connsiteX35"/>
              <a:gd fmla="*/ 457523 h 604115" name="connsiteY35"/>
              <a:gd fmla="*/ 389744 w 567904" name="connsiteX36"/>
              <a:gd fmla="*/ 422824 h 604115" name="connsiteY36"/>
              <a:gd fmla="*/ 389744 w 567904" name="connsiteX37"/>
              <a:gd fmla="*/ 401462 h 604115" name="connsiteY37"/>
              <a:gd fmla="*/ 411141 w 567904" name="connsiteX38"/>
              <a:gd fmla="*/ 401462 h 604115" name="connsiteY38"/>
              <a:gd fmla="*/ 446688 w 567904" name="connsiteX39"/>
              <a:gd fmla="*/ 436952 h 604115" name="connsiteY39"/>
              <a:gd fmla="*/ 505329 w 567904" name="connsiteX40"/>
              <a:gd fmla="*/ 310930 h 604115" name="connsiteY40"/>
              <a:gd fmla="*/ 448612 w 567904" name="connsiteX41"/>
              <a:gd fmla="*/ 310930 h 604115" name="connsiteY41"/>
              <a:gd fmla="*/ 433556 w 567904" name="connsiteX42"/>
              <a:gd fmla="*/ 295898 h 604115" name="connsiteY42"/>
              <a:gd fmla="*/ 448612 w 567904" name="connsiteX43"/>
              <a:gd fmla="*/ 280752 h 604115" name="connsiteY43"/>
              <a:gd fmla="*/ 506801 w 567904" name="connsiteX44"/>
              <a:gd fmla="*/ 280752 h 604115" name="connsiteY44"/>
              <a:gd fmla="*/ 456650 w 567904" name="connsiteX45"/>
              <a:gd fmla="*/ 144671 h 604115" name="connsiteY45"/>
              <a:gd fmla="*/ 411141 w 567904" name="connsiteX46"/>
              <a:gd fmla="*/ 190220 h 604115" name="connsiteY46"/>
              <a:gd fmla="*/ 400386 w 567904" name="connsiteX47"/>
              <a:gd fmla="*/ 194628 h 604115" name="connsiteY47"/>
              <a:gd fmla="*/ 389744 w 567904" name="connsiteX48"/>
              <a:gd fmla="*/ 190220 h 604115" name="connsiteY48"/>
              <a:gd fmla="*/ 389744 w 567904" name="connsiteX49"/>
              <a:gd fmla="*/ 168971 h 604115" name="connsiteY49"/>
              <a:gd fmla="*/ 436046 w 567904" name="connsiteX50"/>
              <a:gd fmla="*/ 122631 h 604115" name="connsiteY50"/>
              <a:gd fmla="*/ 299065 w 567904" name="connsiteX51"/>
              <a:gd fmla="*/ 63180 h 604115" name="connsiteY51"/>
              <a:gd fmla="*/ 299065 w 567904" name="connsiteX52"/>
              <a:gd fmla="*/ 131447 h 604115" name="connsiteY52"/>
              <a:gd fmla="*/ 284009 w 567904" name="connsiteX53"/>
              <a:gd fmla="*/ 146479 h 604115" name="connsiteY53"/>
              <a:gd fmla="*/ 268839 w 567904" name="connsiteX54"/>
              <a:gd fmla="*/ 131447 h 604115" name="connsiteY54"/>
              <a:gd fmla="*/ 90594 w 567904" name="connsiteX55"/>
              <a:gd fmla="*/ 0 h 604115" name="connsiteY55"/>
              <a:gd fmla="*/ 154613 w 567904" name="connsiteX56"/>
              <a:gd fmla="*/ 26448 h 604115" name="connsiteY56"/>
              <a:gd fmla="*/ 125179 w 567904" name="connsiteX57"/>
              <a:gd fmla="*/ 55947 h 604115" name="connsiteY57"/>
              <a:gd fmla="*/ 284009 w 567904" name="connsiteX58"/>
              <a:gd fmla="*/ 6329 h 604115" name="connsiteY58"/>
              <a:gd fmla="*/ 442839 w 567904" name="connsiteX59"/>
              <a:gd fmla="*/ 55947 h 604115" name="connsiteY59"/>
              <a:gd fmla="*/ 413291 w 567904" name="connsiteX60"/>
              <a:gd fmla="*/ 26448 h 604115" name="connsiteY60"/>
              <a:gd fmla="*/ 541329 w 567904" name="connsiteX61"/>
              <a:gd fmla="*/ 26448 h 604115" name="connsiteY61"/>
              <a:gd fmla="*/ 541329 w 567904" name="connsiteX62"/>
              <a:gd fmla="*/ 154391 h 604115" name="connsiteY62"/>
              <a:gd fmla="*/ 513480 w 567904" name="connsiteX63"/>
              <a:gd fmla="*/ 126474 h 604115" name="connsiteY63"/>
              <a:gd fmla="*/ 563178 w 567904" name="connsiteX64"/>
              <a:gd fmla="*/ 285160 h 604115" name="connsiteY64"/>
              <a:gd fmla="*/ 441593 w 567904" name="connsiteX65"/>
              <a:gd fmla="*/ 515052 h 604115" name="connsiteY65"/>
              <a:gd fmla="*/ 492197 w 567904" name="connsiteX66"/>
              <a:gd fmla="*/ 565574 h 604115" name="connsiteY66"/>
              <a:gd fmla="*/ 492197 w 567904" name="connsiteX67"/>
              <a:gd fmla="*/ 597560 h 604115" name="connsiteY67"/>
              <a:gd fmla="*/ 476235 w 567904" name="connsiteX68"/>
              <a:gd fmla="*/ 604115 h 604115" name="connsiteY68"/>
              <a:gd fmla="*/ 460159 w 567904" name="connsiteX69"/>
              <a:gd fmla="*/ 597560 h 604115" name="connsiteY69"/>
              <a:gd fmla="*/ 400839 w 567904" name="connsiteX70"/>
              <a:gd fmla="*/ 538222 h 604115" name="connsiteY70"/>
              <a:gd fmla="*/ 284009 w 567904" name="connsiteX71"/>
              <a:gd fmla="*/ 563878 h 604115" name="connsiteY71"/>
              <a:gd fmla="*/ 167065 w 567904" name="connsiteX72"/>
              <a:gd fmla="*/ 538222 h 604115" name="connsiteY72"/>
              <a:gd fmla="*/ 107745 w 567904" name="connsiteX73"/>
              <a:gd fmla="*/ 597560 h 604115" name="connsiteY73"/>
              <a:gd fmla="*/ 91782 w 567904" name="connsiteX74"/>
              <a:gd fmla="*/ 604115 h 604115" name="connsiteY74"/>
              <a:gd fmla="*/ 75707 w 567904" name="connsiteX75"/>
              <a:gd fmla="*/ 597560 h 604115" name="connsiteY75"/>
              <a:gd fmla="*/ 75707 w 567904" name="connsiteX76"/>
              <a:gd fmla="*/ 565574 h 604115" name="connsiteY76"/>
              <a:gd fmla="*/ 126311 w 567904" name="connsiteX77"/>
              <a:gd fmla="*/ 515052 h 604115" name="connsiteY77"/>
              <a:gd fmla="*/ 4726 w 567904" name="connsiteX78"/>
              <a:gd fmla="*/ 285160 h 604115" name="connsiteY78"/>
              <a:gd fmla="*/ 54424 w 567904" name="connsiteX79"/>
              <a:gd fmla="*/ 126474 h 604115" name="connsiteY79"/>
              <a:gd fmla="*/ 26575 w 567904" name="connsiteX80"/>
              <a:gd fmla="*/ 154391 h 604115" name="connsiteY80"/>
              <a:gd fmla="*/ 26575 w 567904" name="connsiteX81"/>
              <a:gd fmla="*/ 26448 h 604115" name="connsiteY81"/>
              <a:gd fmla="*/ 90594 w 567904" name="connsiteX82"/>
              <a:gd fmla="*/ 0 h 604115" name="connsiteY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b="b" l="l" r="r" t="t"/>
            <a:pathLst>
              <a:path h="604115" w="567904">
                <a:moveTo>
                  <a:pt x="283988" y="165481"/>
                </a:moveTo>
                <a:cubicBezTo>
                  <a:pt x="292368" y="165481"/>
                  <a:pt x="299163" y="172264"/>
                  <a:pt x="299163" y="180516"/>
                </a:cubicBezTo>
                <a:lnTo>
                  <a:pt x="299163" y="272309"/>
                </a:lnTo>
                <a:cubicBezTo>
                  <a:pt x="302561" y="274457"/>
                  <a:pt x="305505" y="277396"/>
                  <a:pt x="307657" y="280788"/>
                </a:cubicBezTo>
                <a:lnTo>
                  <a:pt x="366094" y="280788"/>
                </a:lnTo>
                <a:cubicBezTo>
                  <a:pt x="374474" y="280788"/>
                  <a:pt x="381156" y="287570"/>
                  <a:pt x="381156" y="295936"/>
                </a:cubicBezTo>
                <a:cubicBezTo>
                  <a:pt x="381156" y="304188"/>
                  <a:pt x="374474" y="310971"/>
                  <a:pt x="366094" y="310971"/>
                </a:cubicBezTo>
                <a:lnTo>
                  <a:pt x="307657" y="310971"/>
                </a:lnTo>
                <a:cubicBezTo>
                  <a:pt x="302674" y="318771"/>
                  <a:pt x="293954" y="323971"/>
                  <a:pt x="283988" y="323971"/>
                </a:cubicBezTo>
                <a:cubicBezTo>
                  <a:pt x="268586" y="323971"/>
                  <a:pt x="255902" y="311310"/>
                  <a:pt x="255902" y="295936"/>
                </a:cubicBezTo>
                <a:cubicBezTo>
                  <a:pt x="255902" y="285988"/>
                  <a:pt x="261111" y="277283"/>
                  <a:pt x="268926" y="272309"/>
                </a:cubicBezTo>
                <a:lnTo>
                  <a:pt x="268926" y="180516"/>
                </a:lnTo>
                <a:cubicBezTo>
                  <a:pt x="268926" y="172264"/>
                  <a:pt x="275721" y="165481"/>
                  <a:pt x="283988" y="165481"/>
                </a:cubicBezTo>
                <a:close/>
                <a:moveTo>
                  <a:pt x="268839" y="63180"/>
                </a:moveTo>
                <a:cubicBezTo>
                  <a:pt x="216084" y="66684"/>
                  <a:pt x="168311" y="88724"/>
                  <a:pt x="131858" y="122631"/>
                </a:cubicBezTo>
                <a:lnTo>
                  <a:pt x="178160" y="168971"/>
                </a:lnTo>
                <a:cubicBezTo>
                  <a:pt x="184046" y="174849"/>
                  <a:pt x="184046" y="184343"/>
                  <a:pt x="178160" y="190220"/>
                </a:cubicBezTo>
                <a:cubicBezTo>
                  <a:pt x="175216" y="193159"/>
                  <a:pt x="171367" y="194628"/>
                  <a:pt x="167518" y="194628"/>
                </a:cubicBezTo>
                <a:cubicBezTo>
                  <a:pt x="163669" y="194628"/>
                  <a:pt x="159820" y="193159"/>
                  <a:pt x="156877" y="190220"/>
                </a:cubicBezTo>
                <a:lnTo>
                  <a:pt x="111254" y="144671"/>
                </a:lnTo>
                <a:cubicBezTo>
                  <a:pt x="80801" y="181969"/>
                  <a:pt x="62235" y="229213"/>
                  <a:pt x="61216" y="280752"/>
                </a:cubicBezTo>
                <a:lnTo>
                  <a:pt x="119292" y="280752"/>
                </a:lnTo>
                <a:cubicBezTo>
                  <a:pt x="127669" y="280752"/>
                  <a:pt x="134348" y="287534"/>
                  <a:pt x="134348" y="295898"/>
                </a:cubicBezTo>
                <a:cubicBezTo>
                  <a:pt x="134348" y="304148"/>
                  <a:pt x="127669" y="310930"/>
                  <a:pt x="119292" y="310930"/>
                </a:cubicBezTo>
                <a:lnTo>
                  <a:pt x="62688" y="310930"/>
                </a:lnTo>
                <a:cubicBezTo>
                  <a:pt x="68235" y="359304"/>
                  <a:pt x="89518" y="403045"/>
                  <a:pt x="121330" y="436952"/>
                </a:cubicBezTo>
                <a:lnTo>
                  <a:pt x="156877" y="401462"/>
                </a:lnTo>
                <a:cubicBezTo>
                  <a:pt x="162763" y="395585"/>
                  <a:pt x="172273" y="395585"/>
                  <a:pt x="178160" y="401462"/>
                </a:cubicBezTo>
                <a:cubicBezTo>
                  <a:pt x="184046" y="407340"/>
                  <a:pt x="184046" y="416834"/>
                  <a:pt x="178160" y="422824"/>
                </a:cubicBezTo>
                <a:lnTo>
                  <a:pt x="143405" y="457523"/>
                </a:lnTo>
                <a:cubicBezTo>
                  <a:pt x="178046" y="485779"/>
                  <a:pt x="221518" y="503862"/>
                  <a:pt x="268839" y="507027"/>
                </a:cubicBezTo>
                <a:lnTo>
                  <a:pt x="268839" y="460235"/>
                </a:lnTo>
                <a:cubicBezTo>
                  <a:pt x="268839" y="451984"/>
                  <a:pt x="275631" y="445203"/>
                  <a:pt x="284009" y="445203"/>
                </a:cubicBezTo>
                <a:cubicBezTo>
                  <a:pt x="292273" y="445203"/>
                  <a:pt x="299065" y="451984"/>
                  <a:pt x="299065" y="460235"/>
                </a:cubicBezTo>
                <a:lnTo>
                  <a:pt x="299065" y="507027"/>
                </a:lnTo>
                <a:cubicBezTo>
                  <a:pt x="346499" y="503862"/>
                  <a:pt x="389858" y="485779"/>
                  <a:pt x="424612" y="457523"/>
                </a:cubicBezTo>
                <a:lnTo>
                  <a:pt x="389744" y="422824"/>
                </a:lnTo>
                <a:cubicBezTo>
                  <a:pt x="383858" y="416834"/>
                  <a:pt x="383858" y="407340"/>
                  <a:pt x="389744" y="401462"/>
                </a:cubicBezTo>
                <a:cubicBezTo>
                  <a:pt x="395631" y="395585"/>
                  <a:pt x="405254" y="395585"/>
                  <a:pt x="411141" y="401462"/>
                </a:cubicBezTo>
                <a:lnTo>
                  <a:pt x="446688" y="436952"/>
                </a:lnTo>
                <a:cubicBezTo>
                  <a:pt x="478386" y="403045"/>
                  <a:pt x="499669" y="359304"/>
                  <a:pt x="505329" y="310930"/>
                </a:cubicBezTo>
                <a:lnTo>
                  <a:pt x="448612" y="310930"/>
                </a:lnTo>
                <a:cubicBezTo>
                  <a:pt x="440348" y="310930"/>
                  <a:pt x="433556" y="304148"/>
                  <a:pt x="433556" y="295898"/>
                </a:cubicBezTo>
                <a:cubicBezTo>
                  <a:pt x="433556" y="287534"/>
                  <a:pt x="440348" y="280752"/>
                  <a:pt x="448612" y="280752"/>
                </a:cubicBezTo>
                <a:lnTo>
                  <a:pt x="506801" y="280752"/>
                </a:lnTo>
                <a:cubicBezTo>
                  <a:pt x="505782" y="229213"/>
                  <a:pt x="487103" y="181969"/>
                  <a:pt x="456650" y="144671"/>
                </a:cubicBezTo>
                <a:lnTo>
                  <a:pt x="411141" y="190220"/>
                </a:lnTo>
                <a:cubicBezTo>
                  <a:pt x="408197" y="193159"/>
                  <a:pt x="404235" y="194628"/>
                  <a:pt x="400386" y="194628"/>
                </a:cubicBezTo>
                <a:cubicBezTo>
                  <a:pt x="396537" y="194628"/>
                  <a:pt x="392688" y="193159"/>
                  <a:pt x="389744" y="190220"/>
                </a:cubicBezTo>
                <a:cubicBezTo>
                  <a:pt x="383858" y="184343"/>
                  <a:pt x="383858" y="174849"/>
                  <a:pt x="389744" y="168971"/>
                </a:cubicBezTo>
                <a:lnTo>
                  <a:pt x="436046" y="122631"/>
                </a:lnTo>
                <a:cubicBezTo>
                  <a:pt x="399707" y="88724"/>
                  <a:pt x="351820" y="66684"/>
                  <a:pt x="299065" y="63180"/>
                </a:cubicBezTo>
                <a:lnTo>
                  <a:pt x="299065" y="131447"/>
                </a:lnTo>
                <a:cubicBezTo>
                  <a:pt x="299065" y="139698"/>
                  <a:pt x="292273" y="146479"/>
                  <a:pt x="284009" y="146479"/>
                </a:cubicBezTo>
                <a:cubicBezTo>
                  <a:pt x="275631" y="146479"/>
                  <a:pt x="268839" y="139698"/>
                  <a:pt x="268839" y="131447"/>
                </a:cubicBezTo>
                <a:close/>
                <a:moveTo>
                  <a:pt x="90594" y="0"/>
                </a:moveTo>
                <a:cubicBezTo>
                  <a:pt x="113773" y="0"/>
                  <a:pt x="136952" y="8816"/>
                  <a:pt x="154613" y="26448"/>
                </a:cubicBezTo>
                <a:lnTo>
                  <a:pt x="125179" y="55947"/>
                </a:lnTo>
                <a:cubicBezTo>
                  <a:pt x="170235" y="24639"/>
                  <a:pt x="225028" y="6329"/>
                  <a:pt x="284009" y="6329"/>
                </a:cubicBezTo>
                <a:cubicBezTo>
                  <a:pt x="342990" y="6329"/>
                  <a:pt x="397669" y="24639"/>
                  <a:pt x="442839" y="55947"/>
                </a:cubicBezTo>
                <a:lnTo>
                  <a:pt x="413291" y="26448"/>
                </a:lnTo>
                <a:cubicBezTo>
                  <a:pt x="448725" y="-8816"/>
                  <a:pt x="506008" y="-8816"/>
                  <a:pt x="541329" y="26448"/>
                </a:cubicBezTo>
                <a:cubicBezTo>
                  <a:pt x="576763" y="61824"/>
                  <a:pt x="576763" y="119014"/>
                  <a:pt x="541329" y="154391"/>
                </a:cubicBezTo>
                <a:lnTo>
                  <a:pt x="513480" y="126474"/>
                </a:lnTo>
                <a:cubicBezTo>
                  <a:pt x="544839" y="171571"/>
                  <a:pt x="563178" y="226275"/>
                  <a:pt x="563178" y="285160"/>
                </a:cubicBezTo>
                <a:cubicBezTo>
                  <a:pt x="563178" y="380440"/>
                  <a:pt x="514952" y="464756"/>
                  <a:pt x="441593" y="515052"/>
                </a:cubicBezTo>
                <a:lnTo>
                  <a:pt x="492197" y="565574"/>
                </a:lnTo>
                <a:cubicBezTo>
                  <a:pt x="501027" y="574390"/>
                  <a:pt x="501027" y="588744"/>
                  <a:pt x="492197" y="597560"/>
                </a:cubicBezTo>
                <a:cubicBezTo>
                  <a:pt x="487782" y="601968"/>
                  <a:pt x="482008" y="604115"/>
                  <a:pt x="476235" y="604115"/>
                </a:cubicBezTo>
                <a:cubicBezTo>
                  <a:pt x="470348" y="604115"/>
                  <a:pt x="464574" y="601968"/>
                  <a:pt x="460159" y="597560"/>
                </a:cubicBezTo>
                <a:lnTo>
                  <a:pt x="400839" y="538222"/>
                </a:lnTo>
                <a:cubicBezTo>
                  <a:pt x="365292" y="554723"/>
                  <a:pt x="325669" y="563878"/>
                  <a:pt x="284009" y="563878"/>
                </a:cubicBezTo>
                <a:cubicBezTo>
                  <a:pt x="242235" y="563878"/>
                  <a:pt x="202726" y="554723"/>
                  <a:pt x="167065" y="538222"/>
                </a:cubicBezTo>
                <a:lnTo>
                  <a:pt x="107745" y="597560"/>
                </a:lnTo>
                <a:cubicBezTo>
                  <a:pt x="103330" y="601968"/>
                  <a:pt x="97556" y="604115"/>
                  <a:pt x="91782" y="604115"/>
                </a:cubicBezTo>
                <a:cubicBezTo>
                  <a:pt x="85896" y="604115"/>
                  <a:pt x="80122" y="601968"/>
                  <a:pt x="75707" y="597560"/>
                </a:cubicBezTo>
                <a:cubicBezTo>
                  <a:pt x="66877" y="588744"/>
                  <a:pt x="66877" y="574390"/>
                  <a:pt x="75707" y="565574"/>
                </a:cubicBezTo>
                <a:lnTo>
                  <a:pt x="126311" y="515052"/>
                </a:lnTo>
                <a:cubicBezTo>
                  <a:pt x="52952" y="464756"/>
                  <a:pt x="4726" y="380440"/>
                  <a:pt x="4726" y="285160"/>
                </a:cubicBezTo>
                <a:cubicBezTo>
                  <a:pt x="4726" y="226275"/>
                  <a:pt x="23065" y="171571"/>
                  <a:pt x="54424" y="126474"/>
                </a:cubicBezTo>
                <a:lnTo>
                  <a:pt x="26575" y="154391"/>
                </a:lnTo>
                <a:cubicBezTo>
                  <a:pt x="-8859" y="119014"/>
                  <a:pt x="-8859" y="61824"/>
                  <a:pt x="26575" y="26448"/>
                </a:cubicBezTo>
                <a:cubicBezTo>
                  <a:pt x="44235" y="8816"/>
                  <a:pt x="67415" y="0"/>
                  <a:pt x="9059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9" name="îšḻíďè">
            <a:extLst>
              <a:ext uri="{FF2B5EF4-FFF2-40B4-BE49-F238E27FC236}">
                <a16:creationId xmlns:a16="http://schemas.microsoft.com/office/drawing/2014/main" id="{5FC607B5-A380-4F40-BF7E-CC6496DB8A44}"/>
              </a:ext>
            </a:extLst>
          </p:cNvPr>
          <p:cNvSpPr/>
          <p:nvPr/>
        </p:nvSpPr>
        <p:spPr bwMode="auto">
          <a:xfrm>
            <a:off x="9467949" y="2285579"/>
            <a:ext cx="441371" cy="469510"/>
          </a:xfrm>
          <a:custGeom>
            <a:gdLst>
              <a:gd fmla="*/ 283988 w 567904" name="connsiteX0"/>
              <a:gd fmla="*/ 165481 h 604115" name="connsiteY0"/>
              <a:gd fmla="*/ 299163 w 567904" name="connsiteX1"/>
              <a:gd fmla="*/ 180516 h 604115" name="connsiteY1"/>
              <a:gd fmla="*/ 299163 w 567904" name="connsiteX2"/>
              <a:gd fmla="*/ 272309 h 604115" name="connsiteY2"/>
              <a:gd fmla="*/ 307657 w 567904" name="connsiteX3"/>
              <a:gd fmla="*/ 280788 h 604115" name="connsiteY3"/>
              <a:gd fmla="*/ 366094 w 567904" name="connsiteX4"/>
              <a:gd fmla="*/ 280788 h 604115" name="connsiteY4"/>
              <a:gd fmla="*/ 381156 w 567904" name="connsiteX5"/>
              <a:gd fmla="*/ 295936 h 604115" name="connsiteY5"/>
              <a:gd fmla="*/ 366094 w 567904" name="connsiteX6"/>
              <a:gd fmla="*/ 310971 h 604115" name="connsiteY6"/>
              <a:gd fmla="*/ 307657 w 567904" name="connsiteX7"/>
              <a:gd fmla="*/ 310971 h 604115" name="connsiteY7"/>
              <a:gd fmla="*/ 283988 w 567904" name="connsiteX8"/>
              <a:gd fmla="*/ 323971 h 604115" name="connsiteY8"/>
              <a:gd fmla="*/ 255902 w 567904" name="connsiteX9"/>
              <a:gd fmla="*/ 295936 h 604115" name="connsiteY9"/>
              <a:gd fmla="*/ 268926 w 567904" name="connsiteX10"/>
              <a:gd fmla="*/ 272309 h 604115" name="connsiteY10"/>
              <a:gd fmla="*/ 268926 w 567904" name="connsiteX11"/>
              <a:gd fmla="*/ 180516 h 604115" name="connsiteY11"/>
              <a:gd fmla="*/ 283988 w 567904" name="connsiteX12"/>
              <a:gd fmla="*/ 165481 h 604115" name="connsiteY12"/>
              <a:gd fmla="*/ 268839 w 567904" name="connsiteX13"/>
              <a:gd fmla="*/ 63180 h 604115" name="connsiteY13"/>
              <a:gd fmla="*/ 131858 w 567904" name="connsiteX14"/>
              <a:gd fmla="*/ 122631 h 604115" name="connsiteY14"/>
              <a:gd fmla="*/ 178160 w 567904" name="connsiteX15"/>
              <a:gd fmla="*/ 168971 h 604115" name="connsiteY15"/>
              <a:gd fmla="*/ 178160 w 567904" name="connsiteX16"/>
              <a:gd fmla="*/ 190220 h 604115" name="connsiteY16"/>
              <a:gd fmla="*/ 167518 w 567904" name="connsiteX17"/>
              <a:gd fmla="*/ 194628 h 604115" name="connsiteY17"/>
              <a:gd fmla="*/ 156877 w 567904" name="connsiteX18"/>
              <a:gd fmla="*/ 190220 h 604115" name="connsiteY18"/>
              <a:gd fmla="*/ 111254 w 567904" name="connsiteX19"/>
              <a:gd fmla="*/ 144671 h 604115" name="connsiteY19"/>
              <a:gd fmla="*/ 61216 w 567904" name="connsiteX20"/>
              <a:gd fmla="*/ 280752 h 604115" name="connsiteY20"/>
              <a:gd fmla="*/ 119292 w 567904" name="connsiteX21"/>
              <a:gd fmla="*/ 280752 h 604115" name="connsiteY21"/>
              <a:gd fmla="*/ 134348 w 567904" name="connsiteX22"/>
              <a:gd fmla="*/ 295898 h 604115" name="connsiteY22"/>
              <a:gd fmla="*/ 119292 w 567904" name="connsiteX23"/>
              <a:gd fmla="*/ 310930 h 604115" name="connsiteY23"/>
              <a:gd fmla="*/ 62688 w 567904" name="connsiteX24"/>
              <a:gd fmla="*/ 310930 h 604115" name="connsiteY24"/>
              <a:gd fmla="*/ 121330 w 567904" name="connsiteX25"/>
              <a:gd fmla="*/ 436952 h 604115" name="connsiteY25"/>
              <a:gd fmla="*/ 156877 w 567904" name="connsiteX26"/>
              <a:gd fmla="*/ 401462 h 604115" name="connsiteY26"/>
              <a:gd fmla="*/ 178160 w 567904" name="connsiteX27"/>
              <a:gd fmla="*/ 401462 h 604115" name="connsiteY27"/>
              <a:gd fmla="*/ 178160 w 567904" name="connsiteX28"/>
              <a:gd fmla="*/ 422824 h 604115" name="connsiteY28"/>
              <a:gd fmla="*/ 143405 w 567904" name="connsiteX29"/>
              <a:gd fmla="*/ 457523 h 604115" name="connsiteY29"/>
              <a:gd fmla="*/ 268839 w 567904" name="connsiteX30"/>
              <a:gd fmla="*/ 507027 h 604115" name="connsiteY30"/>
              <a:gd fmla="*/ 268839 w 567904" name="connsiteX31"/>
              <a:gd fmla="*/ 460235 h 604115" name="connsiteY31"/>
              <a:gd fmla="*/ 284009 w 567904" name="connsiteX32"/>
              <a:gd fmla="*/ 445203 h 604115" name="connsiteY32"/>
              <a:gd fmla="*/ 299065 w 567904" name="connsiteX33"/>
              <a:gd fmla="*/ 460235 h 604115" name="connsiteY33"/>
              <a:gd fmla="*/ 299065 w 567904" name="connsiteX34"/>
              <a:gd fmla="*/ 507027 h 604115" name="connsiteY34"/>
              <a:gd fmla="*/ 424612 w 567904" name="connsiteX35"/>
              <a:gd fmla="*/ 457523 h 604115" name="connsiteY35"/>
              <a:gd fmla="*/ 389744 w 567904" name="connsiteX36"/>
              <a:gd fmla="*/ 422824 h 604115" name="connsiteY36"/>
              <a:gd fmla="*/ 389744 w 567904" name="connsiteX37"/>
              <a:gd fmla="*/ 401462 h 604115" name="connsiteY37"/>
              <a:gd fmla="*/ 411141 w 567904" name="connsiteX38"/>
              <a:gd fmla="*/ 401462 h 604115" name="connsiteY38"/>
              <a:gd fmla="*/ 446688 w 567904" name="connsiteX39"/>
              <a:gd fmla="*/ 436952 h 604115" name="connsiteY39"/>
              <a:gd fmla="*/ 505329 w 567904" name="connsiteX40"/>
              <a:gd fmla="*/ 310930 h 604115" name="connsiteY40"/>
              <a:gd fmla="*/ 448612 w 567904" name="connsiteX41"/>
              <a:gd fmla="*/ 310930 h 604115" name="connsiteY41"/>
              <a:gd fmla="*/ 433556 w 567904" name="connsiteX42"/>
              <a:gd fmla="*/ 295898 h 604115" name="connsiteY42"/>
              <a:gd fmla="*/ 448612 w 567904" name="connsiteX43"/>
              <a:gd fmla="*/ 280752 h 604115" name="connsiteY43"/>
              <a:gd fmla="*/ 506801 w 567904" name="connsiteX44"/>
              <a:gd fmla="*/ 280752 h 604115" name="connsiteY44"/>
              <a:gd fmla="*/ 456650 w 567904" name="connsiteX45"/>
              <a:gd fmla="*/ 144671 h 604115" name="connsiteY45"/>
              <a:gd fmla="*/ 411141 w 567904" name="connsiteX46"/>
              <a:gd fmla="*/ 190220 h 604115" name="connsiteY46"/>
              <a:gd fmla="*/ 400386 w 567904" name="connsiteX47"/>
              <a:gd fmla="*/ 194628 h 604115" name="connsiteY47"/>
              <a:gd fmla="*/ 389744 w 567904" name="connsiteX48"/>
              <a:gd fmla="*/ 190220 h 604115" name="connsiteY48"/>
              <a:gd fmla="*/ 389744 w 567904" name="connsiteX49"/>
              <a:gd fmla="*/ 168971 h 604115" name="connsiteY49"/>
              <a:gd fmla="*/ 436046 w 567904" name="connsiteX50"/>
              <a:gd fmla="*/ 122631 h 604115" name="connsiteY50"/>
              <a:gd fmla="*/ 299065 w 567904" name="connsiteX51"/>
              <a:gd fmla="*/ 63180 h 604115" name="connsiteY51"/>
              <a:gd fmla="*/ 299065 w 567904" name="connsiteX52"/>
              <a:gd fmla="*/ 131447 h 604115" name="connsiteY52"/>
              <a:gd fmla="*/ 284009 w 567904" name="connsiteX53"/>
              <a:gd fmla="*/ 146479 h 604115" name="connsiteY53"/>
              <a:gd fmla="*/ 268839 w 567904" name="connsiteX54"/>
              <a:gd fmla="*/ 131447 h 604115" name="connsiteY54"/>
              <a:gd fmla="*/ 90594 w 567904" name="connsiteX55"/>
              <a:gd fmla="*/ 0 h 604115" name="connsiteY55"/>
              <a:gd fmla="*/ 154613 w 567904" name="connsiteX56"/>
              <a:gd fmla="*/ 26448 h 604115" name="connsiteY56"/>
              <a:gd fmla="*/ 125179 w 567904" name="connsiteX57"/>
              <a:gd fmla="*/ 55947 h 604115" name="connsiteY57"/>
              <a:gd fmla="*/ 284009 w 567904" name="connsiteX58"/>
              <a:gd fmla="*/ 6329 h 604115" name="connsiteY58"/>
              <a:gd fmla="*/ 442839 w 567904" name="connsiteX59"/>
              <a:gd fmla="*/ 55947 h 604115" name="connsiteY59"/>
              <a:gd fmla="*/ 413291 w 567904" name="connsiteX60"/>
              <a:gd fmla="*/ 26448 h 604115" name="connsiteY60"/>
              <a:gd fmla="*/ 541329 w 567904" name="connsiteX61"/>
              <a:gd fmla="*/ 26448 h 604115" name="connsiteY61"/>
              <a:gd fmla="*/ 541329 w 567904" name="connsiteX62"/>
              <a:gd fmla="*/ 154391 h 604115" name="connsiteY62"/>
              <a:gd fmla="*/ 513480 w 567904" name="connsiteX63"/>
              <a:gd fmla="*/ 126474 h 604115" name="connsiteY63"/>
              <a:gd fmla="*/ 563178 w 567904" name="connsiteX64"/>
              <a:gd fmla="*/ 285160 h 604115" name="connsiteY64"/>
              <a:gd fmla="*/ 441593 w 567904" name="connsiteX65"/>
              <a:gd fmla="*/ 515052 h 604115" name="connsiteY65"/>
              <a:gd fmla="*/ 492197 w 567904" name="connsiteX66"/>
              <a:gd fmla="*/ 565574 h 604115" name="connsiteY66"/>
              <a:gd fmla="*/ 492197 w 567904" name="connsiteX67"/>
              <a:gd fmla="*/ 597560 h 604115" name="connsiteY67"/>
              <a:gd fmla="*/ 476235 w 567904" name="connsiteX68"/>
              <a:gd fmla="*/ 604115 h 604115" name="connsiteY68"/>
              <a:gd fmla="*/ 460159 w 567904" name="connsiteX69"/>
              <a:gd fmla="*/ 597560 h 604115" name="connsiteY69"/>
              <a:gd fmla="*/ 400839 w 567904" name="connsiteX70"/>
              <a:gd fmla="*/ 538222 h 604115" name="connsiteY70"/>
              <a:gd fmla="*/ 284009 w 567904" name="connsiteX71"/>
              <a:gd fmla="*/ 563878 h 604115" name="connsiteY71"/>
              <a:gd fmla="*/ 167065 w 567904" name="connsiteX72"/>
              <a:gd fmla="*/ 538222 h 604115" name="connsiteY72"/>
              <a:gd fmla="*/ 107745 w 567904" name="connsiteX73"/>
              <a:gd fmla="*/ 597560 h 604115" name="connsiteY73"/>
              <a:gd fmla="*/ 91782 w 567904" name="connsiteX74"/>
              <a:gd fmla="*/ 604115 h 604115" name="connsiteY74"/>
              <a:gd fmla="*/ 75707 w 567904" name="connsiteX75"/>
              <a:gd fmla="*/ 597560 h 604115" name="connsiteY75"/>
              <a:gd fmla="*/ 75707 w 567904" name="connsiteX76"/>
              <a:gd fmla="*/ 565574 h 604115" name="connsiteY76"/>
              <a:gd fmla="*/ 126311 w 567904" name="connsiteX77"/>
              <a:gd fmla="*/ 515052 h 604115" name="connsiteY77"/>
              <a:gd fmla="*/ 4726 w 567904" name="connsiteX78"/>
              <a:gd fmla="*/ 285160 h 604115" name="connsiteY78"/>
              <a:gd fmla="*/ 54424 w 567904" name="connsiteX79"/>
              <a:gd fmla="*/ 126474 h 604115" name="connsiteY79"/>
              <a:gd fmla="*/ 26575 w 567904" name="connsiteX80"/>
              <a:gd fmla="*/ 154391 h 604115" name="connsiteY80"/>
              <a:gd fmla="*/ 26575 w 567904" name="connsiteX81"/>
              <a:gd fmla="*/ 26448 h 604115" name="connsiteY81"/>
              <a:gd fmla="*/ 90594 w 567904" name="connsiteX82"/>
              <a:gd fmla="*/ 0 h 604115" name="connsiteY8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b="b" l="l" r="r" t="t"/>
            <a:pathLst>
              <a:path h="604115" w="567904">
                <a:moveTo>
                  <a:pt x="283988" y="165481"/>
                </a:moveTo>
                <a:cubicBezTo>
                  <a:pt x="292368" y="165481"/>
                  <a:pt x="299163" y="172264"/>
                  <a:pt x="299163" y="180516"/>
                </a:cubicBezTo>
                <a:lnTo>
                  <a:pt x="299163" y="272309"/>
                </a:lnTo>
                <a:cubicBezTo>
                  <a:pt x="302561" y="274457"/>
                  <a:pt x="305505" y="277396"/>
                  <a:pt x="307657" y="280788"/>
                </a:cubicBezTo>
                <a:lnTo>
                  <a:pt x="366094" y="280788"/>
                </a:lnTo>
                <a:cubicBezTo>
                  <a:pt x="374474" y="280788"/>
                  <a:pt x="381156" y="287570"/>
                  <a:pt x="381156" y="295936"/>
                </a:cubicBezTo>
                <a:cubicBezTo>
                  <a:pt x="381156" y="304188"/>
                  <a:pt x="374474" y="310971"/>
                  <a:pt x="366094" y="310971"/>
                </a:cubicBezTo>
                <a:lnTo>
                  <a:pt x="307657" y="310971"/>
                </a:lnTo>
                <a:cubicBezTo>
                  <a:pt x="302674" y="318771"/>
                  <a:pt x="293954" y="323971"/>
                  <a:pt x="283988" y="323971"/>
                </a:cubicBezTo>
                <a:cubicBezTo>
                  <a:pt x="268586" y="323971"/>
                  <a:pt x="255902" y="311310"/>
                  <a:pt x="255902" y="295936"/>
                </a:cubicBezTo>
                <a:cubicBezTo>
                  <a:pt x="255902" y="285988"/>
                  <a:pt x="261111" y="277283"/>
                  <a:pt x="268926" y="272309"/>
                </a:cubicBezTo>
                <a:lnTo>
                  <a:pt x="268926" y="180516"/>
                </a:lnTo>
                <a:cubicBezTo>
                  <a:pt x="268926" y="172264"/>
                  <a:pt x="275721" y="165481"/>
                  <a:pt x="283988" y="165481"/>
                </a:cubicBezTo>
                <a:close/>
                <a:moveTo>
                  <a:pt x="268839" y="63180"/>
                </a:moveTo>
                <a:cubicBezTo>
                  <a:pt x="216084" y="66684"/>
                  <a:pt x="168311" y="88724"/>
                  <a:pt x="131858" y="122631"/>
                </a:cubicBezTo>
                <a:lnTo>
                  <a:pt x="178160" y="168971"/>
                </a:lnTo>
                <a:cubicBezTo>
                  <a:pt x="184046" y="174849"/>
                  <a:pt x="184046" y="184343"/>
                  <a:pt x="178160" y="190220"/>
                </a:cubicBezTo>
                <a:cubicBezTo>
                  <a:pt x="175216" y="193159"/>
                  <a:pt x="171367" y="194628"/>
                  <a:pt x="167518" y="194628"/>
                </a:cubicBezTo>
                <a:cubicBezTo>
                  <a:pt x="163669" y="194628"/>
                  <a:pt x="159820" y="193159"/>
                  <a:pt x="156877" y="190220"/>
                </a:cubicBezTo>
                <a:lnTo>
                  <a:pt x="111254" y="144671"/>
                </a:lnTo>
                <a:cubicBezTo>
                  <a:pt x="80801" y="181969"/>
                  <a:pt x="62235" y="229213"/>
                  <a:pt x="61216" y="280752"/>
                </a:cubicBezTo>
                <a:lnTo>
                  <a:pt x="119292" y="280752"/>
                </a:lnTo>
                <a:cubicBezTo>
                  <a:pt x="127669" y="280752"/>
                  <a:pt x="134348" y="287534"/>
                  <a:pt x="134348" y="295898"/>
                </a:cubicBezTo>
                <a:cubicBezTo>
                  <a:pt x="134348" y="304148"/>
                  <a:pt x="127669" y="310930"/>
                  <a:pt x="119292" y="310930"/>
                </a:cubicBezTo>
                <a:lnTo>
                  <a:pt x="62688" y="310930"/>
                </a:lnTo>
                <a:cubicBezTo>
                  <a:pt x="68235" y="359304"/>
                  <a:pt x="89518" y="403045"/>
                  <a:pt x="121330" y="436952"/>
                </a:cubicBezTo>
                <a:lnTo>
                  <a:pt x="156877" y="401462"/>
                </a:lnTo>
                <a:cubicBezTo>
                  <a:pt x="162763" y="395585"/>
                  <a:pt x="172273" y="395585"/>
                  <a:pt x="178160" y="401462"/>
                </a:cubicBezTo>
                <a:cubicBezTo>
                  <a:pt x="184046" y="407340"/>
                  <a:pt x="184046" y="416834"/>
                  <a:pt x="178160" y="422824"/>
                </a:cubicBezTo>
                <a:lnTo>
                  <a:pt x="143405" y="457523"/>
                </a:lnTo>
                <a:cubicBezTo>
                  <a:pt x="178046" y="485779"/>
                  <a:pt x="221518" y="503862"/>
                  <a:pt x="268839" y="507027"/>
                </a:cubicBezTo>
                <a:lnTo>
                  <a:pt x="268839" y="460235"/>
                </a:lnTo>
                <a:cubicBezTo>
                  <a:pt x="268839" y="451984"/>
                  <a:pt x="275631" y="445203"/>
                  <a:pt x="284009" y="445203"/>
                </a:cubicBezTo>
                <a:cubicBezTo>
                  <a:pt x="292273" y="445203"/>
                  <a:pt x="299065" y="451984"/>
                  <a:pt x="299065" y="460235"/>
                </a:cubicBezTo>
                <a:lnTo>
                  <a:pt x="299065" y="507027"/>
                </a:lnTo>
                <a:cubicBezTo>
                  <a:pt x="346499" y="503862"/>
                  <a:pt x="389858" y="485779"/>
                  <a:pt x="424612" y="457523"/>
                </a:cubicBezTo>
                <a:lnTo>
                  <a:pt x="389744" y="422824"/>
                </a:lnTo>
                <a:cubicBezTo>
                  <a:pt x="383858" y="416834"/>
                  <a:pt x="383858" y="407340"/>
                  <a:pt x="389744" y="401462"/>
                </a:cubicBezTo>
                <a:cubicBezTo>
                  <a:pt x="395631" y="395585"/>
                  <a:pt x="405254" y="395585"/>
                  <a:pt x="411141" y="401462"/>
                </a:cubicBezTo>
                <a:lnTo>
                  <a:pt x="446688" y="436952"/>
                </a:lnTo>
                <a:cubicBezTo>
                  <a:pt x="478386" y="403045"/>
                  <a:pt x="499669" y="359304"/>
                  <a:pt x="505329" y="310930"/>
                </a:cubicBezTo>
                <a:lnTo>
                  <a:pt x="448612" y="310930"/>
                </a:lnTo>
                <a:cubicBezTo>
                  <a:pt x="440348" y="310930"/>
                  <a:pt x="433556" y="304148"/>
                  <a:pt x="433556" y="295898"/>
                </a:cubicBezTo>
                <a:cubicBezTo>
                  <a:pt x="433556" y="287534"/>
                  <a:pt x="440348" y="280752"/>
                  <a:pt x="448612" y="280752"/>
                </a:cubicBezTo>
                <a:lnTo>
                  <a:pt x="506801" y="280752"/>
                </a:lnTo>
                <a:cubicBezTo>
                  <a:pt x="505782" y="229213"/>
                  <a:pt x="487103" y="181969"/>
                  <a:pt x="456650" y="144671"/>
                </a:cubicBezTo>
                <a:lnTo>
                  <a:pt x="411141" y="190220"/>
                </a:lnTo>
                <a:cubicBezTo>
                  <a:pt x="408197" y="193159"/>
                  <a:pt x="404235" y="194628"/>
                  <a:pt x="400386" y="194628"/>
                </a:cubicBezTo>
                <a:cubicBezTo>
                  <a:pt x="396537" y="194628"/>
                  <a:pt x="392688" y="193159"/>
                  <a:pt x="389744" y="190220"/>
                </a:cubicBezTo>
                <a:cubicBezTo>
                  <a:pt x="383858" y="184343"/>
                  <a:pt x="383858" y="174849"/>
                  <a:pt x="389744" y="168971"/>
                </a:cubicBezTo>
                <a:lnTo>
                  <a:pt x="436046" y="122631"/>
                </a:lnTo>
                <a:cubicBezTo>
                  <a:pt x="399707" y="88724"/>
                  <a:pt x="351820" y="66684"/>
                  <a:pt x="299065" y="63180"/>
                </a:cubicBezTo>
                <a:lnTo>
                  <a:pt x="299065" y="131447"/>
                </a:lnTo>
                <a:cubicBezTo>
                  <a:pt x="299065" y="139698"/>
                  <a:pt x="292273" y="146479"/>
                  <a:pt x="284009" y="146479"/>
                </a:cubicBezTo>
                <a:cubicBezTo>
                  <a:pt x="275631" y="146479"/>
                  <a:pt x="268839" y="139698"/>
                  <a:pt x="268839" y="131447"/>
                </a:cubicBezTo>
                <a:close/>
                <a:moveTo>
                  <a:pt x="90594" y="0"/>
                </a:moveTo>
                <a:cubicBezTo>
                  <a:pt x="113773" y="0"/>
                  <a:pt x="136952" y="8816"/>
                  <a:pt x="154613" y="26448"/>
                </a:cubicBezTo>
                <a:lnTo>
                  <a:pt x="125179" y="55947"/>
                </a:lnTo>
                <a:cubicBezTo>
                  <a:pt x="170235" y="24639"/>
                  <a:pt x="225028" y="6329"/>
                  <a:pt x="284009" y="6329"/>
                </a:cubicBezTo>
                <a:cubicBezTo>
                  <a:pt x="342990" y="6329"/>
                  <a:pt x="397669" y="24639"/>
                  <a:pt x="442839" y="55947"/>
                </a:cubicBezTo>
                <a:lnTo>
                  <a:pt x="413291" y="26448"/>
                </a:lnTo>
                <a:cubicBezTo>
                  <a:pt x="448725" y="-8816"/>
                  <a:pt x="506008" y="-8816"/>
                  <a:pt x="541329" y="26448"/>
                </a:cubicBezTo>
                <a:cubicBezTo>
                  <a:pt x="576763" y="61824"/>
                  <a:pt x="576763" y="119014"/>
                  <a:pt x="541329" y="154391"/>
                </a:cubicBezTo>
                <a:lnTo>
                  <a:pt x="513480" y="126474"/>
                </a:lnTo>
                <a:cubicBezTo>
                  <a:pt x="544839" y="171571"/>
                  <a:pt x="563178" y="226275"/>
                  <a:pt x="563178" y="285160"/>
                </a:cubicBezTo>
                <a:cubicBezTo>
                  <a:pt x="563178" y="380440"/>
                  <a:pt x="514952" y="464756"/>
                  <a:pt x="441593" y="515052"/>
                </a:cubicBezTo>
                <a:lnTo>
                  <a:pt x="492197" y="565574"/>
                </a:lnTo>
                <a:cubicBezTo>
                  <a:pt x="501027" y="574390"/>
                  <a:pt x="501027" y="588744"/>
                  <a:pt x="492197" y="597560"/>
                </a:cubicBezTo>
                <a:cubicBezTo>
                  <a:pt x="487782" y="601968"/>
                  <a:pt x="482008" y="604115"/>
                  <a:pt x="476235" y="604115"/>
                </a:cubicBezTo>
                <a:cubicBezTo>
                  <a:pt x="470348" y="604115"/>
                  <a:pt x="464574" y="601968"/>
                  <a:pt x="460159" y="597560"/>
                </a:cubicBezTo>
                <a:lnTo>
                  <a:pt x="400839" y="538222"/>
                </a:lnTo>
                <a:cubicBezTo>
                  <a:pt x="365292" y="554723"/>
                  <a:pt x="325669" y="563878"/>
                  <a:pt x="284009" y="563878"/>
                </a:cubicBezTo>
                <a:cubicBezTo>
                  <a:pt x="242235" y="563878"/>
                  <a:pt x="202726" y="554723"/>
                  <a:pt x="167065" y="538222"/>
                </a:cubicBezTo>
                <a:lnTo>
                  <a:pt x="107745" y="597560"/>
                </a:lnTo>
                <a:cubicBezTo>
                  <a:pt x="103330" y="601968"/>
                  <a:pt x="97556" y="604115"/>
                  <a:pt x="91782" y="604115"/>
                </a:cubicBezTo>
                <a:cubicBezTo>
                  <a:pt x="85896" y="604115"/>
                  <a:pt x="80122" y="601968"/>
                  <a:pt x="75707" y="597560"/>
                </a:cubicBezTo>
                <a:cubicBezTo>
                  <a:pt x="66877" y="588744"/>
                  <a:pt x="66877" y="574390"/>
                  <a:pt x="75707" y="565574"/>
                </a:cubicBezTo>
                <a:lnTo>
                  <a:pt x="126311" y="515052"/>
                </a:lnTo>
                <a:cubicBezTo>
                  <a:pt x="52952" y="464756"/>
                  <a:pt x="4726" y="380440"/>
                  <a:pt x="4726" y="285160"/>
                </a:cubicBezTo>
                <a:cubicBezTo>
                  <a:pt x="4726" y="226275"/>
                  <a:pt x="23065" y="171571"/>
                  <a:pt x="54424" y="126474"/>
                </a:cubicBezTo>
                <a:lnTo>
                  <a:pt x="26575" y="154391"/>
                </a:lnTo>
                <a:cubicBezTo>
                  <a:pt x="-8859" y="119014"/>
                  <a:pt x="-8859" y="61824"/>
                  <a:pt x="26575" y="26448"/>
                </a:cubicBezTo>
                <a:cubicBezTo>
                  <a:pt x="44235" y="8816"/>
                  <a:pt x="67415" y="0"/>
                  <a:pt x="9059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E41011BA-D245-4AD4-B8AA-C25D6B489A73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088F20D-53FA-42F4-A7C2-2E2D38DA881D}"/>
              </a:ext>
            </a:extLst>
          </p:cNvPr>
          <p:cNvSpPr txBox="1"/>
          <p:nvPr/>
        </p:nvSpPr>
        <p:spPr>
          <a:xfrm>
            <a:off x="1099595" y="391589"/>
            <a:ext cx="2958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cs typeface="+mn-ea"/>
                <a:sym typeface="+mn-lt"/>
              </a:rPr>
              <a:t>单击添加标题</a:t>
            </a:r>
          </a:p>
        </p:txBody>
      </p:sp>
    </p:spTree>
    <p:extLst>
      <p:ext uri="{BB962C8B-B14F-4D97-AF65-F5344CB8AC3E}">
        <p14:creationId val="472685882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7" nodeType="clickPar">
                      <p:stCondLst>
                        <p:cond delay="indefinite"/>
                      </p:stCondLst>
                      <p:childTnLst>
                        <p:par>
                          <p:cTn fill="hold" id="6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5"/>
      <p:bldP grpId="0" spid="26"/>
      <p:bldP grpId="0" spid="27"/>
      <p:bldP grpId="0" spid="24"/>
      <p:bldP grpId="0" spid="16"/>
      <p:bldP grpId="0" spid="19"/>
      <p:bldP grpId="0" spid="20"/>
      <p:bldP grpId="0" spid="21"/>
      <p:bldP grpId="0" spid="18"/>
      <p:bldP grpId="0" spid="10"/>
      <p:bldP grpId="0" spid="13"/>
      <p:bldP grpId="0" spid="14"/>
      <p:bldP grpId="0" spid="15"/>
      <p:bldP grpId="0" spid="12"/>
      <p:bldP grpId="0" spid="7"/>
      <p:bldP grpId="0" spid="8"/>
      <p:bldP grpId="0" spid="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işļïdé">
            <a:extLst>
              <a:ext uri="{FF2B5EF4-FFF2-40B4-BE49-F238E27FC236}">
                <a16:creationId xmlns:a16="http://schemas.microsoft.com/office/drawing/2014/main" id="{86451A93-8826-406B-A256-32629AFCB054}"/>
              </a:ext>
            </a:extLst>
          </p:cNvPr>
          <p:cNvSpPr/>
          <p:nvPr/>
        </p:nvSpPr>
        <p:spPr bwMode="auto">
          <a:xfrm>
            <a:off x="4162425" y="1636839"/>
            <a:ext cx="3867150" cy="3874686"/>
          </a:xfrm>
          <a:custGeom>
            <a:gdLst>
              <a:gd fmla="*/ 1831442 w 2443510" name="connsiteX0"/>
              <a:gd fmla="*/ 0 h 2448272" name="connsiteY0"/>
              <a:gd fmla="*/ 2443510 w 2443510" name="connsiteX1"/>
              <a:gd fmla="*/ 612068 h 2448272" name="connsiteY1"/>
              <a:gd fmla="*/ 1954795 w 2443510" name="connsiteX2"/>
              <a:gd fmla="*/ 1211701 h 2448272" name="connsiteY2"/>
              <a:gd fmla="*/ 1839238 w 2443510" name="connsiteX3"/>
              <a:gd fmla="*/ 1223350 h 2448272" name="connsiteY3"/>
              <a:gd fmla="*/ 1839238 w 2443510" name="connsiteX4"/>
              <a:gd fmla="*/ 1224442 h 2448272" name="connsiteY4"/>
              <a:gd fmla="*/ 1836204 w 2443510" name="connsiteX5"/>
              <a:gd fmla="*/ 1224136 h 2448272" name="connsiteY5"/>
              <a:gd fmla="*/ 1224136 w 2443510" name="connsiteX6"/>
              <a:gd fmla="*/ 1836204 h 2448272" name="connsiteY6"/>
              <a:gd fmla="*/ 612068 w 2443510" name="connsiteX7"/>
              <a:gd fmla="*/ 2448272 h 2448272" name="connsiteY7"/>
              <a:gd fmla="*/ 0 w 2443510" name="connsiteX8"/>
              <a:gd fmla="*/ 1836204 h 2448272" name="connsiteY8"/>
              <a:gd fmla="*/ 612068 w 2443510" name="connsiteX9"/>
              <a:gd fmla="*/ 1224136 h 2448272" name="connsiteY9"/>
              <a:gd fmla="*/ 615102 w 2443510" name="connsiteX10"/>
              <a:gd fmla="*/ 1224442 h 2448272" name="connsiteY10"/>
              <a:gd fmla="*/ 615102 w 2443510" name="connsiteX11"/>
              <a:gd fmla="*/ 1223350 h 2448272" name="connsiteY11"/>
              <a:gd fmla="*/ 730659 w 2443510" name="connsiteX12"/>
              <a:gd fmla="*/ 1211701 h 2448272" name="connsiteY12"/>
              <a:gd fmla="*/ 1219374 w 2443510" name="connsiteX13"/>
              <a:gd fmla="*/ 612068 h 2448272" name="connsiteY13"/>
              <a:gd fmla="*/ 1831442 w 2443510" name="connsiteX14"/>
              <a:gd fmla="*/ 0 h 2448272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2448272" w="2443510">
                <a:moveTo>
                  <a:pt x="1831442" y="0"/>
                </a:moveTo>
                <a:cubicBezTo>
                  <a:pt x="2169478" y="0"/>
                  <a:pt x="2443510" y="274032"/>
                  <a:pt x="2443510" y="612068"/>
                </a:cubicBezTo>
                <a:cubicBezTo>
                  <a:pt x="2443510" y="907850"/>
                  <a:pt x="2233704" y="1154628"/>
                  <a:pt x="1954795" y="1211701"/>
                </a:cubicBezTo>
                <a:lnTo>
                  <a:pt x="1839238" y="1223350"/>
                </a:lnTo>
                <a:lnTo>
                  <a:pt x="1839238" y="1224442"/>
                </a:lnTo>
                <a:lnTo>
                  <a:pt x="1836204" y="1224136"/>
                </a:lnTo>
                <a:cubicBezTo>
                  <a:pt x="1498168" y="1224136"/>
                  <a:pt x="1224136" y="1498168"/>
                  <a:pt x="1224136" y="1836204"/>
                </a:cubicBezTo>
                <a:cubicBezTo>
                  <a:pt x="1224136" y="2174240"/>
                  <a:pt x="950104" y="2448272"/>
                  <a:pt x="612068" y="2448272"/>
                </a:cubicBezTo>
                <a:cubicBezTo>
                  <a:pt x="274032" y="2448272"/>
                  <a:pt x="0" y="2174240"/>
                  <a:pt x="0" y="1836204"/>
                </a:cubicBezTo>
                <a:cubicBezTo>
                  <a:pt x="0" y="1498168"/>
                  <a:pt x="274032" y="1224136"/>
                  <a:pt x="612068" y="1224136"/>
                </a:cubicBezTo>
                <a:lnTo>
                  <a:pt x="615102" y="1224442"/>
                </a:lnTo>
                <a:lnTo>
                  <a:pt x="615102" y="1223350"/>
                </a:lnTo>
                <a:lnTo>
                  <a:pt x="730659" y="1211701"/>
                </a:lnTo>
                <a:cubicBezTo>
                  <a:pt x="1009569" y="1154628"/>
                  <a:pt x="1219374" y="907850"/>
                  <a:pt x="1219374" y="612068"/>
                </a:cubicBezTo>
                <a:cubicBezTo>
                  <a:pt x="1219374" y="274032"/>
                  <a:pt x="1493406" y="0"/>
                  <a:pt x="18314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ïṥliḍé">
            <a:extLst>
              <a:ext uri="{FF2B5EF4-FFF2-40B4-BE49-F238E27FC236}">
                <a16:creationId xmlns:a16="http://schemas.microsoft.com/office/drawing/2014/main" id="{033B3617-A0D6-49A4-8B2D-6F06B9DE9B1D}"/>
              </a:ext>
            </a:extLst>
          </p:cNvPr>
          <p:cNvSpPr/>
          <p:nvPr/>
        </p:nvSpPr>
        <p:spPr bwMode="auto">
          <a:xfrm>
            <a:off x="4239467" y="1713881"/>
            <a:ext cx="1783258" cy="1783257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  <a:round/>
          </a:ln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îṧḻîdè">
            <a:extLst>
              <a:ext uri="{FF2B5EF4-FFF2-40B4-BE49-F238E27FC236}">
                <a16:creationId xmlns:a16="http://schemas.microsoft.com/office/drawing/2014/main" id="{C7EC6810-B3DF-4B64-B2E7-35D5FFC1E4CA}"/>
              </a:ext>
            </a:extLst>
          </p:cNvPr>
          <p:cNvSpPr/>
          <p:nvPr/>
        </p:nvSpPr>
        <p:spPr bwMode="auto">
          <a:xfrm>
            <a:off x="6169274" y="3651224"/>
            <a:ext cx="1783258" cy="1783257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  <a:round/>
          </a:ln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ïŝľîḋè">
            <a:extLst>
              <a:ext uri="{FF2B5EF4-FFF2-40B4-BE49-F238E27FC236}">
                <a16:creationId xmlns:a16="http://schemas.microsoft.com/office/drawing/2014/main" id="{5E2BB0CA-1FE8-4AE4-97AB-0283CCA317C8}"/>
              </a:ext>
            </a:extLst>
          </p:cNvPr>
          <p:cNvSpPr/>
          <p:nvPr/>
        </p:nvSpPr>
        <p:spPr bwMode="auto">
          <a:xfrm>
            <a:off x="4356020" y="3767777"/>
            <a:ext cx="1550153" cy="1550153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 b="-25363" t="-25783"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" name="îşľíḍè">
            <a:extLst>
              <a:ext uri="{FF2B5EF4-FFF2-40B4-BE49-F238E27FC236}">
                <a16:creationId xmlns:a16="http://schemas.microsoft.com/office/drawing/2014/main" id="{D86B0392-2C37-41DF-B112-72BB0EDFBF07}"/>
              </a:ext>
            </a:extLst>
          </p:cNvPr>
          <p:cNvSpPr/>
          <p:nvPr/>
        </p:nvSpPr>
        <p:spPr bwMode="auto">
          <a:xfrm>
            <a:off x="6285827" y="1830434"/>
            <a:ext cx="1550153" cy="1550153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" name="iṥliḍé">
            <a:extLst>
              <a:ext uri="{FF2B5EF4-FFF2-40B4-BE49-F238E27FC236}">
                <a16:creationId xmlns:a16="http://schemas.microsoft.com/office/drawing/2014/main" id="{F059F83D-211F-4B26-9B98-3D6B85462CE8}"/>
              </a:ext>
            </a:extLst>
          </p:cNvPr>
          <p:cNvSpPr/>
          <p:nvPr/>
        </p:nvSpPr>
        <p:spPr bwMode="auto">
          <a:xfrm>
            <a:off x="6693953" y="4175906"/>
            <a:ext cx="733899" cy="733897"/>
          </a:xfrm>
          <a:custGeom>
            <a:gdLst>
              <a:gd fmla="*/ 116 w 232" name="T0"/>
              <a:gd fmla="*/ 0 h 232" name="T1"/>
              <a:gd fmla="*/ 0 w 232" name="T2"/>
              <a:gd fmla="*/ 116 h 232" name="T3"/>
              <a:gd fmla="*/ 116 w 232" name="T4"/>
              <a:gd fmla="*/ 232 h 232" name="T5"/>
              <a:gd fmla="*/ 232 w 232" name="T6"/>
              <a:gd fmla="*/ 116 h 232" name="T7"/>
              <a:gd fmla="*/ 116 w 232" name="T8"/>
              <a:gd fmla="*/ 0 h 232" name="T9"/>
              <a:gd fmla="*/ 129 w 232" name="T10"/>
              <a:gd fmla="*/ 208 h 232" name="T11"/>
              <a:gd fmla="*/ 129 w 232" name="T12"/>
              <a:gd fmla="*/ 190 h 232" name="T13"/>
              <a:gd fmla="*/ 117 w 232" name="T14"/>
              <a:gd fmla="*/ 178 h 232" name="T15"/>
              <a:gd fmla="*/ 105 w 232" name="T16"/>
              <a:gd fmla="*/ 190 h 232" name="T17"/>
              <a:gd fmla="*/ 105 w 232" name="T18"/>
              <a:gd fmla="*/ 208 h 232" name="T19"/>
              <a:gd fmla="*/ 25 w 232" name="T20"/>
              <a:gd fmla="*/ 129 h 232" name="T21"/>
              <a:gd fmla="*/ 42 w 232" name="T22"/>
              <a:gd fmla="*/ 129 h 232" name="T23"/>
              <a:gd fmla="*/ 53 w 232" name="T24"/>
              <a:gd fmla="*/ 117 h 232" name="T25"/>
              <a:gd fmla="*/ 42 w 232" name="T26"/>
              <a:gd fmla="*/ 105 h 232" name="T27"/>
              <a:gd fmla="*/ 24 w 232" name="T28"/>
              <a:gd fmla="*/ 105 h 232" name="T29"/>
              <a:gd fmla="*/ 104 w 232" name="T30"/>
              <a:gd fmla="*/ 25 h 232" name="T31"/>
              <a:gd fmla="*/ 104 w 232" name="T32"/>
              <a:gd fmla="*/ 41 h 232" name="T33"/>
              <a:gd fmla="*/ 116 w 232" name="T34"/>
              <a:gd fmla="*/ 53 h 232" name="T35"/>
              <a:gd fmla="*/ 128 w 232" name="T36"/>
              <a:gd fmla="*/ 41 h 232" name="T37"/>
              <a:gd fmla="*/ 128 w 232" name="T38"/>
              <a:gd fmla="*/ 25 h 232" name="T39"/>
              <a:gd fmla="*/ 208 w 232" name="T40"/>
              <a:gd fmla="*/ 104 h 232" name="T41"/>
              <a:gd fmla="*/ 190 w 232" name="T42"/>
              <a:gd fmla="*/ 104 h 232" name="T43"/>
              <a:gd fmla="*/ 179 w 232" name="T44"/>
              <a:gd fmla="*/ 116 h 232" name="T45"/>
              <a:gd fmla="*/ 190 w 232" name="T46"/>
              <a:gd fmla="*/ 128 h 232" name="T47"/>
              <a:gd fmla="*/ 208 w 232" name="T48"/>
              <a:gd fmla="*/ 128 h 232" name="T49"/>
              <a:gd fmla="*/ 129 w 232" name="T50"/>
              <a:gd fmla="*/ 208 h 232" name="T51"/>
              <a:gd fmla="*/ 124 w 232" name="T52"/>
              <a:gd fmla="*/ 94 h 232" name="T53"/>
              <a:gd fmla="*/ 70 w 232" name="T54"/>
              <a:gd fmla="*/ 69 h 232" name="T55"/>
              <a:gd fmla="*/ 94 w 232" name="T56"/>
              <a:gd fmla="*/ 124 h 232" name="T57"/>
              <a:gd fmla="*/ 109 w 232" name="T58"/>
              <a:gd fmla="*/ 138 h 232" name="T59"/>
              <a:gd fmla="*/ 163 w 232" name="T60"/>
              <a:gd fmla="*/ 163 h 232" name="T61"/>
              <a:gd fmla="*/ 138 w 232" name="T62"/>
              <a:gd fmla="*/ 108 h 232" name="T63"/>
              <a:gd fmla="*/ 124 w 232" name="T64"/>
              <a:gd fmla="*/ 94 h 232" name="T65"/>
              <a:gd fmla="*/ 123 w 232" name="T66"/>
              <a:gd fmla="*/ 123 h 232" name="T67"/>
              <a:gd fmla="*/ 110 w 232" name="T68"/>
              <a:gd fmla="*/ 123 h 232" name="T69"/>
              <a:gd fmla="*/ 110 w 232" name="T70"/>
              <a:gd fmla="*/ 109 h 232" name="T71"/>
              <a:gd fmla="*/ 123 w 232" name="T72"/>
              <a:gd fmla="*/ 109 h 232" name="T73"/>
              <a:gd fmla="*/ 123 w 232" name="T74"/>
              <a:gd fmla="*/ 123 h 232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231" w="231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íš1ídè">
            <a:extLst>
              <a:ext uri="{FF2B5EF4-FFF2-40B4-BE49-F238E27FC236}">
                <a16:creationId xmlns:a16="http://schemas.microsoft.com/office/drawing/2014/main" id="{40C495A3-622C-4922-A8D6-DFB5826D9C10}"/>
              </a:ext>
            </a:extLst>
          </p:cNvPr>
          <p:cNvSpPr/>
          <p:nvPr/>
        </p:nvSpPr>
        <p:spPr bwMode="auto">
          <a:xfrm>
            <a:off x="4764148" y="2238563"/>
            <a:ext cx="733899" cy="733897"/>
          </a:xfrm>
          <a:custGeom>
            <a:gdLst>
              <a:gd fmla="*/ 41 w 45" name="T0"/>
              <a:gd fmla="*/ 48 h 48" name="T1"/>
              <a:gd fmla="*/ 0 w 45" name="T2"/>
              <a:gd fmla="*/ 44 h 48" name="T3"/>
              <a:gd fmla="*/ 3 w 45" name="T4"/>
              <a:gd fmla="*/ 7 h 48" name="T5"/>
              <a:gd fmla="*/ 7 w 45" name="T6"/>
              <a:gd fmla="*/ 4 h 48" name="T7"/>
              <a:gd fmla="*/ 13 w 45" name="T8"/>
              <a:gd fmla="*/ 0 h 48" name="T9"/>
              <a:gd fmla="*/ 17 w 45" name="T10"/>
              <a:gd fmla="*/ 7 h 48" name="T11"/>
              <a:gd fmla="*/ 27 w 45" name="T12"/>
              <a:gd fmla="*/ 4 h 48" name="T13"/>
              <a:gd fmla="*/ 33 w 45" name="T14"/>
              <a:gd fmla="*/ 0 h 48" name="T15"/>
              <a:gd fmla="*/ 38 w 45" name="T16"/>
              <a:gd fmla="*/ 7 h 48" name="T17"/>
              <a:gd fmla="*/ 45 w 45" name="T18"/>
              <a:gd fmla="*/ 10 h 48" name="T19"/>
              <a:gd fmla="*/ 11 w 45" name="T20"/>
              <a:gd fmla="*/ 25 h 48" name="T21"/>
              <a:gd fmla="*/ 3 w 45" name="T22"/>
              <a:gd fmla="*/ 17 h 48" name="T23"/>
              <a:gd fmla="*/ 11 w 45" name="T24"/>
              <a:gd fmla="*/ 25 h 48" name="T25"/>
              <a:gd fmla="*/ 11 w 45" name="T26"/>
              <a:gd fmla="*/ 26 h 48" name="T27"/>
              <a:gd fmla="*/ 3 w 45" name="T28"/>
              <a:gd fmla="*/ 35 h 48" name="T29"/>
              <a:gd fmla="*/ 11 w 45" name="T30"/>
              <a:gd fmla="*/ 44 h 48" name="T31"/>
              <a:gd fmla="*/ 3 w 45" name="T32"/>
              <a:gd fmla="*/ 37 h 48" name="T33"/>
              <a:gd fmla="*/ 11 w 45" name="T34"/>
              <a:gd fmla="*/ 44 h 48" name="T35"/>
              <a:gd fmla="*/ 13 w 45" name="T36"/>
              <a:gd fmla="*/ 3 h 48" name="T37"/>
              <a:gd fmla="*/ 10 w 45" name="T38"/>
              <a:gd fmla="*/ 4 h 48" name="T39"/>
              <a:gd fmla="*/ 11 w 45" name="T40"/>
              <a:gd fmla="*/ 13 h 48" name="T41"/>
              <a:gd fmla="*/ 14 w 45" name="T42"/>
              <a:gd fmla="*/ 12 h 48" name="T43"/>
              <a:gd fmla="*/ 21 w 45" name="T44"/>
              <a:gd fmla="*/ 25 h 48" name="T45"/>
              <a:gd fmla="*/ 13 w 45" name="T46"/>
              <a:gd fmla="*/ 17 h 48" name="T47"/>
              <a:gd fmla="*/ 21 w 45" name="T48"/>
              <a:gd fmla="*/ 25 h 48" name="T49"/>
              <a:gd fmla="*/ 21 w 45" name="T50"/>
              <a:gd fmla="*/ 26 h 48" name="T51"/>
              <a:gd fmla="*/ 13 w 45" name="T52"/>
              <a:gd fmla="*/ 35 h 48" name="T53"/>
              <a:gd fmla="*/ 21 w 45" name="T54"/>
              <a:gd fmla="*/ 44 h 48" name="T55"/>
              <a:gd fmla="*/ 13 w 45" name="T56"/>
              <a:gd fmla="*/ 37 h 48" name="T57"/>
              <a:gd fmla="*/ 21 w 45" name="T58"/>
              <a:gd fmla="*/ 44 h 48" name="T59"/>
              <a:gd fmla="*/ 32 w 45" name="T60"/>
              <a:gd fmla="*/ 17 h 48" name="T61"/>
              <a:gd fmla="*/ 23 w 45" name="T62"/>
              <a:gd fmla="*/ 25 h 48" name="T63"/>
              <a:gd fmla="*/ 32 w 45" name="T64"/>
              <a:gd fmla="*/ 35 h 48" name="T65"/>
              <a:gd fmla="*/ 23 w 45" name="T66"/>
              <a:gd fmla="*/ 26 h 48" name="T67"/>
              <a:gd fmla="*/ 32 w 45" name="T68"/>
              <a:gd fmla="*/ 35 h 48" name="T69"/>
              <a:gd fmla="*/ 32 w 45" name="T70"/>
              <a:gd fmla="*/ 37 h 48" name="T71"/>
              <a:gd fmla="*/ 23 w 45" name="T72"/>
              <a:gd fmla="*/ 44 h 48" name="T73"/>
              <a:gd fmla="*/ 34 w 45" name="T74"/>
              <a:gd fmla="*/ 4 h 48" name="T75"/>
              <a:gd fmla="*/ 32 w 45" name="T76"/>
              <a:gd fmla="*/ 3 h 48" name="T77"/>
              <a:gd fmla="*/ 31 w 45" name="T78"/>
              <a:gd fmla="*/ 12 h 48" name="T79"/>
              <a:gd fmla="*/ 33 w 45" name="T80"/>
              <a:gd fmla="*/ 13 h 48" name="T81"/>
              <a:gd fmla="*/ 34 w 45" name="T82"/>
              <a:gd fmla="*/ 4 h 48" name="T83"/>
              <a:gd fmla="*/ 41 w 45" name="T84"/>
              <a:gd fmla="*/ 17 h 48" name="T85"/>
              <a:gd fmla="*/ 33 w 45" name="T86"/>
              <a:gd fmla="*/ 25 h 48" name="T87"/>
              <a:gd fmla="*/ 41 w 45" name="T88"/>
              <a:gd fmla="*/ 35 h 48" name="T89"/>
              <a:gd fmla="*/ 33 w 45" name="T90"/>
              <a:gd fmla="*/ 26 h 48" name="T91"/>
              <a:gd fmla="*/ 41 w 45" name="T92"/>
              <a:gd fmla="*/ 35 h 48" name="T93"/>
              <a:gd fmla="*/ 41 w 45" name="T94"/>
              <a:gd fmla="*/ 37 h 48" name="T95"/>
              <a:gd fmla="*/ 33 w 45" name="T96"/>
              <a:gd fmla="*/ 44 h 48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48" w="45">
                <a:moveTo>
                  <a:pt x="45" y="44"/>
                </a:moveTo>
                <a:cubicBezTo>
                  <a:pt x="45" y="46"/>
                  <a:pt x="43" y="48"/>
                  <a:pt x="41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6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5" y="0"/>
                  <a:pt x="17" y="2"/>
                  <a:pt x="17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8" y="7"/>
                  <a:pt x="38" y="7"/>
                  <a:pt x="38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3" y="7"/>
                  <a:pt x="45" y="8"/>
                  <a:pt x="45" y="10"/>
                </a:cubicBezTo>
                <a:lnTo>
                  <a:pt x="45" y="44"/>
                </a:lnTo>
                <a:close/>
                <a:moveTo>
                  <a:pt x="11" y="25"/>
                </a:moveTo>
                <a:cubicBezTo>
                  <a:pt x="11" y="17"/>
                  <a:pt x="11" y="17"/>
                  <a:pt x="11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5"/>
                  <a:pt x="3" y="25"/>
                  <a:pt x="3" y="25"/>
                </a:cubicBezTo>
                <a:lnTo>
                  <a:pt x="11" y="25"/>
                </a:lnTo>
                <a:close/>
                <a:moveTo>
                  <a:pt x="11" y="35"/>
                </a:moveTo>
                <a:cubicBezTo>
                  <a:pt x="11" y="26"/>
                  <a:pt x="11" y="26"/>
                  <a:pt x="1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5"/>
                  <a:pt x="3" y="35"/>
                  <a:pt x="3" y="35"/>
                </a:cubicBezTo>
                <a:lnTo>
                  <a:pt x="11" y="35"/>
                </a:lnTo>
                <a:close/>
                <a:moveTo>
                  <a:pt x="11" y="44"/>
                </a:moveTo>
                <a:cubicBezTo>
                  <a:pt x="11" y="37"/>
                  <a:pt x="11" y="37"/>
                  <a:pt x="11" y="37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44"/>
                  <a:pt x="3" y="44"/>
                  <a:pt x="3" y="44"/>
                </a:cubicBezTo>
                <a:lnTo>
                  <a:pt x="11" y="44"/>
                </a:lnTo>
                <a:close/>
                <a:moveTo>
                  <a:pt x="14" y="4"/>
                </a:moveTo>
                <a:cubicBezTo>
                  <a:pt x="14" y="4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0" y="4"/>
                  <a:pt x="10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1" y="13"/>
                  <a:pt x="1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2"/>
                  <a:pt x="14" y="12"/>
                </a:cubicBezTo>
                <a:lnTo>
                  <a:pt x="14" y="4"/>
                </a:lnTo>
                <a:close/>
                <a:moveTo>
                  <a:pt x="21" y="25"/>
                </a:moveTo>
                <a:cubicBezTo>
                  <a:pt x="21" y="17"/>
                  <a:pt x="21" y="17"/>
                  <a:pt x="21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5"/>
                  <a:pt x="13" y="25"/>
                  <a:pt x="13" y="25"/>
                </a:cubicBezTo>
                <a:lnTo>
                  <a:pt x="21" y="25"/>
                </a:lnTo>
                <a:close/>
                <a:moveTo>
                  <a:pt x="21" y="35"/>
                </a:moveTo>
                <a:cubicBezTo>
                  <a:pt x="21" y="26"/>
                  <a:pt x="21" y="26"/>
                  <a:pt x="21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5"/>
                  <a:pt x="13" y="35"/>
                  <a:pt x="13" y="35"/>
                </a:cubicBezTo>
                <a:lnTo>
                  <a:pt x="21" y="35"/>
                </a:lnTo>
                <a:close/>
                <a:moveTo>
                  <a:pt x="21" y="44"/>
                </a:moveTo>
                <a:cubicBezTo>
                  <a:pt x="21" y="37"/>
                  <a:pt x="21" y="37"/>
                  <a:pt x="21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4"/>
                  <a:pt x="13" y="44"/>
                  <a:pt x="13" y="44"/>
                </a:cubicBezTo>
                <a:lnTo>
                  <a:pt x="21" y="44"/>
                </a:lnTo>
                <a:close/>
                <a:moveTo>
                  <a:pt x="32" y="25"/>
                </a:moveTo>
                <a:cubicBezTo>
                  <a:pt x="32" y="17"/>
                  <a:pt x="32" y="17"/>
                  <a:pt x="32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25"/>
                  <a:pt x="23" y="25"/>
                  <a:pt x="23" y="25"/>
                </a:cubicBezTo>
                <a:lnTo>
                  <a:pt x="32" y="25"/>
                </a:lnTo>
                <a:close/>
                <a:moveTo>
                  <a:pt x="32" y="35"/>
                </a:moveTo>
                <a:cubicBezTo>
                  <a:pt x="32" y="26"/>
                  <a:pt x="32" y="26"/>
                  <a:pt x="32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5"/>
                  <a:pt x="23" y="35"/>
                  <a:pt x="23" y="35"/>
                </a:cubicBezTo>
                <a:lnTo>
                  <a:pt x="32" y="35"/>
                </a:lnTo>
                <a:close/>
                <a:moveTo>
                  <a:pt x="32" y="44"/>
                </a:moveTo>
                <a:cubicBezTo>
                  <a:pt x="32" y="37"/>
                  <a:pt x="32" y="37"/>
                  <a:pt x="32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44"/>
                  <a:pt x="23" y="44"/>
                  <a:pt x="23" y="44"/>
                </a:cubicBezTo>
                <a:lnTo>
                  <a:pt x="32" y="44"/>
                </a:lnTo>
                <a:close/>
                <a:moveTo>
                  <a:pt x="34" y="4"/>
                </a:moveTo>
                <a:cubicBezTo>
                  <a:pt x="34" y="4"/>
                  <a:pt x="34" y="3"/>
                  <a:pt x="33" y="3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4"/>
                  <a:pt x="31" y="4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3"/>
                  <a:pt x="32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4" y="13"/>
                  <a:pt x="34" y="12"/>
                  <a:pt x="34" y="12"/>
                </a:cubicBezTo>
                <a:lnTo>
                  <a:pt x="34" y="4"/>
                </a:lnTo>
                <a:close/>
                <a:moveTo>
                  <a:pt x="41" y="25"/>
                </a:moveTo>
                <a:cubicBezTo>
                  <a:pt x="41" y="17"/>
                  <a:pt x="41" y="17"/>
                  <a:pt x="41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25"/>
                  <a:pt x="33" y="25"/>
                  <a:pt x="33" y="25"/>
                </a:cubicBezTo>
                <a:lnTo>
                  <a:pt x="41" y="25"/>
                </a:lnTo>
                <a:close/>
                <a:moveTo>
                  <a:pt x="41" y="35"/>
                </a:moveTo>
                <a:cubicBezTo>
                  <a:pt x="41" y="26"/>
                  <a:pt x="41" y="26"/>
                  <a:pt x="41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35"/>
                  <a:pt x="33" y="35"/>
                  <a:pt x="33" y="35"/>
                </a:cubicBezTo>
                <a:lnTo>
                  <a:pt x="41" y="35"/>
                </a:lnTo>
                <a:close/>
                <a:moveTo>
                  <a:pt x="41" y="44"/>
                </a:move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4"/>
                  <a:pt x="33" y="44"/>
                  <a:pt x="33" y="44"/>
                </a:cubicBezTo>
                <a:lnTo>
                  <a:pt x="41" y="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í$1iḍe">
            <a:extLst>
              <a:ext uri="{FF2B5EF4-FFF2-40B4-BE49-F238E27FC236}">
                <a16:creationId xmlns:a16="http://schemas.microsoft.com/office/drawing/2014/main" id="{A3A1897B-2DFE-40F4-A4C7-DB73E09D5D11}"/>
              </a:ext>
            </a:extLst>
          </p:cNvPr>
          <p:cNvSpPr/>
          <p:nvPr/>
        </p:nvSpPr>
        <p:spPr bwMode="auto">
          <a:xfrm>
            <a:off x="539116" y="2312376"/>
            <a:ext cx="3221607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r"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12" name="îŝḷiḋê">
            <a:extLst>
              <a:ext uri="{FF2B5EF4-FFF2-40B4-BE49-F238E27FC236}">
                <a16:creationId xmlns:a16="http://schemas.microsoft.com/office/drawing/2014/main" id="{63F66D4B-6A48-4E23-B5DC-160DDE741B65}"/>
              </a:ext>
            </a:extLst>
          </p:cNvPr>
          <p:cNvSpPr txBox="1"/>
          <p:nvPr/>
        </p:nvSpPr>
        <p:spPr bwMode="auto">
          <a:xfrm>
            <a:off x="539116" y="1723354"/>
            <a:ext cx="322160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altLang="en-US" lang="zh-CN"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iṡḷiḋe">
            <a:extLst>
              <a:ext uri="{FF2B5EF4-FFF2-40B4-BE49-F238E27FC236}">
                <a16:creationId xmlns:a16="http://schemas.microsoft.com/office/drawing/2014/main" id="{B3501562-ACE0-4273-BB81-A3761E7BC876}"/>
              </a:ext>
            </a:extLst>
          </p:cNvPr>
          <p:cNvSpPr/>
          <p:nvPr/>
        </p:nvSpPr>
        <p:spPr bwMode="auto">
          <a:xfrm>
            <a:off x="539116" y="3215116"/>
            <a:ext cx="3221607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r"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14" name="íṣ1ïďê">
            <a:extLst>
              <a:ext uri="{FF2B5EF4-FFF2-40B4-BE49-F238E27FC236}">
                <a16:creationId xmlns:a16="http://schemas.microsoft.com/office/drawing/2014/main" id="{8C6C7C2B-D5C6-4A9D-9347-30FF08485F54}"/>
              </a:ext>
            </a:extLst>
          </p:cNvPr>
          <p:cNvSpPr/>
          <p:nvPr/>
        </p:nvSpPr>
        <p:spPr bwMode="auto">
          <a:xfrm>
            <a:off x="539116" y="4117856"/>
            <a:ext cx="3221607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r"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7" name="íṩľiḋe">
            <a:extLst>
              <a:ext uri="{FF2B5EF4-FFF2-40B4-BE49-F238E27FC236}">
                <a16:creationId xmlns:a16="http://schemas.microsoft.com/office/drawing/2014/main" id="{B53F1A6A-01EB-4542-8F59-CDE3CA0D8CF4}"/>
              </a:ext>
            </a:extLst>
          </p:cNvPr>
          <p:cNvSpPr/>
          <p:nvPr/>
        </p:nvSpPr>
        <p:spPr bwMode="auto">
          <a:xfrm>
            <a:off x="8297293" y="3549373"/>
            <a:ext cx="3221607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8" name="íṥḷïḍê">
            <a:extLst>
              <a:ext uri="{FF2B5EF4-FFF2-40B4-BE49-F238E27FC236}">
                <a16:creationId xmlns:a16="http://schemas.microsoft.com/office/drawing/2014/main" id="{8214237E-83D0-4C91-9C3B-AD967641BE38}"/>
              </a:ext>
            </a:extLst>
          </p:cNvPr>
          <p:cNvSpPr txBox="1"/>
          <p:nvPr/>
        </p:nvSpPr>
        <p:spPr bwMode="auto">
          <a:xfrm>
            <a:off x="8297293" y="2960351"/>
            <a:ext cx="322160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altLang="en-US" lang="zh-CN"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íṩļíḑê">
            <a:extLst>
              <a:ext uri="{FF2B5EF4-FFF2-40B4-BE49-F238E27FC236}">
                <a16:creationId xmlns:a16="http://schemas.microsoft.com/office/drawing/2014/main" id="{E9F48F67-89D2-45BE-A4E3-2CB074C73C73}"/>
              </a:ext>
            </a:extLst>
          </p:cNvPr>
          <p:cNvSpPr/>
          <p:nvPr/>
        </p:nvSpPr>
        <p:spPr bwMode="auto">
          <a:xfrm>
            <a:off x="8297293" y="4452113"/>
            <a:ext cx="3221607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10" name="î$líde">
            <a:extLst>
              <a:ext uri="{FF2B5EF4-FFF2-40B4-BE49-F238E27FC236}">
                <a16:creationId xmlns:a16="http://schemas.microsoft.com/office/drawing/2014/main" id="{86302722-9AEE-4945-A9B8-2573A2EF778F}"/>
              </a:ext>
            </a:extLst>
          </p:cNvPr>
          <p:cNvSpPr/>
          <p:nvPr/>
        </p:nvSpPr>
        <p:spPr bwMode="auto">
          <a:xfrm>
            <a:off x="8297293" y="5354853"/>
            <a:ext cx="3221607" cy="79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DE186FA3-54D7-4232-B9DF-54498720F5B0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0462F16-C33F-4695-8B0B-384FBF1E7FAF}"/>
              </a:ext>
            </a:extLst>
          </p:cNvPr>
          <p:cNvSpPr txBox="1"/>
          <p:nvPr/>
        </p:nvSpPr>
        <p:spPr>
          <a:xfrm>
            <a:off x="1099595" y="391589"/>
            <a:ext cx="2958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cs typeface="+mn-ea"/>
                <a:sym typeface="+mn-lt"/>
              </a:rPr>
              <a:t>单击添加标题</a:t>
            </a:r>
          </a:p>
        </p:txBody>
      </p:sp>
    </p:spTree>
    <p:extLst>
      <p:ext uri="{BB962C8B-B14F-4D97-AF65-F5344CB8AC3E}">
        <p14:creationId val="4005693373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 nodeType="clickPar">
                      <p:stCondLst>
                        <p:cond delay="indefinite"/>
                      </p:stCondLst>
                      <p:childTnLst>
                        <p:par>
                          <p:cTn fill="hold" id="4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11"/>
      <p:bldP grpId="0" spid="12"/>
      <p:bldP grpId="0" spid="13"/>
      <p:bldP grpId="0" spid="14"/>
      <p:bldP grpId="0" spid="7"/>
      <p:bldP grpId="0" spid="8"/>
      <p:bldP grpId="0" spid="9"/>
      <p:bldP grpId="0" spid="10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ïṩľïḍê">
            <a:extLst>
              <a:ext uri="{FF2B5EF4-FFF2-40B4-BE49-F238E27FC236}">
                <a16:creationId xmlns:a16="http://schemas.microsoft.com/office/drawing/2014/main" id="{B138CBFD-7450-4A13-A51C-831489462D1D}"/>
              </a:ext>
            </a:extLst>
          </p:cNvPr>
          <p:cNvSpPr/>
          <p:nvPr/>
        </p:nvSpPr>
        <p:spPr>
          <a:xfrm>
            <a:off x="4057745" y="1729654"/>
            <a:ext cx="3956682" cy="3956682"/>
          </a:xfrm>
          <a:custGeom>
            <a:gdLst>
              <a:gd fmla="*/ 793669 w 1587337" name="connsiteX0"/>
              <a:gd fmla="*/ 0 h 1587337" name="connsiteY0"/>
              <a:gd fmla="*/ 940260 w 1587337" name="connsiteX1"/>
              <a:gd fmla="*/ 60713 h 1587337" name="connsiteY1"/>
              <a:gd fmla="*/ 1526624 w 1587337" name="connsiteX2"/>
              <a:gd fmla="*/ 647077 h 1587337" name="connsiteY2"/>
              <a:gd fmla="*/ 1526624 w 1587337" name="connsiteX3"/>
              <a:gd fmla="*/ 940260 h 1587337" name="connsiteY3"/>
              <a:gd fmla="*/ 940260 w 1587337" name="connsiteX4"/>
              <a:gd fmla="*/ 1526624 h 1587337" name="connsiteY4"/>
              <a:gd fmla="*/ 647077 w 1587337" name="connsiteX5"/>
              <a:gd fmla="*/ 1526624 h 1587337" name="connsiteY5"/>
              <a:gd fmla="*/ 60713 w 1587337" name="connsiteX6"/>
              <a:gd fmla="*/ 940260 h 1587337" name="connsiteY6"/>
              <a:gd fmla="*/ 60713 w 1587337" name="connsiteX7"/>
              <a:gd fmla="*/ 647077 h 1587337" name="connsiteY7"/>
              <a:gd fmla="*/ 647077 w 1587337" name="connsiteX8"/>
              <a:gd fmla="*/ 60713 h 1587337" name="connsiteY8"/>
              <a:gd fmla="*/ 793669 w 1587337" name="connsiteX9"/>
              <a:gd fmla="*/ 0 h 158733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587337" w="1587337">
                <a:moveTo>
                  <a:pt x="793669" y="0"/>
                </a:moveTo>
                <a:cubicBezTo>
                  <a:pt x="846727" y="0"/>
                  <a:pt x="899785" y="20237"/>
                  <a:pt x="940260" y="60713"/>
                </a:cubicBezTo>
                <a:lnTo>
                  <a:pt x="1526624" y="647077"/>
                </a:lnTo>
                <a:cubicBezTo>
                  <a:pt x="1607575" y="728028"/>
                  <a:pt x="1607575" y="859309"/>
                  <a:pt x="1526624" y="940260"/>
                </a:cubicBezTo>
                <a:lnTo>
                  <a:pt x="940260" y="1526624"/>
                </a:lnTo>
                <a:cubicBezTo>
                  <a:pt x="859309" y="1607575"/>
                  <a:pt x="728028" y="1607575"/>
                  <a:pt x="647077" y="1526624"/>
                </a:cubicBezTo>
                <a:lnTo>
                  <a:pt x="60713" y="940260"/>
                </a:lnTo>
                <a:cubicBezTo>
                  <a:pt x="-20238" y="859309"/>
                  <a:pt x="-20238" y="728028"/>
                  <a:pt x="60713" y="647077"/>
                </a:cubicBezTo>
                <a:lnTo>
                  <a:pt x="647077" y="60713"/>
                </a:lnTo>
                <a:cubicBezTo>
                  <a:pt x="687553" y="20237"/>
                  <a:pt x="740611" y="0"/>
                  <a:pt x="7936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algn="ctr" cap="flat" cmpd="sng" w="57150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íṡliḋè">
            <a:extLst>
              <a:ext uri="{FF2B5EF4-FFF2-40B4-BE49-F238E27FC236}">
                <a16:creationId xmlns:a16="http://schemas.microsoft.com/office/drawing/2014/main" id="{BA31D2B8-0A02-46DB-8793-FD13A2246099}"/>
              </a:ext>
            </a:extLst>
          </p:cNvPr>
          <p:cNvSpPr/>
          <p:nvPr/>
        </p:nvSpPr>
        <p:spPr>
          <a:xfrm>
            <a:off x="4405217" y="2077126"/>
            <a:ext cx="3261738" cy="3261738"/>
          </a:xfrm>
          <a:custGeom>
            <a:gdLst>
              <a:gd fmla="*/ 793669 w 1587337" name="connsiteX0"/>
              <a:gd fmla="*/ 0 h 1587337" name="connsiteY0"/>
              <a:gd fmla="*/ 940260 w 1587337" name="connsiteX1"/>
              <a:gd fmla="*/ 60713 h 1587337" name="connsiteY1"/>
              <a:gd fmla="*/ 1526624 w 1587337" name="connsiteX2"/>
              <a:gd fmla="*/ 647077 h 1587337" name="connsiteY2"/>
              <a:gd fmla="*/ 1526624 w 1587337" name="connsiteX3"/>
              <a:gd fmla="*/ 940260 h 1587337" name="connsiteY3"/>
              <a:gd fmla="*/ 940260 w 1587337" name="connsiteX4"/>
              <a:gd fmla="*/ 1526624 h 1587337" name="connsiteY4"/>
              <a:gd fmla="*/ 647077 w 1587337" name="connsiteX5"/>
              <a:gd fmla="*/ 1526624 h 1587337" name="connsiteY5"/>
              <a:gd fmla="*/ 60713 w 1587337" name="connsiteX6"/>
              <a:gd fmla="*/ 940260 h 1587337" name="connsiteY6"/>
              <a:gd fmla="*/ 60713 w 1587337" name="connsiteX7"/>
              <a:gd fmla="*/ 647077 h 1587337" name="connsiteY7"/>
              <a:gd fmla="*/ 647077 w 1587337" name="connsiteX8"/>
              <a:gd fmla="*/ 60713 h 1587337" name="connsiteY8"/>
              <a:gd fmla="*/ 793669 w 1587337" name="connsiteX9"/>
              <a:gd fmla="*/ 0 h 158733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587337" w="1587337">
                <a:moveTo>
                  <a:pt x="793669" y="0"/>
                </a:moveTo>
                <a:cubicBezTo>
                  <a:pt x="846727" y="0"/>
                  <a:pt x="899785" y="20237"/>
                  <a:pt x="940260" y="60713"/>
                </a:cubicBezTo>
                <a:lnTo>
                  <a:pt x="1526624" y="647077"/>
                </a:lnTo>
                <a:cubicBezTo>
                  <a:pt x="1607575" y="728028"/>
                  <a:pt x="1607575" y="859309"/>
                  <a:pt x="1526624" y="940260"/>
                </a:cubicBezTo>
                <a:lnTo>
                  <a:pt x="940260" y="1526624"/>
                </a:lnTo>
                <a:cubicBezTo>
                  <a:pt x="859309" y="1607575"/>
                  <a:pt x="728028" y="1607575"/>
                  <a:pt x="647077" y="1526624"/>
                </a:cubicBezTo>
                <a:lnTo>
                  <a:pt x="60713" y="940260"/>
                </a:lnTo>
                <a:cubicBezTo>
                  <a:pt x="-20238" y="859309"/>
                  <a:pt x="-20238" y="728028"/>
                  <a:pt x="60713" y="647077"/>
                </a:cubicBezTo>
                <a:lnTo>
                  <a:pt x="647077" y="60713"/>
                </a:lnTo>
                <a:cubicBezTo>
                  <a:pt x="687553" y="20237"/>
                  <a:pt x="740611" y="0"/>
                  <a:pt x="793669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algn="ctr" cap="flat" cmpd="sng" w="57150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íSlïḍê">
            <a:extLst>
              <a:ext uri="{FF2B5EF4-FFF2-40B4-BE49-F238E27FC236}">
                <a16:creationId xmlns:a16="http://schemas.microsoft.com/office/drawing/2014/main" id="{488CE3EE-993E-4198-9241-EC6CD2D2D8AE}"/>
              </a:ext>
            </a:extLst>
          </p:cNvPr>
          <p:cNvSpPr/>
          <p:nvPr/>
        </p:nvSpPr>
        <p:spPr>
          <a:xfrm>
            <a:off x="4743545" y="2415454"/>
            <a:ext cx="2585082" cy="2585082"/>
          </a:xfrm>
          <a:custGeom>
            <a:gdLst>
              <a:gd fmla="*/ 793669 w 1587337" name="connsiteX0"/>
              <a:gd fmla="*/ 0 h 1587337" name="connsiteY0"/>
              <a:gd fmla="*/ 940260 w 1587337" name="connsiteX1"/>
              <a:gd fmla="*/ 60713 h 1587337" name="connsiteY1"/>
              <a:gd fmla="*/ 1526624 w 1587337" name="connsiteX2"/>
              <a:gd fmla="*/ 647077 h 1587337" name="connsiteY2"/>
              <a:gd fmla="*/ 1526624 w 1587337" name="connsiteX3"/>
              <a:gd fmla="*/ 940260 h 1587337" name="connsiteY3"/>
              <a:gd fmla="*/ 940260 w 1587337" name="connsiteX4"/>
              <a:gd fmla="*/ 1526624 h 1587337" name="connsiteY4"/>
              <a:gd fmla="*/ 647077 w 1587337" name="connsiteX5"/>
              <a:gd fmla="*/ 1526624 h 1587337" name="connsiteY5"/>
              <a:gd fmla="*/ 60713 w 1587337" name="connsiteX6"/>
              <a:gd fmla="*/ 940260 h 1587337" name="connsiteY6"/>
              <a:gd fmla="*/ 60713 w 1587337" name="connsiteX7"/>
              <a:gd fmla="*/ 647077 h 1587337" name="connsiteY7"/>
              <a:gd fmla="*/ 647077 w 1587337" name="connsiteX8"/>
              <a:gd fmla="*/ 60713 h 1587337" name="connsiteY8"/>
              <a:gd fmla="*/ 793669 w 1587337" name="connsiteX9"/>
              <a:gd fmla="*/ 0 h 1587337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587337" w="1587337">
                <a:moveTo>
                  <a:pt x="793669" y="0"/>
                </a:moveTo>
                <a:cubicBezTo>
                  <a:pt x="846727" y="0"/>
                  <a:pt x="899785" y="20237"/>
                  <a:pt x="940260" y="60713"/>
                </a:cubicBezTo>
                <a:lnTo>
                  <a:pt x="1526624" y="647077"/>
                </a:lnTo>
                <a:cubicBezTo>
                  <a:pt x="1607575" y="728028"/>
                  <a:pt x="1607575" y="859309"/>
                  <a:pt x="1526624" y="940260"/>
                </a:cubicBezTo>
                <a:lnTo>
                  <a:pt x="940260" y="1526624"/>
                </a:lnTo>
                <a:cubicBezTo>
                  <a:pt x="859309" y="1607575"/>
                  <a:pt x="728028" y="1607575"/>
                  <a:pt x="647077" y="1526624"/>
                </a:cubicBezTo>
                <a:lnTo>
                  <a:pt x="60713" y="940260"/>
                </a:lnTo>
                <a:cubicBezTo>
                  <a:pt x="-20238" y="859309"/>
                  <a:pt x="-20238" y="728028"/>
                  <a:pt x="60713" y="647077"/>
                </a:cubicBezTo>
                <a:lnTo>
                  <a:pt x="647077" y="60713"/>
                </a:lnTo>
                <a:cubicBezTo>
                  <a:pt x="687553" y="20237"/>
                  <a:pt x="740611" y="0"/>
                  <a:pt x="793669" y="0"/>
                </a:cubicBez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57150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iṡ1ïḍé">
            <a:extLst>
              <a:ext uri="{FF2B5EF4-FFF2-40B4-BE49-F238E27FC236}">
                <a16:creationId xmlns:a16="http://schemas.microsoft.com/office/drawing/2014/main" id="{D48334FF-F420-46A1-A806-7AE6C8E6FEF5}"/>
              </a:ext>
            </a:extLst>
          </p:cNvPr>
          <p:cNvSpPr txBox="1"/>
          <p:nvPr/>
        </p:nvSpPr>
        <p:spPr>
          <a:xfrm>
            <a:off x="1246712" y="2411848"/>
            <a:ext cx="2463561" cy="601981"/>
          </a:xfrm>
          <a:prstGeom prst="rect">
            <a:avLst/>
          </a:prstGeom>
          <a:noFill/>
        </p:spPr>
        <p:txBody>
          <a:bodyPr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40000"/>
              </a:lnSpc>
            </a:pPr>
            <a:r>
              <a:rPr altLang="zh-CN" 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30" name="iṧlíḑê">
            <a:extLst>
              <a:ext uri="{FF2B5EF4-FFF2-40B4-BE49-F238E27FC236}">
                <a16:creationId xmlns:a16="http://schemas.microsoft.com/office/drawing/2014/main" id="{EC7FE849-4EE7-4785-B3F8-80FC863C22E0}"/>
              </a:ext>
            </a:extLst>
          </p:cNvPr>
          <p:cNvSpPr txBox="1"/>
          <p:nvPr/>
        </p:nvSpPr>
        <p:spPr>
          <a:xfrm>
            <a:off x="1246712" y="2071582"/>
            <a:ext cx="2463561" cy="340265"/>
          </a:xfrm>
          <a:prstGeom prst="rect">
            <a:avLst/>
          </a:prstGeom>
          <a:noFill/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altLang="en-US" lang="zh-CN" sz="1600">
                <a:cs typeface="+mn-ea"/>
                <a:sym typeface="+mn-lt"/>
              </a:rPr>
              <a:t>添加标题</a:t>
            </a:r>
          </a:p>
        </p:txBody>
      </p:sp>
      <p:sp>
        <p:nvSpPr>
          <p:cNvPr id="27" name="íSḷiḍê">
            <a:extLst>
              <a:ext uri="{FF2B5EF4-FFF2-40B4-BE49-F238E27FC236}">
                <a16:creationId xmlns:a16="http://schemas.microsoft.com/office/drawing/2014/main" id="{D20B6ABA-D409-49C4-9704-79BD146F364F}"/>
              </a:ext>
            </a:extLst>
          </p:cNvPr>
          <p:cNvSpPr txBox="1"/>
          <p:nvPr/>
        </p:nvSpPr>
        <p:spPr>
          <a:xfrm>
            <a:off x="1246712" y="4659831"/>
            <a:ext cx="2463561" cy="601981"/>
          </a:xfrm>
          <a:prstGeom prst="rect">
            <a:avLst/>
          </a:prstGeom>
          <a:noFill/>
        </p:spPr>
        <p:txBody>
          <a:bodyPr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40000"/>
              </a:lnSpc>
            </a:pPr>
            <a:r>
              <a:rPr altLang="zh-CN" 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8" name="íṣļíde">
            <a:extLst>
              <a:ext uri="{FF2B5EF4-FFF2-40B4-BE49-F238E27FC236}">
                <a16:creationId xmlns:a16="http://schemas.microsoft.com/office/drawing/2014/main" id="{E4290308-807F-41C3-A2BA-7323B12504E4}"/>
              </a:ext>
            </a:extLst>
          </p:cNvPr>
          <p:cNvSpPr txBox="1"/>
          <p:nvPr/>
        </p:nvSpPr>
        <p:spPr>
          <a:xfrm>
            <a:off x="1246712" y="4319565"/>
            <a:ext cx="2463561" cy="340265"/>
          </a:xfrm>
          <a:prstGeom prst="rect">
            <a:avLst/>
          </a:prstGeom>
          <a:noFill/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r">
              <a:spcBef>
                <a:spcPct val="0"/>
              </a:spcBef>
            </a:pPr>
            <a:r>
              <a:rPr altLang="en-US" lang="zh-CN" sz="1600"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îş1íḑè">
            <a:extLst>
              <a:ext uri="{FF2B5EF4-FFF2-40B4-BE49-F238E27FC236}">
                <a16:creationId xmlns:a16="http://schemas.microsoft.com/office/drawing/2014/main" id="{16F7840D-C7B7-4FAB-B63C-55B6C2792FBD}"/>
              </a:ext>
            </a:extLst>
          </p:cNvPr>
          <p:cNvSpPr txBox="1"/>
          <p:nvPr/>
        </p:nvSpPr>
        <p:spPr>
          <a:xfrm>
            <a:off x="8225230" y="4673740"/>
            <a:ext cx="2463561" cy="601981"/>
          </a:xfrm>
          <a:prstGeom prst="rect">
            <a:avLst/>
          </a:prstGeom>
          <a:noFill/>
        </p:spPr>
        <p:txBody>
          <a:bodyPr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40000"/>
              </a:lnSpc>
            </a:pPr>
            <a:r>
              <a:rPr altLang="zh-CN" 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6" name="îṣ1îḍe">
            <a:extLst>
              <a:ext uri="{FF2B5EF4-FFF2-40B4-BE49-F238E27FC236}">
                <a16:creationId xmlns:a16="http://schemas.microsoft.com/office/drawing/2014/main" id="{5314C166-4915-4BAA-B1E7-BFE29E22CB61}"/>
              </a:ext>
            </a:extLst>
          </p:cNvPr>
          <p:cNvSpPr txBox="1"/>
          <p:nvPr/>
        </p:nvSpPr>
        <p:spPr>
          <a:xfrm>
            <a:off x="8225230" y="4333474"/>
            <a:ext cx="2463561" cy="340265"/>
          </a:xfrm>
          <a:prstGeom prst="rect">
            <a:avLst/>
          </a:prstGeom>
          <a:noFill/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altLang="en-US" lang="zh-CN" sz="1600"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iSḻîďé">
            <a:extLst>
              <a:ext uri="{FF2B5EF4-FFF2-40B4-BE49-F238E27FC236}">
                <a16:creationId xmlns:a16="http://schemas.microsoft.com/office/drawing/2014/main" id="{5736206F-A1F3-4C99-B648-FB6F3192EF52}"/>
              </a:ext>
            </a:extLst>
          </p:cNvPr>
          <p:cNvSpPr txBox="1"/>
          <p:nvPr/>
        </p:nvSpPr>
        <p:spPr>
          <a:xfrm>
            <a:off x="8225230" y="2425757"/>
            <a:ext cx="2463561" cy="601981"/>
          </a:xfrm>
          <a:prstGeom prst="rect">
            <a:avLst/>
          </a:prstGeom>
          <a:noFill/>
        </p:spPr>
        <p:txBody>
          <a:bodyPr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40000"/>
              </a:lnSpc>
            </a:pPr>
            <a:r>
              <a:rPr altLang="zh-CN" 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24" name="íšḷíďe">
            <a:extLst>
              <a:ext uri="{FF2B5EF4-FFF2-40B4-BE49-F238E27FC236}">
                <a16:creationId xmlns:a16="http://schemas.microsoft.com/office/drawing/2014/main" id="{6612D6D1-E768-4C7D-A859-1FE8987A219A}"/>
              </a:ext>
            </a:extLst>
          </p:cNvPr>
          <p:cNvSpPr txBox="1"/>
          <p:nvPr/>
        </p:nvSpPr>
        <p:spPr>
          <a:xfrm>
            <a:off x="8225230" y="2085491"/>
            <a:ext cx="2463561" cy="340265"/>
          </a:xfrm>
          <a:prstGeom prst="rect">
            <a:avLst/>
          </a:prstGeom>
          <a:noFill/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altLang="en-US" lang="zh-CN" sz="1600"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í$ļíḋê">
            <a:extLst>
              <a:ext uri="{FF2B5EF4-FFF2-40B4-BE49-F238E27FC236}">
                <a16:creationId xmlns:a16="http://schemas.microsoft.com/office/drawing/2014/main" id="{335B25E5-E197-49B2-9A65-3CED575D2EFC}"/>
              </a:ext>
            </a:extLst>
          </p:cNvPr>
          <p:cNvSpPr/>
          <p:nvPr/>
        </p:nvSpPr>
        <p:spPr>
          <a:xfrm>
            <a:off x="4616020" y="2292675"/>
            <a:ext cx="730204" cy="730204"/>
          </a:xfrm>
          <a:prstGeom prst="ellipse">
            <a:avLst/>
          </a:prstGeom>
          <a:solidFill>
            <a:srgbClr val="0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lIns="91440" rIns="91440" rtlCol="0" tIns="45720" wrap="square">
            <a:normAutofit/>
          </a:bodyPr>
          <a:lstStyle/>
          <a:p>
            <a:pPr algn="ctr" fontAlgn="base" indent="-225425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kern="0"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íŝliḍé">
            <a:extLst>
              <a:ext uri="{FF2B5EF4-FFF2-40B4-BE49-F238E27FC236}">
                <a16:creationId xmlns:a16="http://schemas.microsoft.com/office/drawing/2014/main" id="{537764E6-FD9A-48DB-8D8B-10854E66E0C5}"/>
              </a:ext>
            </a:extLst>
          </p:cNvPr>
          <p:cNvSpPr/>
          <p:nvPr/>
        </p:nvSpPr>
        <p:spPr>
          <a:xfrm>
            <a:off x="4850619" y="2480044"/>
            <a:ext cx="261006" cy="355466"/>
          </a:xfrm>
          <a:custGeom>
            <a:gdLst>
              <a:gd fmla="*/ 219401 w 444350" name="connsiteX0"/>
              <a:gd fmla="*/ 389328 h 605161" name="connsiteY0"/>
              <a:gd fmla="*/ 216430 w 444350" name="connsiteX1"/>
              <a:gd fmla="*/ 392295 h 605161" name="connsiteY1"/>
              <a:gd fmla="*/ 216430 w 444350" name="connsiteX2"/>
              <a:gd fmla="*/ 405460 h 605161" name="connsiteY2"/>
              <a:gd fmla="*/ 196100 w 444350" name="connsiteX3"/>
              <a:gd fmla="*/ 414731 h 605161" name="connsiteY3"/>
              <a:gd fmla="*/ 187559 w 444350" name="connsiteX4"/>
              <a:gd fmla="*/ 435591 h 605161" name="connsiteY4"/>
              <a:gd fmla="*/ 195635 w 444350" name="connsiteX5"/>
              <a:gd fmla="*/ 456822 h 605161" name="connsiteY5"/>
              <a:gd fmla="*/ 221536 w 444350" name="connsiteX6"/>
              <a:gd fmla="*/ 471192 h 605161" name="connsiteY6"/>
              <a:gd fmla="*/ 231655 w 444350" name="connsiteX7"/>
              <a:gd fmla="*/ 477589 h 605161" name="connsiteY7"/>
              <a:gd fmla="*/ 234533 w 444350" name="connsiteX8"/>
              <a:gd fmla="*/ 486768 h 605161" name="connsiteY8"/>
              <a:gd fmla="*/ 231748 w 444350" name="connsiteX9"/>
              <a:gd fmla="*/ 495019 h 605161" name="connsiteY9"/>
              <a:gd fmla="*/ 223578 w 444350" name="connsiteX10"/>
              <a:gd fmla="*/ 498264 h 605161" name="connsiteY10"/>
              <a:gd fmla="*/ 213088 w 444350" name="connsiteX11"/>
              <a:gd fmla="*/ 494185 h 605161" name="connsiteY11"/>
              <a:gd fmla="*/ 209096 w 444350" name="connsiteX12"/>
              <a:gd fmla="*/ 483894 h 605161" name="connsiteY12"/>
              <a:gd fmla="*/ 205569 w 444350" name="connsiteX13"/>
              <a:gd fmla="*/ 480834 h 605161" name="connsiteY13"/>
              <a:gd fmla="*/ 187559 w 444350" name="connsiteX14"/>
              <a:gd fmla="*/ 481205 h 605161" name="connsiteY14"/>
              <a:gd fmla="*/ 184124 w 444350" name="connsiteX15"/>
              <a:gd fmla="*/ 484821 h 605161" name="connsiteY15"/>
              <a:gd fmla="*/ 193407 w 444350" name="connsiteX16"/>
              <a:gd fmla="*/ 506886 h 605161" name="connsiteY16"/>
              <a:gd fmla="*/ 216709 w 444350" name="connsiteX17"/>
              <a:gd fmla="*/ 516714 h 605161" name="connsiteY17"/>
              <a:gd fmla="*/ 216709 w 444350" name="connsiteX18"/>
              <a:gd fmla="*/ 528952 h 605161" name="connsiteY18"/>
              <a:gd fmla="*/ 219679 w 444350" name="connsiteX19"/>
              <a:gd fmla="*/ 531919 h 605161" name="connsiteY19"/>
              <a:gd fmla="*/ 230262 w 444350" name="connsiteX20"/>
              <a:gd fmla="*/ 531919 h 605161" name="connsiteY20"/>
              <a:gd fmla="*/ 233233 w 444350" name="connsiteX21"/>
              <a:gd fmla="*/ 528952 h 605161" name="connsiteY21"/>
              <a:gd fmla="*/ 233233 w 444350" name="connsiteX22"/>
              <a:gd fmla="*/ 516343 h 605161" name="connsiteY22"/>
              <a:gd fmla="*/ 251336 w 444350" name="connsiteX23"/>
              <a:gd fmla="*/ 507535 h 605161" name="connsiteY23"/>
              <a:gd fmla="*/ 259598 w 444350" name="connsiteX24"/>
              <a:gd fmla="*/ 486490 h 605161" name="connsiteY24"/>
              <a:gd fmla="*/ 251429 w 444350" name="connsiteX25"/>
              <a:gd fmla="*/ 465352 h 605161" name="connsiteY25"/>
              <a:gd fmla="*/ 225806 w 444350" name="connsiteX26"/>
              <a:gd fmla="*/ 450518 h 605161" name="connsiteY26"/>
              <a:gd fmla="*/ 215595 w 444350" name="connsiteX27"/>
              <a:gd fmla="*/ 444028 h 605161" name="connsiteY27"/>
              <a:gd fmla="*/ 212810 w 444350" name="connsiteX28"/>
              <a:gd fmla="*/ 435591 h 605161" name="connsiteY28"/>
              <a:gd fmla="*/ 215409 w 444350" name="connsiteX29"/>
              <a:gd fmla="*/ 427154 h 605161" name="connsiteY29"/>
              <a:gd fmla="*/ 223393 w 444350" name="connsiteX30"/>
              <a:gd fmla="*/ 423817 h 605161" name="connsiteY30"/>
              <a:gd fmla="*/ 231748 w 444350" name="connsiteX31"/>
              <a:gd fmla="*/ 427896 h 605161" name="connsiteY31"/>
              <a:gd fmla="*/ 234718 w 444350" name="connsiteX32"/>
              <a:gd fmla="*/ 437074 h 605161" name="connsiteY32"/>
              <a:gd fmla="*/ 238339 w 444350" name="connsiteX33"/>
              <a:gd fmla="*/ 440134 h 605161" name="connsiteY33"/>
              <a:gd fmla="*/ 256442 w 444350" name="connsiteX34"/>
              <a:gd fmla="*/ 439948 h 605161" name="connsiteY34"/>
              <a:gd fmla="*/ 259876 w 444350" name="connsiteX35"/>
              <a:gd fmla="*/ 436333 h 605161" name="connsiteY35"/>
              <a:gd fmla="*/ 252357 w 444350" name="connsiteX36"/>
              <a:gd fmla="*/ 416585 h 605161" name="connsiteY36"/>
              <a:gd fmla="*/ 233419 w 444350" name="connsiteX37"/>
              <a:gd fmla="*/ 405923 h 605161" name="connsiteY37"/>
              <a:gd fmla="*/ 233419 w 444350" name="connsiteX38"/>
              <a:gd fmla="*/ 392295 h 605161" name="connsiteY38"/>
              <a:gd fmla="*/ 230448 w 444350" name="connsiteX39"/>
              <a:gd fmla="*/ 389328 h 605161" name="connsiteY39"/>
              <a:gd fmla="*/ 209746 w 444350" name="connsiteX40"/>
              <a:gd fmla="*/ 316549 h 605161" name="connsiteY40"/>
              <a:gd fmla="*/ 234533 w 444350" name="connsiteX41"/>
              <a:gd fmla="*/ 316549 h 605161" name="connsiteY41"/>
              <a:gd fmla="*/ 234533 w 444350" name="connsiteX42"/>
              <a:gd fmla="*/ 345197 h 605161" name="connsiteY42"/>
              <a:gd fmla="*/ 337950 w 444350" name="connsiteX43"/>
              <a:gd fmla="*/ 448571 h 605161" name="connsiteY43"/>
              <a:gd fmla="*/ 366728 w 444350" name="connsiteX44"/>
              <a:gd fmla="*/ 448571 h 605161" name="connsiteY44"/>
              <a:gd fmla="*/ 366728 w 444350" name="connsiteX45"/>
              <a:gd fmla="*/ 473139 h 605161" name="connsiteY45"/>
              <a:gd fmla="*/ 337950 w 444350" name="connsiteX46"/>
              <a:gd fmla="*/ 473139 h 605161" name="connsiteY46"/>
              <a:gd fmla="*/ 234533 w 444350" name="connsiteX47"/>
              <a:gd fmla="*/ 576513 h 605161" name="connsiteY47"/>
              <a:gd fmla="*/ 234533 w 444350" name="connsiteX48"/>
              <a:gd fmla="*/ 605161 h 605161" name="connsiteY48"/>
              <a:gd fmla="*/ 209746 w 444350" name="connsiteX49"/>
              <a:gd fmla="*/ 605161 h 605161" name="connsiteY49"/>
              <a:gd fmla="*/ 209746 w 444350" name="connsiteX50"/>
              <a:gd fmla="*/ 576513 h 605161" name="connsiteY50"/>
              <a:gd fmla="*/ 106237 w 444350" name="connsiteX51"/>
              <a:gd fmla="*/ 473139 h 605161" name="connsiteY51"/>
              <a:gd fmla="*/ 77551 w 444350" name="connsiteX52"/>
              <a:gd fmla="*/ 473139 h 605161" name="connsiteY52"/>
              <a:gd fmla="*/ 77551 w 444350" name="connsiteX53"/>
              <a:gd fmla="*/ 448571 h 605161" name="connsiteY53"/>
              <a:gd fmla="*/ 106237 w 444350" name="connsiteX54"/>
              <a:gd fmla="*/ 448571 h 605161" name="connsiteY54"/>
              <a:gd fmla="*/ 209746 w 444350" name="connsiteX55"/>
              <a:gd fmla="*/ 345197 h 605161" name="connsiteY55"/>
              <a:gd fmla="*/ 215397 w 444350" name="connsiteX56"/>
              <a:gd fmla="*/ 387 h 605161" name="connsiteY56"/>
              <a:gd fmla="*/ 267668 w 444350" name="connsiteX57"/>
              <a:gd fmla="*/ 11417 h 605161" name="connsiteY57"/>
              <a:gd fmla="*/ 293015 w 444350" name="connsiteX58"/>
              <a:gd fmla="*/ 35053 h 605161" name="connsiteY58"/>
              <a:gd fmla="*/ 321054 w 444350" name="connsiteX59"/>
              <a:gd fmla="*/ 123667 h 605161" name="connsiteY59"/>
              <a:gd fmla="*/ 319197 w 444350" name="connsiteX60"/>
              <a:gd fmla="*/ 131546 h 605161" name="connsiteY60"/>
              <a:gd fmla="*/ 326624 w 444350" name="connsiteX61"/>
              <a:gd fmla="*/ 168716 h 605161" name="connsiteY61"/>
              <a:gd fmla="*/ 308520 w 444350" name="connsiteX62"/>
              <a:gd fmla="*/ 200046 h 605161" name="connsiteY62"/>
              <a:gd fmla="*/ 295893 w 444350" name="connsiteX63"/>
              <a:gd fmla="*/ 234527 h 605161" name="connsiteY63"/>
              <a:gd fmla="*/ 295893 w 444350" name="connsiteX64"/>
              <a:gd fmla="*/ 277536 h 605161" name="connsiteY64"/>
              <a:gd fmla="*/ 298121 w 444350" name="connsiteX65"/>
              <a:gd fmla="*/ 281059 h 605161" name="connsiteY65"/>
              <a:gd fmla="*/ 428381 w 444350" name="connsiteX66"/>
              <a:gd fmla="*/ 364482 h 605161" name="connsiteY66"/>
              <a:gd fmla="*/ 444350 w 444350" name="connsiteX67"/>
              <a:gd fmla="*/ 398500 h 605161" name="connsiteY67"/>
              <a:gd fmla="*/ 444350 w 444350" name="connsiteX68"/>
              <a:gd fmla="*/ 461067 h 605161" name="connsiteY68"/>
              <a:gd fmla="*/ 388365 w 444350" name="connsiteX69"/>
              <a:gd fmla="*/ 461067 h 605161" name="connsiteY69"/>
              <a:gd fmla="*/ 388365 w 444350" name="connsiteX70"/>
              <a:gd fmla="*/ 448554 h 605161" name="connsiteY70"/>
              <a:gd fmla="*/ 366733 w 444350" name="connsiteX71"/>
              <a:gd fmla="*/ 426956 h 605161" name="connsiteY71"/>
              <a:gd fmla="*/ 356056 w 444350" name="connsiteX72"/>
              <a:gd fmla="*/ 426956 h 605161" name="connsiteY72"/>
              <a:gd fmla="*/ 256156 w 444350" name="connsiteX73"/>
              <a:gd fmla="*/ 327219 h 605161" name="connsiteY73"/>
              <a:gd fmla="*/ 256156 w 444350" name="connsiteX74"/>
              <a:gd fmla="*/ 316560 h 605161" name="connsiteY74"/>
              <a:gd fmla="*/ 234523 w 444350" name="connsiteX75"/>
              <a:gd fmla="*/ 294962 h 605161" name="connsiteY75"/>
              <a:gd fmla="*/ 209734 w 444350" name="connsiteX76"/>
              <a:gd fmla="*/ 294962 h 605161" name="connsiteY76"/>
              <a:gd fmla="*/ 188101 w 444350" name="connsiteX77"/>
              <a:gd fmla="*/ 316560 h 605161" name="connsiteY77"/>
              <a:gd fmla="*/ 188101 w 444350" name="connsiteX78"/>
              <a:gd fmla="*/ 327219 h 605161" name="connsiteY78"/>
              <a:gd fmla="*/ 88202 w 444350" name="connsiteX79"/>
              <a:gd fmla="*/ 426956 h 605161" name="connsiteY79"/>
              <a:gd fmla="*/ 77525 w 444350" name="connsiteX80"/>
              <a:gd fmla="*/ 426956 h 605161" name="connsiteY80"/>
              <a:gd fmla="*/ 55892 w 444350" name="connsiteX81"/>
              <a:gd fmla="*/ 448554 h 605161" name="connsiteY81"/>
              <a:gd fmla="*/ 55985 w 444350" name="connsiteX82"/>
              <a:gd fmla="*/ 448554 h 605161" name="connsiteY82"/>
              <a:gd fmla="*/ 55985 w 444350" name="connsiteX83"/>
              <a:gd fmla="*/ 461067 h 605161" name="connsiteY83"/>
              <a:gd fmla="*/ 0 w 444350" name="connsiteX84"/>
              <a:gd fmla="*/ 461067 h 605161" name="connsiteY84"/>
              <a:gd fmla="*/ 0 w 444350" name="connsiteX85"/>
              <a:gd fmla="*/ 398500 h 605161" name="connsiteY85"/>
              <a:gd fmla="*/ 15969 w 444350" name="connsiteX86"/>
              <a:gd fmla="*/ 364482 h 605161" name="connsiteY86"/>
              <a:gd fmla="*/ 146229 w 444350" name="connsiteX87"/>
              <a:gd fmla="*/ 281059 h 605161" name="connsiteY87"/>
              <a:gd fmla="*/ 148457 w 444350" name="connsiteX88"/>
              <a:gd fmla="*/ 277536 h 605161" name="connsiteY88"/>
              <a:gd fmla="*/ 148457 w 444350" name="connsiteX89"/>
              <a:gd fmla="*/ 234527 h 605161" name="connsiteY89"/>
              <a:gd fmla="*/ 135830 w 444350" name="connsiteX90"/>
              <a:gd fmla="*/ 200046 h 605161" name="connsiteY90"/>
              <a:gd fmla="*/ 117726 w 444350" name="connsiteX91"/>
              <a:gd fmla="*/ 168716 h 605161" name="connsiteY91"/>
              <a:gd fmla="*/ 124782 w 444350" name="connsiteX92"/>
              <a:gd fmla="*/ 131546 h 605161" name="connsiteY92"/>
              <a:gd fmla="*/ 122925 w 444350" name="connsiteX93"/>
              <a:gd fmla="*/ 123667 h 605161" name="connsiteY93"/>
              <a:gd fmla="*/ 122739 w 444350" name="connsiteX94"/>
              <a:gd fmla="*/ 80102 h 605161" name="connsiteY94"/>
              <a:gd fmla="*/ 148179 w 444350" name="connsiteX95"/>
              <a:gd fmla="*/ 35517 h 605161" name="connsiteY95"/>
              <a:gd fmla="*/ 171761 w 444350" name="connsiteX96"/>
              <a:gd fmla="*/ 16144 h 605161" name="connsiteY96"/>
              <a:gd fmla="*/ 194600 w 444350" name="connsiteX97"/>
              <a:gd fmla="*/ 4372 h 605161" name="connsiteY97"/>
              <a:gd fmla="*/ 215397 w 444350" name="connsiteX98"/>
              <a:gd fmla="*/ 387 h 605161" name="connsiteY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b="b" l="l" r="r" t="t"/>
            <a:pathLst>
              <a:path h="605161" w="444350">
                <a:moveTo>
                  <a:pt x="219401" y="389328"/>
                </a:moveTo>
                <a:cubicBezTo>
                  <a:pt x="217823" y="389328"/>
                  <a:pt x="216430" y="390718"/>
                  <a:pt x="216430" y="392295"/>
                </a:cubicBezTo>
                <a:lnTo>
                  <a:pt x="216430" y="405460"/>
                </a:lnTo>
                <a:cubicBezTo>
                  <a:pt x="208168" y="406665"/>
                  <a:pt x="201298" y="409724"/>
                  <a:pt x="196100" y="414731"/>
                </a:cubicBezTo>
                <a:cubicBezTo>
                  <a:pt x="190437" y="420108"/>
                  <a:pt x="187559" y="427154"/>
                  <a:pt x="187559" y="435591"/>
                </a:cubicBezTo>
                <a:cubicBezTo>
                  <a:pt x="187559" y="444955"/>
                  <a:pt x="190158" y="452001"/>
                  <a:pt x="195635" y="456822"/>
                </a:cubicBezTo>
                <a:cubicBezTo>
                  <a:pt x="201113" y="461643"/>
                  <a:pt x="209653" y="466464"/>
                  <a:pt x="221536" y="471192"/>
                </a:cubicBezTo>
                <a:cubicBezTo>
                  <a:pt x="226363" y="473325"/>
                  <a:pt x="229798" y="475364"/>
                  <a:pt x="231655" y="477589"/>
                </a:cubicBezTo>
                <a:cubicBezTo>
                  <a:pt x="233512" y="479722"/>
                  <a:pt x="234533" y="482781"/>
                  <a:pt x="234533" y="486768"/>
                </a:cubicBezTo>
                <a:cubicBezTo>
                  <a:pt x="234533" y="490198"/>
                  <a:pt x="233604" y="492980"/>
                  <a:pt x="231748" y="495019"/>
                </a:cubicBezTo>
                <a:cubicBezTo>
                  <a:pt x="229891" y="497152"/>
                  <a:pt x="227199" y="498264"/>
                  <a:pt x="223578" y="498264"/>
                </a:cubicBezTo>
                <a:cubicBezTo>
                  <a:pt x="219308" y="498264"/>
                  <a:pt x="215780" y="496874"/>
                  <a:pt x="213088" y="494185"/>
                </a:cubicBezTo>
                <a:cubicBezTo>
                  <a:pt x="210860" y="491960"/>
                  <a:pt x="209468" y="488529"/>
                  <a:pt x="209096" y="483894"/>
                </a:cubicBezTo>
                <a:cubicBezTo>
                  <a:pt x="209004" y="482225"/>
                  <a:pt x="207425" y="480834"/>
                  <a:pt x="205569" y="480834"/>
                </a:cubicBezTo>
                <a:lnTo>
                  <a:pt x="187559" y="481205"/>
                </a:lnTo>
                <a:cubicBezTo>
                  <a:pt x="185609" y="481205"/>
                  <a:pt x="184031" y="482781"/>
                  <a:pt x="184124" y="484821"/>
                </a:cubicBezTo>
                <a:cubicBezTo>
                  <a:pt x="184588" y="494278"/>
                  <a:pt x="187745" y="501695"/>
                  <a:pt x="193407" y="506886"/>
                </a:cubicBezTo>
                <a:cubicBezTo>
                  <a:pt x="199627" y="512635"/>
                  <a:pt x="207240" y="515972"/>
                  <a:pt x="216709" y="516714"/>
                </a:cubicBezTo>
                <a:lnTo>
                  <a:pt x="216709" y="528952"/>
                </a:lnTo>
                <a:cubicBezTo>
                  <a:pt x="216709" y="530528"/>
                  <a:pt x="218008" y="531919"/>
                  <a:pt x="219679" y="531919"/>
                </a:cubicBezTo>
                <a:lnTo>
                  <a:pt x="230262" y="531919"/>
                </a:lnTo>
                <a:cubicBezTo>
                  <a:pt x="231933" y="531919"/>
                  <a:pt x="233233" y="530528"/>
                  <a:pt x="233233" y="528952"/>
                </a:cubicBezTo>
                <a:lnTo>
                  <a:pt x="233233" y="516343"/>
                </a:lnTo>
                <a:cubicBezTo>
                  <a:pt x="240567" y="514952"/>
                  <a:pt x="246601" y="512078"/>
                  <a:pt x="251336" y="507535"/>
                </a:cubicBezTo>
                <a:cubicBezTo>
                  <a:pt x="256906" y="502251"/>
                  <a:pt x="259598" y="495205"/>
                  <a:pt x="259598" y="486490"/>
                </a:cubicBezTo>
                <a:cubicBezTo>
                  <a:pt x="259598" y="477404"/>
                  <a:pt x="256906" y="470358"/>
                  <a:pt x="251429" y="465352"/>
                </a:cubicBezTo>
                <a:cubicBezTo>
                  <a:pt x="246044" y="460438"/>
                  <a:pt x="237503" y="455524"/>
                  <a:pt x="225806" y="450518"/>
                </a:cubicBezTo>
                <a:cubicBezTo>
                  <a:pt x="220793" y="448293"/>
                  <a:pt x="217451" y="446067"/>
                  <a:pt x="215595" y="444028"/>
                </a:cubicBezTo>
                <a:cubicBezTo>
                  <a:pt x="213738" y="441895"/>
                  <a:pt x="212810" y="439021"/>
                  <a:pt x="212810" y="435591"/>
                </a:cubicBezTo>
                <a:cubicBezTo>
                  <a:pt x="212810" y="432161"/>
                  <a:pt x="213738" y="429379"/>
                  <a:pt x="215409" y="427154"/>
                </a:cubicBezTo>
                <a:cubicBezTo>
                  <a:pt x="217173" y="424929"/>
                  <a:pt x="219772" y="423817"/>
                  <a:pt x="223393" y="423817"/>
                </a:cubicBezTo>
                <a:cubicBezTo>
                  <a:pt x="226828" y="423817"/>
                  <a:pt x="229705" y="425207"/>
                  <a:pt x="231748" y="427896"/>
                </a:cubicBezTo>
                <a:cubicBezTo>
                  <a:pt x="233419" y="430121"/>
                  <a:pt x="234347" y="433088"/>
                  <a:pt x="234718" y="437074"/>
                </a:cubicBezTo>
                <a:cubicBezTo>
                  <a:pt x="234904" y="438929"/>
                  <a:pt x="236575" y="440134"/>
                  <a:pt x="238339" y="440134"/>
                </a:cubicBezTo>
                <a:lnTo>
                  <a:pt x="256442" y="439948"/>
                </a:lnTo>
                <a:cubicBezTo>
                  <a:pt x="258391" y="439948"/>
                  <a:pt x="259969" y="438280"/>
                  <a:pt x="259876" y="436333"/>
                </a:cubicBezTo>
                <a:cubicBezTo>
                  <a:pt x="259412" y="428452"/>
                  <a:pt x="256906" y="421870"/>
                  <a:pt x="252357" y="416585"/>
                </a:cubicBezTo>
                <a:cubicBezTo>
                  <a:pt x="247530" y="411022"/>
                  <a:pt x="241217" y="407499"/>
                  <a:pt x="233419" y="405923"/>
                </a:cubicBezTo>
                <a:lnTo>
                  <a:pt x="233419" y="392295"/>
                </a:lnTo>
                <a:cubicBezTo>
                  <a:pt x="233419" y="390718"/>
                  <a:pt x="232119" y="389328"/>
                  <a:pt x="230448" y="389328"/>
                </a:cubicBezTo>
                <a:close/>
                <a:moveTo>
                  <a:pt x="209746" y="316549"/>
                </a:moveTo>
                <a:lnTo>
                  <a:pt x="234533" y="316549"/>
                </a:lnTo>
                <a:lnTo>
                  <a:pt x="234533" y="345197"/>
                </a:lnTo>
                <a:cubicBezTo>
                  <a:pt x="288841" y="350945"/>
                  <a:pt x="332287" y="394149"/>
                  <a:pt x="337950" y="448571"/>
                </a:cubicBezTo>
                <a:lnTo>
                  <a:pt x="366728" y="448571"/>
                </a:lnTo>
                <a:lnTo>
                  <a:pt x="366728" y="473139"/>
                </a:lnTo>
                <a:lnTo>
                  <a:pt x="337950" y="473139"/>
                </a:lnTo>
                <a:cubicBezTo>
                  <a:pt x="332287" y="527468"/>
                  <a:pt x="288933" y="570858"/>
                  <a:pt x="234533" y="576513"/>
                </a:cubicBezTo>
                <a:lnTo>
                  <a:pt x="234533" y="605161"/>
                </a:lnTo>
                <a:lnTo>
                  <a:pt x="209746" y="605161"/>
                </a:lnTo>
                <a:lnTo>
                  <a:pt x="209746" y="576513"/>
                </a:lnTo>
                <a:cubicBezTo>
                  <a:pt x="155438" y="570858"/>
                  <a:pt x="111992" y="527561"/>
                  <a:pt x="106237" y="473139"/>
                </a:cubicBezTo>
                <a:lnTo>
                  <a:pt x="77551" y="473139"/>
                </a:lnTo>
                <a:lnTo>
                  <a:pt x="77551" y="448571"/>
                </a:lnTo>
                <a:lnTo>
                  <a:pt x="106237" y="448571"/>
                </a:lnTo>
                <a:cubicBezTo>
                  <a:pt x="111992" y="394334"/>
                  <a:pt x="155253" y="350945"/>
                  <a:pt x="209746" y="345197"/>
                </a:cubicBezTo>
                <a:close/>
                <a:moveTo>
                  <a:pt x="215397" y="387"/>
                </a:moveTo>
                <a:cubicBezTo>
                  <a:pt x="238051" y="-1560"/>
                  <a:pt x="255320" y="4094"/>
                  <a:pt x="267668" y="11417"/>
                </a:cubicBezTo>
                <a:cubicBezTo>
                  <a:pt x="285959" y="21520"/>
                  <a:pt x="293015" y="35053"/>
                  <a:pt x="293015" y="35053"/>
                </a:cubicBezTo>
                <a:cubicBezTo>
                  <a:pt x="293015" y="35053"/>
                  <a:pt x="335259" y="38020"/>
                  <a:pt x="321054" y="123667"/>
                </a:cubicBezTo>
                <a:cubicBezTo>
                  <a:pt x="320497" y="126263"/>
                  <a:pt x="319939" y="128951"/>
                  <a:pt x="319197" y="131546"/>
                </a:cubicBezTo>
                <a:cubicBezTo>
                  <a:pt x="327181" y="131546"/>
                  <a:pt x="335351" y="137756"/>
                  <a:pt x="326624" y="168716"/>
                </a:cubicBezTo>
                <a:cubicBezTo>
                  <a:pt x="319661" y="192816"/>
                  <a:pt x="313348" y="199675"/>
                  <a:pt x="308520" y="200046"/>
                </a:cubicBezTo>
                <a:cubicBezTo>
                  <a:pt x="306756" y="210891"/>
                  <a:pt x="302578" y="223033"/>
                  <a:pt x="295893" y="234527"/>
                </a:cubicBezTo>
                <a:lnTo>
                  <a:pt x="295893" y="277536"/>
                </a:lnTo>
                <a:cubicBezTo>
                  <a:pt x="295893" y="279019"/>
                  <a:pt x="296729" y="280317"/>
                  <a:pt x="298121" y="281059"/>
                </a:cubicBezTo>
                <a:cubicBezTo>
                  <a:pt x="310469" y="287176"/>
                  <a:pt x="371653" y="318043"/>
                  <a:pt x="428381" y="364482"/>
                </a:cubicBezTo>
                <a:cubicBezTo>
                  <a:pt x="438501" y="372824"/>
                  <a:pt x="444350" y="385430"/>
                  <a:pt x="444350" y="398500"/>
                </a:cubicBezTo>
                <a:lnTo>
                  <a:pt x="444350" y="461067"/>
                </a:lnTo>
                <a:lnTo>
                  <a:pt x="388365" y="461067"/>
                </a:lnTo>
                <a:lnTo>
                  <a:pt x="388365" y="448554"/>
                </a:lnTo>
                <a:cubicBezTo>
                  <a:pt x="388365" y="436596"/>
                  <a:pt x="378709" y="426956"/>
                  <a:pt x="366733" y="426956"/>
                </a:cubicBezTo>
                <a:lnTo>
                  <a:pt x="356056" y="426956"/>
                </a:lnTo>
                <a:cubicBezTo>
                  <a:pt x="343522" y="378200"/>
                  <a:pt x="304899" y="339640"/>
                  <a:pt x="256156" y="327219"/>
                </a:cubicBezTo>
                <a:lnTo>
                  <a:pt x="256156" y="316560"/>
                </a:lnTo>
                <a:cubicBezTo>
                  <a:pt x="256156" y="304602"/>
                  <a:pt x="246500" y="294962"/>
                  <a:pt x="234523" y="294962"/>
                </a:cubicBezTo>
                <a:lnTo>
                  <a:pt x="209734" y="294962"/>
                </a:lnTo>
                <a:cubicBezTo>
                  <a:pt x="197757" y="294962"/>
                  <a:pt x="188101" y="304602"/>
                  <a:pt x="188101" y="316560"/>
                </a:cubicBezTo>
                <a:lnTo>
                  <a:pt x="188101" y="327219"/>
                </a:lnTo>
                <a:cubicBezTo>
                  <a:pt x="139266" y="339547"/>
                  <a:pt x="100643" y="378200"/>
                  <a:pt x="88202" y="426956"/>
                </a:cubicBezTo>
                <a:lnTo>
                  <a:pt x="77525" y="426956"/>
                </a:lnTo>
                <a:cubicBezTo>
                  <a:pt x="65548" y="426956"/>
                  <a:pt x="55892" y="436596"/>
                  <a:pt x="55892" y="448554"/>
                </a:cubicBezTo>
                <a:lnTo>
                  <a:pt x="55985" y="448554"/>
                </a:lnTo>
                <a:lnTo>
                  <a:pt x="55985" y="461067"/>
                </a:lnTo>
                <a:lnTo>
                  <a:pt x="0" y="461067"/>
                </a:lnTo>
                <a:lnTo>
                  <a:pt x="0" y="398500"/>
                </a:lnTo>
                <a:cubicBezTo>
                  <a:pt x="0" y="385430"/>
                  <a:pt x="5849" y="372824"/>
                  <a:pt x="15969" y="364482"/>
                </a:cubicBezTo>
                <a:cubicBezTo>
                  <a:pt x="72697" y="318043"/>
                  <a:pt x="133881" y="287176"/>
                  <a:pt x="146229" y="281059"/>
                </a:cubicBezTo>
                <a:cubicBezTo>
                  <a:pt x="147621" y="280502"/>
                  <a:pt x="148457" y="279112"/>
                  <a:pt x="148457" y="277536"/>
                </a:cubicBezTo>
                <a:lnTo>
                  <a:pt x="148457" y="234527"/>
                </a:lnTo>
                <a:cubicBezTo>
                  <a:pt x="141772" y="223033"/>
                  <a:pt x="137594" y="210983"/>
                  <a:pt x="135830" y="200046"/>
                </a:cubicBezTo>
                <a:cubicBezTo>
                  <a:pt x="131002" y="199675"/>
                  <a:pt x="124596" y="192816"/>
                  <a:pt x="117726" y="168716"/>
                </a:cubicBezTo>
                <a:cubicBezTo>
                  <a:pt x="109091" y="138220"/>
                  <a:pt x="116890" y="131824"/>
                  <a:pt x="124782" y="131546"/>
                </a:cubicBezTo>
                <a:cubicBezTo>
                  <a:pt x="124039" y="128951"/>
                  <a:pt x="123482" y="126263"/>
                  <a:pt x="122925" y="123667"/>
                </a:cubicBezTo>
                <a:cubicBezTo>
                  <a:pt x="119861" y="108188"/>
                  <a:pt x="119118" y="93820"/>
                  <a:pt x="122739" y="80102"/>
                </a:cubicBezTo>
                <a:cubicBezTo>
                  <a:pt x="127010" y="61749"/>
                  <a:pt x="137037" y="46918"/>
                  <a:pt x="148179" y="35517"/>
                </a:cubicBezTo>
                <a:cubicBezTo>
                  <a:pt x="155235" y="28102"/>
                  <a:pt x="163219" y="21428"/>
                  <a:pt x="171761" y="16144"/>
                </a:cubicBezTo>
                <a:cubicBezTo>
                  <a:pt x="178631" y="11324"/>
                  <a:pt x="186337" y="7246"/>
                  <a:pt x="194600" y="4372"/>
                </a:cubicBezTo>
                <a:cubicBezTo>
                  <a:pt x="201192" y="2148"/>
                  <a:pt x="208156" y="757"/>
                  <a:pt x="215397" y="387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îŝ1ïďe">
            <a:extLst>
              <a:ext uri="{FF2B5EF4-FFF2-40B4-BE49-F238E27FC236}">
                <a16:creationId xmlns:a16="http://schemas.microsoft.com/office/drawing/2014/main" id="{21C78850-FC38-4ABB-8DF4-F978CBF95D0A}"/>
              </a:ext>
            </a:extLst>
          </p:cNvPr>
          <p:cNvSpPr/>
          <p:nvPr/>
        </p:nvSpPr>
        <p:spPr>
          <a:xfrm>
            <a:off x="4616020" y="4439496"/>
            <a:ext cx="730204" cy="730204"/>
          </a:xfrm>
          <a:prstGeom prst="ellipse">
            <a:avLst/>
          </a:prstGeom>
          <a:solidFill>
            <a:srgbClr val="E3E3E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fontAlgn="base" indent="-225425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kern="0"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îṥļïdè">
            <a:extLst>
              <a:ext uri="{FF2B5EF4-FFF2-40B4-BE49-F238E27FC236}">
                <a16:creationId xmlns:a16="http://schemas.microsoft.com/office/drawing/2014/main" id="{5AE36791-3216-44A7-8655-6ABE02191D41}"/>
              </a:ext>
            </a:extLst>
          </p:cNvPr>
          <p:cNvSpPr/>
          <p:nvPr/>
        </p:nvSpPr>
        <p:spPr>
          <a:xfrm>
            <a:off x="4808843" y="4626865"/>
            <a:ext cx="344556" cy="355466"/>
          </a:xfrm>
          <a:custGeom>
            <a:gdLst>
              <a:gd fmla="*/ 437277 w 581518" name="connsiteX0"/>
              <a:gd fmla="*/ 409440 h 599930" name="connsiteY0"/>
              <a:gd fmla="*/ 396550 w 581518" name="connsiteX1"/>
              <a:gd fmla="*/ 450118 h 599930" name="connsiteY1"/>
              <a:gd fmla="*/ 437277 w 581518" name="connsiteX2"/>
              <a:gd fmla="*/ 490795 h 599930" name="connsiteY2"/>
              <a:gd fmla="*/ 478005 w 581518" name="connsiteX3"/>
              <a:gd fmla="*/ 450118 h 599930" name="connsiteY3"/>
              <a:gd fmla="*/ 437277 w 581518" name="connsiteX4"/>
              <a:gd fmla="*/ 409440 h 599930" name="connsiteY4"/>
              <a:gd fmla="*/ 144240 w 581518" name="connsiteX5"/>
              <a:gd fmla="*/ 409440 h 599930" name="connsiteY5"/>
              <a:gd fmla="*/ 103513 w 581518" name="connsiteX6"/>
              <a:gd fmla="*/ 450118 h 599930" name="connsiteY6"/>
              <a:gd fmla="*/ 144240 w 581518" name="connsiteX7"/>
              <a:gd fmla="*/ 490795 h 599930" name="connsiteY7"/>
              <a:gd fmla="*/ 184967 w 581518" name="connsiteX8"/>
              <a:gd fmla="*/ 450118 h 599930" name="connsiteY8"/>
              <a:gd fmla="*/ 144240 w 581518" name="connsiteX9"/>
              <a:gd fmla="*/ 409440 h 599930" name="connsiteY9"/>
              <a:gd fmla="*/ 227681 w 581518" name="connsiteX10"/>
              <a:gd fmla="*/ 234825 h 599930" name="connsiteY10"/>
              <a:gd fmla="*/ 159140 w 581518" name="connsiteX11"/>
              <a:gd fmla="*/ 296337 h 599930" name="connsiteY11"/>
              <a:gd fmla="*/ 154173 w 581518" name="connsiteX12"/>
              <a:gd fmla="*/ 344952 h 599930" name="connsiteY12"/>
              <a:gd fmla="*/ 427344 w 581518" name="connsiteX13"/>
              <a:gd fmla="*/ 344952 h 599930" name="connsiteY13"/>
              <a:gd fmla="*/ 422377 w 581518" name="connsiteX14"/>
              <a:gd fmla="*/ 296337 h 599930" name="connsiteY14"/>
              <a:gd fmla="*/ 353836 w 581518" name="connsiteX15"/>
              <a:gd fmla="*/ 234825 h 599930" name="connsiteY15"/>
              <a:gd fmla="*/ 346883 w 581518" name="connsiteX16"/>
              <a:gd fmla="*/ 234825 h 599930" name="connsiteY16"/>
              <a:gd fmla="*/ 346883 w 581518" name="connsiteX17"/>
              <a:gd fmla="*/ 249707 h 599930" name="connsiteY17"/>
              <a:gd fmla="*/ 323042 w 581518" name="connsiteX18"/>
              <a:gd fmla="*/ 273518 h 599930" name="connsiteY18"/>
              <a:gd fmla="*/ 258475 w 581518" name="connsiteX19"/>
              <a:gd fmla="*/ 273518 h 599930" name="connsiteY19"/>
              <a:gd fmla="*/ 234634 w 581518" name="connsiteX20"/>
              <a:gd fmla="*/ 249707 h 599930" name="connsiteY20"/>
              <a:gd fmla="*/ 234634 w 581518" name="connsiteX21"/>
              <a:gd fmla="*/ 234825 h 599930" name="connsiteY21"/>
              <a:gd fmla="*/ 227681 w 581518" name="connsiteX22"/>
              <a:gd fmla="*/ 193155 h 599930" name="connsiteY22"/>
              <a:gd fmla="*/ 353836 w 581518" name="connsiteX23"/>
              <a:gd fmla="*/ 193155 h 599930" name="connsiteY23"/>
              <a:gd fmla="*/ 463105 w 581518" name="connsiteX24"/>
              <a:gd fmla="*/ 292369 h 599930" name="connsiteY24"/>
              <a:gd fmla="*/ 468071 w 581518" name="connsiteX25"/>
              <a:gd fmla="*/ 344952 h 599930" name="connsiteY25"/>
              <a:gd fmla="*/ 481978 w 581518" name="connsiteX26"/>
              <a:gd fmla="*/ 344952 h 599930" name="connsiteY26"/>
              <a:gd fmla="*/ 504825 w 581518" name="connsiteX27"/>
              <a:gd fmla="*/ 364794 h 599930" name="connsiteY27"/>
              <a:gd fmla="*/ 524692 w 581518" name="connsiteX28"/>
              <a:gd fmla="*/ 477898 h 599930" name="connsiteY28"/>
              <a:gd fmla="*/ 514759 w 581518" name="connsiteX29"/>
              <a:gd fmla="*/ 516591 h 599930" name="connsiteY29"/>
              <a:gd fmla="*/ 478998 w 581518" name="connsiteX30"/>
              <a:gd fmla="*/ 533457 h 599930" name="connsiteY30"/>
              <a:gd fmla="*/ 478998 w 581518" name="connsiteX31"/>
              <a:gd fmla="*/ 552308 h 599930" name="connsiteY31"/>
              <a:gd fmla="*/ 431317 w 581518" name="connsiteX32"/>
              <a:gd fmla="*/ 599930 h 599930" name="connsiteY32"/>
              <a:gd fmla="*/ 416417 w 581518" name="connsiteX33"/>
              <a:gd fmla="*/ 599930 h 599930" name="connsiteY33"/>
              <a:gd fmla="*/ 368736 w 581518" name="connsiteX34"/>
              <a:gd fmla="*/ 552308 h 599930" name="connsiteY34"/>
              <a:gd fmla="*/ 368736 w 581518" name="connsiteX35"/>
              <a:gd fmla="*/ 534449 h 599930" name="connsiteY35"/>
              <a:gd fmla="*/ 212781 w 581518" name="connsiteX36"/>
              <a:gd fmla="*/ 534449 h 599930" name="connsiteY36"/>
              <a:gd fmla="*/ 212781 w 581518" name="connsiteX37"/>
              <a:gd fmla="*/ 552308 h 599930" name="connsiteY37"/>
              <a:gd fmla="*/ 165100 w 581518" name="connsiteX38"/>
              <a:gd fmla="*/ 599930 h 599930" name="connsiteY38"/>
              <a:gd fmla="*/ 150200 w 581518" name="connsiteX39"/>
              <a:gd fmla="*/ 599930 h 599930" name="connsiteY39"/>
              <a:gd fmla="*/ 102519 w 581518" name="connsiteX40"/>
              <a:gd fmla="*/ 552308 h 599930" name="connsiteY40"/>
              <a:gd fmla="*/ 102519 w 581518" name="connsiteX41"/>
              <a:gd fmla="*/ 533457 h 599930" name="connsiteY41"/>
              <a:gd fmla="*/ 67752 w 581518" name="connsiteX42"/>
              <a:gd fmla="*/ 516591 h 599930" name="connsiteY42"/>
              <a:gd fmla="*/ 56825 w 581518" name="connsiteX43"/>
              <a:gd fmla="*/ 477898 h 599930" name="connsiteY43"/>
              <a:gd fmla="*/ 76692 w 581518" name="connsiteX44"/>
              <a:gd fmla="*/ 364794 h 599930" name="connsiteY44"/>
              <a:gd fmla="*/ 100532 w 581518" name="connsiteX45"/>
              <a:gd fmla="*/ 344952 h 599930" name="connsiteY45"/>
              <a:gd fmla="*/ 113446 w 581518" name="connsiteX46"/>
              <a:gd fmla="*/ 344952 h 599930" name="connsiteY46"/>
              <a:gd fmla="*/ 118413 w 581518" name="connsiteX47"/>
              <a:gd fmla="*/ 292369 h 599930" name="connsiteY47"/>
              <a:gd fmla="*/ 227681 w 581518" name="connsiteX48"/>
              <a:gd fmla="*/ 193155 h 599930" name="connsiteY48"/>
              <a:gd fmla="*/ 291256 w 581518" name="connsiteX49"/>
              <a:gd fmla="*/ 0 h 599930" name="connsiteY49"/>
              <a:gd fmla="*/ 324037 w 581518" name="connsiteX50"/>
              <a:gd fmla="*/ 9676 h 599930" name="connsiteY50"/>
              <a:gd fmla="*/ 566417 w 581518" name="connsiteX51"/>
              <a:gd fmla="*/ 167472 h 599930" name="connsiteY51"/>
              <a:gd fmla="*/ 576351 w 581518" name="connsiteX52"/>
              <a:gd fmla="*/ 213124 h 599930" name="connsiteY52"/>
              <a:gd fmla="*/ 548536 w 581518" name="connsiteX53"/>
              <a:gd fmla="*/ 228010 h 599930" name="connsiteY53"/>
              <a:gd fmla="*/ 530656 w 581518" name="connsiteX54"/>
              <a:gd fmla="*/ 223048 h 599930" name="connsiteY54"/>
              <a:gd fmla="*/ 291256 w 581518" name="connsiteX55"/>
              <a:gd fmla="*/ 66244 h 599930" name="connsiteY55"/>
              <a:gd fmla="*/ 50862 w 581518" name="connsiteX56"/>
              <a:gd fmla="*/ 223048 h 599930" name="connsiteY56"/>
              <a:gd fmla="*/ 5167 w 581518" name="connsiteX57"/>
              <a:gd fmla="*/ 213124 h 599930" name="connsiteY57"/>
              <a:gd fmla="*/ 15101 w 581518" name="connsiteX58"/>
              <a:gd fmla="*/ 168464 h 599930" name="connsiteY58"/>
              <a:gd fmla="*/ 258475 w 581518" name="connsiteX59"/>
              <a:gd fmla="*/ 9676 h 599930" name="connsiteY59"/>
              <a:gd fmla="*/ 291256 w 581518" name="connsiteX60"/>
              <a:gd fmla="*/ 0 h 599930" name="connsiteY6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b="b" l="l" r="r" t="t"/>
            <a:pathLst>
              <a:path h="599930" w="581518">
                <a:moveTo>
                  <a:pt x="437277" y="409440"/>
                </a:moveTo>
                <a:cubicBezTo>
                  <a:pt x="415424" y="409440"/>
                  <a:pt x="396550" y="428291"/>
                  <a:pt x="396550" y="450118"/>
                </a:cubicBezTo>
                <a:cubicBezTo>
                  <a:pt x="396550" y="472937"/>
                  <a:pt x="415424" y="490795"/>
                  <a:pt x="437277" y="490795"/>
                </a:cubicBezTo>
                <a:cubicBezTo>
                  <a:pt x="460124" y="490795"/>
                  <a:pt x="478005" y="472937"/>
                  <a:pt x="478005" y="450118"/>
                </a:cubicBezTo>
                <a:cubicBezTo>
                  <a:pt x="478005" y="428291"/>
                  <a:pt x="460124" y="409440"/>
                  <a:pt x="437277" y="409440"/>
                </a:cubicBezTo>
                <a:close/>
                <a:moveTo>
                  <a:pt x="144240" y="409440"/>
                </a:moveTo>
                <a:cubicBezTo>
                  <a:pt x="122386" y="409440"/>
                  <a:pt x="103513" y="428291"/>
                  <a:pt x="103513" y="450118"/>
                </a:cubicBezTo>
                <a:cubicBezTo>
                  <a:pt x="103513" y="472937"/>
                  <a:pt x="122386" y="490795"/>
                  <a:pt x="144240" y="490795"/>
                </a:cubicBezTo>
                <a:cubicBezTo>
                  <a:pt x="167087" y="490795"/>
                  <a:pt x="184967" y="472937"/>
                  <a:pt x="184967" y="450118"/>
                </a:cubicBezTo>
                <a:cubicBezTo>
                  <a:pt x="184967" y="428291"/>
                  <a:pt x="167087" y="409440"/>
                  <a:pt x="144240" y="409440"/>
                </a:cubicBezTo>
                <a:close/>
                <a:moveTo>
                  <a:pt x="227681" y="234825"/>
                </a:moveTo>
                <a:cubicBezTo>
                  <a:pt x="191921" y="234825"/>
                  <a:pt x="163113" y="260620"/>
                  <a:pt x="159140" y="296337"/>
                </a:cubicBezTo>
                <a:lnTo>
                  <a:pt x="154173" y="344952"/>
                </a:lnTo>
                <a:lnTo>
                  <a:pt x="427344" y="344952"/>
                </a:lnTo>
                <a:lnTo>
                  <a:pt x="422377" y="296337"/>
                </a:lnTo>
                <a:cubicBezTo>
                  <a:pt x="419397" y="260620"/>
                  <a:pt x="389597" y="234825"/>
                  <a:pt x="353836" y="234825"/>
                </a:cubicBezTo>
                <a:lnTo>
                  <a:pt x="346883" y="234825"/>
                </a:lnTo>
                <a:lnTo>
                  <a:pt x="346883" y="249707"/>
                </a:lnTo>
                <a:cubicBezTo>
                  <a:pt x="346883" y="262605"/>
                  <a:pt x="335956" y="273518"/>
                  <a:pt x="323042" y="273518"/>
                </a:cubicBezTo>
                <a:lnTo>
                  <a:pt x="258475" y="273518"/>
                </a:lnTo>
                <a:cubicBezTo>
                  <a:pt x="245561" y="273518"/>
                  <a:pt x="234634" y="262605"/>
                  <a:pt x="234634" y="249707"/>
                </a:cubicBezTo>
                <a:lnTo>
                  <a:pt x="234634" y="234825"/>
                </a:lnTo>
                <a:close/>
                <a:moveTo>
                  <a:pt x="227681" y="193155"/>
                </a:moveTo>
                <a:lnTo>
                  <a:pt x="353836" y="193155"/>
                </a:lnTo>
                <a:cubicBezTo>
                  <a:pt x="410457" y="193155"/>
                  <a:pt x="458138" y="235817"/>
                  <a:pt x="463105" y="292369"/>
                </a:cubicBezTo>
                <a:lnTo>
                  <a:pt x="468071" y="344952"/>
                </a:lnTo>
                <a:lnTo>
                  <a:pt x="481978" y="344952"/>
                </a:lnTo>
                <a:cubicBezTo>
                  <a:pt x="492905" y="344952"/>
                  <a:pt x="502838" y="353881"/>
                  <a:pt x="504825" y="364794"/>
                </a:cubicBezTo>
                <a:lnTo>
                  <a:pt x="524692" y="477898"/>
                </a:lnTo>
                <a:cubicBezTo>
                  <a:pt x="527672" y="491788"/>
                  <a:pt x="523699" y="505677"/>
                  <a:pt x="514759" y="516591"/>
                </a:cubicBezTo>
                <a:cubicBezTo>
                  <a:pt x="505818" y="527504"/>
                  <a:pt x="492905" y="533457"/>
                  <a:pt x="478998" y="533457"/>
                </a:cubicBezTo>
                <a:lnTo>
                  <a:pt x="478998" y="552308"/>
                </a:lnTo>
                <a:cubicBezTo>
                  <a:pt x="478998" y="579095"/>
                  <a:pt x="458138" y="599930"/>
                  <a:pt x="431317" y="599930"/>
                </a:cubicBezTo>
                <a:lnTo>
                  <a:pt x="416417" y="599930"/>
                </a:lnTo>
                <a:cubicBezTo>
                  <a:pt x="389597" y="599930"/>
                  <a:pt x="368736" y="579095"/>
                  <a:pt x="368736" y="552308"/>
                </a:cubicBezTo>
                <a:lnTo>
                  <a:pt x="368736" y="534449"/>
                </a:lnTo>
                <a:lnTo>
                  <a:pt x="212781" y="534449"/>
                </a:lnTo>
                <a:lnTo>
                  <a:pt x="212781" y="552308"/>
                </a:lnTo>
                <a:cubicBezTo>
                  <a:pt x="212781" y="579095"/>
                  <a:pt x="191921" y="599930"/>
                  <a:pt x="165100" y="599930"/>
                </a:cubicBezTo>
                <a:lnTo>
                  <a:pt x="150200" y="599930"/>
                </a:lnTo>
                <a:cubicBezTo>
                  <a:pt x="123379" y="599930"/>
                  <a:pt x="102519" y="579095"/>
                  <a:pt x="102519" y="552308"/>
                </a:cubicBezTo>
                <a:lnTo>
                  <a:pt x="102519" y="533457"/>
                </a:lnTo>
                <a:cubicBezTo>
                  <a:pt x="88612" y="533457"/>
                  <a:pt x="75699" y="527504"/>
                  <a:pt x="67752" y="516591"/>
                </a:cubicBezTo>
                <a:cubicBezTo>
                  <a:pt x="57819" y="505677"/>
                  <a:pt x="53845" y="491788"/>
                  <a:pt x="56825" y="477898"/>
                </a:cubicBezTo>
                <a:lnTo>
                  <a:pt x="76692" y="364794"/>
                </a:lnTo>
                <a:cubicBezTo>
                  <a:pt x="78679" y="353881"/>
                  <a:pt x="88612" y="344952"/>
                  <a:pt x="100532" y="344952"/>
                </a:cubicBezTo>
                <a:lnTo>
                  <a:pt x="113446" y="344952"/>
                </a:lnTo>
                <a:lnTo>
                  <a:pt x="118413" y="292369"/>
                </a:lnTo>
                <a:cubicBezTo>
                  <a:pt x="124373" y="235817"/>
                  <a:pt x="171060" y="193155"/>
                  <a:pt x="227681" y="193155"/>
                </a:cubicBezTo>
                <a:close/>
                <a:moveTo>
                  <a:pt x="291256" y="0"/>
                </a:moveTo>
                <a:cubicBezTo>
                  <a:pt x="302680" y="0"/>
                  <a:pt x="314103" y="3226"/>
                  <a:pt x="324037" y="9676"/>
                </a:cubicBezTo>
                <a:lnTo>
                  <a:pt x="566417" y="167472"/>
                </a:lnTo>
                <a:cubicBezTo>
                  <a:pt x="581317" y="177396"/>
                  <a:pt x="586284" y="198237"/>
                  <a:pt x="576351" y="213124"/>
                </a:cubicBezTo>
                <a:cubicBezTo>
                  <a:pt x="570390" y="223048"/>
                  <a:pt x="559463" y="228010"/>
                  <a:pt x="548536" y="228010"/>
                </a:cubicBezTo>
                <a:cubicBezTo>
                  <a:pt x="542576" y="228010"/>
                  <a:pt x="536616" y="226025"/>
                  <a:pt x="530656" y="223048"/>
                </a:cubicBezTo>
                <a:lnTo>
                  <a:pt x="291256" y="66244"/>
                </a:lnTo>
                <a:lnTo>
                  <a:pt x="50862" y="223048"/>
                </a:lnTo>
                <a:cubicBezTo>
                  <a:pt x="35962" y="232972"/>
                  <a:pt x="15101" y="228010"/>
                  <a:pt x="5167" y="213124"/>
                </a:cubicBezTo>
                <a:cubicBezTo>
                  <a:pt x="-4766" y="198237"/>
                  <a:pt x="201" y="178388"/>
                  <a:pt x="15101" y="168464"/>
                </a:cubicBezTo>
                <a:lnTo>
                  <a:pt x="258475" y="9676"/>
                </a:lnTo>
                <a:cubicBezTo>
                  <a:pt x="268409" y="3226"/>
                  <a:pt x="279832" y="0"/>
                  <a:pt x="291256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ïṧḷïďe">
            <a:extLst>
              <a:ext uri="{FF2B5EF4-FFF2-40B4-BE49-F238E27FC236}">
                <a16:creationId xmlns:a16="http://schemas.microsoft.com/office/drawing/2014/main" id="{A9A01F74-E61C-449A-BC79-4EB906079438}"/>
              </a:ext>
            </a:extLst>
          </p:cNvPr>
          <p:cNvSpPr/>
          <p:nvPr/>
        </p:nvSpPr>
        <p:spPr>
          <a:xfrm>
            <a:off x="6635829" y="4439496"/>
            <a:ext cx="730204" cy="730204"/>
          </a:xfrm>
          <a:prstGeom prst="ellipse">
            <a:avLst/>
          </a:prstGeom>
          <a:solidFill>
            <a:srgbClr val="00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fontAlgn="base" indent="-225425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kern="0"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íSḻïďè">
            <a:extLst>
              <a:ext uri="{FF2B5EF4-FFF2-40B4-BE49-F238E27FC236}">
                <a16:creationId xmlns:a16="http://schemas.microsoft.com/office/drawing/2014/main" id="{C492A03A-3FDC-40AD-A657-43FD3CF93404}"/>
              </a:ext>
            </a:extLst>
          </p:cNvPr>
          <p:cNvSpPr/>
          <p:nvPr/>
        </p:nvSpPr>
        <p:spPr>
          <a:xfrm>
            <a:off x="6823198" y="4629253"/>
            <a:ext cx="355466" cy="350688"/>
          </a:xfrm>
          <a:custGeom>
            <a:gdLst>
              <a:gd fmla="*/ 455839 w 606244" name="T0"/>
              <a:gd fmla="*/ 455839 w 606244" name="T1"/>
              <a:gd fmla="*/ 600116 w 606244" name="T2"/>
              <a:gd fmla="*/ 600116 w 606244" name="T3"/>
              <a:gd fmla="*/ 600116 w 606244" name="T4"/>
              <a:gd fmla="*/ 600116 w 606244" name="T5"/>
              <a:gd fmla="*/ 600116 w 606244" name="T6"/>
              <a:gd fmla="*/ 600116 w 606244" name="T7"/>
              <a:gd fmla="*/ 600116 w 606244" name="T8"/>
              <a:gd fmla="*/ 600116 w 606244" name="T9"/>
              <a:gd fmla="*/ 600116 w 606244" name="T10"/>
              <a:gd fmla="*/ 600116 w 606244" name="T11"/>
              <a:gd fmla="*/ 600116 w 606244" name="T12"/>
              <a:gd fmla="*/ 600116 w 606244" name="T13"/>
              <a:gd fmla="*/ 600116 w 606244" name="T14"/>
              <a:gd fmla="*/ 600116 w 606244" name="T15"/>
              <a:gd fmla="*/ 600116 w 606244" name="T16"/>
              <a:gd fmla="*/ 600116 w 606244" name="T17"/>
              <a:gd fmla="*/ 600116 w 606244" name="T18"/>
              <a:gd fmla="*/ 600116 w 606244" name="T19"/>
              <a:gd fmla="*/ 600116 w 606244" name="T20"/>
              <a:gd fmla="*/ 600116 w 606244" name="T21"/>
              <a:gd fmla="*/ 600116 w 606244" name="T22"/>
              <a:gd fmla="*/ 600116 w 606244" name="T23"/>
              <a:gd fmla="*/ 600116 w 606244" name="T24"/>
              <a:gd fmla="*/ 600116 w 606244" name="T25"/>
              <a:gd fmla="*/ 600116 w 606244" name="T26"/>
              <a:gd fmla="*/ 600116 w 606244" name="T27"/>
              <a:gd fmla="*/ 600116 w 606244" name="T28"/>
              <a:gd fmla="*/ 600116 w 606244" name="T29"/>
              <a:gd fmla="*/ 600116 w 606244" name="T30"/>
              <a:gd fmla="*/ 600116 w 606244" name="T31"/>
              <a:gd fmla="*/ 600116 w 606244" name="T32"/>
              <a:gd fmla="*/ 600116 w 606244" name="T33"/>
              <a:gd fmla="*/ 600116 w 606244" name="T34"/>
              <a:gd fmla="*/ 600116 w 606244" name="T35"/>
              <a:gd fmla="*/ 600116 w 606244" name="T36"/>
              <a:gd fmla="*/ 600116 w 606244" name="T37"/>
              <a:gd fmla="*/ 600116 w 606244" name="T38"/>
              <a:gd fmla="*/ 600116 w 606244" name="T39"/>
              <a:gd fmla="*/ 600116 w 606244" name="T40"/>
              <a:gd fmla="*/ 600116 w 606244" name="T41"/>
              <a:gd fmla="*/ 600116 w 606244" name="T42"/>
              <a:gd fmla="*/ 600116 w 606244" name="T43"/>
              <a:gd fmla="*/ 600116 w 606244" name="T44"/>
              <a:gd fmla="*/ 600116 w 606244" name="T45"/>
              <a:gd fmla="*/ 600116 w 606244" name="T46"/>
              <a:gd fmla="*/ 600116 w 606244" name="T47"/>
              <a:gd fmla="*/ 600116 w 606244" name="T48"/>
              <a:gd fmla="*/ 600116 w 606244" name="T49"/>
              <a:gd fmla="*/ 600116 w 606244" name="T50"/>
              <a:gd fmla="*/ 600116 w 606244" name="T51"/>
              <a:gd fmla="*/ 600116 w 606244" name="T52"/>
              <a:gd fmla="*/ 600116 w 606244" name="T53"/>
              <a:gd fmla="*/ 600116 w 606244" name="T54"/>
              <a:gd fmla="*/ 600116 w 606244" name="T55"/>
              <a:gd fmla="*/ 600116 w 606244" name="T56"/>
              <a:gd fmla="*/ 600116 w 606244" name="T57"/>
              <a:gd fmla="*/ 600116 w 606244" name="T58"/>
              <a:gd fmla="*/ 600116 w 606244" name="T59"/>
              <a:gd fmla="*/ 600116 w 606244" name="T60"/>
              <a:gd fmla="*/ 600116 w 606244" name="T61"/>
              <a:gd fmla="*/ 600116 w 606244" name="T62"/>
              <a:gd fmla="*/ 600116 w 606244" name="T63"/>
              <a:gd fmla="*/ 600116 w 606244" name="T64"/>
              <a:gd fmla="*/ 600116 w 606244" name="T65"/>
              <a:gd fmla="*/ 600116 w 606244" name="T66"/>
              <a:gd fmla="*/ 600116 w 606244" name="T67"/>
              <a:gd fmla="*/ 600116 w 606244" name="T68"/>
              <a:gd fmla="*/ 600116 w 606244" name="T69"/>
              <a:gd fmla="*/ 600116 w 606244" name="T70"/>
              <a:gd fmla="*/ 600116 w 606244" name="T71"/>
              <a:gd fmla="*/ 600116 w 606244" name="T72"/>
              <a:gd fmla="*/ 600116 w 606244" name="T73"/>
              <a:gd fmla="*/ 600116 w 606244" name="T74"/>
              <a:gd fmla="*/ 600116 w 606244" name="T75"/>
              <a:gd fmla="*/ 600116 w 606244" name="T76"/>
              <a:gd fmla="*/ 600116 w 606244" name="T77"/>
              <a:gd fmla="*/ 600116 w 606244" name="T78"/>
              <a:gd fmla="*/ 600116 w 606244" name="T79"/>
              <a:gd fmla="*/ 600116 w 606244" name="T80"/>
              <a:gd fmla="*/ 600116 w 606244" name="T81"/>
              <a:gd fmla="*/ 455839 w 606244" name="T82"/>
              <a:gd fmla="*/ 455839 w 606244" name="T83"/>
              <a:gd fmla="*/ 600116 w 606244" name="T84"/>
              <a:gd fmla="*/ 600116 w 606244" name="T85"/>
              <a:gd fmla="*/ 600116 w 606244" name="T86"/>
              <a:gd fmla="*/ 600116 w 606244" name="T87"/>
              <a:gd fmla="*/ 600116 w 606244" name="T88"/>
              <a:gd fmla="*/ 600116 w 606244" name="T89"/>
              <a:gd fmla="*/ 600116 w 606244" name="T90"/>
              <a:gd fmla="*/ 600116 w 606244" name="T91"/>
              <a:gd fmla="*/ 600116 w 606244" name="T92"/>
              <a:gd fmla="*/ 600116 w 606244" name="T93"/>
              <a:gd fmla="*/ 600116 w 606244" name="T94"/>
              <a:gd fmla="*/ 600116 w 606244" name="T95"/>
              <a:gd fmla="*/ 600116 w 606244" name="T96"/>
              <a:gd fmla="*/ 600116 w 606244" name="T97"/>
              <a:gd fmla="*/ 600116 w 606244" name="T98"/>
              <a:gd fmla="*/ 600116 w 606244" name="T99"/>
              <a:gd fmla="*/ 600116 w 606244" name="T100"/>
              <a:gd fmla="*/ 600116 w 606244" name="T101"/>
              <a:gd fmla="*/ 600116 w 606244" name="T102"/>
              <a:gd fmla="*/ 600116 w 606244" name="T103"/>
              <a:gd fmla="*/ 600116 w 606244" name="T104"/>
              <a:gd fmla="*/ 600116 w 606244" name="T105"/>
              <a:gd fmla="*/ 600116 w 606244" name="T106"/>
              <a:gd fmla="*/ 600116 w 606244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342" w="346">
                <a:moveTo>
                  <a:pt x="343" y="183"/>
                </a:moveTo>
                <a:lnTo>
                  <a:pt x="323" y="151"/>
                </a:lnTo>
                <a:lnTo>
                  <a:pt x="335" y="115"/>
                </a:lnTo>
                <a:cubicBezTo>
                  <a:pt x="336" y="111"/>
                  <a:pt x="334" y="105"/>
                  <a:pt x="330" y="103"/>
                </a:cubicBezTo>
                <a:lnTo>
                  <a:pt x="297" y="84"/>
                </a:lnTo>
                <a:lnTo>
                  <a:pt x="291" y="46"/>
                </a:lnTo>
                <a:cubicBezTo>
                  <a:pt x="290" y="41"/>
                  <a:pt x="286" y="37"/>
                  <a:pt x="281" y="37"/>
                </a:cubicBezTo>
                <a:lnTo>
                  <a:pt x="243" y="36"/>
                </a:lnTo>
                <a:lnTo>
                  <a:pt x="220" y="5"/>
                </a:lnTo>
                <a:cubicBezTo>
                  <a:pt x="217" y="1"/>
                  <a:pt x="212" y="0"/>
                  <a:pt x="207" y="2"/>
                </a:cubicBezTo>
                <a:lnTo>
                  <a:pt x="173" y="18"/>
                </a:lnTo>
                <a:lnTo>
                  <a:pt x="139" y="2"/>
                </a:lnTo>
                <a:cubicBezTo>
                  <a:pt x="134" y="0"/>
                  <a:pt x="128" y="1"/>
                  <a:pt x="125" y="5"/>
                </a:cubicBezTo>
                <a:lnTo>
                  <a:pt x="103" y="36"/>
                </a:lnTo>
                <a:lnTo>
                  <a:pt x="65" y="37"/>
                </a:lnTo>
                <a:cubicBezTo>
                  <a:pt x="60" y="37"/>
                  <a:pt x="55" y="41"/>
                  <a:pt x="55" y="46"/>
                </a:cubicBezTo>
                <a:lnTo>
                  <a:pt x="49" y="84"/>
                </a:lnTo>
                <a:lnTo>
                  <a:pt x="16" y="103"/>
                </a:lnTo>
                <a:cubicBezTo>
                  <a:pt x="11" y="105"/>
                  <a:pt x="9" y="110"/>
                  <a:pt x="11" y="115"/>
                </a:cubicBezTo>
                <a:lnTo>
                  <a:pt x="23" y="151"/>
                </a:lnTo>
                <a:lnTo>
                  <a:pt x="3" y="183"/>
                </a:lnTo>
                <a:cubicBezTo>
                  <a:pt x="0" y="188"/>
                  <a:pt x="1" y="193"/>
                  <a:pt x="4" y="197"/>
                </a:cubicBezTo>
                <a:lnTo>
                  <a:pt x="32" y="223"/>
                </a:lnTo>
                <a:lnTo>
                  <a:pt x="29" y="261"/>
                </a:lnTo>
                <a:cubicBezTo>
                  <a:pt x="28" y="266"/>
                  <a:pt x="31" y="271"/>
                  <a:pt x="36" y="272"/>
                </a:cubicBezTo>
                <a:lnTo>
                  <a:pt x="73" y="282"/>
                </a:lnTo>
                <a:lnTo>
                  <a:pt x="87" y="317"/>
                </a:lnTo>
                <a:cubicBezTo>
                  <a:pt x="90" y="322"/>
                  <a:pt x="95" y="325"/>
                  <a:pt x="100" y="324"/>
                </a:cubicBezTo>
                <a:lnTo>
                  <a:pt x="137" y="316"/>
                </a:lnTo>
                <a:lnTo>
                  <a:pt x="166" y="340"/>
                </a:lnTo>
                <a:cubicBezTo>
                  <a:pt x="168" y="342"/>
                  <a:pt x="170" y="342"/>
                  <a:pt x="173" y="342"/>
                </a:cubicBezTo>
                <a:cubicBezTo>
                  <a:pt x="175" y="342"/>
                  <a:pt x="178" y="342"/>
                  <a:pt x="180" y="340"/>
                </a:cubicBezTo>
                <a:lnTo>
                  <a:pt x="209" y="316"/>
                </a:lnTo>
                <a:lnTo>
                  <a:pt x="246" y="324"/>
                </a:lnTo>
                <a:cubicBezTo>
                  <a:pt x="251" y="325"/>
                  <a:pt x="256" y="322"/>
                  <a:pt x="258" y="317"/>
                </a:cubicBezTo>
                <a:lnTo>
                  <a:pt x="273" y="282"/>
                </a:lnTo>
                <a:lnTo>
                  <a:pt x="309" y="272"/>
                </a:lnTo>
                <a:cubicBezTo>
                  <a:pt x="314" y="271"/>
                  <a:pt x="317" y="266"/>
                  <a:pt x="317" y="261"/>
                </a:cubicBezTo>
                <a:lnTo>
                  <a:pt x="314" y="223"/>
                </a:lnTo>
                <a:lnTo>
                  <a:pt x="341" y="197"/>
                </a:lnTo>
                <a:cubicBezTo>
                  <a:pt x="345" y="193"/>
                  <a:pt x="346" y="188"/>
                  <a:pt x="343" y="183"/>
                </a:cubicBezTo>
                <a:close/>
                <a:moveTo>
                  <a:pt x="251" y="131"/>
                </a:moveTo>
                <a:lnTo>
                  <a:pt x="175" y="245"/>
                </a:lnTo>
                <a:cubicBezTo>
                  <a:pt x="172" y="249"/>
                  <a:pt x="168" y="252"/>
                  <a:pt x="164" y="252"/>
                </a:cubicBezTo>
                <a:cubicBezTo>
                  <a:pt x="159" y="252"/>
                  <a:pt x="154" y="249"/>
                  <a:pt x="151" y="246"/>
                </a:cubicBezTo>
                <a:lnTo>
                  <a:pt x="95" y="190"/>
                </a:lnTo>
                <a:cubicBezTo>
                  <a:pt x="92" y="186"/>
                  <a:pt x="92" y="179"/>
                  <a:pt x="95" y="176"/>
                </a:cubicBezTo>
                <a:lnTo>
                  <a:pt x="109" y="162"/>
                </a:lnTo>
                <a:cubicBezTo>
                  <a:pt x="113" y="158"/>
                  <a:pt x="119" y="158"/>
                  <a:pt x="123" y="162"/>
                </a:cubicBezTo>
                <a:lnTo>
                  <a:pt x="159" y="198"/>
                </a:lnTo>
                <a:lnTo>
                  <a:pt x="219" y="109"/>
                </a:lnTo>
                <a:cubicBezTo>
                  <a:pt x="222" y="104"/>
                  <a:pt x="228" y="103"/>
                  <a:pt x="232" y="106"/>
                </a:cubicBezTo>
                <a:lnTo>
                  <a:pt x="249" y="117"/>
                </a:lnTo>
                <a:cubicBezTo>
                  <a:pt x="253" y="120"/>
                  <a:pt x="254" y="127"/>
                  <a:pt x="251" y="13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ïsľíḋê">
            <a:extLst>
              <a:ext uri="{FF2B5EF4-FFF2-40B4-BE49-F238E27FC236}">
                <a16:creationId xmlns:a16="http://schemas.microsoft.com/office/drawing/2014/main" id="{B76F53B8-E92F-409D-AF99-66B10DAE9346}"/>
              </a:ext>
            </a:extLst>
          </p:cNvPr>
          <p:cNvSpPr/>
          <p:nvPr/>
        </p:nvSpPr>
        <p:spPr>
          <a:xfrm>
            <a:off x="6635829" y="2292675"/>
            <a:ext cx="730204" cy="730204"/>
          </a:xfrm>
          <a:prstGeom prst="ellipse">
            <a:avLst/>
          </a:prstGeom>
          <a:solidFill>
            <a:srgbClr val="E3E3E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fontAlgn="base" indent="-225425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kern="0"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îsļíde">
            <a:extLst>
              <a:ext uri="{FF2B5EF4-FFF2-40B4-BE49-F238E27FC236}">
                <a16:creationId xmlns:a16="http://schemas.microsoft.com/office/drawing/2014/main" id="{515AE2D3-5B2B-457C-AACB-44D66B5D7DDB}"/>
              </a:ext>
            </a:extLst>
          </p:cNvPr>
          <p:cNvSpPr/>
          <p:nvPr/>
        </p:nvSpPr>
        <p:spPr>
          <a:xfrm>
            <a:off x="6823198" y="2483464"/>
            <a:ext cx="355466" cy="348624"/>
          </a:xfrm>
          <a:custGeom>
            <a:gdLst>
              <a:gd fmla="*/ 373273 h 605239" name="connsiteX0"/>
              <a:gd fmla="*/ 373273 h 605239" name="connsiteY0"/>
              <a:gd fmla="*/ 373273 h 605239" name="connsiteX1"/>
              <a:gd fmla="*/ 373273 h 605239" name="connsiteY1"/>
              <a:gd fmla="*/ 373273 h 605239" name="connsiteX2"/>
              <a:gd fmla="*/ 373273 h 605239" name="connsiteY2"/>
              <a:gd fmla="*/ 373273 h 605239" name="connsiteX3"/>
              <a:gd fmla="*/ 373273 h 605239" name="connsiteY3"/>
              <a:gd fmla="*/ 373273 h 605239" name="connsiteX4"/>
              <a:gd fmla="*/ 373273 h 605239" name="connsiteY4"/>
              <a:gd fmla="*/ 373273 h 605239" name="connsiteX5"/>
              <a:gd fmla="*/ 373273 h 605239" name="connsiteY5"/>
              <a:gd fmla="*/ 373273 h 605239" name="connsiteX6"/>
              <a:gd fmla="*/ 373273 h 605239" name="connsiteY6"/>
              <a:gd fmla="*/ 373273 h 605239" name="connsiteX7"/>
              <a:gd fmla="*/ 373273 h 605239" name="connsiteY7"/>
              <a:gd fmla="*/ 373273 h 605239" name="connsiteX8"/>
              <a:gd fmla="*/ 373273 h 605239" name="connsiteY8"/>
              <a:gd fmla="*/ 373273 h 605239" name="connsiteX9"/>
              <a:gd fmla="*/ 373273 h 605239" name="connsiteY9"/>
              <a:gd fmla="*/ 373273 h 605239" name="connsiteX10"/>
              <a:gd fmla="*/ 373273 h 605239" name="connsiteY10"/>
              <a:gd fmla="*/ 373273 h 605239" name="connsiteX11"/>
              <a:gd fmla="*/ 373273 h 605239" name="connsiteY11"/>
              <a:gd fmla="*/ 373273 h 605239" name="connsiteX12"/>
              <a:gd fmla="*/ 373273 h 605239" name="connsiteY12"/>
              <a:gd fmla="*/ 373273 h 605239" name="connsiteX13"/>
              <a:gd fmla="*/ 373273 h 605239" name="connsiteY13"/>
              <a:gd fmla="*/ 373273 h 605239" name="connsiteX14"/>
              <a:gd fmla="*/ 373273 h 605239" name="connsiteY14"/>
              <a:gd fmla="*/ 373273 h 605239" name="connsiteX15"/>
              <a:gd fmla="*/ 373273 h 605239" name="connsiteY15"/>
              <a:gd fmla="*/ 373273 h 605239" name="connsiteX16"/>
              <a:gd fmla="*/ 373273 h 605239" name="connsiteY16"/>
              <a:gd fmla="*/ 373273 h 605239" name="connsiteX17"/>
              <a:gd fmla="*/ 373273 h 605239" name="connsiteY17"/>
              <a:gd fmla="*/ 373273 h 605239" name="connsiteX18"/>
              <a:gd fmla="*/ 373273 h 605239" name="connsiteY18"/>
              <a:gd fmla="*/ 373273 h 605239" name="connsiteX19"/>
              <a:gd fmla="*/ 373273 h 605239" name="connsiteY19"/>
              <a:gd fmla="*/ 373273 h 605239" name="connsiteX20"/>
              <a:gd fmla="*/ 373273 h 605239" name="connsiteY20"/>
              <a:gd fmla="*/ 373273 h 605239" name="connsiteX21"/>
              <a:gd fmla="*/ 373273 h 605239" name="connsiteY21"/>
              <a:gd fmla="*/ 373273 h 605239" name="connsiteX22"/>
              <a:gd fmla="*/ 373273 h 605239" name="connsiteY22"/>
              <a:gd fmla="*/ 373273 h 605239" name="connsiteX23"/>
              <a:gd fmla="*/ 373273 h 605239" name="connsiteY23"/>
              <a:gd fmla="*/ 373273 h 605239" name="connsiteX24"/>
              <a:gd fmla="*/ 373273 h 605239" name="connsiteY24"/>
              <a:gd fmla="*/ 373273 h 605239" name="connsiteX25"/>
              <a:gd fmla="*/ 373273 h 605239" name="connsiteY25"/>
              <a:gd fmla="*/ 373273 h 605239" name="connsiteX26"/>
              <a:gd fmla="*/ 373273 h 605239" name="connsiteY26"/>
              <a:gd fmla="*/ 373273 h 605239" name="connsiteX27"/>
              <a:gd fmla="*/ 373273 h 605239" name="connsiteY27"/>
              <a:gd fmla="*/ 373273 h 605239" name="connsiteX28"/>
              <a:gd fmla="*/ 373273 h 605239" name="connsiteY28"/>
              <a:gd fmla="*/ 373273 h 605239" name="connsiteX29"/>
              <a:gd fmla="*/ 373273 h 605239" name="connsiteY29"/>
              <a:gd fmla="*/ 373273 h 605239" name="connsiteX30"/>
              <a:gd fmla="*/ 373273 h 605239" name="connsiteY30"/>
              <a:gd fmla="*/ 373273 h 605239" name="connsiteX31"/>
              <a:gd fmla="*/ 373273 h 605239" name="connsiteY31"/>
              <a:gd fmla="*/ 373273 h 605239" name="connsiteX32"/>
              <a:gd fmla="*/ 373273 h 605239" name="connsiteY32"/>
              <a:gd fmla="*/ 373273 h 605239" name="connsiteX33"/>
              <a:gd fmla="*/ 373273 h 605239" name="connsiteY33"/>
              <a:gd fmla="*/ 373273 h 605239" name="connsiteX34"/>
              <a:gd fmla="*/ 373273 h 605239" name="connsiteY34"/>
              <a:gd fmla="*/ 373273 h 605239" name="connsiteX35"/>
              <a:gd fmla="*/ 373273 h 605239" name="connsiteY35"/>
              <a:gd fmla="*/ 373273 h 605239" name="connsiteX36"/>
              <a:gd fmla="*/ 373273 h 605239" name="connsiteY36"/>
              <a:gd fmla="*/ 373273 h 605239" name="connsiteX37"/>
              <a:gd fmla="*/ 373273 h 605239" name="connsiteY37"/>
              <a:gd fmla="*/ 373273 h 605239" name="connsiteX38"/>
              <a:gd fmla="*/ 373273 h 605239" name="connsiteY38"/>
              <a:gd fmla="*/ 373273 h 605239" name="connsiteX39"/>
              <a:gd fmla="*/ 373273 h 605239" name="connsiteY39"/>
              <a:gd fmla="*/ 373273 h 605239" name="connsiteX40"/>
              <a:gd fmla="*/ 373273 h 605239" name="connsiteY40"/>
              <a:gd fmla="*/ 373273 h 605239" name="connsiteX41"/>
              <a:gd fmla="*/ 373273 h 605239" name="connsiteY41"/>
              <a:gd fmla="*/ 373273 h 605239" name="connsiteX42"/>
              <a:gd fmla="*/ 373273 h 605239" name="connsiteY42"/>
              <a:gd fmla="*/ 373273 h 605239" name="connsiteX43"/>
              <a:gd fmla="*/ 373273 h 605239" name="connsiteY43"/>
              <a:gd fmla="*/ 373273 h 605239" name="connsiteX44"/>
              <a:gd fmla="*/ 373273 h 605239" name="connsiteY44"/>
              <a:gd fmla="*/ 373273 h 605239" name="connsiteX45"/>
              <a:gd fmla="*/ 373273 h 605239" name="connsiteY45"/>
              <a:gd fmla="*/ 373273 h 605239" name="connsiteX46"/>
              <a:gd fmla="*/ 373273 h 605239" name="connsiteY46"/>
              <a:gd fmla="*/ 373273 h 605239" name="connsiteX47"/>
              <a:gd fmla="*/ 373273 h 605239" name="connsiteY47"/>
              <a:gd fmla="*/ 373273 h 605239" name="connsiteX48"/>
              <a:gd fmla="*/ 373273 h 605239" name="connsiteY48"/>
              <a:gd fmla="*/ 373273 h 605239" name="connsiteX49"/>
              <a:gd fmla="*/ 373273 h 605239" name="connsiteY49"/>
              <a:gd fmla="*/ 373273 h 605239" name="connsiteX50"/>
              <a:gd fmla="*/ 373273 h 605239" name="connsiteY50"/>
              <a:gd fmla="*/ 373273 h 605239" name="connsiteX51"/>
              <a:gd fmla="*/ 373273 h 605239" name="connsiteY51"/>
              <a:gd fmla="*/ 373273 h 605239" name="connsiteX52"/>
              <a:gd fmla="*/ 373273 h 605239" name="connsiteY52"/>
              <a:gd fmla="*/ 373273 h 605239" name="connsiteX53"/>
              <a:gd fmla="*/ 373273 h 605239" name="connsiteY53"/>
              <a:gd fmla="*/ 373273 h 605239" name="connsiteX54"/>
              <a:gd fmla="*/ 373273 h 605239" name="connsiteY54"/>
              <a:gd fmla="*/ 373273 h 605239" name="connsiteX55"/>
              <a:gd fmla="*/ 373273 h 605239" name="connsiteY55"/>
              <a:gd fmla="*/ 373273 h 605239" name="connsiteX56"/>
              <a:gd fmla="*/ 373273 h 605239" name="connsiteY56"/>
              <a:gd fmla="*/ 373273 h 605239" name="connsiteX57"/>
              <a:gd fmla="*/ 373273 h 605239" name="connsiteY57"/>
              <a:gd fmla="*/ 373273 h 605239" name="connsiteX58"/>
              <a:gd fmla="*/ 373273 h 605239" name="connsiteY58"/>
              <a:gd fmla="*/ 373273 h 605239" name="connsiteX59"/>
              <a:gd fmla="*/ 373273 h 605239" name="connsiteY59"/>
              <a:gd fmla="*/ 373273 h 605239" name="connsiteX60"/>
              <a:gd fmla="*/ 373273 h 605239" name="connsiteY60"/>
              <a:gd fmla="*/ 373273 h 605239" name="connsiteX61"/>
              <a:gd fmla="*/ 373273 h 605239" name="connsiteY61"/>
              <a:gd fmla="*/ 373273 h 605239" name="connsiteX62"/>
              <a:gd fmla="*/ 373273 h 605239" name="connsiteY62"/>
              <a:gd fmla="*/ 373273 h 605239" name="connsiteX63"/>
              <a:gd fmla="*/ 373273 h 605239" name="connsiteY63"/>
              <a:gd fmla="*/ 373273 h 605239" name="connsiteX64"/>
              <a:gd fmla="*/ 373273 h 605239" name="connsiteY64"/>
              <a:gd fmla="*/ 373273 h 605239" name="connsiteX65"/>
              <a:gd fmla="*/ 373273 h 605239" name="connsiteY65"/>
              <a:gd fmla="*/ 373273 h 605239" name="connsiteX66"/>
              <a:gd fmla="*/ 373273 h 605239" name="connsiteY66"/>
              <a:gd fmla="*/ 373273 h 605239" name="connsiteX67"/>
              <a:gd fmla="*/ 373273 h 605239" name="connsiteY67"/>
              <a:gd fmla="*/ 373273 h 605239" name="connsiteX68"/>
              <a:gd fmla="*/ 373273 h 605239" name="connsiteY68"/>
              <a:gd fmla="*/ 373273 h 605239" name="connsiteX69"/>
              <a:gd fmla="*/ 373273 h 605239" name="connsiteY69"/>
              <a:gd fmla="*/ 373273 h 605239" name="connsiteX70"/>
              <a:gd fmla="*/ 373273 h 605239" name="connsiteY70"/>
              <a:gd fmla="*/ 373273 h 605239" name="connsiteX71"/>
              <a:gd fmla="*/ 373273 h 605239" name="connsiteY71"/>
              <a:gd fmla="*/ 373273 h 605239" name="connsiteX72"/>
              <a:gd fmla="*/ 373273 h 605239" name="connsiteY72"/>
              <a:gd fmla="*/ 373273 h 605239" name="connsiteX73"/>
              <a:gd fmla="*/ 373273 h 605239" name="connsiteY73"/>
              <a:gd fmla="*/ 373273 h 605239" name="connsiteX74"/>
              <a:gd fmla="*/ 373273 h 605239" name="connsiteY74"/>
              <a:gd fmla="*/ 373273 h 605239" name="connsiteX75"/>
              <a:gd fmla="*/ 373273 h 605239" name="connsiteY75"/>
              <a:gd fmla="*/ 373273 h 605239" name="connsiteX76"/>
              <a:gd fmla="*/ 373273 h 605239" name="connsiteY76"/>
              <a:gd fmla="*/ 373273 h 605239" name="connsiteX77"/>
              <a:gd fmla="*/ 373273 h 605239" name="connsiteY77"/>
              <a:gd fmla="*/ 373273 h 605239" name="connsiteX78"/>
              <a:gd fmla="*/ 373273 h 605239" name="connsiteY78"/>
              <a:gd fmla="*/ 373273 h 605239" name="connsiteX79"/>
              <a:gd fmla="*/ 373273 h 605239" name="connsiteY79"/>
              <a:gd fmla="*/ 373273 h 605239" name="connsiteX80"/>
              <a:gd fmla="*/ 373273 h 605239" name="connsiteY80"/>
              <a:gd fmla="*/ 373273 h 605239" name="connsiteX81"/>
              <a:gd fmla="*/ 373273 h 605239" name="connsiteY81"/>
              <a:gd fmla="*/ 373273 h 605239" name="connsiteX82"/>
              <a:gd fmla="*/ 373273 h 605239" name="connsiteY82"/>
              <a:gd fmla="*/ 373273 h 605239" name="connsiteX83"/>
              <a:gd fmla="*/ 373273 h 605239" name="connsiteY83"/>
              <a:gd fmla="*/ 373273 h 605239" name="connsiteX84"/>
              <a:gd fmla="*/ 373273 h 605239" name="connsiteY84"/>
              <a:gd fmla="*/ 373273 h 605239" name="connsiteX85"/>
              <a:gd fmla="*/ 373273 h 605239" name="connsiteY85"/>
              <a:gd fmla="*/ 373273 h 605239" name="connsiteX86"/>
              <a:gd fmla="*/ 373273 h 605239" name="connsiteY86"/>
              <a:gd fmla="*/ 373273 h 605239" name="connsiteX87"/>
              <a:gd fmla="*/ 373273 h 605239" name="connsiteY87"/>
              <a:gd fmla="*/ 373273 h 605239" name="connsiteX88"/>
              <a:gd fmla="*/ 373273 h 605239" name="connsiteY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b="b" l="l" r="r" t="t"/>
            <a:pathLst>
              <a:path h="582881" w="594321">
                <a:moveTo>
                  <a:pt x="418375" y="222528"/>
                </a:moveTo>
                <a:lnTo>
                  <a:pt x="384902" y="272673"/>
                </a:lnTo>
                <a:lnTo>
                  <a:pt x="418375" y="272673"/>
                </a:lnTo>
                <a:close/>
                <a:moveTo>
                  <a:pt x="425069" y="169041"/>
                </a:moveTo>
                <a:lnTo>
                  <a:pt x="448978" y="169041"/>
                </a:lnTo>
                <a:lnTo>
                  <a:pt x="448978" y="272673"/>
                </a:lnTo>
                <a:lnTo>
                  <a:pt x="470496" y="272673"/>
                </a:lnTo>
                <a:lnTo>
                  <a:pt x="470496" y="300372"/>
                </a:lnTo>
                <a:lnTo>
                  <a:pt x="448978" y="300372"/>
                </a:lnTo>
                <a:lnTo>
                  <a:pt x="448978" y="337622"/>
                </a:lnTo>
                <a:lnTo>
                  <a:pt x="418375" y="337622"/>
                </a:lnTo>
                <a:lnTo>
                  <a:pt x="418375" y="300372"/>
                </a:lnTo>
                <a:lnTo>
                  <a:pt x="351430" y="300372"/>
                </a:lnTo>
                <a:lnTo>
                  <a:pt x="351430" y="276016"/>
                </a:lnTo>
                <a:close/>
                <a:moveTo>
                  <a:pt x="280632" y="168581"/>
                </a:moveTo>
                <a:cubicBezTo>
                  <a:pt x="289241" y="168581"/>
                  <a:pt x="296894" y="169536"/>
                  <a:pt x="303589" y="171924"/>
                </a:cubicBezTo>
                <a:cubicBezTo>
                  <a:pt x="310763" y="174789"/>
                  <a:pt x="316024" y="178131"/>
                  <a:pt x="320807" y="182429"/>
                </a:cubicBezTo>
                <a:cubicBezTo>
                  <a:pt x="325590" y="186727"/>
                  <a:pt x="328937" y="191979"/>
                  <a:pt x="331329" y="198187"/>
                </a:cubicBezTo>
                <a:cubicBezTo>
                  <a:pt x="333720" y="203917"/>
                  <a:pt x="334677" y="210603"/>
                  <a:pt x="334677" y="217288"/>
                </a:cubicBezTo>
                <a:cubicBezTo>
                  <a:pt x="334677" y="223973"/>
                  <a:pt x="334198" y="229703"/>
                  <a:pt x="332285" y="234956"/>
                </a:cubicBezTo>
                <a:cubicBezTo>
                  <a:pt x="330372" y="240686"/>
                  <a:pt x="327981" y="245461"/>
                  <a:pt x="324633" y="250714"/>
                </a:cubicBezTo>
                <a:cubicBezTo>
                  <a:pt x="321285" y="255012"/>
                  <a:pt x="316503" y="260264"/>
                  <a:pt x="309807" y="266472"/>
                </a:cubicBezTo>
                <a:cubicBezTo>
                  <a:pt x="303589" y="273157"/>
                  <a:pt x="295459" y="279842"/>
                  <a:pt x="285893" y="287960"/>
                </a:cubicBezTo>
                <a:cubicBezTo>
                  <a:pt x="280632" y="292735"/>
                  <a:pt x="275850" y="296556"/>
                  <a:pt x="271545" y="300376"/>
                </a:cubicBezTo>
                <a:cubicBezTo>
                  <a:pt x="267719" y="304196"/>
                  <a:pt x="264850" y="307061"/>
                  <a:pt x="262937" y="309449"/>
                </a:cubicBezTo>
                <a:lnTo>
                  <a:pt x="335155" y="309449"/>
                </a:lnTo>
                <a:lnTo>
                  <a:pt x="335155" y="337622"/>
                </a:lnTo>
                <a:lnTo>
                  <a:pt x="220849" y="337622"/>
                </a:lnTo>
                <a:cubicBezTo>
                  <a:pt x="220849" y="324252"/>
                  <a:pt x="224197" y="312314"/>
                  <a:pt x="230414" y="302763"/>
                </a:cubicBezTo>
                <a:cubicBezTo>
                  <a:pt x="233762" y="297988"/>
                  <a:pt x="238067" y="293213"/>
                  <a:pt x="243806" y="287483"/>
                </a:cubicBezTo>
                <a:cubicBezTo>
                  <a:pt x="249067" y="282230"/>
                  <a:pt x="256241" y="276022"/>
                  <a:pt x="264371" y="269337"/>
                </a:cubicBezTo>
                <a:cubicBezTo>
                  <a:pt x="271545" y="263607"/>
                  <a:pt x="277763" y="258354"/>
                  <a:pt x="283024" y="253579"/>
                </a:cubicBezTo>
                <a:cubicBezTo>
                  <a:pt x="287806" y="249281"/>
                  <a:pt x="292111" y="244984"/>
                  <a:pt x="294980" y="241164"/>
                </a:cubicBezTo>
                <a:cubicBezTo>
                  <a:pt x="298328" y="237343"/>
                  <a:pt x="300241" y="233523"/>
                  <a:pt x="301676" y="229703"/>
                </a:cubicBezTo>
                <a:cubicBezTo>
                  <a:pt x="303111" y="225883"/>
                  <a:pt x="303589" y="221585"/>
                  <a:pt x="303589" y="216810"/>
                </a:cubicBezTo>
                <a:cubicBezTo>
                  <a:pt x="303589" y="209647"/>
                  <a:pt x="301676" y="203917"/>
                  <a:pt x="297372" y="200097"/>
                </a:cubicBezTo>
                <a:cubicBezTo>
                  <a:pt x="293546" y="196277"/>
                  <a:pt x="287806" y="194367"/>
                  <a:pt x="280154" y="194367"/>
                </a:cubicBezTo>
                <a:cubicBezTo>
                  <a:pt x="277285" y="194367"/>
                  <a:pt x="273937" y="194844"/>
                  <a:pt x="271067" y="195799"/>
                </a:cubicBezTo>
                <a:cubicBezTo>
                  <a:pt x="268197" y="197232"/>
                  <a:pt x="265806" y="199142"/>
                  <a:pt x="263893" y="201530"/>
                </a:cubicBezTo>
                <a:cubicBezTo>
                  <a:pt x="261502" y="203917"/>
                  <a:pt x="259589" y="207260"/>
                  <a:pt x="258154" y="210603"/>
                </a:cubicBezTo>
                <a:cubicBezTo>
                  <a:pt x="256719" y="214423"/>
                  <a:pt x="255763" y="218720"/>
                  <a:pt x="255763" y="223495"/>
                </a:cubicBezTo>
                <a:lnTo>
                  <a:pt x="224197" y="223495"/>
                </a:lnTo>
                <a:cubicBezTo>
                  <a:pt x="224675" y="215378"/>
                  <a:pt x="226588" y="207737"/>
                  <a:pt x="229458" y="201052"/>
                </a:cubicBezTo>
                <a:cubicBezTo>
                  <a:pt x="232806" y="193889"/>
                  <a:pt x="236632" y="188159"/>
                  <a:pt x="241415" y="183384"/>
                </a:cubicBezTo>
                <a:cubicBezTo>
                  <a:pt x="246197" y="178609"/>
                  <a:pt x="251936" y="174789"/>
                  <a:pt x="258632" y="172401"/>
                </a:cubicBezTo>
                <a:cubicBezTo>
                  <a:pt x="265328" y="169536"/>
                  <a:pt x="272502" y="168581"/>
                  <a:pt x="280632" y="168581"/>
                </a:cubicBezTo>
                <a:close/>
                <a:moveTo>
                  <a:pt x="107583" y="110843"/>
                </a:moveTo>
                <a:cubicBezTo>
                  <a:pt x="128620" y="114185"/>
                  <a:pt x="145833" y="142833"/>
                  <a:pt x="155873" y="159544"/>
                </a:cubicBezTo>
                <a:cubicBezTo>
                  <a:pt x="166870" y="178642"/>
                  <a:pt x="181213" y="206812"/>
                  <a:pt x="178344" y="227820"/>
                </a:cubicBezTo>
                <a:cubicBezTo>
                  <a:pt x="176910" y="241666"/>
                  <a:pt x="165913" y="251693"/>
                  <a:pt x="156351" y="259332"/>
                </a:cubicBezTo>
                <a:cubicBezTo>
                  <a:pt x="150614" y="264107"/>
                  <a:pt x="142486" y="270314"/>
                  <a:pt x="135314" y="274611"/>
                </a:cubicBezTo>
                <a:cubicBezTo>
                  <a:pt x="126230" y="280340"/>
                  <a:pt x="116189" y="286547"/>
                  <a:pt x="112843" y="296574"/>
                </a:cubicBezTo>
                <a:cubicBezTo>
                  <a:pt x="106149" y="317105"/>
                  <a:pt x="117146" y="337635"/>
                  <a:pt x="125752" y="352437"/>
                </a:cubicBezTo>
                <a:cubicBezTo>
                  <a:pt x="143920" y="383949"/>
                  <a:pt x="166870" y="412119"/>
                  <a:pt x="192210" y="435514"/>
                </a:cubicBezTo>
                <a:cubicBezTo>
                  <a:pt x="203207" y="445541"/>
                  <a:pt x="224244" y="463207"/>
                  <a:pt x="246237" y="461297"/>
                </a:cubicBezTo>
                <a:cubicBezTo>
                  <a:pt x="257712" y="460342"/>
                  <a:pt x="267274" y="449838"/>
                  <a:pt x="275880" y="441244"/>
                </a:cubicBezTo>
                <a:cubicBezTo>
                  <a:pt x="275880" y="441244"/>
                  <a:pt x="276358" y="441244"/>
                  <a:pt x="276358" y="441244"/>
                </a:cubicBezTo>
                <a:cubicBezTo>
                  <a:pt x="277793" y="439811"/>
                  <a:pt x="279227" y="437902"/>
                  <a:pt x="281139" y="436947"/>
                </a:cubicBezTo>
                <a:cubicBezTo>
                  <a:pt x="281139" y="436469"/>
                  <a:pt x="281618" y="436469"/>
                  <a:pt x="281618" y="435992"/>
                </a:cubicBezTo>
                <a:lnTo>
                  <a:pt x="281618" y="436469"/>
                </a:lnTo>
                <a:cubicBezTo>
                  <a:pt x="289267" y="429785"/>
                  <a:pt x="295483" y="425010"/>
                  <a:pt x="299786" y="422146"/>
                </a:cubicBezTo>
                <a:cubicBezTo>
                  <a:pt x="301220" y="421191"/>
                  <a:pt x="302655" y="420236"/>
                  <a:pt x="303611" y="419758"/>
                </a:cubicBezTo>
                <a:lnTo>
                  <a:pt x="304567" y="419281"/>
                </a:lnTo>
                <a:cubicBezTo>
                  <a:pt x="310783" y="415461"/>
                  <a:pt x="316998" y="412596"/>
                  <a:pt x="324648" y="412119"/>
                </a:cubicBezTo>
                <a:cubicBezTo>
                  <a:pt x="348076" y="411641"/>
                  <a:pt x="379153" y="436947"/>
                  <a:pt x="393497" y="449838"/>
                </a:cubicBezTo>
                <a:cubicBezTo>
                  <a:pt x="407840" y="463207"/>
                  <a:pt x="431268" y="488512"/>
                  <a:pt x="427921" y="508565"/>
                </a:cubicBezTo>
                <a:cubicBezTo>
                  <a:pt x="426965" y="515250"/>
                  <a:pt x="422662" y="520502"/>
                  <a:pt x="418837" y="524799"/>
                </a:cubicBezTo>
                <a:cubicBezTo>
                  <a:pt x="418837" y="524799"/>
                  <a:pt x="418359" y="524799"/>
                  <a:pt x="418359" y="524799"/>
                </a:cubicBezTo>
                <a:cubicBezTo>
                  <a:pt x="416446" y="527186"/>
                  <a:pt x="414056" y="528619"/>
                  <a:pt x="412143" y="530529"/>
                </a:cubicBezTo>
                <a:cubicBezTo>
                  <a:pt x="404972" y="536735"/>
                  <a:pt x="392541" y="547240"/>
                  <a:pt x="377241" y="557744"/>
                </a:cubicBezTo>
                <a:cubicBezTo>
                  <a:pt x="376763" y="557744"/>
                  <a:pt x="376763" y="557744"/>
                  <a:pt x="376763" y="557744"/>
                </a:cubicBezTo>
                <a:cubicBezTo>
                  <a:pt x="349510" y="576365"/>
                  <a:pt x="318911" y="587346"/>
                  <a:pt x="275402" y="581139"/>
                </a:cubicBezTo>
                <a:cubicBezTo>
                  <a:pt x="235718" y="575887"/>
                  <a:pt x="209422" y="561086"/>
                  <a:pt x="182648" y="542942"/>
                </a:cubicBezTo>
                <a:cubicBezTo>
                  <a:pt x="134836" y="510475"/>
                  <a:pt x="94196" y="465117"/>
                  <a:pt x="62640" y="420713"/>
                </a:cubicBezTo>
                <a:cubicBezTo>
                  <a:pt x="32997" y="378697"/>
                  <a:pt x="485" y="325222"/>
                  <a:pt x="7" y="257900"/>
                </a:cubicBezTo>
                <a:cubicBezTo>
                  <a:pt x="-471" y="208722"/>
                  <a:pt x="20566" y="173390"/>
                  <a:pt x="46384" y="148562"/>
                </a:cubicBezTo>
                <a:cubicBezTo>
                  <a:pt x="48297" y="146652"/>
                  <a:pt x="50209" y="145220"/>
                  <a:pt x="51644" y="143787"/>
                </a:cubicBezTo>
                <a:cubicBezTo>
                  <a:pt x="52122" y="143310"/>
                  <a:pt x="52600" y="142833"/>
                  <a:pt x="53078" y="142833"/>
                </a:cubicBezTo>
                <a:cubicBezTo>
                  <a:pt x="64553" y="132328"/>
                  <a:pt x="77940" y="122302"/>
                  <a:pt x="82721" y="118960"/>
                </a:cubicBezTo>
                <a:cubicBezTo>
                  <a:pt x="89893" y="113230"/>
                  <a:pt x="98021" y="108933"/>
                  <a:pt x="107583" y="110843"/>
                </a:cubicBezTo>
                <a:close/>
                <a:moveTo>
                  <a:pt x="339460" y="0"/>
                </a:moveTo>
                <a:cubicBezTo>
                  <a:pt x="480040" y="0"/>
                  <a:pt x="594321" y="114119"/>
                  <a:pt x="594321" y="254978"/>
                </a:cubicBezTo>
                <a:cubicBezTo>
                  <a:pt x="594321" y="355727"/>
                  <a:pt x="535507" y="443107"/>
                  <a:pt x="449916" y="484171"/>
                </a:cubicBezTo>
                <a:cubicBezTo>
                  <a:pt x="446090" y="472711"/>
                  <a:pt x="438440" y="461252"/>
                  <a:pt x="430311" y="451224"/>
                </a:cubicBezTo>
                <a:cubicBezTo>
                  <a:pt x="504426" y="416845"/>
                  <a:pt x="556068" y="341880"/>
                  <a:pt x="556068" y="254978"/>
                </a:cubicBezTo>
                <a:cubicBezTo>
                  <a:pt x="556068" y="135606"/>
                  <a:pt x="459001" y="38199"/>
                  <a:pt x="339460" y="38199"/>
                </a:cubicBezTo>
                <a:cubicBezTo>
                  <a:pt x="268213" y="38199"/>
                  <a:pt x="204618" y="73055"/>
                  <a:pt x="164930" y="126534"/>
                </a:cubicBezTo>
                <a:cubicBezTo>
                  <a:pt x="157758" y="116029"/>
                  <a:pt x="149151" y="105524"/>
                  <a:pt x="138631" y="97885"/>
                </a:cubicBezTo>
                <a:cubicBezTo>
                  <a:pt x="185491" y="38199"/>
                  <a:pt x="258172" y="0"/>
                  <a:pt x="339460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55293CCC-E28C-46D2-89C5-7FF24B52BE43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57FE89D-C903-4E0D-AAEE-5C8866E224E6}"/>
              </a:ext>
            </a:extLst>
          </p:cNvPr>
          <p:cNvSpPr txBox="1"/>
          <p:nvPr/>
        </p:nvSpPr>
        <p:spPr>
          <a:xfrm>
            <a:off x="1099595" y="391589"/>
            <a:ext cx="2958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cs typeface="+mn-ea"/>
                <a:sym typeface="+mn-lt"/>
              </a:rPr>
              <a:t>单击添加标题</a:t>
            </a:r>
          </a:p>
        </p:txBody>
      </p:sp>
    </p:spTree>
    <p:extLst>
      <p:ext uri="{BB962C8B-B14F-4D97-AF65-F5344CB8AC3E}">
        <p14:creationId val="2401570247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 nodeType="clickPar">
                      <p:stCondLst>
                        <p:cond delay="indefinite"/>
                      </p:stCondLst>
                      <p:childTnLst>
                        <p:par>
                          <p:cTn fill="hold" id="6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2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29"/>
      <p:bldP grpId="0" spid="30"/>
      <p:bldP grpId="0" spid="27"/>
      <p:bldP grpId="0" spid="28"/>
      <p:bldP grpId="0" spid="25"/>
      <p:bldP grpId="0" spid="26"/>
      <p:bldP grpId="0" spid="23"/>
      <p:bldP grpId="0" spid="24"/>
      <p:bldP grpId="0" spid="21"/>
      <p:bldP grpId="0" spid="22"/>
      <p:bldP grpId="0" spid="19"/>
      <p:bldP grpId="0" spid="20"/>
      <p:bldP grpId="0" spid="17"/>
      <p:bldP grpId="0" spid="18"/>
      <p:bldP grpId="0" spid="15"/>
      <p:bldP grpId="0" spid="16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C501DE2A-793B-4179-ACAC-B4B309D7B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b="-2"/>
          <a:stretch>
            <a:fillRect/>
          </a:stretch>
        </p:blipFill>
        <p:spPr>
          <a:xfrm rot="5400000">
            <a:off x="2711368" y="-2711369"/>
            <a:ext cx="6858003" cy="1228073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D057525E-930A-4D90-97BF-483AC713C350}"/>
              </a:ext>
            </a:extLst>
          </p:cNvPr>
          <p:cNvGrpSpPr/>
          <p:nvPr/>
        </p:nvGrpSpPr>
        <p:grpSpPr>
          <a:xfrm rot="17808550">
            <a:off x="-3422764" y="3220922"/>
            <a:ext cx="12192001" cy="1296997"/>
            <a:chOff x="-205174" y="3664177"/>
            <a:chExt cx="12192001" cy="1296029"/>
          </a:xfrm>
        </p:grpSpPr>
        <p:sp>
          <p:nvSpPr>
            <p:cNvPr id="33" name="任意多边形 3">
              <a:extLst>
                <a:ext uri="{FF2B5EF4-FFF2-40B4-BE49-F238E27FC236}">
                  <a16:creationId xmlns:a16="http://schemas.microsoft.com/office/drawing/2014/main" id="{E7A193D4-809A-4D3D-AD72-B50A7841D785}"/>
                </a:ext>
              </a:extLst>
            </p:cNvPr>
            <p:cNvSpPr/>
            <p:nvPr/>
          </p:nvSpPr>
          <p:spPr>
            <a:xfrm>
              <a:off x="-205174" y="4108615"/>
              <a:ext cx="12192001" cy="571073"/>
            </a:xfrm>
            <a:custGeom>
              <a:gdLst>
                <a:gd fmla="*/ 0 w 12192000" name="connsiteX0"/>
                <a:gd fmla="*/ 571500 h 571500" name="connsiteY0"/>
                <a:gd fmla="*/ 2476500 w 12192000" name="connsiteX1"/>
                <a:gd fmla="*/ 476250 h 571500" name="connsiteY1"/>
                <a:gd fmla="*/ 4533900 w 12192000" name="connsiteX2"/>
                <a:gd fmla="*/ 19050 h 571500" name="connsiteY2"/>
                <a:gd fmla="*/ 6743700 w 12192000" name="connsiteX3"/>
                <a:gd fmla="*/ 495300 h 571500" name="connsiteY3"/>
                <a:gd fmla="*/ 8896350 w 12192000" name="connsiteX4"/>
                <a:gd fmla="*/ 533400 h 571500" name="connsiteY4"/>
                <a:gd fmla="*/ 10325100 w 12192000" name="connsiteX5"/>
                <a:gd fmla="*/ 381000 h 571500" name="connsiteY5"/>
                <a:gd fmla="*/ 12192000 w 12192000" name="connsiteX6"/>
                <a:gd fmla="*/ 0 h 57150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571500" w="12192000">
                  <a:moveTo>
                    <a:pt x="0" y="571500"/>
                  </a:moveTo>
                  <a:cubicBezTo>
                    <a:pt x="860425" y="569912"/>
                    <a:pt x="1720850" y="568325"/>
                    <a:pt x="2476500" y="476250"/>
                  </a:cubicBezTo>
                  <a:cubicBezTo>
                    <a:pt x="3232150" y="384175"/>
                    <a:pt x="3822700" y="15875"/>
                    <a:pt x="4533900" y="19050"/>
                  </a:cubicBezTo>
                  <a:cubicBezTo>
                    <a:pt x="5245100" y="22225"/>
                    <a:pt x="6016625" y="409575"/>
                    <a:pt x="6743700" y="495300"/>
                  </a:cubicBezTo>
                  <a:cubicBezTo>
                    <a:pt x="7470775" y="581025"/>
                    <a:pt x="8299450" y="552450"/>
                    <a:pt x="8896350" y="533400"/>
                  </a:cubicBezTo>
                  <a:cubicBezTo>
                    <a:pt x="9493250" y="514350"/>
                    <a:pt x="9775825" y="469900"/>
                    <a:pt x="10325100" y="381000"/>
                  </a:cubicBezTo>
                  <a:cubicBezTo>
                    <a:pt x="10874375" y="292100"/>
                    <a:pt x="11533187" y="146050"/>
                    <a:pt x="12192000" y="0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4" name="任意多边形 5">
              <a:extLst>
                <a:ext uri="{FF2B5EF4-FFF2-40B4-BE49-F238E27FC236}">
                  <a16:creationId xmlns:a16="http://schemas.microsoft.com/office/drawing/2014/main" id="{F86C8F38-25B6-4DF1-B9CA-465101113CBE}"/>
                </a:ext>
              </a:extLst>
            </p:cNvPr>
            <p:cNvSpPr/>
            <p:nvPr/>
          </p:nvSpPr>
          <p:spPr>
            <a:xfrm>
              <a:off x="-130409" y="3664177"/>
              <a:ext cx="12115801" cy="893096"/>
            </a:xfrm>
            <a:custGeom>
              <a:gdLst>
                <a:gd fmla="*/ 0 w 12115800" name="connsiteX0"/>
                <a:gd fmla="*/ 175657 h 893827" name="connsiteY0"/>
                <a:gd fmla="*/ 1562100 w 12115800" name="connsiteX1"/>
                <a:gd fmla="*/ 137557 h 893827" name="connsiteY1"/>
                <a:gd fmla="*/ 3448050 w 12115800" name="connsiteX2"/>
                <a:gd fmla="*/ 728107 h 893827" name="connsiteY2"/>
                <a:gd fmla="*/ 4743450 w 12115800" name="connsiteX3"/>
                <a:gd fmla="*/ 861457 h 893827" name="connsiteY3"/>
                <a:gd fmla="*/ 7277100 w 12115800" name="connsiteX4"/>
                <a:gd fmla="*/ 213757 h 893827" name="connsiteY4"/>
                <a:gd fmla="*/ 8743950 w 12115800" name="connsiteX5"/>
                <a:gd fmla="*/ 4207 h 893827" name="connsiteY5"/>
                <a:gd fmla="*/ 10763250 w 12115800" name="connsiteX6"/>
                <a:gd fmla="*/ 366157 h 893827" name="connsiteY6"/>
                <a:gd fmla="*/ 12115800 w 12115800" name="connsiteX7"/>
                <a:gd fmla="*/ 747157 h 893827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893827" w="12115800">
                  <a:moveTo>
                    <a:pt x="0" y="175657"/>
                  </a:moveTo>
                  <a:cubicBezTo>
                    <a:pt x="493712" y="110569"/>
                    <a:pt x="987425" y="45482"/>
                    <a:pt x="1562100" y="137557"/>
                  </a:cubicBezTo>
                  <a:cubicBezTo>
                    <a:pt x="2136775" y="229632"/>
                    <a:pt x="2917825" y="607457"/>
                    <a:pt x="3448050" y="728107"/>
                  </a:cubicBezTo>
                  <a:cubicBezTo>
                    <a:pt x="3978275" y="848757"/>
                    <a:pt x="4105275" y="947182"/>
                    <a:pt x="4743450" y="861457"/>
                  </a:cubicBezTo>
                  <a:cubicBezTo>
                    <a:pt x="5381625" y="775732"/>
                    <a:pt x="6610350" y="356632"/>
                    <a:pt x="7277100" y="213757"/>
                  </a:cubicBezTo>
                  <a:cubicBezTo>
                    <a:pt x="7943850" y="70882"/>
                    <a:pt x="8162925" y="-21193"/>
                    <a:pt x="8743950" y="4207"/>
                  </a:cubicBezTo>
                  <a:cubicBezTo>
                    <a:pt x="9324975" y="29607"/>
                    <a:pt x="10201275" y="242332"/>
                    <a:pt x="10763250" y="366157"/>
                  </a:cubicBezTo>
                  <a:cubicBezTo>
                    <a:pt x="11325225" y="489982"/>
                    <a:pt x="11720512" y="618569"/>
                    <a:pt x="12115800" y="747157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ECE941DF-D8B0-4F70-82ED-8BE99988D7FA}"/>
                </a:ext>
              </a:extLst>
            </p:cNvPr>
            <p:cNvSpPr/>
            <p:nvPr/>
          </p:nvSpPr>
          <p:spPr>
            <a:xfrm flipV="1">
              <a:off x="2292832" y="4548667"/>
              <a:ext cx="47625" cy="4758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algn="tr" blurRad="152400" dir="8100000" dist="63500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 sz="319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0AC5E33E-FA36-41AE-8E32-FE09F4DFF131}"/>
                </a:ext>
              </a:extLst>
            </p:cNvPr>
            <p:cNvSpPr/>
            <p:nvPr/>
          </p:nvSpPr>
          <p:spPr>
            <a:xfrm flipH="1">
              <a:off x="3652545" y="4426613"/>
              <a:ext cx="533992" cy="53359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 sz="319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2C2E476A-3CB5-4505-BE1F-6D64A500840D}"/>
                </a:ext>
              </a:extLst>
            </p:cNvPr>
            <p:cNvSpPr/>
            <p:nvPr/>
          </p:nvSpPr>
          <p:spPr>
            <a:xfrm>
              <a:off x="9007090" y="4583383"/>
              <a:ext cx="206375" cy="206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 sz="319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0204AEB7-7BBA-4829-9C55-ABD2BBA6F480}"/>
                </a:ext>
              </a:extLst>
            </p:cNvPr>
            <p:cNvSpPr/>
            <p:nvPr/>
          </p:nvSpPr>
          <p:spPr>
            <a:xfrm>
              <a:off x="5377945" y="4239858"/>
              <a:ext cx="204787" cy="20622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 sz="319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8C6E1E9B-011D-4EFF-9281-E93AF9C7D3E5}"/>
                </a:ext>
              </a:extLst>
            </p:cNvPr>
            <p:cNvSpPr/>
            <p:nvPr/>
          </p:nvSpPr>
          <p:spPr>
            <a:xfrm>
              <a:off x="3466954" y="4241106"/>
              <a:ext cx="46037" cy="4441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charset="0" panose="020b0604020202020204" pitchFamily="34" typeface="Arial"/>
                <a:buNone/>
                <a:defRPr/>
              </a:pPr>
              <a:endParaRPr altLang="en-US" lang="zh-CN" sz="319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椭圆 39">
            <a:extLst>
              <a:ext uri="{FF2B5EF4-FFF2-40B4-BE49-F238E27FC236}">
                <a16:creationId xmlns:a16="http://schemas.microsoft.com/office/drawing/2014/main" id="{6ACC67A4-ABDC-4224-831B-47312C75D1BD}"/>
              </a:ext>
            </a:extLst>
          </p:cNvPr>
          <p:cNvSpPr/>
          <p:nvPr/>
        </p:nvSpPr>
        <p:spPr>
          <a:xfrm>
            <a:off x="1537706" y="2095500"/>
            <a:ext cx="2667000" cy="2667000"/>
          </a:xfrm>
          <a:prstGeom prst="ellipse">
            <a:avLst/>
          </a:prstGeom>
          <a:gradFill flip="none" rotWithShape="1">
            <a:gsLst>
              <a:gs pos="24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100000" t="100000"/>
            </a:path>
            <a:tileRect b="-100000" r="-100000"/>
          </a:gradFill>
          <a:ln w="38100">
            <a:solidFill>
              <a:schemeClr val="bg1"/>
            </a:solidFill>
          </a:ln>
          <a:effectLst>
            <a:outerShdw algn="tr" blurRad="152400" dir="8100000" dist="63500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charset="0" panose="020b0604020202020204" pitchFamily="34" typeface="Arial"/>
              <a:buNone/>
              <a:defRPr/>
            </a:pPr>
            <a:endParaRPr altLang="en-US" lang="zh-CN" sz="319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3C710CE4-8893-4366-8DA5-291875EB66BC}"/>
              </a:ext>
            </a:extLst>
          </p:cNvPr>
          <p:cNvSpPr/>
          <p:nvPr/>
        </p:nvSpPr>
        <p:spPr>
          <a:xfrm>
            <a:off x="1766032" y="2133411"/>
            <a:ext cx="136525" cy="1349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charset="0" panose="020b0604020202020204" pitchFamily="34" typeface="Arial"/>
              <a:buNone/>
              <a:defRPr/>
            </a:pPr>
            <a:endParaRPr altLang="en-US" lang="zh-CN" sz="319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A3D221E5-6C63-446E-B32C-89C0BBAC8BE5}"/>
              </a:ext>
            </a:extLst>
          </p:cNvPr>
          <p:cNvSpPr txBox="1"/>
          <p:nvPr/>
        </p:nvSpPr>
        <p:spPr>
          <a:xfrm>
            <a:off x="1686337" y="2828732"/>
            <a:ext cx="2437130" cy="11887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altLang="zh-CN" lang="en-US" smtClean="0" sz="72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20XX</a:t>
            </a:r>
          </a:p>
        </p:txBody>
      </p:sp>
      <p:sp>
        <p:nvSpPr>
          <p:cNvPr id="43" name="ïŝľîdé">
            <a:extLst>
              <a:ext uri="{FF2B5EF4-FFF2-40B4-BE49-F238E27FC236}">
                <a16:creationId xmlns:a16="http://schemas.microsoft.com/office/drawing/2014/main" id="{2308AD57-CA81-48DE-9B11-BD8E7A486003}"/>
              </a:ext>
            </a:extLst>
          </p:cNvPr>
          <p:cNvSpPr txBox="1"/>
          <p:nvPr/>
        </p:nvSpPr>
        <p:spPr>
          <a:xfrm>
            <a:off x="7087178" y="4071278"/>
            <a:ext cx="3586651" cy="1195083"/>
          </a:xfrm>
          <a:prstGeom prst="rect">
            <a:avLst/>
          </a:prstGeom>
          <a:noFill/>
        </p:spPr>
        <p:txBody>
          <a:bodyPr anchor="ctr" anchorCtr="0" bIns="45720" lIns="91440" rIns="91440" tIns="45720" wrap="square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altLang="zh-CN" lang="en-US" sz="1200">
                <a:cs typeface="+mn-ea"/>
                <a:sym typeface="+mn-lt"/>
              </a:rPr>
              <a:t>Theme color makes PPT more convenient to change.Adjust the spacing to adapt to Chinese typesetting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D80D5D07-7D5E-4A14-BBA0-1DCDD6183E5F}"/>
              </a:ext>
            </a:extLst>
          </p:cNvPr>
          <p:cNvSpPr txBox="1"/>
          <p:nvPr/>
        </p:nvSpPr>
        <p:spPr>
          <a:xfrm>
            <a:off x="6951663" y="2194675"/>
            <a:ext cx="4319284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8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谢谢大家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863C0A0-3532-46E0-851B-101FBC2E6E7D}"/>
              </a:ext>
            </a:extLst>
          </p:cNvPr>
          <p:cNvSpPr/>
          <p:nvPr/>
        </p:nvSpPr>
        <p:spPr>
          <a:xfrm>
            <a:off x="7178618" y="1836538"/>
            <a:ext cx="1315142" cy="18824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B9B667B-FC54-4825-AC91-7F3A1EEAFD15}"/>
              </a:ext>
            </a:extLst>
          </p:cNvPr>
          <p:cNvSpPr txBox="1"/>
          <p:nvPr/>
        </p:nvSpPr>
        <p:spPr>
          <a:xfrm>
            <a:off x="7042313" y="3688008"/>
            <a:ext cx="422863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en-US" lang="zh-CN" smtClean="0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工作概述/企业介绍/商务策划书</a:t>
            </a:r>
          </a:p>
        </p:txBody>
      </p:sp>
    </p:spTree>
    <p:extLst>
      <p:ext uri="{BB962C8B-B14F-4D97-AF65-F5344CB8AC3E}">
        <p14:creationId val="4116192200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  <p:bldP grpId="0" spid="41"/>
      <p:bldP grpId="0" spid="42"/>
      <p:bldP grpId="0" spid="43"/>
      <p:bldP grpId="0" spid="44"/>
      <p:bldP grpId="0" spid="3"/>
      <p:bldP grpId="0" spid="4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更多精品PPT资源尽在—优页PPT！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 defTabSz="914400"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 defTabSz="914400"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 defTabSz="914400"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字体下载：www.youyedoc.com/ziti/                       绘本故事PPT：www.youyedoc.com/gushi/</a:t>
            </a:r>
          </a:p>
          <a:p>
            <a:pPr defTabSz="914400"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PPT课件：www.youyedoc.com/kejian/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412716215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4C04082F-D953-43AD-A72D-9ABECFA1F1D5}"/>
              </a:ext>
            </a:extLst>
          </p:cNvPr>
          <p:cNvSpPr/>
          <p:nvPr/>
        </p:nvSpPr>
        <p:spPr>
          <a:xfrm>
            <a:off x="9570851" y="2240031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43D5A3-0A1C-49A0-939D-96C9D9046FC0}"/>
              </a:ext>
            </a:extLst>
          </p:cNvPr>
          <p:cNvSpPr txBox="1"/>
          <p:nvPr/>
        </p:nvSpPr>
        <p:spPr>
          <a:xfrm>
            <a:off x="6879689" y="1993784"/>
            <a:ext cx="3412070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16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3020202020204" pitchFamily="34" typeface="Agency FB"/>
                <a:cs typeface="+mn-ea"/>
                <a:sym typeface="+mn-lt"/>
              </a:rPr>
              <a:t>0 1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22150D-C565-4BF5-A309-DF25E52274CE}"/>
              </a:ext>
            </a:extLst>
          </p:cNvPr>
          <p:cNvSpPr txBox="1"/>
          <p:nvPr/>
        </p:nvSpPr>
        <p:spPr>
          <a:xfrm>
            <a:off x="5092738" y="3684365"/>
            <a:ext cx="158467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PART.</a:t>
            </a:r>
          </a:p>
        </p:txBody>
      </p:sp>
      <p:sp>
        <p:nvSpPr>
          <p:cNvPr id="6" name="ïŝľîdé">
            <a:extLst>
              <a:ext uri="{FF2B5EF4-FFF2-40B4-BE49-F238E27FC236}">
                <a16:creationId xmlns:a16="http://schemas.microsoft.com/office/drawing/2014/main" id="{52896AC1-0EDD-4BBE-AE6F-819218FE5823}"/>
              </a:ext>
            </a:extLst>
          </p:cNvPr>
          <p:cNvSpPr txBox="1"/>
          <p:nvPr/>
        </p:nvSpPr>
        <p:spPr>
          <a:xfrm>
            <a:off x="6926160" y="4751606"/>
            <a:ext cx="4459588" cy="1195083"/>
          </a:xfrm>
          <a:prstGeom prst="rect">
            <a:avLst/>
          </a:prstGeom>
          <a:noFill/>
        </p:spPr>
        <p:txBody>
          <a:bodyPr anchor="ctr" anchorCtr="0" bIns="45720" lIns="91440" rIns="91440" tIns="45720" wrap="square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altLang="zh-CN" lang="en-US" sz="120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altLang="zh-CN" lang="en-US" sz="120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9A3E9F1-3D98-4E70-8ED3-875C5BBB4358}"/>
              </a:ext>
            </a:extLst>
          </p:cNvPr>
          <p:cNvCxnSpPr/>
          <p:nvPr/>
        </p:nvCxnSpPr>
        <p:spPr>
          <a:xfrm flipH="1">
            <a:off x="558800" y="782320"/>
            <a:ext cx="0" cy="162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A38C1F8-5E5A-465B-A0B9-2D91EE5DB74A}"/>
              </a:ext>
            </a:extLst>
          </p:cNvPr>
          <p:cNvSpPr txBox="1"/>
          <p:nvPr/>
        </p:nvSpPr>
        <p:spPr>
          <a:xfrm>
            <a:off x="728170" y="751912"/>
            <a:ext cx="396240" cy="248374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zh-CN" lang="en-US" sz="1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F995229-29B7-4D5F-9343-A7359A5805F7}"/>
              </a:ext>
            </a:extLst>
          </p:cNvPr>
          <p:cNvSpPr/>
          <p:nvPr/>
        </p:nvSpPr>
        <p:spPr>
          <a:xfrm>
            <a:off x="-6659293" y="-689258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40815B7-8852-4B39-88DF-E40DFC2658A9}"/>
              </a:ext>
            </a:extLst>
          </p:cNvPr>
          <p:cNvSpPr/>
          <p:nvPr/>
        </p:nvSpPr>
        <p:spPr>
          <a:xfrm>
            <a:off x="1179085" y="4430350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DF0D284-E8E9-4DE3-B008-DC05233DCDF9}"/>
              </a:ext>
            </a:extLst>
          </p:cNvPr>
          <p:cNvSpPr/>
          <p:nvPr/>
        </p:nvSpPr>
        <p:spPr>
          <a:xfrm>
            <a:off x="2985563" y="3426284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EA750C5-7002-4241-9695-542453C96856}"/>
              </a:ext>
            </a:extLst>
          </p:cNvPr>
          <p:cNvSpPr/>
          <p:nvPr/>
        </p:nvSpPr>
        <p:spPr>
          <a:xfrm>
            <a:off x="4573826" y="1363863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1EEB16E-1805-41C9-A03F-F8230058AC3E}"/>
              </a:ext>
            </a:extLst>
          </p:cNvPr>
          <p:cNvSpPr txBox="1"/>
          <p:nvPr/>
        </p:nvSpPr>
        <p:spPr>
          <a:xfrm>
            <a:off x="3329776" y="4566140"/>
            <a:ext cx="3965071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6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工作概述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879687" y="452673"/>
            <a:ext cx="1920279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00">
                <a:solidFill>
                  <a:srgbClr val="FFFFFF"/>
                </a:solidFill>
              </a:rPr>
              <a:t>https://www.youyedoc.com/</a:t>
            </a:r>
          </a:p>
        </p:txBody>
      </p:sp>
    </p:spTree>
    <p:extLst>
      <p:ext uri="{BB962C8B-B14F-4D97-AF65-F5344CB8AC3E}">
        <p14:creationId val="2103903910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10"/>
      <p:bldP grpId="0" spid="1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îšļíde">
            <a:extLst>
              <a:ext uri="{FF2B5EF4-FFF2-40B4-BE49-F238E27FC236}">
                <a16:creationId xmlns:a16="http://schemas.microsoft.com/office/drawing/2014/main" id="{BAABE78C-AC39-49EF-AC38-157F0495B560}"/>
              </a:ext>
            </a:extLst>
          </p:cNvPr>
          <p:cNvSpPr/>
          <p:nvPr/>
        </p:nvSpPr>
        <p:spPr>
          <a:xfrm>
            <a:off x="0" y="1019779"/>
            <a:ext cx="12192000" cy="2673349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îšļîḓè">
            <a:extLst>
              <a:ext uri="{FF2B5EF4-FFF2-40B4-BE49-F238E27FC236}">
                <a16:creationId xmlns:a16="http://schemas.microsoft.com/office/drawing/2014/main" id="{856BAE92-F773-48F9-AFD7-03EBA468CDF1}"/>
              </a:ext>
            </a:extLst>
          </p:cNvPr>
          <p:cNvSpPr/>
          <p:nvPr/>
        </p:nvSpPr>
        <p:spPr>
          <a:xfrm>
            <a:off x="9042400" y="2064353"/>
            <a:ext cx="2478087" cy="3975100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ïśḷiḍé">
            <a:extLst>
              <a:ext uri="{FF2B5EF4-FFF2-40B4-BE49-F238E27FC236}">
                <a16:creationId xmlns:a16="http://schemas.microsoft.com/office/drawing/2014/main" id="{3F49B89D-438A-4EC6-93A2-47D5D8E9E476}"/>
              </a:ext>
            </a:extLst>
          </p:cNvPr>
          <p:cNvSpPr/>
          <p:nvPr/>
        </p:nvSpPr>
        <p:spPr>
          <a:xfrm>
            <a:off x="6210300" y="2626327"/>
            <a:ext cx="2478087" cy="3413125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ísļíḓe">
            <a:extLst>
              <a:ext uri="{FF2B5EF4-FFF2-40B4-BE49-F238E27FC236}">
                <a16:creationId xmlns:a16="http://schemas.microsoft.com/office/drawing/2014/main" id="{151C79DC-C935-4192-A9C7-737544BFD6F6}"/>
              </a:ext>
            </a:extLst>
          </p:cNvPr>
          <p:cNvSpPr/>
          <p:nvPr/>
        </p:nvSpPr>
        <p:spPr>
          <a:xfrm>
            <a:off x="6936786" y="3179395"/>
            <a:ext cx="1025114" cy="1025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íš1idê">
            <a:extLst>
              <a:ext uri="{FF2B5EF4-FFF2-40B4-BE49-F238E27FC236}">
                <a16:creationId xmlns:a16="http://schemas.microsoft.com/office/drawing/2014/main" id="{EACAE424-7CF4-4712-929C-3484410F4CD7}"/>
              </a:ext>
            </a:extLst>
          </p:cNvPr>
          <p:cNvSpPr/>
          <p:nvPr/>
        </p:nvSpPr>
        <p:spPr bwMode="auto">
          <a:xfrm>
            <a:off x="7179217" y="3421792"/>
            <a:ext cx="540250" cy="540321"/>
          </a:xfrm>
          <a:custGeom>
            <a:gdLst>
              <a:gd fmla="*/ 533257 w 607489" name="connsiteX0"/>
              <a:gd fmla="*/ 454864 h 607568" name="connsiteY0"/>
              <a:gd fmla="*/ 549398 w 607489" name="connsiteX1"/>
              <a:gd fmla="*/ 464840 h 607568" name="connsiteY1"/>
              <a:gd fmla="*/ 605663 w 607489" name="connsiteX2"/>
              <a:gd fmla="*/ 577181 h 607568" name="connsiteY2"/>
              <a:gd fmla="*/ 597515 w 607489" name="connsiteX3"/>
              <a:gd fmla="*/ 601429 h 607568" name="connsiteY3"/>
              <a:gd fmla="*/ 588753 w 607489" name="connsiteX4"/>
              <a:gd fmla="*/ 605727 h 607568" name="connsiteY4"/>
              <a:gd fmla="*/ 580913 w 607489" name="connsiteX5"/>
              <a:gd fmla="*/ 607568 h 607568" name="connsiteY5"/>
              <a:gd fmla="*/ 564617 w 607489" name="connsiteX6"/>
              <a:gd fmla="*/ 597593 h 607568" name="connsiteY6"/>
              <a:gd fmla="*/ 508506 w 607489" name="connsiteX7"/>
              <a:gd fmla="*/ 485252 h 607568" name="connsiteY7"/>
              <a:gd fmla="*/ 516654 w 607489" name="connsiteX8"/>
              <a:gd fmla="*/ 461157 h 607568" name="connsiteY8"/>
              <a:gd fmla="*/ 525263 w 607489" name="connsiteX9"/>
              <a:gd fmla="*/ 456706 h 607568" name="connsiteY9"/>
              <a:gd fmla="*/ 533257 w 607489" name="connsiteX10"/>
              <a:gd fmla="*/ 454864 h 607568" name="connsiteY10"/>
              <a:gd fmla="*/ 348909 w 607489" name="connsiteX11"/>
              <a:gd fmla="*/ 397213 h 607568" name="connsiteY11"/>
              <a:gd fmla="*/ 410496 w 607489" name="connsiteX12"/>
              <a:gd fmla="*/ 407800 h 607568" name="connsiteY12"/>
              <a:gd fmla="*/ 445973 w 607489" name="connsiteX13"/>
              <a:gd fmla="*/ 403964 h 607568" name="connsiteY13"/>
              <a:gd fmla="*/ 297151 w 607489" name="connsiteX14"/>
              <a:gd fmla="*/ 493111 h 607568" name="connsiteY14"/>
              <a:gd fmla="*/ 337544 w 607489" name="connsiteX15"/>
              <a:gd fmla="*/ 429895 h 607568" name="connsiteY15"/>
              <a:gd fmla="*/ 348909 w 607489" name="connsiteX16"/>
              <a:gd fmla="*/ 397213 h 607568" name="connsiteY16"/>
              <a:gd fmla="*/ 185234 w 607489" name="connsiteX17"/>
              <a:gd fmla="*/ 397213 h 607568" name="connsiteY17"/>
              <a:gd fmla="*/ 315850 w 607489" name="connsiteX18"/>
              <a:gd fmla="*/ 397213 h 607568" name="connsiteY18"/>
              <a:gd fmla="*/ 250542 w 607489" name="connsiteX19"/>
              <a:gd fmla="*/ 481750 h 607568" name="connsiteY19"/>
              <a:gd fmla="*/ 185234 w 607489" name="connsiteX20"/>
              <a:gd fmla="*/ 397213 h 607568" name="connsiteY20"/>
              <a:gd fmla="*/ 49749 w 607489" name="connsiteX21"/>
              <a:gd fmla="*/ 397213 h 607568" name="connsiteY21"/>
              <a:gd fmla="*/ 152381 w 607489" name="connsiteX22"/>
              <a:gd fmla="*/ 397213 h 607568" name="connsiteY22"/>
              <a:gd fmla="*/ 163597 w 607489" name="connsiteX23"/>
              <a:gd fmla="*/ 429895 h 607568" name="connsiteY23"/>
              <a:gd fmla="*/ 204005 w 607489" name="connsiteX24"/>
              <a:gd fmla="*/ 493111 h 607568" name="connsiteY24"/>
              <a:gd fmla="*/ 49749 w 607489" name="connsiteX25"/>
              <a:gd fmla="*/ 397213 h 607568" name="connsiteY25"/>
              <a:gd fmla="*/ 500241 w 607489" name="connsiteX26"/>
              <a:gd fmla="*/ 382182 h 607568" name="connsiteY26"/>
              <a:gd fmla="*/ 521619 w 607489" name="connsiteX27"/>
              <a:gd fmla="*/ 424810 h 607568" name="connsiteY27"/>
              <a:gd fmla="*/ 511161 w 607489" name="connsiteX28"/>
              <a:gd fmla="*/ 428644 h 607568" name="connsiteY28"/>
              <a:gd fmla="*/ 502548 w 607489" name="connsiteX29"/>
              <a:gd fmla="*/ 432937 h 607568" name="connsiteY29"/>
              <a:gd fmla="*/ 493320 w 607489" name="connsiteX30"/>
              <a:gd fmla="*/ 438917 h 607568" name="connsiteY30"/>
              <a:gd fmla="*/ 471941 w 607489" name="connsiteX31"/>
              <a:gd fmla="*/ 396289 h 607568" name="connsiteY31"/>
              <a:gd fmla="*/ 486399 w 607489" name="connsiteX32"/>
              <a:gd fmla="*/ 389849 h 607568" name="connsiteY32"/>
              <a:gd fmla="*/ 500241 w 607489" name="connsiteX33"/>
              <a:gd fmla="*/ 382182 h 607568" name="connsiteY33"/>
              <a:gd fmla="*/ 164347 w 607489" name="connsiteX34"/>
              <a:gd fmla="*/ 262362 h 607568" name="connsiteY34"/>
              <a:gd fmla="*/ 241626 w 607489" name="connsiteX35"/>
              <a:gd fmla="*/ 262362 h 607568" name="connsiteY35"/>
              <a:gd fmla="*/ 257758 w 607489" name="connsiteX36"/>
              <a:gd fmla="*/ 313443 h 607568" name="connsiteY36"/>
              <a:gd fmla="*/ 297857 w 607489" name="connsiteX37"/>
              <a:gd fmla="*/ 365599 h 607568" name="connsiteY37"/>
              <a:gd fmla="*/ 176638 w 607489" name="connsiteX38"/>
              <a:gd fmla="*/ 365599 h 607568" name="connsiteY38"/>
              <a:gd fmla="*/ 164347 w 607489" name="connsiteX39"/>
              <a:gd fmla="*/ 262362 h 607568" name="connsiteY39"/>
              <a:gd fmla="*/ 0 w 607489" name="connsiteX40"/>
              <a:gd fmla="*/ 262362 h 607568" name="connsiteY40"/>
              <a:gd fmla="*/ 132704 w 607489" name="connsiteX41"/>
              <a:gd fmla="*/ 262362 h 607568" name="connsiteY41"/>
              <a:gd fmla="*/ 144377 w 607489" name="connsiteX42"/>
              <a:gd fmla="*/ 365599 h 607568" name="connsiteY42"/>
              <a:gd fmla="*/ 29490 w 607489" name="connsiteX43"/>
              <a:gd fmla="*/ 365599 h 607568" name="connsiteY43"/>
              <a:gd fmla="*/ 0 w 607489" name="connsiteX44"/>
              <a:gd fmla="*/ 262362 h 607568" name="connsiteY44"/>
              <a:gd fmla="*/ 176639 w 607489" name="connsiteX45"/>
              <a:gd fmla="*/ 127512 h 607568" name="connsiteY45"/>
              <a:gd fmla="*/ 280356 w 607489" name="connsiteX46"/>
              <a:gd fmla="*/ 127512 h 607568" name="connsiteY46"/>
              <a:gd fmla="*/ 240098 w 607489" name="connsiteX47"/>
              <a:gd fmla="*/ 230749 h 607568" name="connsiteY47"/>
              <a:gd fmla="*/ 164347 w 607489" name="connsiteX48"/>
              <a:gd fmla="*/ 230749 h 607568" name="connsiteY48"/>
              <a:gd fmla="*/ 176639 w 607489" name="connsiteX49"/>
              <a:gd fmla="*/ 127512 h 607568" name="connsiteY49"/>
              <a:gd fmla="*/ 29490 w 607489" name="connsiteX50"/>
              <a:gd fmla="*/ 127512 h 607568" name="connsiteY50"/>
              <a:gd fmla="*/ 144377 w 607489" name="connsiteX51"/>
              <a:gd fmla="*/ 127512 h 607568" name="connsiteY51"/>
              <a:gd fmla="*/ 132704 w 607489" name="connsiteX52"/>
              <a:gd fmla="*/ 230749 h 607568" name="connsiteY52"/>
              <a:gd fmla="*/ 0 w 607489" name="connsiteX53"/>
              <a:gd fmla="*/ 230749 h 607568" name="connsiteY53"/>
              <a:gd fmla="*/ 29490 w 607489" name="connsiteX54"/>
              <a:gd fmla="*/ 127512 h 607568" name="connsiteY54"/>
              <a:gd fmla="*/ 410198 w 607489" name="connsiteX55"/>
              <a:gd fmla="*/ 98792 h 607568" name="connsiteY55"/>
              <a:gd fmla="*/ 534660 w 607489" name="connsiteX56"/>
              <a:gd fmla="*/ 175658 h 607568" name="connsiteY56"/>
              <a:gd fmla="*/ 542036 w 607489" name="connsiteX57"/>
              <a:gd fmla="*/ 281521 h 607568" name="connsiteY57"/>
              <a:gd fmla="*/ 472275 w 607489" name="connsiteX58"/>
              <a:gd fmla="*/ 361609 h 607568" name="connsiteY58"/>
              <a:gd fmla="*/ 410505 w 607489" name="connsiteX59"/>
              <a:gd fmla="*/ 376185 h 607568" name="connsiteY59"/>
              <a:gd fmla="*/ 286042 w 607489" name="connsiteX60"/>
              <a:gd fmla="*/ 299472 h 607568" name="connsiteY60"/>
              <a:gd fmla="*/ 348274 w 607489" name="connsiteX61"/>
              <a:gd fmla="*/ 113367 h 607568" name="connsiteY61"/>
              <a:gd fmla="*/ 410198 w 607489" name="connsiteX62"/>
              <a:gd fmla="*/ 98792 h 607568" name="connsiteY62"/>
              <a:gd fmla="*/ 250542 w 607489" name="connsiteX63"/>
              <a:gd fmla="*/ 11502 h 607568" name="connsiteY63"/>
              <a:gd fmla="*/ 315850 w 607489" name="connsiteX64"/>
              <a:gd fmla="*/ 95898 h 607568" name="connsiteY64"/>
              <a:gd fmla="*/ 185234 w 607489" name="connsiteX65"/>
              <a:gd fmla="*/ 95898 h 607568" name="connsiteY65"/>
              <a:gd fmla="*/ 250542 w 607489" name="connsiteX66"/>
              <a:gd fmla="*/ 11502 h 607568" name="connsiteY66"/>
              <a:gd fmla="*/ 297151 w 607489" name="connsiteX67"/>
              <a:gd fmla="*/ 0 h 607568" name="connsiteY67"/>
              <a:gd fmla="*/ 426921 w 607489" name="connsiteX68"/>
              <a:gd fmla="*/ 68142 h 607568" name="connsiteY68"/>
              <a:gd fmla="*/ 410182 w 607489" name="connsiteX69"/>
              <a:gd fmla="*/ 67221 h 607568" name="connsiteY69"/>
              <a:gd fmla="*/ 343991 w 607489" name="connsiteX70"/>
              <a:gd fmla="*/ 80727 h 607568" name="connsiteY70"/>
              <a:gd fmla="*/ 337541 w 607489" name="connsiteX71"/>
              <a:gd fmla="*/ 63231 h 607568" name="connsiteY71"/>
              <a:gd fmla="*/ 297151 w 607489" name="connsiteX72"/>
              <a:gd fmla="*/ 0 h 607568" name="connsiteY72"/>
              <a:gd fmla="*/ 204005 w 607489" name="connsiteX73"/>
              <a:gd fmla="*/ 0 h 607568" name="connsiteY73"/>
              <a:gd fmla="*/ 163597 w 607489" name="connsiteX74"/>
              <a:gd fmla="*/ 63216 h 607568" name="connsiteY74"/>
              <a:gd fmla="*/ 152381 w 607489" name="connsiteX75"/>
              <a:gd fmla="*/ 95898 h 607568" name="connsiteY75"/>
              <a:gd fmla="*/ 49749 w 607489" name="connsiteX76"/>
              <a:gd fmla="*/ 95898 h 607568" name="connsiteY76"/>
              <a:gd fmla="*/ 204005 w 607489" name="connsiteX77"/>
              <a:gd fmla="*/ 0 h 607568" name="connsiteY7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b="b" l="l" r="r" t="t"/>
            <a:pathLst>
              <a:path h="607568" w="607489">
                <a:moveTo>
                  <a:pt x="533257" y="454864"/>
                </a:moveTo>
                <a:cubicBezTo>
                  <a:pt x="540021" y="454864"/>
                  <a:pt x="546477" y="458855"/>
                  <a:pt x="549398" y="464840"/>
                </a:cubicBezTo>
                <a:lnTo>
                  <a:pt x="605663" y="577181"/>
                </a:lnTo>
                <a:cubicBezTo>
                  <a:pt x="609967" y="586082"/>
                  <a:pt x="606431" y="596979"/>
                  <a:pt x="597515" y="601429"/>
                </a:cubicBezTo>
                <a:lnTo>
                  <a:pt x="588753" y="605727"/>
                </a:lnTo>
                <a:cubicBezTo>
                  <a:pt x="586293" y="606954"/>
                  <a:pt x="583680" y="607568"/>
                  <a:pt x="580913" y="607568"/>
                </a:cubicBezTo>
                <a:cubicBezTo>
                  <a:pt x="573995" y="607568"/>
                  <a:pt x="567692" y="603731"/>
                  <a:pt x="564617" y="597593"/>
                </a:cubicBezTo>
                <a:lnTo>
                  <a:pt x="508506" y="485252"/>
                </a:lnTo>
                <a:cubicBezTo>
                  <a:pt x="504048" y="476350"/>
                  <a:pt x="507738" y="465454"/>
                  <a:pt x="516654" y="461157"/>
                </a:cubicBezTo>
                <a:lnTo>
                  <a:pt x="525263" y="456706"/>
                </a:lnTo>
                <a:cubicBezTo>
                  <a:pt x="527722" y="455478"/>
                  <a:pt x="530490" y="454864"/>
                  <a:pt x="533257" y="454864"/>
                </a:cubicBezTo>
                <a:close/>
                <a:moveTo>
                  <a:pt x="348909" y="397213"/>
                </a:moveTo>
                <a:cubicBezTo>
                  <a:pt x="367492" y="404118"/>
                  <a:pt x="389762" y="407800"/>
                  <a:pt x="410496" y="407800"/>
                </a:cubicBezTo>
                <a:cubicBezTo>
                  <a:pt x="422475" y="407800"/>
                  <a:pt x="434455" y="406573"/>
                  <a:pt x="445973" y="403964"/>
                </a:cubicBezTo>
                <a:cubicBezTo>
                  <a:pt x="409267" y="449535"/>
                  <a:pt x="356895" y="481910"/>
                  <a:pt x="297151" y="493111"/>
                </a:cubicBezTo>
                <a:cubicBezTo>
                  <a:pt x="312510" y="478995"/>
                  <a:pt x="326178" y="457667"/>
                  <a:pt x="337544" y="429895"/>
                </a:cubicBezTo>
                <a:cubicBezTo>
                  <a:pt x="341690" y="419615"/>
                  <a:pt x="345530" y="408721"/>
                  <a:pt x="348909" y="397213"/>
                </a:cubicBezTo>
                <a:close/>
                <a:moveTo>
                  <a:pt x="185234" y="397213"/>
                </a:moveTo>
                <a:lnTo>
                  <a:pt x="315850" y="397213"/>
                </a:lnTo>
                <a:cubicBezTo>
                  <a:pt x="298793" y="450145"/>
                  <a:pt x="273899" y="481750"/>
                  <a:pt x="250542" y="481750"/>
                </a:cubicBezTo>
                <a:cubicBezTo>
                  <a:pt x="227185" y="481750"/>
                  <a:pt x="202291" y="450145"/>
                  <a:pt x="185234" y="397213"/>
                </a:cubicBezTo>
                <a:close/>
                <a:moveTo>
                  <a:pt x="49749" y="397213"/>
                </a:moveTo>
                <a:lnTo>
                  <a:pt x="152381" y="397213"/>
                </a:lnTo>
                <a:cubicBezTo>
                  <a:pt x="155761" y="408721"/>
                  <a:pt x="159449" y="419615"/>
                  <a:pt x="163597" y="429895"/>
                </a:cubicBezTo>
                <a:cubicBezTo>
                  <a:pt x="174967" y="457667"/>
                  <a:pt x="188794" y="478995"/>
                  <a:pt x="204005" y="493111"/>
                </a:cubicBezTo>
                <a:cubicBezTo>
                  <a:pt x="141319" y="481450"/>
                  <a:pt x="86776" y="446313"/>
                  <a:pt x="49749" y="397213"/>
                </a:cubicBezTo>
                <a:close/>
                <a:moveTo>
                  <a:pt x="500241" y="382182"/>
                </a:moveTo>
                <a:lnTo>
                  <a:pt x="521619" y="424810"/>
                </a:lnTo>
                <a:cubicBezTo>
                  <a:pt x="517928" y="425730"/>
                  <a:pt x="514544" y="426957"/>
                  <a:pt x="511161" y="428644"/>
                </a:cubicBezTo>
                <a:lnTo>
                  <a:pt x="502548" y="432937"/>
                </a:lnTo>
                <a:cubicBezTo>
                  <a:pt x="499164" y="434624"/>
                  <a:pt x="496088" y="436617"/>
                  <a:pt x="493320" y="438917"/>
                </a:cubicBezTo>
                <a:lnTo>
                  <a:pt x="471941" y="396289"/>
                </a:lnTo>
                <a:cubicBezTo>
                  <a:pt x="476863" y="394295"/>
                  <a:pt x="481631" y="392149"/>
                  <a:pt x="486399" y="389849"/>
                </a:cubicBezTo>
                <a:cubicBezTo>
                  <a:pt x="491166" y="387549"/>
                  <a:pt x="495781" y="384942"/>
                  <a:pt x="500241" y="382182"/>
                </a:cubicBezTo>
                <a:close/>
                <a:moveTo>
                  <a:pt x="164347" y="262362"/>
                </a:moveTo>
                <a:lnTo>
                  <a:pt x="241626" y="262362"/>
                </a:lnTo>
                <a:cubicBezTo>
                  <a:pt x="244238" y="279696"/>
                  <a:pt x="249461" y="297030"/>
                  <a:pt x="257758" y="313443"/>
                </a:cubicBezTo>
                <a:cubicBezTo>
                  <a:pt x="267898" y="333692"/>
                  <a:pt x="281571" y="351333"/>
                  <a:pt x="297857" y="365599"/>
                </a:cubicBezTo>
                <a:lnTo>
                  <a:pt x="176638" y="365599"/>
                </a:lnTo>
                <a:cubicBezTo>
                  <a:pt x="169724" y="335686"/>
                  <a:pt x="165269" y="300711"/>
                  <a:pt x="164347" y="262362"/>
                </a:cubicBezTo>
                <a:close/>
                <a:moveTo>
                  <a:pt x="0" y="262362"/>
                </a:moveTo>
                <a:lnTo>
                  <a:pt x="132704" y="262362"/>
                </a:lnTo>
                <a:cubicBezTo>
                  <a:pt x="133625" y="298717"/>
                  <a:pt x="137619" y="333845"/>
                  <a:pt x="144377" y="365599"/>
                </a:cubicBezTo>
                <a:lnTo>
                  <a:pt x="29490" y="365599"/>
                </a:lnTo>
                <a:cubicBezTo>
                  <a:pt x="12748" y="334612"/>
                  <a:pt x="2304" y="299484"/>
                  <a:pt x="0" y="262362"/>
                </a:cubicBezTo>
                <a:close/>
                <a:moveTo>
                  <a:pt x="176639" y="127512"/>
                </a:moveTo>
                <a:lnTo>
                  <a:pt x="280356" y="127512"/>
                </a:lnTo>
                <a:cubicBezTo>
                  <a:pt x="255771" y="156504"/>
                  <a:pt x="241635" y="193013"/>
                  <a:pt x="240098" y="230749"/>
                </a:cubicBezTo>
                <a:lnTo>
                  <a:pt x="164347" y="230749"/>
                </a:lnTo>
                <a:cubicBezTo>
                  <a:pt x="165269" y="192399"/>
                  <a:pt x="169725" y="157578"/>
                  <a:pt x="176639" y="127512"/>
                </a:cubicBezTo>
                <a:close/>
                <a:moveTo>
                  <a:pt x="29490" y="127512"/>
                </a:moveTo>
                <a:lnTo>
                  <a:pt x="144377" y="127512"/>
                </a:lnTo>
                <a:cubicBezTo>
                  <a:pt x="137619" y="159265"/>
                  <a:pt x="133625" y="194393"/>
                  <a:pt x="132704" y="230749"/>
                </a:cubicBezTo>
                <a:lnTo>
                  <a:pt x="0" y="230749"/>
                </a:lnTo>
                <a:cubicBezTo>
                  <a:pt x="2304" y="193626"/>
                  <a:pt x="12748" y="158498"/>
                  <a:pt x="29490" y="127512"/>
                </a:cubicBezTo>
                <a:close/>
                <a:moveTo>
                  <a:pt x="410198" y="98792"/>
                </a:moveTo>
                <a:cubicBezTo>
                  <a:pt x="463363" y="98792"/>
                  <a:pt x="510997" y="128249"/>
                  <a:pt x="534660" y="175658"/>
                </a:cubicBezTo>
                <a:cubicBezTo>
                  <a:pt x="551255" y="208798"/>
                  <a:pt x="553867" y="246387"/>
                  <a:pt x="542036" y="281521"/>
                </a:cubicBezTo>
                <a:cubicBezTo>
                  <a:pt x="530358" y="316656"/>
                  <a:pt x="505465" y="345039"/>
                  <a:pt x="472275" y="361609"/>
                </a:cubicBezTo>
                <a:cubicBezTo>
                  <a:pt x="452914" y="371275"/>
                  <a:pt x="432017" y="376185"/>
                  <a:pt x="410505" y="376185"/>
                </a:cubicBezTo>
                <a:cubicBezTo>
                  <a:pt x="357340" y="376185"/>
                  <a:pt x="309706" y="346881"/>
                  <a:pt x="286042" y="299472"/>
                </a:cubicBezTo>
                <a:cubicBezTo>
                  <a:pt x="251777" y="231044"/>
                  <a:pt x="279742" y="147581"/>
                  <a:pt x="348274" y="113367"/>
                </a:cubicBezTo>
                <a:cubicBezTo>
                  <a:pt x="367788" y="103701"/>
                  <a:pt x="388686" y="98792"/>
                  <a:pt x="410198" y="98792"/>
                </a:cubicBezTo>
                <a:close/>
                <a:moveTo>
                  <a:pt x="250542" y="11502"/>
                </a:moveTo>
                <a:cubicBezTo>
                  <a:pt x="273899" y="11502"/>
                  <a:pt x="298793" y="42958"/>
                  <a:pt x="315850" y="95898"/>
                </a:cubicBezTo>
                <a:lnTo>
                  <a:pt x="185234" y="95898"/>
                </a:lnTo>
                <a:cubicBezTo>
                  <a:pt x="202291" y="42958"/>
                  <a:pt x="227185" y="11502"/>
                  <a:pt x="250542" y="11502"/>
                </a:cubicBezTo>
                <a:close/>
                <a:moveTo>
                  <a:pt x="297151" y="0"/>
                </a:moveTo>
                <a:cubicBezTo>
                  <a:pt x="347216" y="9362"/>
                  <a:pt x="392060" y="33764"/>
                  <a:pt x="426921" y="68142"/>
                </a:cubicBezTo>
                <a:cubicBezTo>
                  <a:pt x="421393" y="67528"/>
                  <a:pt x="415864" y="67221"/>
                  <a:pt x="410182" y="67221"/>
                </a:cubicBezTo>
                <a:cubicBezTo>
                  <a:pt x="387299" y="67221"/>
                  <a:pt x="365031" y="71825"/>
                  <a:pt x="343991" y="80727"/>
                </a:cubicBezTo>
                <a:cubicBezTo>
                  <a:pt x="341995" y="74741"/>
                  <a:pt x="339845" y="68909"/>
                  <a:pt x="337541" y="63231"/>
                </a:cubicBezTo>
                <a:cubicBezTo>
                  <a:pt x="326177" y="35452"/>
                  <a:pt x="312509" y="14119"/>
                  <a:pt x="297151" y="0"/>
                </a:cubicBezTo>
                <a:close/>
                <a:moveTo>
                  <a:pt x="204005" y="0"/>
                </a:moveTo>
                <a:cubicBezTo>
                  <a:pt x="188794" y="14116"/>
                  <a:pt x="174967" y="35444"/>
                  <a:pt x="163597" y="63216"/>
                </a:cubicBezTo>
                <a:cubicBezTo>
                  <a:pt x="159449" y="73496"/>
                  <a:pt x="155761" y="84390"/>
                  <a:pt x="152381" y="95898"/>
                </a:cubicBezTo>
                <a:lnTo>
                  <a:pt x="49749" y="95898"/>
                </a:lnTo>
                <a:cubicBezTo>
                  <a:pt x="86776" y="46798"/>
                  <a:pt x="141319" y="11814"/>
                  <a:pt x="20400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endParaRPr lang="id-ID">
              <a:cs typeface="+mn-ea"/>
              <a:sym typeface="+mn-lt"/>
            </a:endParaRPr>
          </a:p>
        </p:txBody>
      </p:sp>
      <p:sp>
        <p:nvSpPr>
          <p:cNvPr id="8" name="îSḻiḓe">
            <a:extLst>
              <a:ext uri="{FF2B5EF4-FFF2-40B4-BE49-F238E27FC236}">
                <a16:creationId xmlns:a16="http://schemas.microsoft.com/office/drawing/2014/main" id="{12701FE6-43E5-4DB8-A115-2331D7DEB15E}"/>
              </a:ext>
            </a:extLst>
          </p:cNvPr>
          <p:cNvSpPr/>
          <p:nvPr/>
        </p:nvSpPr>
        <p:spPr bwMode="auto">
          <a:xfrm>
            <a:off x="6210300" y="4864782"/>
            <a:ext cx="2478087" cy="11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zh-CN" lang="en-US" sz="110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altLang="zh-CN" lang="en-US" sz="1100">
                <a:solidFill>
                  <a:schemeClr val="bg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9" name="íṩ1idé">
            <a:extLst>
              <a:ext uri="{FF2B5EF4-FFF2-40B4-BE49-F238E27FC236}">
                <a16:creationId xmlns:a16="http://schemas.microsoft.com/office/drawing/2014/main" id="{91B50105-8E58-4999-819B-36FB1C15D3D5}"/>
              </a:ext>
            </a:extLst>
          </p:cNvPr>
          <p:cNvSpPr txBox="1"/>
          <p:nvPr/>
        </p:nvSpPr>
        <p:spPr bwMode="auto">
          <a:xfrm>
            <a:off x="6210300" y="4422977"/>
            <a:ext cx="247808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íśḷiḋe">
            <a:extLst>
              <a:ext uri="{FF2B5EF4-FFF2-40B4-BE49-F238E27FC236}">
                <a16:creationId xmlns:a16="http://schemas.microsoft.com/office/drawing/2014/main" id="{19DA016B-FE64-4F43-8E9F-5A0BC4AEBA95}"/>
              </a:ext>
            </a:extLst>
          </p:cNvPr>
          <p:cNvSpPr/>
          <p:nvPr/>
        </p:nvSpPr>
        <p:spPr>
          <a:xfrm>
            <a:off x="9768886" y="3179395"/>
            <a:ext cx="1025114" cy="1025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íṩļïḑê">
            <a:extLst>
              <a:ext uri="{FF2B5EF4-FFF2-40B4-BE49-F238E27FC236}">
                <a16:creationId xmlns:a16="http://schemas.microsoft.com/office/drawing/2014/main" id="{14B6C936-CE2D-4CC5-93A3-4FEB8BCDBC7B}"/>
              </a:ext>
            </a:extLst>
          </p:cNvPr>
          <p:cNvSpPr/>
          <p:nvPr/>
        </p:nvSpPr>
        <p:spPr bwMode="auto">
          <a:xfrm>
            <a:off x="10011283" y="3422158"/>
            <a:ext cx="540321" cy="539586"/>
          </a:xfrm>
          <a:custGeom>
            <a:gdLst>
              <a:gd fmla="*/ 357372 w 602768" name="connsiteX0"/>
              <a:gd fmla="*/ 313939 h 601948" name="connsiteY0"/>
              <a:gd fmla="*/ 351310 w 602768" name="connsiteX1"/>
              <a:gd fmla="*/ 319993 h 601948" name="connsiteY1"/>
              <a:gd fmla="*/ 351310 w 602768" name="connsiteX2"/>
              <a:gd fmla="*/ 340110 h 601948" name="connsiteY2"/>
              <a:gd fmla="*/ 357372 w 602768" name="connsiteX3"/>
              <a:gd fmla="*/ 346165 h 601948" name="connsiteY3"/>
              <a:gd fmla="*/ 399414 w 602768" name="connsiteX4"/>
              <a:gd fmla="*/ 346165 h 601948" name="connsiteY4"/>
              <a:gd fmla="*/ 405476 w 602768" name="connsiteX5"/>
              <a:gd fmla="*/ 340110 h 601948" name="connsiteY5"/>
              <a:gd fmla="*/ 405476 w 602768" name="connsiteX6"/>
              <a:gd fmla="*/ 319993 h 601948" name="connsiteY6"/>
              <a:gd fmla="*/ 399414 w 602768" name="connsiteX7"/>
              <a:gd fmla="*/ 313939 h 601948" name="connsiteY7"/>
              <a:gd fmla="*/ 202697 w 602768" name="connsiteX8"/>
              <a:gd fmla="*/ 313939 h 601948" name="connsiteY8"/>
              <a:gd fmla="*/ 196635 w 602768" name="connsiteX9"/>
              <a:gd fmla="*/ 319993 h 601948" name="connsiteY9"/>
              <a:gd fmla="*/ 196635 w 602768" name="connsiteX10"/>
              <a:gd fmla="*/ 340110 h 601948" name="connsiteY10"/>
              <a:gd fmla="*/ 202697 w 602768" name="connsiteX11"/>
              <a:gd fmla="*/ 346165 h 601948" name="connsiteY11"/>
              <a:gd fmla="*/ 244739 w 602768" name="connsiteX12"/>
              <a:gd fmla="*/ 346165 h 601948" name="connsiteY12"/>
              <a:gd fmla="*/ 250801 w 602768" name="connsiteX13"/>
              <a:gd fmla="*/ 340110 h 601948" name="connsiteY13"/>
              <a:gd fmla="*/ 250801 w 602768" name="connsiteX14"/>
              <a:gd fmla="*/ 319993 h 601948" name="connsiteY14"/>
              <a:gd fmla="*/ 244739 w 602768" name="connsiteX15"/>
              <a:gd fmla="*/ 313939 h 601948" name="connsiteY15"/>
              <a:gd fmla="*/ 239850 w 602768" name="connsiteX16"/>
              <a:gd fmla="*/ 206911 h 601948" name="connsiteY16"/>
              <a:gd fmla="*/ 223424 w 602768" name="connsiteX17"/>
              <a:gd fmla="*/ 217848 h 601948" name="connsiteY17"/>
              <a:gd fmla="*/ 201132 w 602768" name="connsiteX18"/>
              <a:gd fmla="*/ 271753 h 601948" name="connsiteY18"/>
              <a:gd fmla="*/ 208563 w 602768" name="connsiteX19"/>
              <a:gd fmla="*/ 282885 h 601948" name="connsiteY19"/>
              <a:gd fmla="*/ 393939 w 602768" name="connsiteX20"/>
              <a:gd fmla="*/ 282885 h 601948" name="connsiteY20"/>
              <a:gd fmla="*/ 401370 w 602768" name="connsiteX21"/>
              <a:gd fmla="*/ 271753 h 601948" name="connsiteY21"/>
              <a:gd fmla="*/ 379078 w 602768" name="connsiteX22"/>
              <a:gd fmla="*/ 217848 h 601948" name="connsiteY22"/>
              <a:gd fmla="*/ 362652 w 602768" name="connsiteX23"/>
              <a:gd fmla="*/ 206911 h 601948" name="connsiteY23"/>
              <a:gd fmla="*/ 232615 w 602768" name="connsiteX24"/>
              <a:gd fmla="*/ 194997 h 601948" name="connsiteY24"/>
              <a:gd fmla="*/ 369887 w 602768" name="connsiteX25"/>
              <a:gd fmla="*/ 194997 h 601948" name="connsiteY25"/>
              <a:gd fmla="*/ 397263 w 602768" name="connsiteX26"/>
              <a:gd fmla="*/ 213356 h 601948" name="connsiteY26"/>
              <a:gd fmla="*/ 411929 w 602768" name="connsiteX27"/>
              <a:gd fmla="*/ 249097 h 601948" name="connsiteY27"/>
              <a:gd fmla="*/ 426204 w 602768" name="connsiteX28"/>
              <a:gd fmla="*/ 245191 h 601948" name="connsiteY28"/>
              <a:gd fmla="*/ 429919 w 602768" name="connsiteX29"/>
              <a:gd fmla="*/ 244605 h 601948" name="connsiteY29"/>
              <a:gd fmla="*/ 441456 w 602768" name="connsiteX30"/>
              <a:gd fmla="*/ 256714 h 601948" name="connsiteY30"/>
              <a:gd fmla="*/ 441456 w 602768" name="connsiteX31"/>
              <a:gd fmla="*/ 265112 h 601948" name="connsiteY31"/>
              <a:gd fmla="*/ 426595 w 602768" name="connsiteX32"/>
              <a:gd fmla="*/ 279956 h 601948" name="connsiteY32"/>
              <a:gd fmla="*/ 424639 w 602768" name="connsiteX33"/>
              <a:gd fmla="*/ 279956 h 601948" name="connsiteY33"/>
              <a:gd fmla="*/ 427181 w 602768" name="connsiteX34"/>
              <a:gd fmla="*/ 285619 h 601948" name="connsiteY34"/>
              <a:gd fmla="*/ 434026 w 602768" name="connsiteX35"/>
              <a:gd fmla="*/ 321165 h 601948" name="connsiteY35"/>
              <a:gd fmla="*/ 434026 w 602768" name="connsiteX36"/>
              <a:gd fmla="*/ 392062 h 601948" name="connsiteY36"/>
              <a:gd fmla="*/ 419164 w 602768" name="connsiteX37"/>
              <a:gd fmla="*/ 406905 h 601948" name="connsiteY37"/>
              <a:gd fmla="*/ 399805 w 602768" name="connsiteX38"/>
              <a:gd fmla="*/ 406905 h 601948" name="connsiteY38"/>
              <a:gd fmla="*/ 384944 w 602768" name="connsiteX39"/>
              <a:gd fmla="*/ 392062 h 601948" name="connsiteY39"/>
              <a:gd fmla="*/ 384944 w 602768" name="connsiteX40"/>
              <a:gd fmla="*/ 374289 h 601948" name="connsiteY40"/>
              <a:gd fmla="*/ 217558 w 602768" name="connsiteX41"/>
              <a:gd fmla="*/ 374289 h 601948" name="connsiteY41"/>
              <a:gd fmla="*/ 217558 w 602768" name="connsiteX42"/>
              <a:gd fmla="*/ 392062 h 601948" name="connsiteY42"/>
              <a:gd fmla="*/ 202697 w 602768" name="connsiteX43"/>
              <a:gd fmla="*/ 406905 h 601948" name="connsiteY43"/>
              <a:gd fmla="*/ 183338 w 602768" name="connsiteX44"/>
              <a:gd fmla="*/ 406905 h 601948" name="connsiteY44"/>
              <a:gd fmla="*/ 168476 w 602768" name="connsiteX45"/>
              <a:gd fmla="*/ 392062 h 601948" name="connsiteY45"/>
              <a:gd fmla="*/ 168476 w 602768" name="connsiteX46"/>
              <a:gd fmla="*/ 321165 h 601948" name="connsiteY46"/>
              <a:gd fmla="*/ 175320 w 602768" name="connsiteX47"/>
              <a:gd fmla="*/ 285619 h 601948" name="connsiteY47"/>
              <a:gd fmla="*/ 177863 w 602768" name="connsiteX48"/>
              <a:gd fmla="*/ 279956 h 601948" name="connsiteY48"/>
              <a:gd fmla="*/ 176103 w 602768" name="connsiteX49"/>
              <a:gd fmla="*/ 279956 h 601948" name="connsiteY49"/>
              <a:gd fmla="*/ 161241 w 602768" name="connsiteX50"/>
              <a:gd fmla="*/ 265112 h 601948" name="connsiteY50"/>
              <a:gd fmla="*/ 161241 w 602768" name="connsiteX51"/>
              <a:gd fmla="*/ 256714 h 601948" name="connsiteY51"/>
              <a:gd fmla="*/ 172778 w 602768" name="connsiteX52"/>
              <a:gd fmla="*/ 244605 h 601948" name="connsiteY52"/>
              <a:gd fmla="*/ 176494 w 602768" name="connsiteX53"/>
              <a:gd fmla="*/ 245191 h 601948" name="connsiteY53"/>
              <a:gd fmla="*/ 190573 w 602768" name="connsiteX54"/>
              <a:gd fmla="*/ 248902 h 601948" name="connsiteY54"/>
              <a:gd fmla="*/ 205239 w 602768" name="connsiteX55"/>
              <a:gd fmla="*/ 213356 h 601948" name="connsiteY55"/>
              <a:gd fmla="*/ 232615 w 602768" name="connsiteX56"/>
              <a:gd fmla="*/ 194997 h 601948" name="connsiteY56"/>
              <a:gd fmla="*/ 301482 w 602768" name="connsiteX57"/>
              <a:gd fmla="*/ 127477 h 601948" name="connsiteY57"/>
              <a:gd fmla="*/ 127642 w 602768" name="connsiteX58"/>
              <a:gd fmla="*/ 301060 h 601948" name="connsiteY58"/>
              <a:gd fmla="*/ 301482 w 602768" name="connsiteX59"/>
              <a:gd fmla="*/ 474446 h 601948" name="connsiteY59"/>
              <a:gd fmla="*/ 475126 w 602768" name="connsiteX60"/>
              <a:gd fmla="*/ 301060 h 601948" name="connsiteY60"/>
              <a:gd fmla="*/ 301482 w 602768" name="connsiteX61"/>
              <a:gd fmla="*/ 127477 h 601948" name="connsiteY61"/>
              <a:gd fmla="*/ 268630 w 602768" name="connsiteX62"/>
              <a:gd fmla="*/ 1733 h 601948" name="connsiteY62"/>
              <a:gd fmla="*/ 336485 w 602768" name="connsiteX63"/>
              <a:gd fmla="*/ 1928 h 601948" name="connsiteY63"/>
              <a:gd fmla="*/ 351346 w 602768" name="connsiteX64"/>
              <a:gd fmla="*/ 19501 h 601948" name="connsiteY64"/>
              <a:gd fmla="*/ 392020 w 602768" name="connsiteX65"/>
              <a:gd fmla="*/ 84912 h 601948" name="connsiteY65"/>
              <a:gd fmla="*/ 467109 w 602768" name="connsiteX66"/>
              <a:gd fmla="*/ 68120 h 601948" name="connsiteY66"/>
              <a:gd fmla="*/ 489988 w 602768" name="connsiteX67"/>
              <a:gd fmla="*/ 66167 h 601948" name="connsiteY67"/>
              <a:gd fmla="*/ 537896 w 602768" name="connsiteX68"/>
              <a:gd fmla="*/ 114395 h 601948" name="connsiteY68"/>
              <a:gd fmla="*/ 535941 w 602768" name="connsiteX69"/>
              <a:gd fmla="*/ 137045 h 601948" name="connsiteY69"/>
              <a:gd fmla="*/ 519124 w 602768" name="connsiteX70"/>
              <a:gd fmla="*/ 211437 h 601948" name="connsiteY70"/>
              <a:gd fmla="*/ 581503 w 602768" name="connsiteX71"/>
              <a:gd fmla="*/ 252636 h 601948" name="connsiteY71"/>
              <a:gd fmla="*/ 600862 w 602768" name="connsiteX72"/>
              <a:gd fmla="*/ 267476 h 601948" name="connsiteY72"/>
              <a:gd fmla="*/ 600862 w 602768" name="connsiteX73"/>
              <a:gd fmla="*/ 336010 h 601948" name="connsiteY73"/>
              <a:gd fmla="*/ 583067 w 602768" name="connsiteX74"/>
              <a:gd fmla="*/ 350850 h 601948" name="connsiteY74"/>
              <a:gd fmla="*/ 579352 w 602768" name="connsiteX75"/>
              <a:gd fmla="*/ 350654 h 601948" name="connsiteY75"/>
              <a:gd fmla="*/ 517755 w 602768" name="connsiteX76"/>
              <a:gd fmla="*/ 391463 h 601948" name="connsiteY76"/>
              <a:gd fmla="*/ 534572 w 602768" name="connsiteX77"/>
              <a:gd fmla="*/ 466636 h 601948" name="connsiteY77"/>
              <a:gd fmla="*/ 536528 w 602768" name="connsiteX78"/>
              <a:gd fmla="*/ 489481 h 601948" name="connsiteY78"/>
              <a:gd fmla="*/ 487641 w 602768" name="connsiteX79"/>
              <a:gd fmla="*/ 537514 h 601948" name="connsiteY79"/>
              <a:gd fmla="*/ 464958 w 602768" name="connsiteX80"/>
              <a:gd fmla="*/ 535757 h 601948" name="connsiteY80"/>
              <a:gd fmla="*/ 390260 w 602768" name="connsiteX81"/>
              <a:gd fmla="*/ 518769 h 601948" name="connsiteY81"/>
              <a:gd fmla="*/ 349000 w 602768" name="connsiteX82"/>
              <a:gd fmla="*/ 582813 h 601948" name="connsiteY82"/>
              <a:gd fmla="*/ 334138 w 602768" name="connsiteX83"/>
              <a:gd fmla="*/ 600191 h 601948" name="connsiteY83"/>
              <a:gd fmla="*/ 301091 w 602768" name="connsiteX84"/>
              <a:gd fmla="*/ 601948 h 601948" name="connsiteY84"/>
              <a:gd fmla="*/ 266284 w 602768" name="connsiteX85"/>
              <a:gd fmla="*/ 599996 h 601948" name="connsiteY85"/>
              <a:gd fmla="*/ 251422 w 602768" name="connsiteX86"/>
              <a:gd fmla="*/ 582423 h 601948" name="connsiteY86"/>
              <a:gd fmla="*/ 210749 w 602768" name="connsiteX87"/>
              <a:gd fmla="*/ 517012 h 601948" name="connsiteY87"/>
              <a:gd fmla="*/ 135659 w 602768" name="connsiteX88"/>
              <a:gd fmla="*/ 533999 h 601948" name="connsiteY88"/>
              <a:gd fmla="*/ 112585 w 602768" name="connsiteX89"/>
              <a:gd fmla="*/ 535757 h 601948" name="connsiteY89"/>
              <a:gd fmla="*/ 64871 w 602768" name="connsiteX90"/>
              <a:gd fmla="*/ 487528 h 601948" name="connsiteY90"/>
              <a:gd fmla="*/ 66827 w 602768" name="connsiteX91"/>
              <a:gd fmla="*/ 464879 h 601948" name="connsiteY91"/>
              <a:gd fmla="*/ 83644 w 602768" name="connsiteX92"/>
              <a:gd fmla="*/ 390487 h 601948" name="connsiteY92"/>
              <a:gd fmla="*/ 21656 w 602768" name="connsiteX93"/>
              <a:gd fmla="*/ 349288 h 601948" name="connsiteY93"/>
              <a:gd fmla="*/ 1906 w 602768" name="connsiteX94"/>
              <a:gd fmla="*/ 334448 h 601948" name="connsiteY94"/>
              <a:gd fmla="*/ 1906 w 602768" name="connsiteX95"/>
              <a:gd fmla="*/ 265914 h 601948" name="connsiteY95"/>
              <a:gd fmla="*/ 19309 w 602768" name="connsiteX96"/>
              <a:gd fmla="*/ 251074 h 601948" name="connsiteY96"/>
              <a:gd fmla="*/ 85013 w 602768" name="connsiteX97"/>
              <a:gd fmla="*/ 210461 h 601948" name="connsiteY97"/>
              <a:gd fmla="*/ 68196 w 602768" name="connsiteX98"/>
              <a:gd fmla="*/ 135288 h 601948" name="connsiteY98"/>
              <a:gd fmla="*/ 66240 w 602768" name="connsiteX99"/>
              <a:gd fmla="*/ 112443 h 601948" name="connsiteY99"/>
              <a:gd fmla="*/ 115127 w 602768" name="connsiteX100"/>
              <a:gd fmla="*/ 64410 h 601948" name="connsiteY100"/>
              <a:gd fmla="*/ 137810 w 602768" name="connsiteX101"/>
              <a:gd fmla="*/ 66363 h 601948" name="connsiteY101"/>
              <a:gd fmla="*/ 212509 w 602768" name="connsiteX102"/>
              <a:gd fmla="*/ 83154 h 601948" name="connsiteY102"/>
              <a:gd fmla="*/ 253769 w 602768" name="connsiteX103"/>
              <a:gd fmla="*/ 19111 h 601948" name="connsiteY103"/>
              <a:gd fmla="*/ 268630 w 602768" name="connsiteX104"/>
              <a:gd fmla="*/ 1733 h 601948" name="connsiteY1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b="b" l="l" r="r" t="t"/>
            <a:pathLst>
              <a:path h="601948" w="602768">
                <a:moveTo>
                  <a:pt x="357372" y="313939"/>
                </a:moveTo>
                <a:cubicBezTo>
                  <a:pt x="354048" y="313939"/>
                  <a:pt x="351310" y="316673"/>
                  <a:pt x="351310" y="319993"/>
                </a:cubicBezTo>
                <a:lnTo>
                  <a:pt x="351310" y="340110"/>
                </a:lnTo>
                <a:cubicBezTo>
                  <a:pt x="351310" y="343430"/>
                  <a:pt x="354048" y="346165"/>
                  <a:pt x="357372" y="346165"/>
                </a:cubicBezTo>
                <a:lnTo>
                  <a:pt x="399414" y="346165"/>
                </a:lnTo>
                <a:cubicBezTo>
                  <a:pt x="402738" y="346165"/>
                  <a:pt x="405476" y="343430"/>
                  <a:pt x="405476" y="340110"/>
                </a:cubicBezTo>
                <a:lnTo>
                  <a:pt x="405476" y="319993"/>
                </a:lnTo>
                <a:cubicBezTo>
                  <a:pt x="405476" y="316673"/>
                  <a:pt x="402738" y="313939"/>
                  <a:pt x="399414" y="313939"/>
                </a:cubicBezTo>
                <a:close/>
                <a:moveTo>
                  <a:pt x="202697" y="313939"/>
                </a:moveTo>
                <a:cubicBezTo>
                  <a:pt x="199372" y="313939"/>
                  <a:pt x="196635" y="316673"/>
                  <a:pt x="196635" y="319993"/>
                </a:cubicBezTo>
                <a:lnTo>
                  <a:pt x="196635" y="340110"/>
                </a:lnTo>
                <a:cubicBezTo>
                  <a:pt x="196635" y="343430"/>
                  <a:pt x="199372" y="346165"/>
                  <a:pt x="202697" y="346165"/>
                </a:cubicBezTo>
                <a:lnTo>
                  <a:pt x="244739" y="346165"/>
                </a:lnTo>
                <a:cubicBezTo>
                  <a:pt x="248063" y="346165"/>
                  <a:pt x="250801" y="343430"/>
                  <a:pt x="250801" y="340110"/>
                </a:cubicBezTo>
                <a:lnTo>
                  <a:pt x="250801" y="319993"/>
                </a:lnTo>
                <a:cubicBezTo>
                  <a:pt x="250801" y="316673"/>
                  <a:pt x="248063" y="313939"/>
                  <a:pt x="244739" y="313939"/>
                </a:cubicBezTo>
                <a:close/>
                <a:moveTo>
                  <a:pt x="239850" y="206911"/>
                </a:moveTo>
                <a:cubicBezTo>
                  <a:pt x="233202" y="206911"/>
                  <a:pt x="225966" y="211793"/>
                  <a:pt x="223424" y="217848"/>
                </a:cubicBezTo>
                <a:lnTo>
                  <a:pt x="201132" y="271753"/>
                </a:lnTo>
                <a:cubicBezTo>
                  <a:pt x="198786" y="277807"/>
                  <a:pt x="202110" y="282885"/>
                  <a:pt x="208563" y="282885"/>
                </a:cubicBezTo>
                <a:lnTo>
                  <a:pt x="393939" y="282885"/>
                </a:lnTo>
                <a:cubicBezTo>
                  <a:pt x="400587" y="282885"/>
                  <a:pt x="403912" y="277807"/>
                  <a:pt x="401370" y="271753"/>
                </a:cubicBezTo>
                <a:lnTo>
                  <a:pt x="379078" y="217848"/>
                </a:lnTo>
                <a:cubicBezTo>
                  <a:pt x="376731" y="211793"/>
                  <a:pt x="369300" y="206911"/>
                  <a:pt x="362652" y="206911"/>
                </a:cubicBezTo>
                <a:close/>
                <a:moveTo>
                  <a:pt x="232615" y="194997"/>
                </a:moveTo>
                <a:lnTo>
                  <a:pt x="369887" y="194997"/>
                </a:lnTo>
                <a:cubicBezTo>
                  <a:pt x="380838" y="194997"/>
                  <a:pt x="393157" y="203200"/>
                  <a:pt x="397263" y="213356"/>
                </a:cubicBezTo>
                <a:lnTo>
                  <a:pt x="411929" y="249097"/>
                </a:lnTo>
                <a:lnTo>
                  <a:pt x="426204" y="245191"/>
                </a:lnTo>
                <a:cubicBezTo>
                  <a:pt x="427377" y="244800"/>
                  <a:pt x="428746" y="244605"/>
                  <a:pt x="429919" y="244605"/>
                </a:cubicBezTo>
                <a:cubicBezTo>
                  <a:pt x="436568" y="244605"/>
                  <a:pt x="441456" y="249683"/>
                  <a:pt x="441456" y="256714"/>
                </a:cubicBezTo>
                <a:lnTo>
                  <a:pt x="441456" y="265112"/>
                </a:lnTo>
                <a:cubicBezTo>
                  <a:pt x="441456" y="273315"/>
                  <a:pt x="434808" y="279956"/>
                  <a:pt x="426595" y="279956"/>
                </a:cubicBezTo>
                <a:lnTo>
                  <a:pt x="424639" y="279956"/>
                </a:lnTo>
                <a:lnTo>
                  <a:pt x="427181" y="285619"/>
                </a:lnTo>
                <a:cubicBezTo>
                  <a:pt x="430897" y="294994"/>
                  <a:pt x="434026" y="311009"/>
                  <a:pt x="434026" y="321165"/>
                </a:cubicBezTo>
                <a:lnTo>
                  <a:pt x="434026" y="392062"/>
                </a:lnTo>
                <a:cubicBezTo>
                  <a:pt x="434026" y="400265"/>
                  <a:pt x="427377" y="406905"/>
                  <a:pt x="419164" y="406905"/>
                </a:cubicBezTo>
                <a:lnTo>
                  <a:pt x="399805" y="406905"/>
                </a:lnTo>
                <a:cubicBezTo>
                  <a:pt x="391592" y="406905"/>
                  <a:pt x="384944" y="400265"/>
                  <a:pt x="384944" y="392062"/>
                </a:cubicBezTo>
                <a:lnTo>
                  <a:pt x="384944" y="374289"/>
                </a:lnTo>
                <a:lnTo>
                  <a:pt x="217558" y="374289"/>
                </a:lnTo>
                <a:lnTo>
                  <a:pt x="217558" y="392062"/>
                </a:lnTo>
                <a:cubicBezTo>
                  <a:pt x="217558" y="400265"/>
                  <a:pt x="210910" y="406905"/>
                  <a:pt x="202697" y="406905"/>
                </a:cubicBezTo>
                <a:lnTo>
                  <a:pt x="183338" y="406905"/>
                </a:lnTo>
                <a:cubicBezTo>
                  <a:pt x="175125" y="406905"/>
                  <a:pt x="168476" y="400265"/>
                  <a:pt x="168476" y="392062"/>
                </a:cubicBezTo>
                <a:lnTo>
                  <a:pt x="168476" y="321165"/>
                </a:lnTo>
                <a:cubicBezTo>
                  <a:pt x="168476" y="311009"/>
                  <a:pt x="171605" y="294994"/>
                  <a:pt x="175320" y="285619"/>
                </a:cubicBezTo>
                <a:lnTo>
                  <a:pt x="177863" y="279956"/>
                </a:lnTo>
                <a:lnTo>
                  <a:pt x="176103" y="279956"/>
                </a:lnTo>
                <a:cubicBezTo>
                  <a:pt x="167890" y="279956"/>
                  <a:pt x="161241" y="273315"/>
                  <a:pt x="161241" y="265112"/>
                </a:cubicBezTo>
                <a:lnTo>
                  <a:pt x="161241" y="256714"/>
                </a:lnTo>
                <a:cubicBezTo>
                  <a:pt x="161241" y="249683"/>
                  <a:pt x="166130" y="244605"/>
                  <a:pt x="172778" y="244605"/>
                </a:cubicBezTo>
                <a:cubicBezTo>
                  <a:pt x="174147" y="244605"/>
                  <a:pt x="175320" y="244800"/>
                  <a:pt x="176494" y="245191"/>
                </a:cubicBezTo>
                <a:lnTo>
                  <a:pt x="190573" y="248902"/>
                </a:lnTo>
                <a:lnTo>
                  <a:pt x="205239" y="213356"/>
                </a:lnTo>
                <a:cubicBezTo>
                  <a:pt x="209345" y="203200"/>
                  <a:pt x="221664" y="194997"/>
                  <a:pt x="232615" y="194997"/>
                </a:cubicBezTo>
                <a:close/>
                <a:moveTo>
                  <a:pt x="301482" y="127477"/>
                </a:moveTo>
                <a:cubicBezTo>
                  <a:pt x="205469" y="127477"/>
                  <a:pt x="127642" y="205189"/>
                  <a:pt x="127642" y="301060"/>
                </a:cubicBezTo>
                <a:cubicBezTo>
                  <a:pt x="127642" y="396735"/>
                  <a:pt x="205469" y="474446"/>
                  <a:pt x="301482" y="474446"/>
                </a:cubicBezTo>
                <a:cubicBezTo>
                  <a:pt x="397299" y="474446"/>
                  <a:pt x="475126" y="396735"/>
                  <a:pt x="475126" y="301060"/>
                </a:cubicBezTo>
                <a:cubicBezTo>
                  <a:pt x="475126" y="205189"/>
                  <a:pt x="397299" y="127477"/>
                  <a:pt x="301482" y="127477"/>
                </a:cubicBezTo>
                <a:close/>
                <a:moveTo>
                  <a:pt x="268630" y="1733"/>
                </a:moveTo>
                <a:cubicBezTo>
                  <a:pt x="291314" y="-610"/>
                  <a:pt x="313997" y="-610"/>
                  <a:pt x="336485" y="1928"/>
                </a:cubicBezTo>
                <a:cubicBezTo>
                  <a:pt x="345284" y="3100"/>
                  <a:pt x="351737" y="10715"/>
                  <a:pt x="351346" y="19501"/>
                </a:cubicBezTo>
                <a:cubicBezTo>
                  <a:pt x="349586" y="47813"/>
                  <a:pt x="366012" y="73977"/>
                  <a:pt x="392020" y="84912"/>
                </a:cubicBezTo>
                <a:cubicBezTo>
                  <a:pt x="416854" y="95260"/>
                  <a:pt x="449119" y="87841"/>
                  <a:pt x="467109" y="68120"/>
                </a:cubicBezTo>
                <a:cubicBezTo>
                  <a:pt x="473171" y="61481"/>
                  <a:pt x="483144" y="60700"/>
                  <a:pt x="489988" y="66167"/>
                </a:cubicBezTo>
                <a:cubicBezTo>
                  <a:pt x="507587" y="80226"/>
                  <a:pt x="523622" y="96432"/>
                  <a:pt x="537896" y="114395"/>
                </a:cubicBezTo>
                <a:cubicBezTo>
                  <a:pt x="543176" y="121229"/>
                  <a:pt x="542394" y="131187"/>
                  <a:pt x="535941" y="137045"/>
                </a:cubicBezTo>
                <a:cubicBezTo>
                  <a:pt x="515409" y="155985"/>
                  <a:pt x="508565" y="185859"/>
                  <a:pt x="519124" y="211437"/>
                </a:cubicBezTo>
                <a:cubicBezTo>
                  <a:pt x="529488" y="236625"/>
                  <a:pt x="553931" y="252636"/>
                  <a:pt x="581503" y="252636"/>
                </a:cubicBezTo>
                <a:cubicBezTo>
                  <a:pt x="590107" y="252636"/>
                  <a:pt x="600080" y="259080"/>
                  <a:pt x="600862" y="267476"/>
                </a:cubicBezTo>
                <a:cubicBezTo>
                  <a:pt x="603404" y="290321"/>
                  <a:pt x="603404" y="313361"/>
                  <a:pt x="600862" y="336010"/>
                </a:cubicBezTo>
                <a:cubicBezTo>
                  <a:pt x="599689" y="344797"/>
                  <a:pt x="591867" y="351435"/>
                  <a:pt x="583067" y="350850"/>
                </a:cubicBezTo>
                <a:lnTo>
                  <a:pt x="579352" y="350654"/>
                </a:lnTo>
                <a:cubicBezTo>
                  <a:pt x="552758" y="350654"/>
                  <a:pt x="527924" y="367056"/>
                  <a:pt x="517755" y="391463"/>
                </a:cubicBezTo>
                <a:cubicBezTo>
                  <a:pt x="506805" y="417432"/>
                  <a:pt x="513649" y="447501"/>
                  <a:pt x="534572" y="466636"/>
                </a:cubicBezTo>
                <a:cubicBezTo>
                  <a:pt x="541221" y="472494"/>
                  <a:pt x="542003" y="482452"/>
                  <a:pt x="536528" y="489481"/>
                </a:cubicBezTo>
                <a:cubicBezTo>
                  <a:pt x="522057" y="507249"/>
                  <a:pt x="505631" y="523455"/>
                  <a:pt x="487641" y="537514"/>
                </a:cubicBezTo>
                <a:cubicBezTo>
                  <a:pt x="480797" y="542981"/>
                  <a:pt x="470824" y="542200"/>
                  <a:pt x="464958" y="535757"/>
                </a:cubicBezTo>
                <a:cubicBezTo>
                  <a:pt x="446968" y="516036"/>
                  <a:pt x="415094" y="508616"/>
                  <a:pt x="390260" y="518769"/>
                </a:cubicBezTo>
                <a:cubicBezTo>
                  <a:pt x="364643" y="529118"/>
                  <a:pt x="348022" y="555087"/>
                  <a:pt x="349000" y="582813"/>
                </a:cubicBezTo>
                <a:cubicBezTo>
                  <a:pt x="349391" y="591600"/>
                  <a:pt x="342938" y="599215"/>
                  <a:pt x="334138" y="600191"/>
                </a:cubicBezTo>
                <a:cubicBezTo>
                  <a:pt x="323188" y="601362"/>
                  <a:pt x="312041" y="601948"/>
                  <a:pt x="301091" y="601948"/>
                </a:cubicBezTo>
                <a:cubicBezTo>
                  <a:pt x="289358" y="601948"/>
                  <a:pt x="277821" y="601362"/>
                  <a:pt x="266284" y="599996"/>
                </a:cubicBezTo>
                <a:cubicBezTo>
                  <a:pt x="257484" y="599019"/>
                  <a:pt x="251031" y="591209"/>
                  <a:pt x="251422" y="582423"/>
                </a:cubicBezTo>
                <a:cubicBezTo>
                  <a:pt x="253182" y="554111"/>
                  <a:pt x="236756" y="527946"/>
                  <a:pt x="210749" y="517012"/>
                </a:cubicBezTo>
                <a:cubicBezTo>
                  <a:pt x="185915" y="506663"/>
                  <a:pt x="153649" y="514083"/>
                  <a:pt x="135659" y="533999"/>
                </a:cubicBezTo>
                <a:cubicBezTo>
                  <a:pt x="129597" y="540443"/>
                  <a:pt x="119624" y="541224"/>
                  <a:pt x="112585" y="535757"/>
                </a:cubicBezTo>
                <a:cubicBezTo>
                  <a:pt x="94985" y="521503"/>
                  <a:pt x="78951" y="505297"/>
                  <a:pt x="64871" y="487528"/>
                </a:cubicBezTo>
                <a:cubicBezTo>
                  <a:pt x="59592" y="480695"/>
                  <a:pt x="60374" y="470736"/>
                  <a:pt x="66827" y="464879"/>
                </a:cubicBezTo>
                <a:cubicBezTo>
                  <a:pt x="87359" y="445939"/>
                  <a:pt x="94203" y="416065"/>
                  <a:pt x="83644" y="390487"/>
                </a:cubicBezTo>
                <a:cubicBezTo>
                  <a:pt x="73084" y="364713"/>
                  <a:pt x="47859" y="348507"/>
                  <a:pt x="21656" y="349288"/>
                </a:cubicBezTo>
                <a:cubicBezTo>
                  <a:pt x="13052" y="349288"/>
                  <a:pt x="2884" y="342844"/>
                  <a:pt x="1906" y="334448"/>
                </a:cubicBezTo>
                <a:cubicBezTo>
                  <a:pt x="-636" y="311603"/>
                  <a:pt x="-636" y="288563"/>
                  <a:pt x="1906" y="265914"/>
                </a:cubicBezTo>
                <a:cubicBezTo>
                  <a:pt x="3079" y="257322"/>
                  <a:pt x="9923" y="250879"/>
                  <a:pt x="19309" y="251074"/>
                </a:cubicBezTo>
                <a:cubicBezTo>
                  <a:pt x="48837" y="251074"/>
                  <a:pt x="74649" y="235259"/>
                  <a:pt x="85013" y="210461"/>
                </a:cubicBezTo>
                <a:cubicBezTo>
                  <a:pt x="95963" y="184492"/>
                  <a:pt x="89119" y="154423"/>
                  <a:pt x="68196" y="135288"/>
                </a:cubicBezTo>
                <a:cubicBezTo>
                  <a:pt x="61547" y="129430"/>
                  <a:pt x="60765" y="119472"/>
                  <a:pt x="66240" y="112443"/>
                </a:cubicBezTo>
                <a:cubicBezTo>
                  <a:pt x="80515" y="94675"/>
                  <a:pt x="96941" y="78468"/>
                  <a:pt x="115127" y="64410"/>
                </a:cubicBezTo>
                <a:cubicBezTo>
                  <a:pt x="121971" y="58943"/>
                  <a:pt x="131944" y="59724"/>
                  <a:pt x="137810" y="66363"/>
                </a:cubicBezTo>
                <a:cubicBezTo>
                  <a:pt x="155800" y="85888"/>
                  <a:pt x="187870" y="93308"/>
                  <a:pt x="212509" y="83154"/>
                </a:cubicBezTo>
                <a:cubicBezTo>
                  <a:pt x="238125" y="72806"/>
                  <a:pt x="254747" y="47032"/>
                  <a:pt x="253769" y="19111"/>
                </a:cubicBezTo>
                <a:cubicBezTo>
                  <a:pt x="253378" y="10324"/>
                  <a:pt x="260026" y="2709"/>
                  <a:pt x="268630" y="17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endParaRPr lang="id-ID">
              <a:cs typeface="+mn-ea"/>
              <a:sym typeface="+mn-lt"/>
            </a:endParaRPr>
          </a:p>
        </p:txBody>
      </p:sp>
      <p:sp>
        <p:nvSpPr>
          <p:cNvPr id="11" name="îś1íďe">
            <a:extLst>
              <a:ext uri="{FF2B5EF4-FFF2-40B4-BE49-F238E27FC236}">
                <a16:creationId xmlns:a16="http://schemas.microsoft.com/office/drawing/2014/main" id="{F2C3884B-7A12-4082-891F-E3934718665A}"/>
              </a:ext>
            </a:extLst>
          </p:cNvPr>
          <p:cNvSpPr/>
          <p:nvPr/>
        </p:nvSpPr>
        <p:spPr bwMode="auto">
          <a:xfrm>
            <a:off x="9042400" y="4864782"/>
            <a:ext cx="2478087" cy="11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zh-CN" lang="en-US" sz="110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altLang="zh-CN" lang="en-US" sz="1100">
                <a:solidFill>
                  <a:schemeClr val="bg1"/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2" name="ïṡḷïdé">
            <a:extLst>
              <a:ext uri="{FF2B5EF4-FFF2-40B4-BE49-F238E27FC236}">
                <a16:creationId xmlns:a16="http://schemas.microsoft.com/office/drawing/2014/main" id="{6F47E6C6-755E-4655-A8E6-C070E4AD0AE5}"/>
              </a:ext>
            </a:extLst>
          </p:cNvPr>
          <p:cNvSpPr txBox="1"/>
          <p:nvPr/>
        </p:nvSpPr>
        <p:spPr bwMode="auto">
          <a:xfrm>
            <a:off x="9042400" y="4422977"/>
            <a:ext cx="2478087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altLang="en-US" b="1" lang="zh-CN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îŝļíḑê">
            <a:extLst>
              <a:ext uri="{FF2B5EF4-FFF2-40B4-BE49-F238E27FC236}">
                <a16:creationId xmlns:a16="http://schemas.microsoft.com/office/drawing/2014/main" id="{CF92C4BE-9E4E-4EAC-A7AF-E3399696F45F}"/>
              </a:ext>
            </a:extLst>
          </p:cNvPr>
          <p:cNvSpPr txBox="1"/>
          <p:nvPr/>
        </p:nvSpPr>
        <p:spPr>
          <a:xfrm>
            <a:off x="671514" y="3823962"/>
            <a:ext cx="5056187" cy="700616"/>
          </a:xfrm>
          <a:prstGeom prst="rect">
            <a:avLst/>
          </a:prstGeom>
          <a:noFill/>
          <a:ln>
            <a:noFill/>
          </a:ln>
        </p:spPr>
        <p:txBody>
          <a:bodyPr anchor="b" anchorCtr="0" bIns="45720" lIns="91440" rIns="91440" tIns="45720" wrap="square">
            <a:normAutofit/>
          </a:bodyPr>
          <a:lstStyle/>
          <a:p>
            <a:r>
              <a:rPr altLang="en-US" lang="zh-CN" sz="2800"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4" name="î$ḻïďè">
            <a:extLst>
              <a:ext uri="{FF2B5EF4-FFF2-40B4-BE49-F238E27FC236}">
                <a16:creationId xmlns:a16="http://schemas.microsoft.com/office/drawing/2014/main" id="{4BBABC9C-89A6-4FF2-8BBE-F62F84ADA158}"/>
              </a:ext>
            </a:extLst>
          </p:cNvPr>
          <p:cNvSpPr txBox="1"/>
          <p:nvPr/>
        </p:nvSpPr>
        <p:spPr>
          <a:xfrm>
            <a:off x="671513" y="4524577"/>
            <a:ext cx="5056187" cy="1042172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20" lIns="91440" rIns="91440" tIns="45720" wrap="square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20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</p:spTree>
    <p:extLst>
      <p:ext uri="{BB962C8B-B14F-4D97-AF65-F5344CB8AC3E}">
        <p14:creationId val="2393790187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17"/>
      <p:bldP grpId="0" spid="18"/>
      <p:bldP grpId="0" spid="8"/>
      <p:bldP grpId="0" spid="9"/>
      <p:bldP grpId="0" spid="15"/>
      <p:bldP grpId="0" spid="16"/>
      <p:bldP grpId="0" spid="11"/>
      <p:bldP grpId="0" spid="1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ïṧḷïḍê">
            <a:extLst>
              <a:ext uri="{FF2B5EF4-FFF2-40B4-BE49-F238E27FC236}">
                <a16:creationId xmlns:a16="http://schemas.microsoft.com/office/drawing/2014/main" id="{F94B6EBD-8768-4772-86D5-92AA7CA6104B}"/>
              </a:ext>
            </a:extLst>
          </p:cNvPr>
          <p:cNvSpPr/>
          <p:nvPr/>
        </p:nvSpPr>
        <p:spPr>
          <a:xfrm>
            <a:off x="6246471" y="1582680"/>
            <a:ext cx="5212319" cy="2360139"/>
          </a:xfrm>
          <a:prstGeom prst="rect">
            <a:avLst/>
          </a:prstGeom>
          <a:solidFill>
            <a:schemeClr val="bg1">
              <a:lumMod val="95000"/>
            </a:schemeClr>
          </a:solidFill>
          <a:ln algn="ctr" cap="flat" cmpd="sng"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îṥľidè">
            <a:extLst>
              <a:ext uri="{FF2B5EF4-FFF2-40B4-BE49-F238E27FC236}">
                <a16:creationId xmlns:a16="http://schemas.microsoft.com/office/drawing/2014/main" id="{95EA05E1-7B6C-48D7-8FA1-FF899C507B8C}"/>
              </a:ext>
            </a:extLst>
          </p:cNvPr>
          <p:cNvSpPr/>
          <p:nvPr/>
        </p:nvSpPr>
        <p:spPr>
          <a:xfrm>
            <a:off x="7336927" y="3680048"/>
            <a:ext cx="512155" cy="512155"/>
          </a:xfrm>
          <a:prstGeom prst="roundRect">
            <a:avLst>
              <a:gd fmla="val 15000" name="adj"/>
            </a:avLst>
          </a:prstGeom>
          <a:solidFill>
            <a:srgbClr val="000000"/>
          </a:solidFill>
          <a:ln cap="flat" w="28575">
            <a:solidFill>
              <a:schemeClr val="bg1"/>
            </a:solidFill>
            <a:miter lim="400000"/>
          </a:ln>
          <a:effectLst/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6" name="îşľîḑê">
            <a:extLst>
              <a:ext uri="{FF2B5EF4-FFF2-40B4-BE49-F238E27FC236}">
                <a16:creationId xmlns:a16="http://schemas.microsoft.com/office/drawing/2014/main" id="{E1BB6FC7-50B6-4DBE-9C32-BA17B6BD27D1}"/>
              </a:ext>
            </a:extLst>
          </p:cNvPr>
          <p:cNvSpPr txBox="1"/>
          <p:nvPr/>
        </p:nvSpPr>
        <p:spPr>
          <a:xfrm>
            <a:off x="6552473" y="4310887"/>
            <a:ext cx="2081061" cy="39654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20" lIns="91440" rIns="91440" spcFirstLastPara="1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altLang="zh-CN" i="1" lang="en-US" sz="1600">
                <a:cs typeface="+mn-ea"/>
                <a:sym typeface="+mn-lt"/>
              </a:rPr>
              <a:t>01.添加标题</a:t>
            </a:r>
          </a:p>
        </p:txBody>
      </p:sp>
      <p:sp>
        <p:nvSpPr>
          <p:cNvPr id="107" name="ïṡľíḍè">
            <a:extLst>
              <a:ext uri="{FF2B5EF4-FFF2-40B4-BE49-F238E27FC236}">
                <a16:creationId xmlns:a16="http://schemas.microsoft.com/office/drawing/2014/main" id="{EFF6F2BB-2D7C-4225-B0FE-AA9522120998}"/>
              </a:ext>
            </a:extLst>
          </p:cNvPr>
          <p:cNvSpPr txBox="1"/>
          <p:nvPr/>
        </p:nvSpPr>
        <p:spPr>
          <a:xfrm>
            <a:off x="6552473" y="4707432"/>
            <a:ext cx="2081061" cy="1318610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spcFirstLastPara="1" tIns="45720" wrap="square">
            <a:normAutofit lnSpcReduction="10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altLang="zh-CN" lang="en-US" sz="110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7" name="íṡľïḑè">
            <a:extLst>
              <a:ext uri="{FF2B5EF4-FFF2-40B4-BE49-F238E27FC236}">
                <a16:creationId xmlns:a16="http://schemas.microsoft.com/office/drawing/2014/main" id="{E5E2BE1A-1EAA-4092-9C88-2D19DFD2C7C7}"/>
              </a:ext>
            </a:extLst>
          </p:cNvPr>
          <p:cNvSpPr/>
          <p:nvPr/>
        </p:nvSpPr>
        <p:spPr>
          <a:xfrm>
            <a:off x="7447917" y="3785492"/>
            <a:ext cx="290173" cy="301267"/>
          </a:xfrm>
          <a:custGeom>
            <a:gdLst>
              <a:gd fmla="*/ 332623 w 583294" name="connsiteX0"/>
              <a:gd fmla="*/ 296967 h 605593" name="connsiteY0"/>
              <a:gd fmla="*/ 316983 w 583294" name="connsiteX1"/>
              <a:gd fmla="*/ 302537 h 605593" name="connsiteY1"/>
              <a:gd fmla="*/ 311624 w 583294" name="connsiteX2"/>
              <a:gd fmla="*/ 308872 h 605593" name="connsiteY2"/>
              <a:gd fmla="*/ 311624 w 583294" name="connsiteX3"/>
              <a:gd fmla="*/ 325036 h 605593" name="connsiteY3"/>
              <a:gd fmla="*/ 309108 w 583294" name="connsiteX4"/>
              <a:gd fmla="*/ 326784 h 605593" name="connsiteY4"/>
              <a:gd fmla="*/ 307467 w 583294" name="connsiteX5"/>
              <a:gd fmla="*/ 331698 h 605593" name="connsiteY5"/>
              <a:gd fmla="*/ 311077 w 583294" name="connsiteX6"/>
              <a:gd fmla="*/ 366102 h 605593" name="connsiteY6"/>
              <a:gd fmla="*/ 315780 w 583294" name="connsiteX7"/>
              <a:gd fmla="*/ 371673 h 605593" name="connsiteY7"/>
              <a:gd fmla="*/ 317530 w 583294" name="connsiteX8"/>
              <a:gd fmla="*/ 371891 h 605593" name="connsiteY8"/>
              <a:gd fmla="*/ 322670 w 583294" name="connsiteX9"/>
              <a:gd fmla="*/ 369379 h 605593" name="connsiteY9"/>
              <a:gd fmla="*/ 340826 w 583294" name="connsiteX10"/>
              <a:gd fmla="*/ 345242 h 605593" name="connsiteY10"/>
              <a:gd fmla="*/ 342139 w 583294" name="connsiteX11"/>
              <a:gd fmla="*/ 341310 h 605593" name="connsiteY11"/>
              <a:gd fmla="*/ 342139 w 583294" name="connsiteX12"/>
              <a:gd fmla="*/ 302646 h 605593" name="connsiteY12"/>
              <a:gd fmla="*/ 339076 w 583294" name="connsiteX13"/>
              <a:gd fmla="*/ 297076 h 605593" name="connsiteY13"/>
              <a:gd fmla="*/ 332623 w 583294" name="connsiteX14"/>
              <a:gd fmla="*/ 296967 h 605593" name="connsiteY14"/>
              <a:gd fmla="*/ 250702 w 583294" name="connsiteX15"/>
              <a:gd fmla="*/ 296967 h 605593" name="connsiteY15"/>
              <a:gd fmla="*/ 244249 w 583294" name="connsiteX16"/>
              <a:gd fmla="*/ 297076 h 605593" name="connsiteY16"/>
              <a:gd fmla="*/ 241187 w 583294" name="connsiteX17"/>
              <a:gd fmla="*/ 302646 h 605593" name="connsiteY17"/>
              <a:gd fmla="*/ 241077 w 583294" name="connsiteX18"/>
              <a:gd fmla="*/ 341310 h 605593" name="connsiteY18"/>
              <a:gd fmla="*/ 242390 w 583294" name="connsiteX19"/>
              <a:gd fmla="*/ 345242 h 605593" name="connsiteY19"/>
              <a:gd fmla="*/ 260655 w 583294" name="connsiteX20"/>
              <a:gd fmla="*/ 369379 h 605593" name="connsiteY20"/>
              <a:gd fmla="*/ 265796 w 583294" name="connsiteX21"/>
              <a:gd fmla="*/ 371891 h 605593" name="connsiteY21"/>
              <a:gd fmla="*/ 267546 w 583294" name="connsiteX22"/>
              <a:gd fmla="*/ 371673 h 605593" name="connsiteY22"/>
              <a:gd fmla="*/ 272249 w 583294" name="connsiteX23"/>
              <a:gd fmla="*/ 366102 h 605593" name="connsiteY23"/>
              <a:gd fmla="*/ 275858 w 583294" name="connsiteX24"/>
              <a:gd fmla="*/ 331698 h 605593" name="connsiteY24"/>
              <a:gd fmla="*/ 274218 w 583294" name="connsiteX25"/>
              <a:gd fmla="*/ 326674 h 605593" name="connsiteY25"/>
              <a:gd fmla="*/ 271702 w 583294" name="connsiteX26"/>
              <a:gd fmla="*/ 325036 h 605593" name="connsiteY26"/>
              <a:gd fmla="*/ 271702 w 583294" name="connsiteX27"/>
              <a:gd fmla="*/ 308872 h 605593" name="connsiteY27"/>
              <a:gd fmla="*/ 266343 w 583294" name="connsiteX28"/>
              <a:gd fmla="*/ 302537 h 605593" name="connsiteY28"/>
              <a:gd fmla="*/ 250702 w 583294" name="connsiteX29"/>
              <a:gd fmla="*/ 296967 h 605593" name="connsiteY29"/>
              <a:gd fmla="*/ 30625 w 583294" name="connsiteX30"/>
              <a:gd fmla="*/ 270619 h 605593" name="connsiteY30"/>
              <a:gd fmla="*/ 94718 w 583294" name="connsiteX31"/>
              <a:gd fmla="*/ 270619 h 605593" name="connsiteY31"/>
              <a:gd fmla="*/ 125343 w 583294" name="connsiteX32"/>
              <a:gd fmla="*/ 301200 h 605593" name="connsiteY32"/>
              <a:gd fmla="*/ 293999 w 583294" name="connsiteX33"/>
              <a:gd fmla="*/ 469616 h 605593" name="connsiteY33"/>
              <a:gd fmla="*/ 462654 w 583294" name="connsiteX34"/>
              <a:gd fmla="*/ 301200 h 605593" name="connsiteY34"/>
              <a:gd fmla="*/ 493279 w 583294" name="connsiteX35"/>
              <a:gd fmla="*/ 270619 h 605593" name="connsiteY35"/>
              <a:gd fmla="*/ 552669 w 583294" name="connsiteX36"/>
              <a:gd fmla="*/ 270619 h 605593" name="connsiteY36"/>
              <a:gd fmla="*/ 583294 w 583294" name="connsiteX37"/>
              <a:gd fmla="*/ 301200 h 605593" name="connsiteY37"/>
              <a:gd fmla="*/ 552669 w 583294" name="connsiteX38"/>
              <a:gd fmla="*/ 331782 h 605593" name="connsiteY38"/>
              <a:gd fmla="*/ 521935 w 583294" name="connsiteX39"/>
              <a:gd fmla="*/ 331782 h 605593" name="connsiteY39"/>
              <a:gd fmla="*/ 478513 w 583294" name="connsiteX40"/>
              <a:gd fmla="*/ 438052 h 605593" name="connsiteY40"/>
              <a:gd fmla="*/ 504982 w 583294" name="connsiteX41"/>
              <a:gd fmla="*/ 464592 h 605593" name="connsiteY41"/>
              <a:gd fmla="*/ 504982 w 583294" name="connsiteX42"/>
              <a:gd fmla="*/ 507842 h 605593" name="connsiteY42"/>
              <a:gd fmla="*/ 483326 w 583294" name="connsiteX43"/>
              <a:gd fmla="*/ 516798 h 605593" name="connsiteY43"/>
              <a:gd fmla="*/ 461670 w 583294" name="connsiteX44"/>
              <a:gd fmla="*/ 507842 h 605593" name="connsiteY44"/>
              <a:gd fmla="*/ 435638 w 583294" name="connsiteX45"/>
              <a:gd fmla="*/ 481957 h 605593" name="connsiteY45"/>
              <a:gd fmla="*/ 322327 w 583294" name="connsiteX46"/>
              <a:gd fmla="*/ 529140 h 605593" name="connsiteY46"/>
              <a:gd fmla="*/ 322327 w 583294" name="connsiteX47"/>
              <a:gd fmla="*/ 575012 h 605593" name="connsiteY47"/>
              <a:gd fmla="*/ 291592 w 583294" name="connsiteX48"/>
              <a:gd fmla="*/ 605593 h 605593" name="connsiteY48"/>
              <a:gd fmla="*/ 260967 w 583294" name="connsiteX49"/>
              <a:gd fmla="*/ 575012 h 605593" name="connsiteY49"/>
              <a:gd fmla="*/ 260967 w 583294" name="connsiteX50"/>
              <a:gd fmla="*/ 528485 h 605593" name="connsiteY50"/>
              <a:gd fmla="*/ 149624 w 583294" name="connsiteX51"/>
              <a:gd fmla="*/ 479882 h 605593" name="connsiteY51"/>
              <a:gd fmla="*/ 121624 w 583294" name="connsiteX52"/>
              <a:gd fmla="*/ 507842 h 605593" name="connsiteY52"/>
              <a:gd fmla="*/ 99968 w 583294" name="connsiteX53"/>
              <a:gd fmla="*/ 516798 h 605593" name="connsiteY53"/>
              <a:gd fmla="*/ 78312 w 583294" name="connsiteX54"/>
              <a:gd fmla="*/ 507842 h 605593" name="connsiteY54"/>
              <a:gd fmla="*/ 78312 w 583294" name="connsiteX55"/>
              <a:gd fmla="*/ 464592 h 605593" name="connsiteY55"/>
              <a:gd fmla="*/ 107515 w 583294" name="connsiteX56"/>
              <a:gd fmla="*/ 435430 h 605593" name="connsiteY56"/>
              <a:gd fmla="*/ 66062 w 583294" name="connsiteX57"/>
              <a:gd fmla="*/ 331782 h 605593" name="connsiteY57"/>
              <a:gd fmla="*/ 30625 w 583294" name="connsiteX58"/>
              <a:gd fmla="*/ 331782 h 605593" name="connsiteY58"/>
              <a:gd fmla="*/ 0 w 583294" name="connsiteX59"/>
              <a:gd fmla="*/ 301200 h 605593" name="connsiteY59"/>
              <a:gd fmla="*/ 30625 w 583294" name="connsiteX60"/>
              <a:gd fmla="*/ 270619 h 605593" name="connsiteY60"/>
              <a:gd fmla="*/ 260655 w 583294" name="connsiteX61"/>
              <a:gd fmla="*/ 122871 h 605593" name="connsiteY61"/>
              <a:gd fmla="*/ 215703 w 583294" name="connsiteX62"/>
              <a:gd fmla="*/ 134776 h 605593" name="connsiteY62"/>
              <a:gd fmla="*/ 212093 w 583294" name="connsiteX63"/>
              <a:gd fmla="*/ 140565 h 605593" name="connsiteY63"/>
              <a:gd fmla="*/ 212093 w 583294" name="connsiteX64"/>
              <a:gd fmla="*/ 152142 h 605593" name="connsiteY64"/>
              <a:gd fmla="*/ 209468 w 583294" name="connsiteX65"/>
              <a:gd fmla="*/ 152142 h 605593" name="connsiteY65"/>
              <a:gd fmla="*/ 203015 w 583294" name="connsiteX66"/>
              <a:gd fmla="*/ 158586 h 605593" name="connsiteY66"/>
              <a:gd fmla="*/ 203015 w 583294" name="connsiteX67"/>
              <a:gd fmla="*/ 169289 h 605593" name="connsiteY67"/>
              <a:gd fmla="*/ 205969 w 583294" name="connsiteX68"/>
              <a:gd fmla="*/ 174641 h 605593" name="connsiteY68"/>
              <a:gd fmla="*/ 212203 w 583294" name="connsiteX69"/>
              <a:gd fmla="*/ 178791 h 605593" name="connsiteY69"/>
              <a:gd fmla="*/ 212640 w 583294" name="connsiteX70"/>
              <a:gd fmla="*/ 181413 h 605593" name="connsiteY70"/>
              <a:gd fmla="*/ 235828 w 583294" name="connsiteX71"/>
              <a:gd fmla="*/ 235039 h 605593" name="connsiteY71"/>
              <a:gd fmla="*/ 274218 w 583294" name="connsiteX72"/>
              <a:gd fmla="*/ 268242 h 605593" name="connsiteY72"/>
              <a:gd fmla="*/ 309108 w 583294" name="connsiteX73"/>
              <a:gd fmla="*/ 268242 h 605593" name="connsiteY73"/>
              <a:gd fmla="*/ 347498 w 583294" name="connsiteX74"/>
              <a:gd fmla="*/ 235039 h 605593" name="connsiteY74"/>
              <a:gd fmla="*/ 370685 w 583294" name="connsiteX75"/>
              <a:gd fmla="*/ 181413 h 605593" name="connsiteY75"/>
              <a:gd fmla="*/ 371123 w 583294" name="connsiteX76"/>
              <a:gd fmla="*/ 178791 h 605593" name="connsiteY76"/>
              <a:gd fmla="*/ 377357 w 583294" name="connsiteX77"/>
              <a:gd fmla="*/ 174641 h 605593" name="connsiteY77"/>
              <a:gd fmla="*/ 380310 w 583294" name="connsiteX78"/>
              <a:gd fmla="*/ 169289 h 605593" name="connsiteY78"/>
              <a:gd fmla="*/ 380310 w 583294" name="connsiteX79"/>
              <a:gd fmla="*/ 158586 h 605593" name="connsiteY79"/>
              <a:gd fmla="*/ 373857 w 583294" name="connsiteX80"/>
              <a:gd fmla="*/ 152142 h 605593" name="connsiteY80"/>
              <a:gd fmla="*/ 370248 w 583294" name="connsiteX81"/>
              <a:gd fmla="*/ 152142 h 605593" name="connsiteY81"/>
              <a:gd fmla="*/ 368279 w 583294" name="connsiteX82"/>
              <a:gd fmla="*/ 149958 h 605593" name="connsiteY82"/>
              <a:gd fmla="*/ 362045 w 583294" name="connsiteX83"/>
              <a:gd fmla="*/ 149521 h 605593" name="connsiteY83"/>
              <a:gd fmla="*/ 336451 w 583294" name="connsiteX84"/>
              <a:gd fmla="*/ 155309 h 605593" name="connsiteY84"/>
              <a:gd fmla="*/ 296749 w 583294" name="connsiteX85"/>
              <a:gd fmla="*/ 137288 h 605593" name="connsiteY85"/>
              <a:gd fmla="*/ 260655 w 583294" name="connsiteX86"/>
              <a:gd fmla="*/ 122871 h 605593" name="connsiteY86"/>
              <a:gd fmla="*/ 275311 w 583294" name="connsiteX87"/>
              <a:gd fmla="*/ 0 h 605593" name="connsiteY87"/>
              <a:gd fmla="*/ 308014 w 583294" name="connsiteX88"/>
              <a:gd fmla="*/ 0 h 605593" name="connsiteY88"/>
              <a:gd fmla="*/ 409185 w 583294" name="connsiteX89"/>
              <a:gd fmla="*/ 101027 h 605593" name="connsiteY89"/>
              <a:gd fmla="*/ 409185 w 583294" name="connsiteX90"/>
              <a:gd fmla="*/ 132701 h 605593" name="connsiteY90"/>
              <a:gd fmla="*/ 414982 w 583294" name="connsiteX91"/>
              <a:gd fmla="*/ 150722 h 605593" name="connsiteY91"/>
              <a:gd fmla="*/ 414982 w 583294" name="connsiteX92"/>
              <a:gd fmla="*/ 173331 h 605593" name="connsiteY92"/>
              <a:gd fmla="*/ 403826 w 583294" name="connsiteX93"/>
              <a:gd fmla="*/ 197140 h 605593" name="connsiteY93"/>
              <a:gd fmla="*/ 397263 w 583294" name="connsiteX94"/>
              <a:gd fmla="*/ 214288 h 605593" name="connsiteY94"/>
              <a:gd fmla="*/ 375498 w 583294" name="connsiteX95"/>
              <a:gd fmla="*/ 255136 h 605593" name="connsiteY95"/>
              <a:gd fmla="*/ 360732 w 583294" name="connsiteX96"/>
              <a:gd fmla="*/ 273922 h 605593" name="connsiteY96"/>
              <a:gd fmla="*/ 371670 w 583294" name="connsiteX97"/>
              <a:gd fmla="*/ 287574 h 605593" name="connsiteY97"/>
              <a:gd fmla="*/ 432919 w 583294" name="connsiteX98"/>
              <a:gd fmla="*/ 306141 h 605593" name="connsiteY98"/>
              <a:gd fmla="*/ 294014 w 583294" name="connsiteX99"/>
              <a:gd fmla="*/ 433272 h 605593" name="connsiteY99"/>
              <a:gd fmla="*/ 154891 w 583294" name="connsiteX100"/>
              <a:gd fmla="*/ 304721 h 605593" name="connsiteY100"/>
              <a:gd fmla="*/ 211656 w 583294" name="connsiteX101"/>
              <a:gd fmla="*/ 287574 h 605593" name="connsiteY101"/>
              <a:gd fmla="*/ 222593 w 583294" name="connsiteX102"/>
              <a:gd fmla="*/ 273922 h 605593" name="connsiteY102"/>
              <a:gd fmla="*/ 207828 w 583294" name="connsiteX103"/>
              <a:gd fmla="*/ 255136 h 605593" name="connsiteY103"/>
              <a:gd fmla="*/ 186063 w 583294" name="connsiteX104"/>
              <a:gd fmla="*/ 214288 h 605593" name="connsiteY104"/>
              <a:gd fmla="*/ 179500 w 583294" name="connsiteX105"/>
              <a:gd fmla="*/ 197140 h 605593" name="connsiteY105"/>
              <a:gd fmla="*/ 168344 w 583294" name="connsiteX106"/>
              <a:gd fmla="*/ 173331 h 605593" name="connsiteY106"/>
              <a:gd fmla="*/ 168344 w 583294" name="connsiteX107"/>
              <a:gd fmla="*/ 150722 h 605593" name="connsiteY107"/>
              <a:gd fmla="*/ 174141 w 583294" name="connsiteX108"/>
              <a:gd fmla="*/ 132701 h 605593" name="connsiteY108"/>
              <a:gd fmla="*/ 174141 w 583294" name="connsiteX109"/>
              <a:gd fmla="*/ 101027 h 605593" name="connsiteY109"/>
              <a:gd fmla="*/ 275311 w 583294" name="connsiteX110"/>
              <a:gd fmla="*/ 0 h 605593" name="connsiteY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b="b" l="l" r="r" t="t"/>
            <a:pathLst>
              <a:path h="605593" w="583294">
                <a:moveTo>
                  <a:pt x="332623" y="296967"/>
                </a:moveTo>
                <a:cubicBezTo>
                  <a:pt x="327373" y="299697"/>
                  <a:pt x="322123" y="301663"/>
                  <a:pt x="316983" y="302537"/>
                </a:cubicBezTo>
                <a:cubicBezTo>
                  <a:pt x="313811" y="303083"/>
                  <a:pt x="311624" y="305814"/>
                  <a:pt x="311624" y="308872"/>
                </a:cubicBezTo>
                <a:lnTo>
                  <a:pt x="311624" y="325036"/>
                </a:lnTo>
                <a:cubicBezTo>
                  <a:pt x="310639" y="325364"/>
                  <a:pt x="309874" y="326019"/>
                  <a:pt x="309108" y="326784"/>
                </a:cubicBezTo>
                <a:cubicBezTo>
                  <a:pt x="307905" y="328094"/>
                  <a:pt x="307358" y="329951"/>
                  <a:pt x="307467" y="331698"/>
                </a:cubicBezTo>
                <a:lnTo>
                  <a:pt x="311077" y="366102"/>
                </a:lnTo>
                <a:cubicBezTo>
                  <a:pt x="311295" y="368724"/>
                  <a:pt x="313155" y="371017"/>
                  <a:pt x="315780" y="371673"/>
                </a:cubicBezTo>
                <a:cubicBezTo>
                  <a:pt x="316327" y="371891"/>
                  <a:pt x="316983" y="371891"/>
                  <a:pt x="317530" y="371891"/>
                </a:cubicBezTo>
                <a:cubicBezTo>
                  <a:pt x="319498" y="371891"/>
                  <a:pt x="321467" y="371017"/>
                  <a:pt x="322670" y="369379"/>
                </a:cubicBezTo>
                <a:lnTo>
                  <a:pt x="340826" y="345242"/>
                </a:lnTo>
                <a:cubicBezTo>
                  <a:pt x="341701" y="344149"/>
                  <a:pt x="342139" y="342730"/>
                  <a:pt x="342139" y="341310"/>
                </a:cubicBezTo>
                <a:lnTo>
                  <a:pt x="342139" y="302646"/>
                </a:lnTo>
                <a:cubicBezTo>
                  <a:pt x="342139" y="300353"/>
                  <a:pt x="340936" y="298277"/>
                  <a:pt x="339076" y="297076"/>
                </a:cubicBezTo>
                <a:cubicBezTo>
                  <a:pt x="337108" y="295984"/>
                  <a:pt x="334701" y="295875"/>
                  <a:pt x="332623" y="296967"/>
                </a:cubicBezTo>
                <a:close/>
                <a:moveTo>
                  <a:pt x="250702" y="296967"/>
                </a:moveTo>
                <a:cubicBezTo>
                  <a:pt x="248624" y="295875"/>
                  <a:pt x="246218" y="295984"/>
                  <a:pt x="244249" y="297076"/>
                </a:cubicBezTo>
                <a:cubicBezTo>
                  <a:pt x="242281" y="298277"/>
                  <a:pt x="241187" y="300353"/>
                  <a:pt x="241187" y="302646"/>
                </a:cubicBezTo>
                <a:lnTo>
                  <a:pt x="241077" y="341310"/>
                </a:lnTo>
                <a:cubicBezTo>
                  <a:pt x="241077" y="342730"/>
                  <a:pt x="241624" y="344149"/>
                  <a:pt x="242390" y="345242"/>
                </a:cubicBezTo>
                <a:lnTo>
                  <a:pt x="260655" y="369379"/>
                </a:lnTo>
                <a:cubicBezTo>
                  <a:pt x="261859" y="371017"/>
                  <a:pt x="263827" y="371891"/>
                  <a:pt x="265796" y="371891"/>
                </a:cubicBezTo>
                <a:cubicBezTo>
                  <a:pt x="266343" y="371891"/>
                  <a:pt x="266999" y="371891"/>
                  <a:pt x="267546" y="371673"/>
                </a:cubicBezTo>
                <a:cubicBezTo>
                  <a:pt x="270171" y="371017"/>
                  <a:pt x="272030" y="368833"/>
                  <a:pt x="272249" y="366102"/>
                </a:cubicBezTo>
                <a:lnTo>
                  <a:pt x="275858" y="331698"/>
                </a:lnTo>
                <a:cubicBezTo>
                  <a:pt x="275968" y="329951"/>
                  <a:pt x="275421" y="328094"/>
                  <a:pt x="274218" y="326674"/>
                </a:cubicBezTo>
                <a:cubicBezTo>
                  <a:pt x="273452" y="326019"/>
                  <a:pt x="272687" y="325364"/>
                  <a:pt x="271702" y="325036"/>
                </a:cubicBezTo>
                <a:lnTo>
                  <a:pt x="271702" y="308872"/>
                </a:lnTo>
                <a:cubicBezTo>
                  <a:pt x="271702" y="305814"/>
                  <a:pt x="269515" y="303083"/>
                  <a:pt x="266343" y="302537"/>
                </a:cubicBezTo>
                <a:cubicBezTo>
                  <a:pt x="261202" y="301663"/>
                  <a:pt x="255952" y="299697"/>
                  <a:pt x="250702" y="296967"/>
                </a:cubicBezTo>
                <a:close/>
                <a:moveTo>
                  <a:pt x="30625" y="270619"/>
                </a:moveTo>
                <a:lnTo>
                  <a:pt x="94718" y="270619"/>
                </a:lnTo>
                <a:cubicBezTo>
                  <a:pt x="111562" y="270619"/>
                  <a:pt x="125343" y="284271"/>
                  <a:pt x="125343" y="301200"/>
                </a:cubicBezTo>
                <a:cubicBezTo>
                  <a:pt x="125343" y="394036"/>
                  <a:pt x="201030" y="469616"/>
                  <a:pt x="293999" y="469616"/>
                </a:cubicBezTo>
                <a:cubicBezTo>
                  <a:pt x="386967" y="469616"/>
                  <a:pt x="462654" y="394036"/>
                  <a:pt x="462654" y="301200"/>
                </a:cubicBezTo>
                <a:cubicBezTo>
                  <a:pt x="462654" y="284271"/>
                  <a:pt x="476326" y="270619"/>
                  <a:pt x="493279" y="270619"/>
                </a:cubicBezTo>
                <a:lnTo>
                  <a:pt x="552669" y="270619"/>
                </a:lnTo>
                <a:cubicBezTo>
                  <a:pt x="569622" y="270619"/>
                  <a:pt x="583294" y="284271"/>
                  <a:pt x="583294" y="301200"/>
                </a:cubicBezTo>
                <a:cubicBezTo>
                  <a:pt x="583294" y="318129"/>
                  <a:pt x="569622" y="331782"/>
                  <a:pt x="552669" y="331782"/>
                </a:cubicBezTo>
                <a:lnTo>
                  <a:pt x="521935" y="331782"/>
                </a:lnTo>
                <a:cubicBezTo>
                  <a:pt x="516576" y="371319"/>
                  <a:pt x="501263" y="407579"/>
                  <a:pt x="478513" y="438052"/>
                </a:cubicBezTo>
                <a:lnTo>
                  <a:pt x="504982" y="464592"/>
                </a:lnTo>
                <a:cubicBezTo>
                  <a:pt x="516904" y="476497"/>
                  <a:pt x="516904" y="495937"/>
                  <a:pt x="504982" y="507842"/>
                </a:cubicBezTo>
                <a:cubicBezTo>
                  <a:pt x="498966" y="513849"/>
                  <a:pt x="491091" y="516798"/>
                  <a:pt x="483326" y="516798"/>
                </a:cubicBezTo>
                <a:cubicBezTo>
                  <a:pt x="475451" y="516798"/>
                  <a:pt x="467576" y="513849"/>
                  <a:pt x="461670" y="507842"/>
                </a:cubicBezTo>
                <a:lnTo>
                  <a:pt x="435638" y="481957"/>
                </a:lnTo>
                <a:cubicBezTo>
                  <a:pt x="403592" y="507078"/>
                  <a:pt x="364764" y="523897"/>
                  <a:pt x="322327" y="529140"/>
                </a:cubicBezTo>
                <a:lnTo>
                  <a:pt x="322327" y="575012"/>
                </a:lnTo>
                <a:cubicBezTo>
                  <a:pt x="322327" y="591832"/>
                  <a:pt x="308545" y="605593"/>
                  <a:pt x="291592" y="605593"/>
                </a:cubicBezTo>
                <a:cubicBezTo>
                  <a:pt x="274749" y="605593"/>
                  <a:pt x="260967" y="591832"/>
                  <a:pt x="260967" y="575012"/>
                </a:cubicBezTo>
                <a:lnTo>
                  <a:pt x="260967" y="528485"/>
                </a:lnTo>
                <a:cubicBezTo>
                  <a:pt x="219186" y="522478"/>
                  <a:pt x="181015" y="505221"/>
                  <a:pt x="149624" y="479882"/>
                </a:cubicBezTo>
                <a:lnTo>
                  <a:pt x="121624" y="507842"/>
                </a:lnTo>
                <a:cubicBezTo>
                  <a:pt x="115718" y="513849"/>
                  <a:pt x="107843" y="516798"/>
                  <a:pt x="99968" y="516798"/>
                </a:cubicBezTo>
                <a:cubicBezTo>
                  <a:pt x="92093" y="516798"/>
                  <a:pt x="84328" y="513849"/>
                  <a:pt x="78312" y="507842"/>
                </a:cubicBezTo>
                <a:cubicBezTo>
                  <a:pt x="66281" y="495937"/>
                  <a:pt x="66281" y="476497"/>
                  <a:pt x="78312" y="464592"/>
                </a:cubicBezTo>
                <a:lnTo>
                  <a:pt x="107515" y="435430"/>
                </a:lnTo>
                <a:cubicBezTo>
                  <a:pt x="85859" y="405504"/>
                  <a:pt x="71203" y="370117"/>
                  <a:pt x="66062" y="331782"/>
                </a:cubicBezTo>
                <a:lnTo>
                  <a:pt x="30625" y="331782"/>
                </a:lnTo>
                <a:cubicBezTo>
                  <a:pt x="13672" y="331782"/>
                  <a:pt x="0" y="318129"/>
                  <a:pt x="0" y="301200"/>
                </a:cubicBezTo>
                <a:cubicBezTo>
                  <a:pt x="0" y="284271"/>
                  <a:pt x="13672" y="270619"/>
                  <a:pt x="30625" y="270619"/>
                </a:cubicBezTo>
                <a:close/>
                <a:moveTo>
                  <a:pt x="260655" y="122871"/>
                </a:moveTo>
                <a:cubicBezTo>
                  <a:pt x="242390" y="122871"/>
                  <a:pt x="224671" y="130298"/>
                  <a:pt x="215703" y="134776"/>
                </a:cubicBezTo>
                <a:cubicBezTo>
                  <a:pt x="213515" y="135868"/>
                  <a:pt x="212093" y="138162"/>
                  <a:pt x="212093" y="140565"/>
                </a:cubicBezTo>
                <a:lnTo>
                  <a:pt x="212093" y="152142"/>
                </a:lnTo>
                <a:lnTo>
                  <a:pt x="209468" y="152142"/>
                </a:lnTo>
                <a:cubicBezTo>
                  <a:pt x="205859" y="152142"/>
                  <a:pt x="203015" y="154982"/>
                  <a:pt x="203015" y="158586"/>
                </a:cubicBezTo>
                <a:lnTo>
                  <a:pt x="203015" y="169289"/>
                </a:lnTo>
                <a:cubicBezTo>
                  <a:pt x="203015" y="171474"/>
                  <a:pt x="204109" y="173440"/>
                  <a:pt x="205969" y="174641"/>
                </a:cubicBezTo>
                <a:lnTo>
                  <a:pt x="212203" y="178791"/>
                </a:lnTo>
                <a:lnTo>
                  <a:pt x="212640" y="181413"/>
                </a:lnTo>
                <a:cubicBezTo>
                  <a:pt x="214609" y="196922"/>
                  <a:pt x="223359" y="216909"/>
                  <a:pt x="235828" y="235039"/>
                </a:cubicBezTo>
                <a:cubicBezTo>
                  <a:pt x="251687" y="257975"/>
                  <a:pt x="266562" y="268242"/>
                  <a:pt x="274218" y="268242"/>
                </a:cubicBezTo>
                <a:lnTo>
                  <a:pt x="309108" y="268242"/>
                </a:lnTo>
                <a:cubicBezTo>
                  <a:pt x="316764" y="268242"/>
                  <a:pt x="331639" y="257975"/>
                  <a:pt x="347498" y="235039"/>
                </a:cubicBezTo>
                <a:cubicBezTo>
                  <a:pt x="359967" y="216909"/>
                  <a:pt x="368717" y="196922"/>
                  <a:pt x="370685" y="181413"/>
                </a:cubicBezTo>
                <a:lnTo>
                  <a:pt x="371123" y="178791"/>
                </a:lnTo>
                <a:lnTo>
                  <a:pt x="377357" y="174641"/>
                </a:lnTo>
                <a:cubicBezTo>
                  <a:pt x="379217" y="173440"/>
                  <a:pt x="380310" y="171474"/>
                  <a:pt x="380310" y="169289"/>
                </a:cubicBezTo>
                <a:lnTo>
                  <a:pt x="380310" y="158586"/>
                </a:lnTo>
                <a:cubicBezTo>
                  <a:pt x="380310" y="154982"/>
                  <a:pt x="377357" y="152142"/>
                  <a:pt x="373857" y="152142"/>
                </a:cubicBezTo>
                <a:lnTo>
                  <a:pt x="370248" y="152142"/>
                </a:lnTo>
                <a:cubicBezTo>
                  <a:pt x="369810" y="151268"/>
                  <a:pt x="369045" y="150504"/>
                  <a:pt x="368279" y="149958"/>
                </a:cubicBezTo>
                <a:cubicBezTo>
                  <a:pt x="366420" y="148756"/>
                  <a:pt x="364014" y="148538"/>
                  <a:pt x="362045" y="149521"/>
                </a:cubicBezTo>
                <a:cubicBezTo>
                  <a:pt x="353404" y="153343"/>
                  <a:pt x="344764" y="155309"/>
                  <a:pt x="336451" y="155309"/>
                </a:cubicBezTo>
                <a:cubicBezTo>
                  <a:pt x="321686" y="155309"/>
                  <a:pt x="308342" y="149302"/>
                  <a:pt x="296749" y="137288"/>
                </a:cubicBezTo>
                <a:cubicBezTo>
                  <a:pt x="287452" y="127786"/>
                  <a:pt x="275311" y="122871"/>
                  <a:pt x="260655" y="122871"/>
                </a:cubicBezTo>
                <a:close/>
                <a:moveTo>
                  <a:pt x="275311" y="0"/>
                </a:moveTo>
                <a:lnTo>
                  <a:pt x="308014" y="0"/>
                </a:lnTo>
                <a:cubicBezTo>
                  <a:pt x="363795" y="0"/>
                  <a:pt x="409185" y="45326"/>
                  <a:pt x="409185" y="101027"/>
                </a:cubicBezTo>
                <a:lnTo>
                  <a:pt x="409185" y="132701"/>
                </a:lnTo>
                <a:cubicBezTo>
                  <a:pt x="412904" y="137944"/>
                  <a:pt x="414982" y="144278"/>
                  <a:pt x="414982" y="150722"/>
                </a:cubicBezTo>
                <a:lnTo>
                  <a:pt x="414982" y="173331"/>
                </a:lnTo>
                <a:cubicBezTo>
                  <a:pt x="414982" y="182505"/>
                  <a:pt x="410826" y="191352"/>
                  <a:pt x="403826" y="197140"/>
                </a:cubicBezTo>
                <a:cubicBezTo>
                  <a:pt x="402076" y="202820"/>
                  <a:pt x="399888" y="208608"/>
                  <a:pt x="397263" y="214288"/>
                </a:cubicBezTo>
                <a:cubicBezTo>
                  <a:pt x="392013" y="227940"/>
                  <a:pt x="384576" y="242029"/>
                  <a:pt x="375498" y="255136"/>
                </a:cubicBezTo>
                <a:cubicBezTo>
                  <a:pt x="371670" y="260706"/>
                  <a:pt x="366639" y="267368"/>
                  <a:pt x="360732" y="273922"/>
                </a:cubicBezTo>
                <a:cubicBezTo>
                  <a:pt x="366092" y="277853"/>
                  <a:pt x="370029" y="282331"/>
                  <a:pt x="371670" y="287574"/>
                </a:cubicBezTo>
                <a:lnTo>
                  <a:pt x="432919" y="306141"/>
                </a:lnTo>
                <a:cubicBezTo>
                  <a:pt x="426685" y="377243"/>
                  <a:pt x="366748" y="433272"/>
                  <a:pt x="294014" y="433272"/>
                </a:cubicBezTo>
                <a:cubicBezTo>
                  <a:pt x="220734" y="433272"/>
                  <a:pt x="160469" y="376478"/>
                  <a:pt x="154891" y="304721"/>
                </a:cubicBezTo>
                <a:lnTo>
                  <a:pt x="211656" y="287574"/>
                </a:lnTo>
                <a:cubicBezTo>
                  <a:pt x="213297" y="282331"/>
                  <a:pt x="217234" y="277853"/>
                  <a:pt x="222593" y="273922"/>
                </a:cubicBezTo>
                <a:cubicBezTo>
                  <a:pt x="216687" y="267368"/>
                  <a:pt x="211656" y="260706"/>
                  <a:pt x="207828" y="255136"/>
                </a:cubicBezTo>
                <a:cubicBezTo>
                  <a:pt x="198750" y="242029"/>
                  <a:pt x="191312" y="227940"/>
                  <a:pt x="186063" y="214288"/>
                </a:cubicBezTo>
                <a:cubicBezTo>
                  <a:pt x="183438" y="208608"/>
                  <a:pt x="181250" y="202820"/>
                  <a:pt x="179500" y="197140"/>
                </a:cubicBezTo>
                <a:cubicBezTo>
                  <a:pt x="172500" y="191242"/>
                  <a:pt x="168344" y="182505"/>
                  <a:pt x="168344" y="173331"/>
                </a:cubicBezTo>
                <a:lnTo>
                  <a:pt x="168344" y="150722"/>
                </a:lnTo>
                <a:cubicBezTo>
                  <a:pt x="168344" y="144278"/>
                  <a:pt x="170422" y="137944"/>
                  <a:pt x="174141" y="132701"/>
                </a:cubicBezTo>
                <a:lnTo>
                  <a:pt x="174141" y="101027"/>
                </a:lnTo>
                <a:cubicBezTo>
                  <a:pt x="174141" y="45326"/>
                  <a:pt x="219531" y="0"/>
                  <a:pt x="275311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b="1" i="1" lang="zh-CN" sz="20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íşḷíḑè">
            <a:extLst>
              <a:ext uri="{FF2B5EF4-FFF2-40B4-BE49-F238E27FC236}">
                <a16:creationId xmlns:a16="http://schemas.microsoft.com/office/drawing/2014/main" id="{B122E044-5960-419F-BD5F-177EBBC47843}"/>
              </a:ext>
            </a:extLst>
          </p:cNvPr>
          <p:cNvSpPr/>
          <p:nvPr/>
        </p:nvSpPr>
        <p:spPr>
          <a:xfrm>
            <a:off x="9856180" y="3680048"/>
            <a:ext cx="512155" cy="512155"/>
          </a:xfrm>
          <a:prstGeom prst="roundRect">
            <a:avLst>
              <a:gd fmla="val 15000" name="adj"/>
            </a:avLst>
          </a:prstGeom>
          <a:solidFill>
            <a:srgbClr val="000000"/>
          </a:solidFill>
          <a:ln cap="flat" w="28575">
            <a:solidFill>
              <a:schemeClr val="bg1"/>
            </a:solidFill>
            <a:miter lim="400000"/>
          </a:ln>
          <a:effectLst/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3765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3765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3765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3765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3765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3765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3765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3765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3765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4" name="îṥľíḓê">
            <a:extLst>
              <a:ext uri="{FF2B5EF4-FFF2-40B4-BE49-F238E27FC236}">
                <a16:creationId xmlns:a16="http://schemas.microsoft.com/office/drawing/2014/main" id="{E1BB6FC7-50B6-4DBE-9C32-BA17B6BD27D1}"/>
              </a:ext>
            </a:extLst>
          </p:cNvPr>
          <p:cNvSpPr txBox="1"/>
          <p:nvPr/>
        </p:nvSpPr>
        <p:spPr>
          <a:xfrm>
            <a:off x="9071726" y="4310887"/>
            <a:ext cx="2081061" cy="396545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20" lIns="91440" rIns="91440" spcFirstLastPara="1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altLang="zh-CN" i="1" lang="en-US" sz="1600">
                <a:cs typeface="+mn-ea"/>
                <a:sym typeface="+mn-lt"/>
              </a:rPr>
              <a:t>02.添加标题</a:t>
            </a:r>
          </a:p>
        </p:txBody>
      </p:sp>
      <p:sp>
        <p:nvSpPr>
          <p:cNvPr id="105" name="ïṡľîḑe">
            <a:extLst>
              <a:ext uri="{FF2B5EF4-FFF2-40B4-BE49-F238E27FC236}">
                <a16:creationId xmlns:a16="http://schemas.microsoft.com/office/drawing/2014/main" id="{EFF6F2BB-2D7C-4225-B0FE-AA9522120998}"/>
              </a:ext>
            </a:extLst>
          </p:cNvPr>
          <p:cNvSpPr txBox="1"/>
          <p:nvPr/>
        </p:nvSpPr>
        <p:spPr>
          <a:xfrm>
            <a:off x="9071726" y="4707432"/>
            <a:ext cx="2081061" cy="1318610"/>
          </a:xfrm>
          <a:prstGeom prst="rect">
            <a:avLst/>
          </a:prstGeom>
          <a:noFill/>
          <a:ln>
            <a:noFill/>
          </a:ln>
        </p:spPr>
        <p:txBody>
          <a:bodyPr anchor="t" anchorCtr="0" bIns="45720" lIns="91440" rIns="91440" spcFirstLastPara="1" tIns="45720" wrap="square">
            <a:normAutofit lnSpcReduction="10000"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 sz="110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altLang="zh-CN" lang="en-US" sz="110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altLang="zh-CN" lang="en-US" sz="1100">
                <a:cs typeface="+mn-ea"/>
                <a:sym typeface="+mn-lt"/>
              </a:rPr>
              <a:t>……</a:t>
            </a:r>
          </a:p>
        </p:txBody>
      </p:sp>
      <p:sp>
        <p:nvSpPr>
          <p:cNvPr id="10" name="îṧļíďê">
            <a:extLst>
              <a:ext uri="{FF2B5EF4-FFF2-40B4-BE49-F238E27FC236}">
                <a16:creationId xmlns:a16="http://schemas.microsoft.com/office/drawing/2014/main" id="{76C11D3F-11ED-49E2-A62C-96F54427BDA7}"/>
              </a:ext>
            </a:extLst>
          </p:cNvPr>
          <p:cNvSpPr/>
          <p:nvPr/>
        </p:nvSpPr>
        <p:spPr>
          <a:xfrm>
            <a:off x="9967170" y="3785492"/>
            <a:ext cx="290173" cy="301267"/>
          </a:xfrm>
          <a:custGeom>
            <a:gdLst>
              <a:gd fmla="*/ 332623 w 583294" name="connsiteX0"/>
              <a:gd fmla="*/ 296967 h 605593" name="connsiteY0"/>
              <a:gd fmla="*/ 316983 w 583294" name="connsiteX1"/>
              <a:gd fmla="*/ 302537 h 605593" name="connsiteY1"/>
              <a:gd fmla="*/ 311624 w 583294" name="connsiteX2"/>
              <a:gd fmla="*/ 308872 h 605593" name="connsiteY2"/>
              <a:gd fmla="*/ 311624 w 583294" name="connsiteX3"/>
              <a:gd fmla="*/ 325036 h 605593" name="connsiteY3"/>
              <a:gd fmla="*/ 309108 w 583294" name="connsiteX4"/>
              <a:gd fmla="*/ 326784 h 605593" name="connsiteY4"/>
              <a:gd fmla="*/ 307467 w 583294" name="connsiteX5"/>
              <a:gd fmla="*/ 331698 h 605593" name="connsiteY5"/>
              <a:gd fmla="*/ 311077 w 583294" name="connsiteX6"/>
              <a:gd fmla="*/ 366102 h 605593" name="connsiteY6"/>
              <a:gd fmla="*/ 315780 w 583294" name="connsiteX7"/>
              <a:gd fmla="*/ 371673 h 605593" name="connsiteY7"/>
              <a:gd fmla="*/ 317530 w 583294" name="connsiteX8"/>
              <a:gd fmla="*/ 371891 h 605593" name="connsiteY8"/>
              <a:gd fmla="*/ 322670 w 583294" name="connsiteX9"/>
              <a:gd fmla="*/ 369379 h 605593" name="connsiteY9"/>
              <a:gd fmla="*/ 340826 w 583294" name="connsiteX10"/>
              <a:gd fmla="*/ 345242 h 605593" name="connsiteY10"/>
              <a:gd fmla="*/ 342139 w 583294" name="connsiteX11"/>
              <a:gd fmla="*/ 341310 h 605593" name="connsiteY11"/>
              <a:gd fmla="*/ 342139 w 583294" name="connsiteX12"/>
              <a:gd fmla="*/ 302646 h 605593" name="connsiteY12"/>
              <a:gd fmla="*/ 339076 w 583294" name="connsiteX13"/>
              <a:gd fmla="*/ 297076 h 605593" name="connsiteY13"/>
              <a:gd fmla="*/ 332623 w 583294" name="connsiteX14"/>
              <a:gd fmla="*/ 296967 h 605593" name="connsiteY14"/>
              <a:gd fmla="*/ 250702 w 583294" name="connsiteX15"/>
              <a:gd fmla="*/ 296967 h 605593" name="connsiteY15"/>
              <a:gd fmla="*/ 244249 w 583294" name="connsiteX16"/>
              <a:gd fmla="*/ 297076 h 605593" name="connsiteY16"/>
              <a:gd fmla="*/ 241187 w 583294" name="connsiteX17"/>
              <a:gd fmla="*/ 302646 h 605593" name="connsiteY17"/>
              <a:gd fmla="*/ 241077 w 583294" name="connsiteX18"/>
              <a:gd fmla="*/ 341310 h 605593" name="connsiteY18"/>
              <a:gd fmla="*/ 242390 w 583294" name="connsiteX19"/>
              <a:gd fmla="*/ 345242 h 605593" name="connsiteY19"/>
              <a:gd fmla="*/ 260655 w 583294" name="connsiteX20"/>
              <a:gd fmla="*/ 369379 h 605593" name="connsiteY20"/>
              <a:gd fmla="*/ 265796 w 583294" name="connsiteX21"/>
              <a:gd fmla="*/ 371891 h 605593" name="connsiteY21"/>
              <a:gd fmla="*/ 267546 w 583294" name="connsiteX22"/>
              <a:gd fmla="*/ 371673 h 605593" name="connsiteY22"/>
              <a:gd fmla="*/ 272249 w 583294" name="connsiteX23"/>
              <a:gd fmla="*/ 366102 h 605593" name="connsiteY23"/>
              <a:gd fmla="*/ 275858 w 583294" name="connsiteX24"/>
              <a:gd fmla="*/ 331698 h 605593" name="connsiteY24"/>
              <a:gd fmla="*/ 274218 w 583294" name="connsiteX25"/>
              <a:gd fmla="*/ 326674 h 605593" name="connsiteY25"/>
              <a:gd fmla="*/ 271702 w 583294" name="connsiteX26"/>
              <a:gd fmla="*/ 325036 h 605593" name="connsiteY26"/>
              <a:gd fmla="*/ 271702 w 583294" name="connsiteX27"/>
              <a:gd fmla="*/ 308872 h 605593" name="connsiteY27"/>
              <a:gd fmla="*/ 266343 w 583294" name="connsiteX28"/>
              <a:gd fmla="*/ 302537 h 605593" name="connsiteY28"/>
              <a:gd fmla="*/ 250702 w 583294" name="connsiteX29"/>
              <a:gd fmla="*/ 296967 h 605593" name="connsiteY29"/>
              <a:gd fmla="*/ 30625 w 583294" name="connsiteX30"/>
              <a:gd fmla="*/ 270619 h 605593" name="connsiteY30"/>
              <a:gd fmla="*/ 94718 w 583294" name="connsiteX31"/>
              <a:gd fmla="*/ 270619 h 605593" name="connsiteY31"/>
              <a:gd fmla="*/ 125343 w 583294" name="connsiteX32"/>
              <a:gd fmla="*/ 301200 h 605593" name="connsiteY32"/>
              <a:gd fmla="*/ 293999 w 583294" name="connsiteX33"/>
              <a:gd fmla="*/ 469616 h 605593" name="connsiteY33"/>
              <a:gd fmla="*/ 462654 w 583294" name="connsiteX34"/>
              <a:gd fmla="*/ 301200 h 605593" name="connsiteY34"/>
              <a:gd fmla="*/ 493279 w 583294" name="connsiteX35"/>
              <a:gd fmla="*/ 270619 h 605593" name="connsiteY35"/>
              <a:gd fmla="*/ 552669 w 583294" name="connsiteX36"/>
              <a:gd fmla="*/ 270619 h 605593" name="connsiteY36"/>
              <a:gd fmla="*/ 583294 w 583294" name="connsiteX37"/>
              <a:gd fmla="*/ 301200 h 605593" name="connsiteY37"/>
              <a:gd fmla="*/ 552669 w 583294" name="connsiteX38"/>
              <a:gd fmla="*/ 331782 h 605593" name="connsiteY38"/>
              <a:gd fmla="*/ 521935 w 583294" name="connsiteX39"/>
              <a:gd fmla="*/ 331782 h 605593" name="connsiteY39"/>
              <a:gd fmla="*/ 478513 w 583294" name="connsiteX40"/>
              <a:gd fmla="*/ 438052 h 605593" name="connsiteY40"/>
              <a:gd fmla="*/ 504982 w 583294" name="connsiteX41"/>
              <a:gd fmla="*/ 464592 h 605593" name="connsiteY41"/>
              <a:gd fmla="*/ 504982 w 583294" name="connsiteX42"/>
              <a:gd fmla="*/ 507842 h 605593" name="connsiteY42"/>
              <a:gd fmla="*/ 483326 w 583294" name="connsiteX43"/>
              <a:gd fmla="*/ 516798 h 605593" name="connsiteY43"/>
              <a:gd fmla="*/ 461670 w 583294" name="connsiteX44"/>
              <a:gd fmla="*/ 507842 h 605593" name="connsiteY44"/>
              <a:gd fmla="*/ 435638 w 583294" name="connsiteX45"/>
              <a:gd fmla="*/ 481957 h 605593" name="connsiteY45"/>
              <a:gd fmla="*/ 322327 w 583294" name="connsiteX46"/>
              <a:gd fmla="*/ 529140 h 605593" name="connsiteY46"/>
              <a:gd fmla="*/ 322327 w 583294" name="connsiteX47"/>
              <a:gd fmla="*/ 575012 h 605593" name="connsiteY47"/>
              <a:gd fmla="*/ 291592 w 583294" name="connsiteX48"/>
              <a:gd fmla="*/ 605593 h 605593" name="connsiteY48"/>
              <a:gd fmla="*/ 260967 w 583294" name="connsiteX49"/>
              <a:gd fmla="*/ 575012 h 605593" name="connsiteY49"/>
              <a:gd fmla="*/ 260967 w 583294" name="connsiteX50"/>
              <a:gd fmla="*/ 528485 h 605593" name="connsiteY50"/>
              <a:gd fmla="*/ 149624 w 583294" name="connsiteX51"/>
              <a:gd fmla="*/ 479882 h 605593" name="connsiteY51"/>
              <a:gd fmla="*/ 121624 w 583294" name="connsiteX52"/>
              <a:gd fmla="*/ 507842 h 605593" name="connsiteY52"/>
              <a:gd fmla="*/ 99968 w 583294" name="connsiteX53"/>
              <a:gd fmla="*/ 516798 h 605593" name="connsiteY53"/>
              <a:gd fmla="*/ 78312 w 583294" name="connsiteX54"/>
              <a:gd fmla="*/ 507842 h 605593" name="connsiteY54"/>
              <a:gd fmla="*/ 78312 w 583294" name="connsiteX55"/>
              <a:gd fmla="*/ 464592 h 605593" name="connsiteY55"/>
              <a:gd fmla="*/ 107515 w 583294" name="connsiteX56"/>
              <a:gd fmla="*/ 435430 h 605593" name="connsiteY56"/>
              <a:gd fmla="*/ 66062 w 583294" name="connsiteX57"/>
              <a:gd fmla="*/ 331782 h 605593" name="connsiteY57"/>
              <a:gd fmla="*/ 30625 w 583294" name="connsiteX58"/>
              <a:gd fmla="*/ 331782 h 605593" name="connsiteY58"/>
              <a:gd fmla="*/ 0 w 583294" name="connsiteX59"/>
              <a:gd fmla="*/ 301200 h 605593" name="connsiteY59"/>
              <a:gd fmla="*/ 30625 w 583294" name="connsiteX60"/>
              <a:gd fmla="*/ 270619 h 605593" name="connsiteY60"/>
              <a:gd fmla="*/ 260655 w 583294" name="connsiteX61"/>
              <a:gd fmla="*/ 122871 h 605593" name="connsiteY61"/>
              <a:gd fmla="*/ 215703 w 583294" name="connsiteX62"/>
              <a:gd fmla="*/ 134776 h 605593" name="connsiteY62"/>
              <a:gd fmla="*/ 212093 w 583294" name="connsiteX63"/>
              <a:gd fmla="*/ 140565 h 605593" name="connsiteY63"/>
              <a:gd fmla="*/ 212093 w 583294" name="connsiteX64"/>
              <a:gd fmla="*/ 152142 h 605593" name="connsiteY64"/>
              <a:gd fmla="*/ 209468 w 583294" name="connsiteX65"/>
              <a:gd fmla="*/ 152142 h 605593" name="connsiteY65"/>
              <a:gd fmla="*/ 203015 w 583294" name="connsiteX66"/>
              <a:gd fmla="*/ 158586 h 605593" name="connsiteY66"/>
              <a:gd fmla="*/ 203015 w 583294" name="connsiteX67"/>
              <a:gd fmla="*/ 169289 h 605593" name="connsiteY67"/>
              <a:gd fmla="*/ 205969 w 583294" name="connsiteX68"/>
              <a:gd fmla="*/ 174641 h 605593" name="connsiteY68"/>
              <a:gd fmla="*/ 212203 w 583294" name="connsiteX69"/>
              <a:gd fmla="*/ 178791 h 605593" name="connsiteY69"/>
              <a:gd fmla="*/ 212640 w 583294" name="connsiteX70"/>
              <a:gd fmla="*/ 181413 h 605593" name="connsiteY70"/>
              <a:gd fmla="*/ 235828 w 583294" name="connsiteX71"/>
              <a:gd fmla="*/ 235039 h 605593" name="connsiteY71"/>
              <a:gd fmla="*/ 274218 w 583294" name="connsiteX72"/>
              <a:gd fmla="*/ 268242 h 605593" name="connsiteY72"/>
              <a:gd fmla="*/ 309108 w 583294" name="connsiteX73"/>
              <a:gd fmla="*/ 268242 h 605593" name="connsiteY73"/>
              <a:gd fmla="*/ 347498 w 583294" name="connsiteX74"/>
              <a:gd fmla="*/ 235039 h 605593" name="connsiteY74"/>
              <a:gd fmla="*/ 370685 w 583294" name="connsiteX75"/>
              <a:gd fmla="*/ 181413 h 605593" name="connsiteY75"/>
              <a:gd fmla="*/ 371123 w 583294" name="connsiteX76"/>
              <a:gd fmla="*/ 178791 h 605593" name="connsiteY76"/>
              <a:gd fmla="*/ 377357 w 583294" name="connsiteX77"/>
              <a:gd fmla="*/ 174641 h 605593" name="connsiteY77"/>
              <a:gd fmla="*/ 380310 w 583294" name="connsiteX78"/>
              <a:gd fmla="*/ 169289 h 605593" name="connsiteY78"/>
              <a:gd fmla="*/ 380310 w 583294" name="connsiteX79"/>
              <a:gd fmla="*/ 158586 h 605593" name="connsiteY79"/>
              <a:gd fmla="*/ 373857 w 583294" name="connsiteX80"/>
              <a:gd fmla="*/ 152142 h 605593" name="connsiteY80"/>
              <a:gd fmla="*/ 370248 w 583294" name="connsiteX81"/>
              <a:gd fmla="*/ 152142 h 605593" name="connsiteY81"/>
              <a:gd fmla="*/ 368279 w 583294" name="connsiteX82"/>
              <a:gd fmla="*/ 149958 h 605593" name="connsiteY82"/>
              <a:gd fmla="*/ 362045 w 583294" name="connsiteX83"/>
              <a:gd fmla="*/ 149521 h 605593" name="connsiteY83"/>
              <a:gd fmla="*/ 336451 w 583294" name="connsiteX84"/>
              <a:gd fmla="*/ 155309 h 605593" name="connsiteY84"/>
              <a:gd fmla="*/ 296749 w 583294" name="connsiteX85"/>
              <a:gd fmla="*/ 137288 h 605593" name="connsiteY85"/>
              <a:gd fmla="*/ 260655 w 583294" name="connsiteX86"/>
              <a:gd fmla="*/ 122871 h 605593" name="connsiteY86"/>
              <a:gd fmla="*/ 275311 w 583294" name="connsiteX87"/>
              <a:gd fmla="*/ 0 h 605593" name="connsiteY87"/>
              <a:gd fmla="*/ 308014 w 583294" name="connsiteX88"/>
              <a:gd fmla="*/ 0 h 605593" name="connsiteY88"/>
              <a:gd fmla="*/ 409185 w 583294" name="connsiteX89"/>
              <a:gd fmla="*/ 101027 h 605593" name="connsiteY89"/>
              <a:gd fmla="*/ 409185 w 583294" name="connsiteX90"/>
              <a:gd fmla="*/ 132701 h 605593" name="connsiteY90"/>
              <a:gd fmla="*/ 414982 w 583294" name="connsiteX91"/>
              <a:gd fmla="*/ 150722 h 605593" name="connsiteY91"/>
              <a:gd fmla="*/ 414982 w 583294" name="connsiteX92"/>
              <a:gd fmla="*/ 173331 h 605593" name="connsiteY92"/>
              <a:gd fmla="*/ 403826 w 583294" name="connsiteX93"/>
              <a:gd fmla="*/ 197140 h 605593" name="connsiteY93"/>
              <a:gd fmla="*/ 397263 w 583294" name="connsiteX94"/>
              <a:gd fmla="*/ 214288 h 605593" name="connsiteY94"/>
              <a:gd fmla="*/ 375498 w 583294" name="connsiteX95"/>
              <a:gd fmla="*/ 255136 h 605593" name="connsiteY95"/>
              <a:gd fmla="*/ 360732 w 583294" name="connsiteX96"/>
              <a:gd fmla="*/ 273922 h 605593" name="connsiteY96"/>
              <a:gd fmla="*/ 371670 w 583294" name="connsiteX97"/>
              <a:gd fmla="*/ 287574 h 605593" name="connsiteY97"/>
              <a:gd fmla="*/ 432919 w 583294" name="connsiteX98"/>
              <a:gd fmla="*/ 306141 h 605593" name="connsiteY98"/>
              <a:gd fmla="*/ 294014 w 583294" name="connsiteX99"/>
              <a:gd fmla="*/ 433272 h 605593" name="connsiteY99"/>
              <a:gd fmla="*/ 154891 w 583294" name="connsiteX100"/>
              <a:gd fmla="*/ 304721 h 605593" name="connsiteY100"/>
              <a:gd fmla="*/ 211656 w 583294" name="connsiteX101"/>
              <a:gd fmla="*/ 287574 h 605593" name="connsiteY101"/>
              <a:gd fmla="*/ 222593 w 583294" name="connsiteX102"/>
              <a:gd fmla="*/ 273922 h 605593" name="connsiteY102"/>
              <a:gd fmla="*/ 207828 w 583294" name="connsiteX103"/>
              <a:gd fmla="*/ 255136 h 605593" name="connsiteY103"/>
              <a:gd fmla="*/ 186063 w 583294" name="connsiteX104"/>
              <a:gd fmla="*/ 214288 h 605593" name="connsiteY104"/>
              <a:gd fmla="*/ 179500 w 583294" name="connsiteX105"/>
              <a:gd fmla="*/ 197140 h 605593" name="connsiteY105"/>
              <a:gd fmla="*/ 168344 w 583294" name="connsiteX106"/>
              <a:gd fmla="*/ 173331 h 605593" name="connsiteY106"/>
              <a:gd fmla="*/ 168344 w 583294" name="connsiteX107"/>
              <a:gd fmla="*/ 150722 h 605593" name="connsiteY107"/>
              <a:gd fmla="*/ 174141 w 583294" name="connsiteX108"/>
              <a:gd fmla="*/ 132701 h 605593" name="connsiteY108"/>
              <a:gd fmla="*/ 174141 w 583294" name="connsiteX109"/>
              <a:gd fmla="*/ 101027 h 605593" name="connsiteY109"/>
              <a:gd fmla="*/ 275311 w 583294" name="connsiteX110"/>
              <a:gd fmla="*/ 0 h 605593" name="connsiteY1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b="b" l="l" r="r" t="t"/>
            <a:pathLst>
              <a:path h="605593" w="583294">
                <a:moveTo>
                  <a:pt x="332623" y="296967"/>
                </a:moveTo>
                <a:cubicBezTo>
                  <a:pt x="327373" y="299697"/>
                  <a:pt x="322123" y="301663"/>
                  <a:pt x="316983" y="302537"/>
                </a:cubicBezTo>
                <a:cubicBezTo>
                  <a:pt x="313811" y="303083"/>
                  <a:pt x="311624" y="305814"/>
                  <a:pt x="311624" y="308872"/>
                </a:cubicBezTo>
                <a:lnTo>
                  <a:pt x="311624" y="325036"/>
                </a:lnTo>
                <a:cubicBezTo>
                  <a:pt x="310639" y="325364"/>
                  <a:pt x="309874" y="326019"/>
                  <a:pt x="309108" y="326784"/>
                </a:cubicBezTo>
                <a:cubicBezTo>
                  <a:pt x="307905" y="328094"/>
                  <a:pt x="307358" y="329951"/>
                  <a:pt x="307467" y="331698"/>
                </a:cubicBezTo>
                <a:lnTo>
                  <a:pt x="311077" y="366102"/>
                </a:lnTo>
                <a:cubicBezTo>
                  <a:pt x="311295" y="368724"/>
                  <a:pt x="313155" y="371017"/>
                  <a:pt x="315780" y="371673"/>
                </a:cubicBezTo>
                <a:cubicBezTo>
                  <a:pt x="316327" y="371891"/>
                  <a:pt x="316983" y="371891"/>
                  <a:pt x="317530" y="371891"/>
                </a:cubicBezTo>
                <a:cubicBezTo>
                  <a:pt x="319498" y="371891"/>
                  <a:pt x="321467" y="371017"/>
                  <a:pt x="322670" y="369379"/>
                </a:cubicBezTo>
                <a:lnTo>
                  <a:pt x="340826" y="345242"/>
                </a:lnTo>
                <a:cubicBezTo>
                  <a:pt x="341701" y="344149"/>
                  <a:pt x="342139" y="342730"/>
                  <a:pt x="342139" y="341310"/>
                </a:cubicBezTo>
                <a:lnTo>
                  <a:pt x="342139" y="302646"/>
                </a:lnTo>
                <a:cubicBezTo>
                  <a:pt x="342139" y="300353"/>
                  <a:pt x="340936" y="298277"/>
                  <a:pt x="339076" y="297076"/>
                </a:cubicBezTo>
                <a:cubicBezTo>
                  <a:pt x="337108" y="295984"/>
                  <a:pt x="334701" y="295875"/>
                  <a:pt x="332623" y="296967"/>
                </a:cubicBezTo>
                <a:close/>
                <a:moveTo>
                  <a:pt x="250702" y="296967"/>
                </a:moveTo>
                <a:cubicBezTo>
                  <a:pt x="248624" y="295875"/>
                  <a:pt x="246218" y="295984"/>
                  <a:pt x="244249" y="297076"/>
                </a:cubicBezTo>
                <a:cubicBezTo>
                  <a:pt x="242281" y="298277"/>
                  <a:pt x="241187" y="300353"/>
                  <a:pt x="241187" y="302646"/>
                </a:cubicBezTo>
                <a:lnTo>
                  <a:pt x="241077" y="341310"/>
                </a:lnTo>
                <a:cubicBezTo>
                  <a:pt x="241077" y="342730"/>
                  <a:pt x="241624" y="344149"/>
                  <a:pt x="242390" y="345242"/>
                </a:cubicBezTo>
                <a:lnTo>
                  <a:pt x="260655" y="369379"/>
                </a:lnTo>
                <a:cubicBezTo>
                  <a:pt x="261859" y="371017"/>
                  <a:pt x="263827" y="371891"/>
                  <a:pt x="265796" y="371891"/>
                </a:cubicBezTo>
                <a:cubicBezTo>
                  <a:pt x="266343" y="371891"/>
                  <a:pt x="266999" y="371891"/>
                  <a:pt x="267546" y="371673"/>
                </a:cubicBezTo>
                <a:cubicBezTo>
                  <a:pt x="270171" y="371017"/>
                  <a:pt x="272030" y="368833"/>
                  <a:pt x="272249" y="366102"/>
                </a:cubicBezTo>
                <a:lnTo>
                  <a:pt x="275858" y="331698"/>
                </a:lnTo>
                <a:cubicBezTo>
                  <a:pt x="275968" y="329951"/>
                  <a:pt x="275421" y="328094"/>
                  <a:pt x="274218" y="326674"/>
                </a:cubicBezTo>
                <a:cubicBezTo>
                  <a:pt x="273452" y="326019"/>
                  <a:pt x="272687" y="325364"/>
                  <a:pt x="271702" y="325036"/>
                </a:cubicBezTo>
                <a:lnTo>
                  <a:pt x="271702" y="308872"/>
                </a:lnTo>
                <a:cubicBezTo>
                  <a:pt x="271702" y="305814"/>
                  <a:pt x="269515" y="303083"/>
                  <a:pt x="266343" y="302537"/>
                </a:cubicBezTo>
                <a:cubicBezTo>
                  <a:pt x="261202" y="301663"/>
                  <a:pt x="255952" y="299697"/>
                  <a:pt x="250702" y="296967"/>
                </a:cubicBezTo>
                <a:close/>
                <a:moveTo>
                  <a:pt x="30625" y="270619"/>
                </a:moveTo>
                <a:lnTo>
                  <a:pt x="94718" y="270619"/>
                </a:lnTo>
                <a:cubicBezTo>
                  <a:pt x="111562" y="270619"/>
                  <a:pt x="125343" y="284271"/>
                  <a:pt x="125343" y="301200"/>
                </a:cubicBezTo>
                <a:cubicBezTo>
                  <a:pt x="125343" y="394036"/>
                  <a:pt x="201030" y="469616"/>
                  <a:pt x="293999" y="469616"/>
                </a:cubicBezTo>
                <a:cubicBezTo>
                  <a:pt x="386967" y="469616"/>
                  <a:pt x="462654" y="394036"/>
                  <a:pt x="462654" y="301200"/>
                </a:cubicBezTo>
                <a:cubicBezTo>
                  <a:pt x="462654" y="284271"/>
                  <a:pt x="476326" y="270619"/>
                  <a:pt x="493279" y="270619"/>
                </a:cubicBezTo>
                <a:lnTo>
                  <a:pt x="552669" y="270619"/>
                </a:lnTo>
                <a:cubicBezTo>
                  <a:pt x="569622" y="270619"/>
                  <a:pt x="583294" y="284271"/>
                  <a:pt x="583294" y="301200"/>
                </a:cubicBezTo>
                <a:cubicBezTo>
                  <a:pt x="583294" y="318129"/>
                  <a:pt x="569622" y="331782"/>
                  <a:pt x="552669" y="331782"/>
                </a:cubicBezTo>
                <a:lnTo>
                  <a:pt x="521935" y="331782"/>
                </a:lnTo>
                <a:cubicBezTo>
                  <a:pt x="516576" y="371319"/>
                  <a:pt x="501263" y="407579"/>
                  <a:pt x="478513" y="438052"/>
                </a:cubicBezTo>
                <a:lnTo>
                  <a:pt x="504982" y="464592"/>
                </a:lnTo>
                <a:cubicBezTo>
                  <a:pt x="516904" y="476497"/>
                  <a:pt x="516904" y="495937"/>
                  <a:pt x="504982" y="507842"/>
                </a:cubicBezTo>
                <a:cubicBezTo>
                  <a:pt x="498966" y="513849"/>
                  <a:pt x="491091" y="516798"/>
                  <a:pt x="483326" y="516798"/>
                </a:cubicBezTo>
                <a:cubicBezTo>
                  <a:pt x="475451" y="516798"/>
                  <a:pt x="467576" y="513849"/>
                  <a:pt x="461670" y="507842"/>
                </a:cubicBezTo>
                <a:lnTo>
                  <a:pt x="435638" y="481957"/>
                </a:lnTo>
                <a:cubicBezTo>
                  <a:pt x="403592" y="507078"/>
                  <a:pt x="364764" y="523897"/>
                  <a:pt x="322327" y="529140"/>
                </a:cubicBezTo>
                <a:lnTo>
                  <a:pt x="322327" y="575012"/>
                </a:lnTo>
                <a:cubicBezTo>
                  <a:pt x="322327" y="591832"/>
                  <a:pt x="308545" y="605593"/>
                  <a:pt x="291592" y="605593"/>
                </a:cubicBezTo>
                <a:cubicBezTo>
                  <a:pt x="274749" y="605593"/>
                  <a:pt x="260967" y="591832"/>
                  <a:pt x="260967" y="575012"/>
                </a:cubicBezTo>
                <a:lnTo>
                  <a:pt x="260967" y="528485"/>
                </a:lnTo>
                <a:cubicBezTo>
                  <a:pt x="219186" y="522478"/>
                  <a:pt x="181015" y="505221"/>
                  <a:pt x="149624" y="479882"/>
                </a:cubicBezTo>
                <a:lnTo>
                  <a:pt x="121624" y="507842"/>
                </a:lnTo>
                <a:cubicBezTo>
                  <a:pt x="115718" y="513849"/>
                  <a:pt x="107843" y="516798"/>
                  <a:pt x="99968" y="516798"/>
                </a:cubicBezTo>
                <a:cubicBezTo>
                  <a:pt x="92093" y="516798"/>
                  <a:pt x="84328" y="513849"/>
                  <a:pt x="78312" y="507842"/>
                </a:cubicBezTo>
                <a:cubicBezTo>
                  <a:pt x="66281" y="495937"/>
                  <a:pt x="66281" y="476497"/>
                  <a:pt x="78312" y="464592"/>
                </a:cubicBezTo>
                <a:lnTo>
                  <a:pt x="107515" y="435430"/>
                </a:lnTo>
                <a:cubicBezTo>
                  <a:pt x="85859" y="405504"/>
                  <a:pt x="71203" y="370117"/>
                  <a:pt x="66062" y="331782"/>
                </a:cubicBezTo>
                <a:lnTo>
                  <a:pt x="30625" y="331782"/>
                </a:lnTo>
                <a:cubicBezTo>
                  <a:pt x="13672" y="331782"/>
                  <a:pt x="0" y="318129"/>
                  <a:pt x="0" y="301200"/>
                </a:cubicBezTo>
                <a:cubicBezTo>
                  <a:pt x="0" y="284271"/>
                  <a:pt x="13672" y="270619"/>
                  <a:pt x="30625" y="270619"/>
                </a:cubicBezTo>
                <a:close/>
                <a:moveTo>
                  <a:pt x="260655" y="122871"/>
                </a:moveTo>
                <a:cubicBezTo>
                  <a:pt x="242390" y="122871"/>
                  <a:pt x="224671" y="130298"/>
                  <a:pt x="215703" y="134776"/>
                </a:cubicBezTo>
                <a:cubicBezTo>
                  <a:pt x="213515" y="135868"/>
                  <a:pt x="212093" y="138162"/>
                  <a:pt x="212093" y="140565"/>
                </a:cubicBezTo>
                <a:lnTo>
                  <a:pt x="212093" y="152142"/>
                </a:lnTo>
                <a:lnTo>
                  <a:pt x="209468" y="152142"/>
                </a:lnTo>
                <a:cubicBezTo>
                  <a:pt x="205859" y="152142"/>
                  <a:pt x="203015" y="154982"/>
                  <a:pt x="203015" y="158586"/>
                </a:cubicBezTo>
                <a:lnTo>
                  <a:pt x="203015" y="169289"/>
                </a:lnTo>
                <a:cubicBezTo>
                  <a:pt x="203015" y="171474"/>
                  <a:pt x="204109" y="173440"/>
                  <a:pt x="205969" y="174641"/>
                </a:cubicBezTo>
                <a:lnTo>
                  <a:pt x="212203" y="178791"/>
                </a:lnTo>
                <a:lnTo>
                  <a:pt x="212640" y="181413"/>
                </a:lnTo>
                <a:cubicBezTo>
                  <a:pt x="214609" y="196922"/>
                  <a:pt x="223359" y="216909"/>
                  <a:pt x="235828" y="235039"/>
                </a:cubicBezTo>
                <a:cubicBezTo>
                  <a:pt x="251687" y="257975"/>
                  <a:pt x="266562" y="268242"/>
                  <a:pt x="274218" y="268242"/>
                </a:cubicBezTo>
                <a:lnTo>
                  <a:pt x="309108" y="268242"/>
                </a:lnTo>
                <a:cubicBezTo>
                  <a:pt x="316764" y="268242"/>
                  <a:pt x="331639" y="257975"/>
                  <a:pt x="347498" y="235039"/>
                </a:cubicBezTo>
                <a:cubicBezTo>
                  <a:pt x="359967" y="216909"/>
                  <a:pt x="368717" y="196922"/>
                  <a:pt x="370685" y="181413"/>
                </a:cubicBezTo>
                <a:lnTo>
                  <a:pt x="371123" y="178791"/>
                </a:lnTo>
                <a:lnTo>
                  <a:pt x="377357" y="174641"/>
                </a:lnTo>
                <a:cubicBezTo>
                  <a:pt x="379217" y="173440"/>
                  <a:pt x="380310" y="171474"/>
                  <a:pt x="380310" y="169289"/>
                </a:cubicBezTo>
                <a:lnTo>
                  <a:pt x="380310" y="158586"/>
                </a:lnTo>
                <a:cubicBezTo>
                  <a:pt x="380310" y="154982"/>
                  <a:pt x="377357" y="152142"/>
                  <a:pt x="373857" y="152142"/>
                </a:cubicBezTo>
                <a:lnTo>
                  <a:pt x="370248" y="152142"/>
                </a:lnTo>
                <a:cubicBezTo>
                  <a:pt x="369810" y="151268"/>
                  <a:pt x="369045" y="150504"/>
                  <a:pt x="368279" y="149958"/>
                </a:cubicBezTo>
                <a:cubicBezTo>
                  <a:pt x="366420" y="148756"/>
                  <a:pt x="364014" y="148538"/>
                  <a:pt x="362045" y="149521"/>
                </a:cubicBezTo>
                <a:cubicBezTo>
                  <a:pt x="353404" y="153343"/>
                  <a:pt x="344764" y="155309"/>
                  <a:pt x="336451" y="155309"/>
                </a:cubicBezTo>
                <a:cubicBezTo>
                  <a:pt x="321686" y="155309"/>
                  <a:pt x="308342" y="149302"/>
                  <a:pt x="296749" y="137288"/>
                </a:cubicBezTo>
                <a:cubicBezTo>
                  <a:pt x="287452" y="127786"/>
                  <a:pt x="275311" y="122871"/>
                  <a:pt x="260655" y="122871"/>
                </a:cubicBezTo>
                <a:close/>
                <a:moveTo>
                  <a:pt x="275311" y="0"/>
                </a:moveTo>
                <a:lnTo>
                  <a:pt x="308014" y="0"/>
                </a:lnTo>
                <a:cubicBezTo>
                  <a:pt x="363795" y="0"/>
                  <a:pt x="409185" y="45326"/>
                  <a:pt x="409185" y="101027"/>
                </a:cubicBezTo>
                <a:lnTo>
                  <a:pt x="409185" y="132701"/>
                </a:lnTo>
                <a:cubicBezTo>
                  <a:pt x="412904" y="137944"/>
                  <a:pt x="414982" y="144278"/>
                  <a:pt x="414982" y="150722"/>
                </a:cubicBezTo>
                <a:lnTo>
                  <a:pt x="414982" y="173331"/>
                </a:lnTo>
                <a:cubicBezTo>
                  <a:pt x="414982" y="182505"/>
                  <a:pt x="410826" y="191352"/>
                  <a:pt x="403826" y="197140"/>
                </a:cubicBezTo>
                <a:cubicBezTo>
                  <a:pt x="402076" y="202820"/>
                  <a:pt x="399888" y="208608"/>
                  <a:pt x="397263" y="214288"/>
                </a:cubicBezTo>
                <a:cubicBezTo>
                  <a:pt x="392013" y="227940"/>
                  <a:pt x="384576" y="242029"/>
                  <a:pt x="375498" y="255136"/>
                </a:cubicBezTo>
                <a:cubicBezTo>
                  <a:pt x="371670" y="260706"/>
                  <a:pt x="366639" y="267368"/>
                  <a:pt x="360732" y="273922"/>
                </a:cubicBezTo>
                <a:cubicBezTo>
                  <a:pt x="366092" y="277853"/>
                  <a:pt x="370029" y="282331"/>
                  <a:pt x="371670" y="287574"/>
                </a:cubicBezTo>
                <a:lnTo>
                  <a:pt x="432919" y="306141"/>
                </a:lnTo>
                <a:cubicBezTo>
                  <a:pt x="426685" y="377243"/>
                  <a:pt x="366748" y="433272"/>
                  <a:pt x="294014" y="433272"/>
                </a:cubicBezTo>
                <a:cubicBezTo>
                  <a:pt x="220734" y="433272"/>
                  <a:pt x="160469" y="376478"/>
                  <a:pt x="154891" y="304721"/>
                </a:cubicBezTo>
                <a:lnTo>
                  <a:pt x="211656" y="287574"/>
                </a:lnTo>
                <a:cubicBezTo>
                  <a:pt x="213297" y="282331"/>
                  <a:pt x="217234" y="277853"/>
                  <a:pt x="222593" y="273922"/>
                </a:cubicBezTo>
                <a:cubicBezTo>
                  <a:pt x="216687" y="267368"/>
                  <a:pt x="211656" y="260706"/>
                  <a:pt x="207828" y="255136"/>
                </a:cubicBezTo>
                <a:cubicBezTo>
                  <a:pt x="198750" y="242029"/>
                  <a:pt x="191312" y="227940"/>
                  <a:pt x="186063" y="214288"/>
                </a:cubicBezTo>
                <a:cubicBezTo>
                  <a:pt x="183438" y="208608"/>
                  <a:pt x="181250" y="202820"/>
                  <a:pt x="179500" y="197140"/>
                </a:cubicBezTo>
                <a:cubicBezTo>
                  <a:pt x="172500" y="191242"/>
                  <a:pt x="168344" y="182505"/>
                  <a:pt x="168344" y="173331"/>
                </a:cubicBezTo>
                <a:lnTo>
                  <a:pt x="168344" y="150722"/>
                </a:lnTo>
                <a:cubicBezTo>
                  <a:pt x="168344" y="144278"/>
                  <a:pt x="170422" y="137944"/>
                  <a:pt x="174141" y="132701"/>
                </a:cubicBezTo>
                <a:lnTo>
                  <a:pt x="174141" y="101027"/>
                </a:lnTo>
                <a:cubicBezTo>
                  <a:pt x="174141" y="45326"/>
                  <a:pt x="219531" y="0"/>
                  <a:pt x="275311" y="0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354"/>
            <a:endParaRPr altLang="en-US" b="1" i="1" lang="zh-CN" sz="200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219AE15-60ED-4CE9-B679-7EA20233C4C4}"/>
              </a:ext>
            </a:extLst>
          </p:cNvPr>
          <p:cNvCxnSpPr/>
          <p:nvPr/>
        </p:nvCxnSpPr>
        <p:spPr>
          <a:xfrm flipH="1">
            <a:off x="8852630" y="4316515"/>
            <a:ext cx="0" cy="1553348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íŝľíḑê">
            <a:extLst>
              <a:ext uri="{FF2B5EF4-FFF2-40B4-BE49-F238E27FC236}">
                <a16:creationId xmlns:a16="http://schemas.microsoft.com/office/drawing/2014/main" id="{928B56F9-3C9A-4C68-8B4F-C9C30345916C}"/>
              </a:ext>
            </a:extLst>
          </p:cNvPr>
          <p:cNvSpPr txBox="1"/>
          <p:nvPr/>
        </p:nvSpPr>
        <p:spPr>
          <a:xfrm>
            <a:off x="6415843" y="1781353"/>
            <a:ext cx="4873575" cy="1636071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altLang="zh-CN" lang="en-US" sz="1400">
                <a:cs typeface="+mn-ea"/>
                <a:sym typeface="+mn-lt"/>
              </a:rPr>
              <a:t>Unified fonts make reading more fluent.</a:t>
            </a:r>
          </a:p>
          <a:p>
            <a:pPr>
              <a:lnSpc>
                <a:spcPct val="150000"/>
              </a:lnSpc>
              <a:buSzPct val="25000"/>
            </a:pPr>
            <a:r>
              <a:rPr altLang="zh-CN" lang="en-US" sz="140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altLang="zh-CN" lang="en-US" sz="140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594D8EE-C9F6-43A4-B5B3-8EDD8DE29866}"/>
              </a:ext>
            </a:extLst>
          </p:cNvPr>
          <p:cNvSpPr>
            <a:spLocks noChangeAspect="1"/>
          </p:cNvSpPr>
          <p:nvPr/>
        </p:nvSpPr>
        <p:spPr>
          <a:xfrm>
            <a:off x="918539" y="1582680"/>
            <a:ext cx="5095206" cy="428718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 l="-11643" r="-11585"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algn="ctr" cap="flat" cmpd="sng" w="12700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09B201D8-5034-42FC-869B-5DB3BA9F148F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3402222-AF8D-4780-89FC-27F598FB7FC0}"/>
              </a:ext>
            </a:extLst>
          </p:cNvPr>
          <p:cNvSpPr txBox="1"/>
          <p:nvPr/>
        </p:nvSpPr>
        <p:spPr>
          <a:xfrm>
            <a:off x="1099595" y="391589"/>
            <a:ext cx="2958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cs typeface="+mn-ea"/>
                <a:sym typeface="+mn-lt"/>
              </a:rPr>
              <a:t>单击添加标题</a:t>
            </a:r>
          </a:p>
        </p:txBody>
      </p:sp>
    </p:spTree>
    <p:extLst>
      <p:ext uri="{BB962C8B-B14F-4D97-AF65-F5344CB8AC3E}">
        <p14:creationId val="2585375918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106"/>
      <p:bldP grpId="0" spid="107"/>
      <p:bldP grpId="0" spid="7"/>
      <p:bldP grpId="0" spid="8"/>
      <p:bldP grpId="0" spid="104"/>
      <p:bldP grpId="0" spid="105"/>
      <p:bldP grpId="0" spid="10"/>
      <p:bldP grpId="0" spid="12"/>
      <p:bldP grpId="0" spid="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ïślïḋê">
            <a:extLst>
              <a:ext uri="{FF2B5EF4-FFF2-40B4-BE49-F238E27FC236}">
                <a16:creationId xmlns:a16="http://schemas.microsoft.com/office/drawing/2014/main" id="{68B75768-374A-42DC-9EB5-70785D0318D4}"/>
              </a:ext>
            </a:extLst>
          </p:cNvPr>
          <p:cNvSpPr/>
          <p:nvPr/>
        </p:nvSpPr>
        <p:spPr>
          <a:xfrm>
            <a:off x="6384449" y="2143631"/>
            <a:ext cx="4849138" cy="3240077"/>
          </a:xfrm>
          <a:custGeom>
            <a:gdLst>
              <a:gd fmla="*/ 1633958 w 2454275" name="connsiteX0"/>
              <a:gd fmla="*/ 0 h 1639887" name="connsiteY0"/>
              <a:gd fmla="*/ 2454275 w 2454275" name="connsiteX1"/>
              <a:gd fmla="*/ 819944 h 1639887" name="connsiteY1"/>
              <a:gd fmla="*/ 1633958 w 2454275" name="connsiteX2"/>
              <a:gd fmla="*/ 1639887 h 1639887" name="connsiteY2"/>
              <a:gd fmla="*/ 1314653 w 2454275" name="connsiteX3"/>
              <a:gd fmla="*/ 1575452 h 1639887" name="connsiteY3"/>
              <a:gd fmla="*/ 1282084 w 2454275" name="connsiteX4"/>
              <a:gd fmla="*/ 1557783 h 1639887" name="connsiteY4"/>
              <a:gd fmla="*/ 1282084 w 2454275" name="connsiteX5"/>
              <a:gd fmla="*/ 1557936 h 1639887" name="connsiteY5"/>
              <a:gd fmla="*/ 215454 w 2454275" name="connsiteX6"/>
              <a:gd fmla="*/ 1061859 h 1639887" name="connsiteY6"/>
              <a:gd fmla="*/ 215454 w 2454275" name="connsiteX7"/>
              <a:gd fmla="*/ 578028 h 1639887" name="connsiteY7"/>
              <a:gd fmla="*/ 1282084 w 2454275" name="connsiteX8"/>
              <a:gd fmla="*/ 81952 h 1639887" name="connsiteY8"/>
              <a:gd fmla="*/ 1282084 w 2454275" name="connsiteX9"/>
              <a:gd fmla="*/ 82105 h 1639887" name="connsiteY9"/>
              <a:gd fmla="*/ 1314653 w 2454275" name="connsiteX10"/>
              <a:gd fmla="*/ 64435 h 1639887" name="connsiteY10"/>
              <a:gd fmla="*/ 1633958 w 2454275" name="connsiteX11"/>
              <a:gd fmla="*/ 0 h 1639887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639886" w="2454275">
                <a:moveTo>
                  <a:pt x="1633958" y="0"/>
                </a:moveTo>
                <a:cubicBezTo>
                  <a:pt x="2087007" y="0"/>
                  <a:pt x="2454275" y="367101"/>
                  <a:pt x="2454275" y="819944"/>
                </a:cubicBezTo>
                <a:cubicBezTo>
                  <a:pt x="2454275" y="1272786"/>
                  <a:pt x="2087007" y="1639887"/>
                  <a:pt x="1633958" y="1639887"/>
                </a:cubicBezTo>
                <a:cubicBezTo>
                  <a:pt x="1520696" y="1639887"/>
                  <a:pt x="1412794" y="1616943"/>
                  <a:pt x="1314653" y="1575452"/>
                </a:cubicBezTo>
                <a:lnTo>
                  <a:pt x="1282084" y="1557783"/>
                </a:lnTo>
                <a:lnTo>
                  <a:pt x="1282084" y="1557936"/>
                </a:lnTo>
                <a:lnTo>
                  <a:pt x="215454" y="1061859"/>
                </a:lnTo>
                <a:cubicBezTo>
                  <a:pt x="-71818" y="928253"/>
                  <a:pt x="-71818" y="711635"/>
                  <a:pt x="215454" y="578028"/>
                </a:cubicBezTo>
                <a:lnTo>
                  <a:pt x="1282084" y="81952"/>
                </a:lnTo>
                <a:lnTo>
                  <a:pt x="1282084" y="82105"/>
                </a:lnTo>
                <a:lnTo>
                  <a:pt x="1314653" y="64435"/>
                </a:lnTo>
                <a:cubicBezTo>
                  <a:pt x="1412794" y="22944"/>
                  <a:pt x="1520696" y="0"/>
                  <a:pt x="1633958" y="0"/>
                </a:cubicBez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ïşļïḑé">
            <a:extLst>
              <a:ext uri="{FF2B5EF4-FFF2-40B4-BE49-F238E27FC236}">
                <a16:creationId xmlns:a16="http://schemas.microsoft.com/office/drawing/2014/main" id="{AA3D1FDE-797A-4033-955C-394E9785BC0C}"/>
              </a:ext>
            </a:extLst>
          </p:cNvPr>
          <p:cNvSpPr/>
          <p:nvPr/>
        </p:nvSpPr>
        <p:spPr>
          <a:xfrm>
            <a:off x="1099595" y="2142063"/>
            <a:ext cx="4849138" cy="3243215"/>
          </a:xfrm>
          <a:custGeom>
            <a:gdLst>
              <a:gd fmla="*/ 820318 w 2454275" name="connsiteX0"/>
              <a:gd fmla="*/ 0 h 1641475" name="connsiteY0"/>
              <a:gd fmla="*/ 1139622 w 2454275" name="connsiteX1"/>
              <a:gd fmla="*/ 64498 h 1641475" name="connsiteY1"/>
              <a:gd fmla="*/ 1172191 w 2454275" name="connsiteX2"/>
              <a:gd fmla="*/ 82185 h 1641475" name="connsiteY2"/>
              <a:gd fmla="*/ 1172191 w 2454275" name="connsiteX3"/>
              <a:gd fmla="*/ 82031 h 1641475" name="connsiteY3"/>
              <a:gd fmla="*/ 2238822 w 2454275" name="connsiteX4"/>
              <a:gd fmla="*/ 578588 h 1641475" name="connsiteY4"/>
              <a:gd fmla="*/ 2238822 w 2454275" name="connsiteX5"/>
              <a:gd fmla="*/ 1062888 h 1641475" name="connsiteY5"/>
              <a:gd fmla="*/ 1172191 w 2454275" name="connsiteX6"/>
              <a:gd fmla="*/ 1559444 h 1641475" name="connsiteY6"/>
              <a:gd fmla="*/ 1172191 w 2454275" name="connsiteX7"/>
              <a:gd fmla="*/ 1559291 h 1641475" name="connsiteY7"/>
              <a:gd fmla="*/ 1139622 w 2454275" name="connsiteX8"/>
              <a:gd fmla="*/ 1576977 h 1641475" name="connsiteY8"/>
              <a:gd fmla="*/ 820318 w 2454275" name="connsiteX9"/>
              <a:gd fmla="*/ 1641475 h 1641475" name="connsiteY9"/>
              <a:gd fmla="*/ 0 w 2454275" name="connsiteX10"/>
              <a:gd fmla="*/ 820738 h 1641475" name="connsiteY10"/>
              <a:gd fmla="*/ 820318 w 2454275" name="connsiteX11"/>
              <a:gd fmla="*/ 0 h 1641475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641475" w="2454275">
                <a:moveTo>
                  <a:pt x="820318" y="0"/>
                </a:moveTo>
                <a:cubicBezTo>
                  <a:pt x="933579" y="0"/>
                  <a:pt x="1041481" y="22966"/>
                  <a:pt x="1139622" y="64498"/>
                </a:cubicBezTo>
                <a:lnTo>
                  <a:pt x="1172191" y="82185"/>
                </a:lnTo>
                <a:lnTo>
                  <a:pt x="1172191" y="82031"/>
                </a:lnTo>
                <a:lnTo>
                  <a:pt x="2238822" y="578588"/>
                </a:lnTo>
                <a:cubicBezTo>
                  <a:pt x="2526093" y="712324"/>
                  <a:pt x="2526093" y="929152"/>
                  <a:pt x="2238822" y="1062888"/>
                </a:cubicBezTo>
                <a:lnTo>
                  <a:pt x="1172191" y="1559444"/>
                </a:lnTo>
                <a:lnTo>
                  <a:pt x="1172191" y="1559291"/>
                </a:lnTo>
                <a:lnTo>
                  <a:pt x="1139622" y="1576977"/>
                </a:lnTo>
                <a:cubicBezTo>
                  <a:pt x="1041481" y="1618509"/>
                  <a:pt x="933579" y="1641475"/>
                  <a:pt x="820318" y="1641475"/>
                </a:cubicBezTo>
                <a:cubicBezTo>
                  <a:pt x="367268" y="1641475"/>
                  <a:pt x="0" y="1274019"/>
                  <a:pt x="0" y="820738"/>
                </a:cubicBezTo>
                <a:cubicBezTo>
                  <a:pt x="0" y="367456"/>
                  <a:pt x="367268" y="0"/>
                  <a:pt x="820318" y="0"/>
                </a:cubicBezTo>
                <a:close/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ïṩḻiḓê">
            <a:extLst>
              <a:ext uri="{FF2B5EF4-FFF2-40B4-BE49-F238E27FC236}">
                <a16:creationId xmlns:a16="http://schemas.microsoft.com/office/drawing/2014/main" id="{66D6CA24-3112-4463-877E-C0B34DB636F5}"/>
              </a:ext>
            </a:extLst>
          </p:cNvPr>
          <p:cNvSpPr/>
          <p:nvPr/>
        </p:nvSpPr>
        <p:spPr>
          <a:xfrm>
            <a:off x="1278376" y="2312648"/>
            <a:ext cx="2902043" cy="290204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b="1" lang="zh-CN" sz="2000">
              <a:cs typeface="+mn-ea"/>
              <a:sym typeface="+mn-lt"/>
            </a:endParaRPr>
          </a:p>
        </p:txBody>
      </p:sp>
      <p:sp>
        <p:nvSpPr>
          <p:cNvPr id="7" name="ïsliḍe">
            <a:extLst>
              <a:ext uri="{FF2B5EF4-FFF2-40B4-BE49-F238E27FC236}">
                <a16:creationId xmlns:a16="http://schemas.microsoft.com/office/drawing/2014/main" id="{EC400D67-8FB4-4824-8F5D-398E6B6F6BFC}"/>
              </a:ext>
            </a:extLst>
          </p:cNvPr>
          <p:cNvSpPr/>
          <p:nvPr/>
        </p:nvSpPr>
        <p:spPr>
          <a:xfrm>
            <a:off x="8149621" y="2312648"/>
            <a:ext cx="2902043" cy="29020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b="1" lang="zh-CN" sz="2000">
              <a:cs typeface="+mn-ea"/>
              <a:sym typeface="+mn-lt"/>
            </a:endParaRPr>
          </a:p>
        </p:txBody>
      </p:sp>
      <p:sp>
        <p:nvSpPr>
          <p:cNvPr id="8" name="îšḻiḍé">
            <a:extLst>
              <a:ext uri="{FF2B5EF4-FFF2-40B4-BE49-F238E27FC236}">
                <a16:creationId xmlns:a16="http://schemas.microsoft.com/office/drawing/2014/main" id="{C4521622-C9D9-4AE0-8A35-1CEFE47D8097}"/>
              </a:ext>
            </a:extLst>
          </p:cNvPr>
          <p:cNvSpPr/>
          <p:nvPr/>
        </p:nvSpPr>
        <p:spPr>
          <a:xfrm>
            <a:off x="5235790" y="3452681"/>
            <a:ext cx="621979" cy="6219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 fontScale="85000" lnSpcReduction="20000"/>
          </a:bodyPr>
          <a:lstStyle/>
          <a:p>
            <a:pPr algn="ctr"/>
            <a:r>
              <a:rPr altLang="zh-CN" b="1" lang="en-US" sz="3200">
                <a:solidFill>
                  <a:schemeClr val="bg1"/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9" name="ís1iḓê">
            <a:extLst>
              <a:ext uri="{FF2B5EF4-FFF2-40B4-BE49-F238E27FC236}">
                <a16:creationId xmlns:a16="http://schemas.microsoft.com/office/drawing/2014/main" id="{E9929745-5153-438F-85D3-76CCCB57B80D}"/>
              </a:ext>
            </a:extLst>
          </p:cNvPr>
          <p:cNvSpPr/>
          <p:nvPr/>
        </p:nvSpPr>
        <p:spPr>
          <a:xfrm>
            <a:off x="6475408" y="3452681"/>
            <a:ext cx="621979" cy="62197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 fontScale="85000" lnSpcReduction="20000"/>
          </a:bodyPr>
          <a:lstStyle/>
          <a:p>
            <a:pPr algn="ctr"/>
            <a:r>
              <a:rPr altLang="zh-CN" b="1" lang="en-US" sz="3200">
                <a:solidFill>
                  <a:schemeClr val="bg1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10" name="ïṧlídé">
            <a:extLst>
              <a:ext uri="{FF2B5EF4-FFF2-40B4-BE49-F238E27FC236}">
                <a16:creationId xmlns:a16="http://schemas.microsoft.com/office/drawing/2014/main" id="{79C429C4-D556-4E51-8EB7-7820521CF7C6}"/>
              </a:ext>
            </a:extLst>
          </p:cNvPr>
          <p:cNvSpPr/>
          <p:nvPr/>
        </p:nvSpPr>
        <p:spPr bwMode="auto">
          <a:xfrm>
            <a:off x="2448718" y="2700984"/>
            <a:ext cx="561358" cy="456209"/>
          </a:xfrm>
          <a:custGeom>
            <a:gdLst>
              <a:gd fmla="*/ 0 w 601409" name="connsiteX0"/>
              <a:gd fmla="*/ 418641 h 488759" name="connsiteY0"/>
              <a:gd fmla="*/ 229655 w 601409" name="connsiteX1"/>
              <a:gd fmla="*/ 418641 h 488759" name="connsiteY1"/>
              <a:gd fmla="*/ 229655 w 601409" name="connsiteX2"/>
              <a:gd fmla="*/ 454415 h 488759" name="connsiteY2"/>
              <a:gd fmla="*/ 371754 w 601409" name="connsiteX3"/>
              <a:gd fmla="*/ 454415 h 488759" name="connsiteY3"/>
              <a:gd fmla="*/ 371754 w 601409" name="connsiteX4"/>
              <a:gd fmla="*/ 418641 h 488759" name="connsiteY4"/>
              <a:gd fmla="*/ 601409 w 601409" name="connsiteX5"/>
              <a:gd fmla="*/ 418641 h 488759" name="connsiteY5"/>
              <a:gd fmla="*/ 601409 w 601409" name="connsiteX6"/>
              <a:gd fmla="*/ 488759 h 488759" name="connsiteY6"/>
              <a:gd fmla="*/ 0 w 601409" name="connsiteX7"/>
              <a:gd fmla="*/ 488759 h 488759" name="connsiteY7"/>
              <a:gd fmla="*/ 439198 w 601409" name="connsiteX8"/>
              <a:gd fmla="*/ 97476 h 488759" name="connsiteY8"/>
              <a:gd fmla="*/ 472207 w 601409" name="connsiteX9"/>
              <a:gd fmla="*/ 130443 h 488759" name="connsiteY9"/>
              <a:gd fmla="*/ 439198 w 601409" name="connsiteX10"/>
              <a:gd fmla="*/ 163411 h 488759" name="connsiteY10"/>
              <a:gd fmla="*/ 436328 w 601409" name="connsiteX11"/>
              <a:gd fmla="*/ 163411 h 488759" name="connsiteY11"/>
              <a:gd fmla="*/ 366005 w 601409" name="connsiteX12"/>
              <a:gd fmla="*/ 246546 h 488759" name="connsiteY12"/>
              <a:gd fmla="*/ 366005 w 601409" name="connsiteX13"/>
              <a:gd fmla="*/ 253713 h 488759" name="connsiteY13"/>
              <a:gd fmla="*/ 332996 w 601409" name="connsiteX14"/>
              <a:gd fmla="*/ 286680 h 488759" name="connsiteY14"/>
              <a:gd fmla="*/ 299987 w 601409" name="connsiteX15"/>
              <a:gd fmla="*/ 253713 h 488759" name="connsiteY15"/>
              <a:gd fmla="*/ 299987 w 601409" name="connsiteX16"/>
              <a:gd fmla="*/ 250846 h 488759" name="connsiteY16"/>
              <a:gd fmla="*/ 248321 w 601409" name="connsiteX17"/>
              <a:gd fmla="*/ 210712 h 488759" name="connsiteY17"/>
              <a:gd fmla="*/ 235404 w 601409" name="connsiteX18"/>
              <a:gd fmla="*/ 213578 h 488759" name="connsiteY18"/>
              <a:gd fmla="*/ 226793 w 601409" name="connsiteX19"/>
              <a:gd fmla="*/ 212145 h 488759" name="connsiteY19"/>
              <a:gd fmla="*/ 195220 w 601409" name="connsiteX20"/>
              <a:gd fmla="*/ 240812 h 488759" name="connsiteY20"/>
              <a:gd fmla="*/ 195220 w 601409" name="connsiteX21"/>
              <a:gd fmla="*/ 246546 h 488759" name="connsiteY21"/>
              <a:gd fmla="*/ 162211 w 601409" name="connsiteX22"/>
              <a:gd fmla="*/ 279513 h 488759" name="connsiteY22"/>
              <a:gd fmla="*/ 129202 w 601409" name="connsiteX23"/>
              <a:gd fmla="*/ 246546 h 488759" name="connsiteY23"/>
              <a:gd fmla="*/ 162211 w 601409" name="connsiteX24"/>
              <a:gd fmla="*/ 213578 h 488759" name="connsiteY24"/>
              <a:gd fmla="*/ 167952 w 601409" name="connsiteX25"/>
              <a:gd fmla="*/ 213578 h 488759" name="connsiteY25"/>
              <a:gd fmla="*/ 202396 w 601409" name="connsiteX26"/>
              <a:gd fmla="*/ 180611 h 488759" name="connsiteY26"/>
              <a:gd fmla="*/ 202396 w 601409" name="connsiteX27"/>
              <a:gd fmla="*/ 179178 h 488759" name="connsiteY27"/>
              <a:gd fmla="*/ 235404 w 601409" name="connsiteX28"/>
              <a:gd fmla="*/ 146210 h 488759" name="connsiteY28"/>
              <a:gd fmla="*/ 268413 w 601409" name="connsiteX29"/>
              <a:gd fmla="*/ 176311 h 488759" name="connsiteY29"/>
              <a:gd fmla="*/ 324385 w 601409" name="connsiteX30"/>
              <a:gd fmla="*/ 222179 h 488759" name="connsiteY30"/>
              <a:gd fmla="*/ 332996 w 601409" name="connsiteX31"/>
              <a:gd fmla="*/ 220745 h 488759" name="connsiteY31"/>
              <a:gd fmla="*/ 335866 w 601409" name="connsiteX32"/>
              <a:gd fmla="*/ 220745 h 488759" name="connsiteY32"/>
              <a:gd fmla="*/ 407624 w 601409" name="connsiteX33"/>
              <a:gd fmla="*/ 137610 h 488759" name="connsiteY33"/>
              <a:gd fmla="*/ 406189 w 601409" name="connsiteX34"/>
              <a:gd fmla="*/ 130443 h 488759" name="connsiteY34"/>
              <a:gd fmla="*/ 439198 w 601409" name="connsiteX35"/>
              <a:gd fmla="*/ 97476 h 488759" name="connsiteY35"/>
              <a:gd fmla="*/ 100420 w 601409" name="connsiteX36"/>
              <a:gd fmla="*/ 57337 h 488759" name="connsiteY36"/>
              <a:gd fmla="*/ 100420 w 601409" name="connsiteX37"/>
              <a:gd fmla="*/ 326819 h 488759" name="connsiteY37"/>
              <a:gd fmla="*/ 500990 w 601409" name="connsiteX38"/>
              <a:gd fmla="*/ 326819 h 488759" name="connsiteY38"/>
              <a:gd fmla="*/ 500990 w 601409" name="connsiteX39"/>
              <a:gd fmla="*/ 57337 h 488759" name="connsiteY39"/>
              <a:gd fmla="*/ 42991 w 601409" name="connsiteX40"/>
              <a:gd fmla="*/ 0 h 488759" name="connsiteY40"/>
              <a:gd fmla="*/ 558419 w 601409" name="connsiteX41"/>
              <a:gd fmla="*/ 0 h 488759" name="connsiteY41"/>
              <a:gd fmla="*/ 558419 w 601409" name="connsiteX42"/>
              <a:gd fmla="*/ 384156 h 488759" name="connsiteY42"/>
              <a:gd fmla="*/ 42991 w 601409" name="connsiteX43"/>
              <a:gd fmla="*/ 384156 h 488759" name="connsiteY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b="b" l="l" r="r" t="t"/>
            <a:pathLst>
              <a:path h="488759" w="601409">
                <a:moveTo>
                  <a:pt x="0" y="418641"/>
                </a:moveTo>
                <a:lnTo>
                  <a:pt x="229655" y="418641"/>
                </a:lnTo>
                <a:lnTo>
                  <a:pt x="229655" y="454415"/>
                </a:lnTo>
                <a:lnTo>
                  <a:pt x="371754" y="454415"/>
                </a:lnTo>
                <a:lnTo>
                  <a:pt x="371754" y="418641"/>
                </a:lnTo>
                <a:lnTo>
                  <a:pt x="601409" y="418641"/>
                </a:lnTo>
                <a:lnTo>
                  <a:pt x="601409" y="488759"/>
                </a:lnTo>
                <a:lnTo>
                  <a:pt x="0" y="488759"/>
                </a:lnTo>
                <a:close/>
                <a:moveTo>
                  <a:pt x="439198" y="97476"/>
                </a:moveTo>
                <a:cubicBezTo>
                  <a:pt x="457855" y="97476"/>
                  <a:pt x="472207" y="111810"/>
                  <a:pt x="472207" y="130443"/>
                </a:cubicBezTo>
                <a:cubicBezTo>
                  <a:pt x="472207" y="149077"/>
                  <a:pt x="457855" y="163411"/>
                  <a:pt x="439198" y="163411"/>
                </a:cubicBezTo>
                <a:cubicBezTo>
                  <a:pt x="437763" y="163411"/>
                  <a:pt x="436328" y="163411"/>
                  <a:pt x="436328" y="163411"/>
                </a:cubicBezTo>
                <a:lnTo>
                  <a:pt x="366005" y="246546"/>
                </a:lnTo>
                <a:cubicBezTo>
                  <a:pt x="366005" y="249413"/>
                  <a:pt x="366005" y="250846"/>
                  <a:pt x="366005" y="253713"/>
                </a:cubicBezTo>
                <a:cubicBezTo>
                  <a:pt x="366005" y="272346"/>
                  <a:pt x="351653" y="286680"/>
                  <a:pt x="332996" y="286680"/>
                </a:cubicBezTo>
                <a:cubicBezTo>
                  <a:pt x="314339" y="286680"/>
                  <a:pt x="299987" y="272346"/>
                  <a:pt x="299987" y="253713"/>
                </a:cubicBezTo>
                <a:cubicBezTo>
                  <a:pt x="299987" y="253713"/>
                  <a:pt x="299987" y="252279"/>
                  <a:pt x="299987" y="250846"/>
                </a:cubicBezTo>
                <a:lnTo>
                  <a:pt x="248321" y="210712"/>
                </a:lnTo>
                <a:cubicBezTo>
                  <a:pt x="244015" y="212145"/>
                  <a:pt x="239710" y="213578"/>
                  <a:pt x="235404" y="213578"/>
                </a:cubicBezTo>
                <a:cubicBezTo>
                  <a:pt x="232534" y="213578"/>
                  <a:pt x="229664" y="212145"/>
                  <a:pt x="226793" y="212145"/>
                </a:cubicBezTo>
                <a:lnTo>
                  <a:pt x="195220" y="240812"/>
                </a:lnTo>
                <a:cubicBezTo>
                  <a:pt x="195220" y="243679"/>
                  <a:pt x="195220" y="245112"/>
                  <a:pt x="195220" y="246546"/>
                </a:cubicBezTo>
                <a:cubicBezTo>
                  <a:pt x="195220" y="265180"/>
                  <a:pt x="180868" y="279513"/>
                  <a:pt x="162211" y="279513"/>
                </a:cubicBezTo>
                <a:cubicBezTo>
                  <a:pt x="143554" y="279513"/>
                  <a:pt x="129202" y="265180"/>
                  <a:pt x="129202" y="246546"/>
                </a:cubicBezTo>
                <a:cubicBezTo>
                  <a:pt x="129202" y="227912"/>
                  <a:pt x="143554" y="213578"/>
                  <a:pt x="162211" y="213578"/>
                </a:cubicBezTo>
                <a:cubicBezTo>
                  <a:pt x="163646" y="213578"/>
                  <a:pt x="166516" y="213578"/>
                  <a:pt x="167952" y="213578"/>
                </a:cubicBezTo>
                <a:lnTo>
                  <a:pt x="202396" y="180611"/>
                </a:lnTo>
                <a:cubicBezTo>
                  <a:pt x="202396" y="180611"/>
                  <a:pt x="202396" y="180611"/>
                  <a:pt x="202396" y="179178"/>
                </a:cubicBezTo>
                <a:cubicBezTo>
                  <a:pt x="202396" y="161977"/>
                  <a:pt x="216747" y="146210"/>
                  <a:pt x="235404" y="146210"/>
                </a:cubicBezTo>
                <a:cubicBezTo>
                  <a:pt x="252626" y="146210"/>
                  <a:pt x="266978" y="159111"/>
                  <a:pt x="268413" y="176311"/>
                </a:cubicBezTo>
                <a:lnTo>
                  <a:pt x="324385" y="222179"/>
                </a:lnTo>
                <a:cubicBezTo>
                  <a:pt x="327255" y="220745"/>
                  <a:pt x="330125" y="220745"/>
                  <a:pt x="332996" y="220745"/>
                </a:cubicBezTo>
                <a:cubicBezTo>
                  <a:pt x="334431" y="220745"/>
                  <a:pt x="335866" y="220745"/>
                  <a:pt x="335866" y="220745"/>
                </a:cubicBezTo>
                <a:lnTo>
                  <a:pt x="407624" y="137610"/>
                </a:lnTo>
                <a:cubicBezTo>
                  <a:pt x="406189" y="134743"/>
                  <a:pt x="406189" y="131877"/>
                  <a:pt x="406189" y="130443"/>
                </a:cubicBezTo>
                <a:cubicBezTo>
                  <a:pt x="406189" y="111810"/>
                  <a:pt x="421976" y="97476"/>
                  <a:pt x="439198" y="97476"/>
                </a:cubicBezTo>
                <a:close/>
                <a:moveTo>
                  <a:pt x="100420" y="57337"/>
                </a:moveTo>
                <a:lnTo>
                  <a:pt x="100420" y="326819"/>
                </a:lnTo>
                <a:lnTo>
                  <a:pt x="500990" y="326819"/>
                </a:lnTo>
                <a:lnTo>
                  <a:pt x="500990" y="57337"/>
                </a:lnTo>
                <a:close/>
                <a:moveTo>
                  <a:pt x="42991" y="0"/>
                </a:moveTo>
                <a:lnTo>
                  <a:pt x="558419" y="0"/>
                </a:lnTo>
                <a:lnTo>
                  <a:pt x="558419" y="384156"/>
                </a:lnTo>
                <a:lnTo>
                  <a:pt x="42991" y="3841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ïṣlíḍé">
            <a:extLst>
              <a:ext uri="{FF2B5EF4-FFF2-40B4-BE49-F238E27FC236}">
                <a16:creationId xmlns:a16="http://schemas.microsoft.com/office/drawing/2014/main" id="{C464FF31-156E-44B2-B988-677118F7726E}"/>
              </a:ext>
            </a:extLst>
          </p:cNvPr>
          <p:cNvSpPr/>
          <p:nvPr/>
        </p:nvSpPr>
        <p:spPr bwMode="auto">
          <a:xfrm>
            <a:off x="9323106" y="2683907"/>
            <a:ext cx="561358" cy="490364"/>
          </a:xfrm>
          <a:custGeom>
            <a:gdLst>
              <a:gd fmla="*/ 38005 w 607639" name="connsiteX0"/>
              <a:gd fmla="*/ 417042 h 530793" name="connsiteY0"/>
              <a:gd fmla="*/ 75922 w 607639" name="connsiteX1"/>
              <a:gd fmla="*/ 417042 h 530793" name="connsiteY1"/>
              <a:gd fmla="*/ 284817 w 607639" name="connsiteX2"/>
              <a:gd fmla="*/ 417042 h 530793" name="connsiteY2"/>
              <a:gd fmla="*/ 322822 w 607639" name="connsiteX3"/>
              <a:gd fmla="*/ 417042 h 530793" name="connsiteY3"/>
              <a:gd fmla="*/ 531628 w 607639" name="connsiteX4"/>
              <a:gd fmla="*/ 417042 h 530793" name="connsiteY4"/>
              <a:gd fmla="*/ 569634 w 607639" name="connsiteX5"/>
              <a:gd fmla="*/ 417042 h 530793" name="connsiteY5"/>
              <a:gd fmla="*/ 607639 w 607639" name="connsiteX6"/>
              <a:gd fmla="*/ 454989 h 530793" name="connsiteY6"/>
              <a:gd fmla="*/ 607639 w 607639" name="connsiteX7"/>
              <a:gd fmla="*/ 492847 h 530793" name="connsiteY7"/>
              <a:gd fmla="*/ 569634 w 607639" name="connsiteX8"/>
              <a:gd fmla="*/ 530793 h 530793" name="connsiteY8"/>
              <a:gd fmla="*/ 531628 w 607639" name="connsiteX9"/>
              <a:gd fmla="*/ 530793 h 530793" name="connsiteY9"/>
              <a:gd fmla="*/ 493712 w 607639" name="connsiteX10"/>
              <a:gd fmla="*/ 492847 h 530793" name="connsiteY10"/>
              <a:gd fmla="*/ 360738 w 607639" name="connsiteX11"/>
              <a:gd fmla="*/ 492847 h 530793" name="connsiteY11"/>
              <a:gd fmla="*/ 322822 w 607639" name="connsiteX12"/>
              <a:gd fmla="*/ 530793 h 530793" name="connsiteY12"/>
              <a:gd fmla="*/ 284817 w 607639" name="connsiteX13"/>
              <a:gd fmla="*/ 530793 h 530793" name="connsiteY13"/>
              <a:gd fmla="*/ 246812 w 607639" name="connsiteX14"/>
              <a:gd fmla="*/ 492847 h 530793" name="connsiteY14"/>
              <a:gd fmla="*/ 113927 w 607639" name="connsiteX15"/>
              <a:gd fmla="*/ 492847 h 530793" name="connsiteY15"/>
              <a:gd fmla="*/ 75922 w 607639" name="connsiteX16"/>
              <a:gd fmla="*/ 530793 h 530793" name="connsiteY16"/>
              <a:gd fmla="*/ 38005 w 607639" name="connsiteX17"/>
              <a:gd fmla="*/ 530793 h 530793" name="connsiteY17"/>
              <a:gd fmla="*/ 0 w 607639" name="connsiteX18"/>
              <a:gd fmla="*/ 492847 h 530793" name="connsiteY18"/>
              <a:gd fmla="*/ 0 w 607639" name="connsiteX19"/>
              <a:gd fmla="*/ 454989 h 530793" name="connsiteY19"/>
              <a:gd fmla="*/ 38005 w 607639" name="connsiteX20"/>
              <a:gd fmla="*/ 417042 h 530793" name="connsiteY20"/>
              <a:gd fmla="*/ 427244 w 607639" name="connsiteX21"/>
              <a:gd fmla="*/ 171154 h 530793" name="connsiteY21"/>
              <a:gd fmla="*/ 411478 w 607639" name="connsiteX22"/>
              <a:gd fmla="*/ 179087 h 530793" name="connsiteY22"/>
              <a:gd fmla="*/ 373470 w 607639" name="connsiteX23"/>
              <a:gd fmla="*/ 235968 h 530793" name="connsiteY23"/>
              <a:gd fmla="*/ 372491 w 607639" name="connsiteX24"/>
              <a:gd fmla="*/ 255432 h 530793" name="connsiteY24"/>
              <a:gd fmla="*/ 389225 w 607639" name="connsiteX25"/>
              <a:gd fmla="*/ 265386 h 530793" name="connsiteY25"/>
              <a:gd fmla="*/ 408274 w 607639" name="connsiteX26"/>
              <a:gd fmla="*/ 265386 h 530793" name="connsiteY26"/>
              <a:gd fmla="*/ 408274 w 607639" name="connsiteX27"/>
              <a:gd fmla="*/ 303336 h 530793" name="connsiteY27"/>
              <a:gd fmla="*/ 427233 w 607639" name="connsiteX28"/>
              <a:gd fmla="*/ 322267 h 530793" name="connsiteY28"/>
              <a:gd fmla="*/ 446193 w 607639" name="connsiteX29"/>
              <a:gd fmla="*/ 303336 h 530793" name="connsiteY29"/>
              <a:gd fmla="*/ 446193 w 607639" name="connsiteX30"/>
              <a:gd fmla="*/ 265386 h 530793" name="connsiteY30"/>
              <a:gd fmla="*/ 465241 w 607639" name="connsiteX31"/>
              <a:gd fmla="*/ 265386 h 530793" name="connsiteY31"/>
              <a:gd fmla="*/ 481975 w 607639" name="connsiteX32"/>
              <a:gd fmla="*/ 255432 h 530793" name="connsiteY32"/>
              <a:gd fmla="*/ 480996 w 607639" name="connsiteX33"/>
              <a:gd fmla="*/ 235968 h 530793" name="connsiteY33"/>
              <a:gd fmla="*/ 443077 w 607639" name="connsiteX34"/>
              <a:gd fmla="*/ 179087 h 530793" name="connsiteY34"/>
              <a:gd fmla="*/ 427244 w 607639" name="connsiteX35"/>
              <a:gd fmla="*/ 171154 h 530793" name="connsiteY35"/>
              <a:gd fmla="*/ 129312 w 607639" name="connsiteX36"/>
              <a:gd fmla="*/ 126738 h 530793" name="connsiteY36"/>
              <a:gd fmla="*/ 110353 w 607639" name="connsiteX37"/>
              <a:gd fmla="*/ 145758 h 530793" name="connsiteY37"/>
              <a:gd fmla="*/ 129312 w 607639" name="connsiteX38"/>
              <a:gd fmla="*/ 164689 h 530793" name="connsiteY38"/>
              <a:gd fmla="*/ 186280 w 607639" name="connsiteX39"/>
              <a:gd fmla="*/ 164689 h 530793" name="connsiteY39"/>
              <a:gd fmla="*/ 205328 w 607639" name="connsiteX40"/>
              <a:gd fmla="*/ 145758 h 530793" name="connsiteY40"/>
              <a:gd fmla="*/ 186280 w 607639" name="connsiteX41"/>
              <a:gd fmla="*/ 126738 h 530793" name="connsiteY41"/>
              <a:gd fmla="*/ 129312 w 607639" name="connsiteX42"/>
              <a:gd fmla="*/ 50927 h 530793" name="connsiteY42"/>
              <a:gd fmla="*/ 110353 w 607639" name="connsiteX43"/>
              <a:gd fmla="*/ 69857 h 530793" name="connsiteY43"/>
              <a:gd fmla="*/ 129312 w 607639" name="connsiteX44"/>
              <a:gd fmla="*/ 88877 h 530793" name="connsiteY44"/>
              <a:gd fmla="*/ 186280 w 607639" name="connsiteX45"/>
              <a:gd fmla="*/ 88877 h 530793" name="connsiteY45"/>
              <a:gd fmla="*/ 205328 w 607639" name="connsiteX46"/>
              <a:gd fmla="*/ 69857 h 530793" name="connsiteY46"/>
              <a:gd fmla="*/ 186280 w 607639" name="connsiteX47"/>
              <a:gd fmla="*/ 50927 h 530793" name="connsiteY47"/>
              <a:gd fmla="*/ 94954 w 607639" name="connsiteX48"/>
              <a:gd fmla="*/ 0 h 530793" name="connsiteY48"/>
              <a:gd fmla="*/ 512684 w 607639" name="connsiteX49"/>
              <a:gd fmla="*/ 0 h 530793" name="connsiteY49"/>
              <a:gd fmla="*/ 550692 w 607639" name="connsiteX50"/>
              <a:gd fmla="*/ 37862 h 530793" name="connsiteY50"/>
              <a:gd fmla="*/ 550692 w 607639" name="connsiteX51"/>
              <a:gd fmla="*/ 341287 h 530793" name="connsiteY51"/>
              <a:gd fmla="*/ 512684 w 607639" name="connsiteX52"/>
              <a:gd fmla="*/ 379148 h 530793" name="connsiteY52"/>
              <a:gd fmla="*/ 94954 w 607639" name="connsiteX53"/>
              <a:gd fmla="*/ 379148 h 530793" name="connsiteY53"/>
              <a:gd fmla="*/ 56946 w 607639" name="connsiteX54"/>
              <a:gd fmla="*/ 341287 h 530793" name="connsiteY54"/>
              <a:gd fmla="*/ 56946 w 607639" name="connsiteX55"/>
              <a:gd fmla="*/ 37862 h 530793" name="connsiteY55"/>
              <a:gd fmla="*/ 94954 w 607639" name="connsiteX56"/>
              <a:gd fmla="*/ 0 h 530793" name="connsiteY5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b="b" l="l" r="r" t="t"/>
            <a:pathLst>
              <a:path h="530793" w="607639">
                <a:moveTo>
                  <a:pt x="38005" y="417042"/>
                </a:moveTo>
                <a:lnTo>
                  <a:pt x="75922" y="417042"/>
                </a:lnTo>
                <a:lnTo>
                  <a:pt x="284817" y="417042"/>
                </a:lnTo>
                <a:lnTo>
                  <a:pt x="322822" y="417042"/>
                </a:lnTo>
                <a:lnTo>
                  <a:pt x="531628" y="417042"/>
                </a:lnTo>
                <a:lnTo>
                  <a:pt x="569634" y="417042"/>
                </a:lnTo>
                <a:cubicBezTo>
                  <a:pt x="590639" y="417042"/>
                  <a:pt x="607639" y="434016"/>
                  <a:pt x="607639" y="454989"/>
                </a:cubicBezTo>
                <a:lnTo>
                  <a:pt x="607639" y="492847"/>
                </a:lnTo>
                <a:cubicBezTo>
                  <a:pt x="607639" y="513819"/>
                  <a:pt x="590639" y="530793"/>
                  <a:pt x="569634" y="530793"/>
                </a:cubicBezTo>
                <a:lnTo>
                  <a:pt x="531628" y="530793"/>
                </a:lnTo>
                <a:cubicBezTo>
                  <a:pt x="510712" y="530793"/>
                  <a:pt x="493712" y="513819"/>
                  <a:pt x="493712" y="492847"/>
                </a:cubicBezTo>
                <a:lnTo>
                  <a:pt x="360738" y="492847"/>
                </a:lnTo>
                <a:cubicBezTo>
                  <a:pt x="360738" y="513819"/>
                  <a:pt x="343738" y="530793"/>
                  <a:pt x="322822" y="530793"/>
                </a:cubicBezTo>
                <a:lnTo>
                  <a:pt x="284817" y="530793"/>
                </a:lnTo>
                <a:cubicBezTo>
                  <a:pt x="263812" y="530793"/>
                  <a:pt x="246812" y="513819"/>
                  <a:pt x="246812" y="492847"/>
                </a:cubicBezTo>
                <a:lnTo>
                  <a:pt x="113927" y="492847"/>
                </a:lnTo>
                <a:cubicBezTo>
                  <a:pt x="113927" y="513819"/>
                  <a:pt x="96927" y="530793"/>
                  <a:pt x="75922" y="530793"/>
                </a:cubicBezTo>
                <a:lnTo>
                  <a:pt x="38005" y="530793"/>
                </a:lnTo>
                <a:cubicBezTo>
                  <a:pt x="17000" y="530793"/>
                  <a:pt x="0" y="513819"/>
                  <a:pt x="0" y="492847"/>
                </a:cubicBezTo>
                <a:lnTo>
                  <a:pt x="0" y="454989"/>
                </a:lnTo>
                <a:cubicBezTo>
                  <a:pt x="0" y="434016"/>
                  <a:pt x="17000" y="417042"/>
                  <a:pt x="38005" y="417042"/>
                </a:cubicBezTo>
                <a:close/>
                <a:moveTo>
                  <a:pt x="427244" y="171154"/>
                </a:moveTo>
                <a:cubicBezTo>
                  <a:pt x="421114" y="171154"/>
                  <a:pt x="414994" y="173799"/>
                  <a:pt x="411478" y="179087"/>
                </a:cubicBezTo>
                <a:lnTo>
                  <a:pt x="373470" y="235968"/>
                </a:lnTo>
                <a:cubicBezTo>
                  <a:pt x="369554" y="241745"/>
                  <a:pt x="369198" y="249211"/>
                  <a:pt x="372491" y="255432"/>
                </a:cubicBezTo>
                <a:cubicBezTo>
                  <a:pt x="375785" y="261564"/>
                  <a:pt x="382282" y="265386"/>
                  <a:pt x="389225" y="265386"/>
                </a:cubicBezTo>
                <a:lnTo>
                  <a:pt x="408274" y="265386"/>
                </a:lnTo>
                <a:lnTo>
                  <a:pt x="408274" y="303336"/>
                </a:lnTo>
                <a:cubicBezTo>
                  <a:pt x="408274" y="313824"/>
                  <a:pt x="416730" y="322267"/>
                  <a:pt x="427233" y="322267"/>
                </a:cubicBezTo>
                <a:cubicBezTo>
                  <a:pt x="437737" y="322267"/>
                  <a:pt x="446193" y="313824"/>
                  <a:pt x="446193" y="303336"/>
                </a:cubicBezTo>
                <a:lnTo>
                  <a:pt x="446193" y="265386"/>
                </a:lnTo>
                <a:lnTo>
                  <a:pt x="465241" y="265386"/>
                </a:lnTo>
                <a:cubicBezTo>
                  <a:pt x="472184" y="265386"/>
                  <a:pt x="478682" y="261564"/>
                  <a:pt x="481975" y="255432"/>
                </a:cubicBezTo>
                <a:cubicBezTo>
                  <a:pt x="485269" y="249211"/>
                  <a:pt x="484913" y="241745"/>
                  <a:pt x="480996" y="235968"/>
                </a:cubicBezTo>
                <a:lnTo>
                  <a:pt x="443077" y="179087"/>
                </a:lnTo>
                <a:cubicBezTo>
                  <a:pt x="439517" y="173799"/>
                  <a:pt x="433375" y="171154"/>
                  <a:pt x="427244" y="171154"/>
                </a:cubicBezTo>
                <a:close/>
                <a:moveTo>
                  <a:pt x="129312" y="126738"/>
                </a:moveTo>
                <a:cubicBezTo>
                  <a:pt x="118898" y="126738"/>
                  <a:pt x="110353" y="135271"/>
                  <a:pt x="110353" y="145758"/>
                </a:cubicBezTo>
                <a:cubicBezTo>
                  <a:pt x="110353" y="156157"/>
                  <a:pt x="118898" y="164689"/>
                  <a:pt x="129312" y="164689"/>
                </a:cubicBezTo>
                <a:lnTo>
                  <a:pt x="186280" y="164689"/>
                </a:lnTo>
                <a:cubicBezTo>
                  <a:pt x="196783" y="164689"/>
                  <a:pt x="205328" y="156157"/>
                  <a:pt x="205328" y="145758"/>
                </a:cubicBezTo>
                <a:cubicBezTo>
                  <a:pt x="205328" y="135271"/>
                  <a:pt x="196783" y="126738"/>
                  <a:pt x="186280" y="126738"/>
                </a:cubicBezTo>
                <a:close/>
                <a:moveTo>
                  <a:pt x="129312" y="50927"/>
                </a:moveTo>
                <a:cubicBezTo>
                  <a:pt x="118898" y="50927"/>
                  <a:pt x="110353" y="59459"/>
                  <a:pt x="110353" y="69857"/>
                </a:cubicBezTo>
                <a:cubicBezTo>
                  <a:pt x="110353" y="80345"/>
                  <a:pt x="118898" y="88877"/>
                  <a:pt x="129312" y="88877"/>
                </a:cubicBezTo>
                <a:lnTo>
                  <a:pt x="186280" y="88877"/>
                </a:lnTo>
                <a:cubicBezTo>
                  <a:pt x="196783" y="88877"/>
                  <a:pt x="205328" y="80345"/>
                  <a:pt x="205328" y="69857"/>
                </a:cubicBezTo>
                <a:cubicBezTo>
                  <a:pt x="205328" y="59459"/>
                  <a:pt x="196783" y="50927"/>
                  <a:pt x="186280" y="50927"/>
                </a:cubicBezTo>
                <a:close/>
                <a:moveTo>
                  <a:pt x="94954" y="0"/>
                </a:moveTo>
                <a:lnTo>
                  <a:pt x="512684" y="0"/>
                </a:lnTo>
                <a:cubicBezTo>
                  <a:pt x="533691" y="0"/>
                  <a:pt x="550692" y="16976"/>
                  <a:pt x="550692" y="37862"/>
                </a:cubicBezTo>
                <a:lnTo>
                  <a:pt x="550692" y="341287"/>
                </a:lnTo>
                <a:cubicBezTo>
                  <a:pt x="550692" y="362173"/>
                  <a:pt x="533691" y="379148"/>
                  <a:pt x="512684" y="379148"/>
                </a:cubicBezTo>
                <a:lnTo>
                  <a:pt x="94954" y="379148"/>
                </a:lnTo>
                <a:cubicBezTo>
                  <a:pt x="73947" y="379148"/>
                  <a:pt x="56946" y="362173"/>
                  <a:pt x="56946" y="341287"/>
                </a:cubicBezTo>
                <a:lnTo>
                  <a:pt x="56946" y="37862"/>
                </a:lnTo>
                <a:cubicBezTo>
                  <a:pt x="56946" y="16976"/>
                  <a:pt x="73947" y="0"/>
                  <a:pt x="949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 bIns="45720" lIns="91440" rIns="9144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íslíḍe">
            <a:extLst>
              <a:ext uri="{FF2B5EF4-FFF2-40B4-BE49-F238E27FC236}">
                <a16:creationId xmlns:a16="http://schemas.microsoft.com/office/drawing/2014/main" id="{6EB9D0A8-5D0F-42DF-974B-7D2956C811D2}"/>
              </a:ext>
            </a:extLst>
          </p:cNvPr>
          <p:cNvSpPr/>
          <p:nvPr/>
        </p:nvSpPr>
        <p:spPr bwMode="auto">
          <a:xfrm>
            <a:off x="1515704" y="3823559"/>
            <a:ext cx="2427387" cy="72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zh-CN" lang="en-US" sz="110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altLang="zh-CN" lang="en-US" sz="1100">
                <a:solidFill>
                  <a:schemeClr val="bg1"/>
                </a:solidFill>
                <a:cs typeface="+mn-ea"/>
                <a:sym typeface="+mn-lt"/>
              </a:rPr>
              <a:t>… …</a:t>
            </a:r>
          </a:p>
        </p:txBody>
      </p:sp>
      <p:sp>
        <p:nvSpPr>
          <p:cNvPr id="13" name="íṣḷiḋè">
            <a:extLst>
              <a:ext uri="{FF2B5EF4-FFF2-40B4-BE49-F238E27FC236}">
                <a16:creationId xmlns:a16="http://schemas.microsoft.com/office/drawing/2014/main" id="{C08AB8AE-8C1F-469B-A43A-23BA25897930}"/>
              </a:ext>
            </a:extLst>
          </p:cNvPr>
          <p:cNvSpPr txBox="1"/>
          <p:nvPr/>
        </p:nvSpPr>
        <p:spPr bwMode="auto">
          <a:xfrm>
            <a:off x="1515704" y="3406011"/>
            <a:ext cx="2427387" cy="41754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altLang="en-US" b="1" lang="zh-CN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ïŝļïḍè">
            <a:extLst>
              <a:ext uri="{FF2B5EF4-FFF2-40B4-BE49-F238E27FC236}">
                <a16:creationId xmlns:a16="http://schemas.microsoft.com/office/drawing/2014/main" id="{A62B8C79-1C34-4759-BDE5-3D9FD8ADF5B4}"/>
              </a:ext>
            </a:extLst>
          </p:cNvPr>
          <p:cNvSpPr/>
          <p:nvPr/>
        </p:nvSpPr>
        <p:spPr bwMode="auto">
          <a:xfrm>
            <a:off x="8386949" y="3823559"/>
            <a:ext cx="2427387" cy="72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altLang="zh-CN" lang="en-US" sz="1100">
                <a:solidFill>
                  <a:schemeClr val="bg1"/>
                </a:solidFill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altLang="zh-CN" lang="en-US" sz="1100">
                <a:solidFill>
                  <a:schemeClr val="bg1"/>
                </a:solidFill>
                <a:cs typeface="+mn-ea"/>
                <a:sym typeface="+mn-lt"/>
              </a:rPr>
              <a:t>… …</a:t>
            </a:r>
          </a:p>
        </p:txBody>
      </p:sp>
      <p:sp>
        <p:nvSpPr>
          <p:cNvPr id="15" name="îṣḷiḋe">
            <a:extLst>
              <a:ext uri="{FF2B5EF4-FFF2-40B4-BE49-F238E27FC236}">
                <a16:creationId xmlns:a16="http://schemas.microsoft.com/office/drawing/2014/main" id="{9EB2326C-DB2D-421A-A253-6747BEAD4257}"/>
              </a:ext>
            </a:extLst>
          </p:cNvPr>
          <p:cNvSpPr txBox="1"/>
          <p:nvPr/>
        </p:nvSpPr>
        <p:spPr bwMode="auto">
          <a:xfrm>
            <a:off x="8386949" y="3406011"/>
            <a:ext cx="2427387" cy="41754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45720" lIns="91440" rIns="91440" tIns="45720" wrap="square">
            <a:normAutofit/>
          </a:bodyPr>
          <a:lstStyle>
            <a:defPPr>
              <a:defRPr lang="zh-CN"/>
            </a:defPPr>
            <a:lvl1pPr algn="l" defTabSz="914377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377" eaLnBrk="1" hangingPunct="1" latinLnBrk="0" marL="457189" rtl="0">
              <a:defRPr kern="1200" sz="1800">
                <a:solidFill>
                  <a:schemeClr val="tx1"/>
                </a:solidFill>
              </a:defRPr>
            </a:lvl2pPr>
            <a:lvl3pPr algn="l" defTabSz="914377" eaLnBrk="1" hangingPunct="1" latinLnBrk="0" marL="914377" rtl="0">
              <a:defRPr kern="1200" sz="1800">
                <a:solidFill>
                  <a:schemeClr val="tx1"/>
                </a:solidFill>
              </a:defRPr>
            </a:lvl3pPr>
            <a:lvl4pPr algn="l" defTabSz="914377" eaLnBrk="1" hangingPunct="1" latinLnBrk="0" marL="1371566" rtl="0">
              <a:defRPr kern="1200" sz="1800">
                <a:solidFill>
                  <a:schemeClr val="tx1"/>
                </a:solidFill>
              </a:defRPr>
            </a:lvl4pPr>
            <a:lvl5pPr algn="l" defTabSz="914377" eaLnBrk="1" hangingPunct="1" latinLnBrk="0" marL="1828754" rtl="0">
              <a:defRPr kern="1200" sz="1800">
                <a:solidFill>
                  <a:schemeClr val="tx1"/>
                </a:solidFill>
              </a:defRPr>
            </a:lvl5pPr>
            <a:lvl6pPr algn="l" defTabSz="914377" eaLnBrk="1" hangingPunct="1" latinLnBrk="0" marL="2285943" rtl="0">
              <a:defRPr kern="1200" sz="1800">
                <a:solidFill>
                  <a:schemeClr val="tx1"/>
                </a:solidFill>
              </a:defRPr>
            </a:lvl6pPr>
            <a:lvl7pPr algn="l" defTabSz="914377" eaLnBrk="1" hangingPunct="1" latinLnBrk="0" marL="2743131" rtl="0">
              <a:defRPr kern="1200" sz="1800">
                <a:solidFill>
                  <a:schemeClr val="tx1"/>
                </a:solidFill>
              </a:defRPr>
            </a:lvl7pPr>
            <a:lvl8pPr algn="l" defTabSz="914377" eaLnBrk="1" hangingPunct="1" latinLnBrk="0" marL="3200320" rtl="0">
              <a:defRPr kern="1200" sz="1800">
                <a:solidFill>
                  <a:schemeClr val="tx1"/>
                </a:solidFill>
              </a:defRPr>
            </a:lvl8pPr>
            <a:lvl9pPr algn="l" defTabSz="914377" eaLnBrk="1" hangingPunct="1" latinLnBrk="0" marL="3657509" rtl="0">
              <a:defRPr kern="1200" sz="18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altLang="en-US" b="1" lang="zh-CN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54EAB55A-B25C-4CDD-A587-B55FDE1C13C9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D2DA193-D92F-4D0A-9537-2AC9ACE37C25}"/>
              </a:ext>
            </a:extLst>
          </p:cNvPr>
          <p:cNvSpPr txBox="1"/>
          <p:nvPr/>
        </p:nvSpPr>
        <p:spPr>
          <a:xfrm>
            <a:off x="1099595" y="391589"/>
            <a:ext cx="2958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cs typeface="+mn-ea"/>
                <a:sym typeface="+mn-lt"/>
              </a:rPr>
              <a:t>单击添加标题</a:t>
            </a:r>
          </a:p>
        </p:txBody>
      </p:sp>
    </p:spTree>
    <p:extLst>
      <p:ext uri="{BB962C8B-B14F-4D97-AF65-F5344CB8AC3E}">
        <p14:creationId val="3245351687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îṣļiḋè">
            <a:extLst>
              <a:ext uri="{FF2B5EF4-FFF2-40B4-BE49-F238E27FC236}">
                <a16:creationId xmlns:a16="http://schemas.microsoft.com/office/drawing/2014/main" id="{7EE333C0-B103-4A1E-B041-463CCE5591FC}"/>
              </a:ext>
            </a:extLst>
          </p:cNvPr>
          <p:cNvSpPr/>
          <p:nvPr/>
        </p:nvSpPr>
        <p:spPr>
          <a:xfrm>
            <a:off x="1099595" y="1505914"/>
            <a:ext cx="6216752" cy="4547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" name="ïṡ1îḓé">
            <a:extLst>
              <a:ext uri="{FF2B5EF4-FFF2-40B4-BE49-F238E27FC236}">
                <a16:creationId xmlns:a16="http://schemas.microsoft.com/office/drawing/2014/main" id="{939D1091-40E3-4285-82FA-C7019D66AC2B}"/>
              </a:ext>
            </a:extLst>
          </p:cNvPr>
          <p:cNvSpPr/>
          <p:nvPr/>
        </p:nvSpPr>
        <p:spPr>
          <a:xfrm>
            <a:off x="6432560" y="2028106"/>
            <a:ext cx="4401345" cy="357568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6350">
            <a:noFill/>
            <a:prstDash val="solid"/>
            <a:miter lim="800000"/>
          </a:ln>
          <a:effectLst>
            <a:outerShdw algn="ctr" rotWithShape="0" sx="102000" sy="10200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íṣ1iďe">
            <a:extLst>
              <a:ext uri="{FF2B5EF4-FFF2-40B4-BE49-F238E27FC236}">
                <a16:creationId xmlns:a16="http://schemas.microsoft.com/office/drawing/2014/main" id="{6CAF73C0-DB1B-4266-9A5E-D0F2948B2A72}"/>
              </a:ext>
            </a:extLst>
          </p:cNvPr>
          <p:cNvSpPr/>
          <p:nvPr/>
        </p:nvSpPr>
        <p:spPr>
          <a:xfrm>
            <a:off x="5293172" y="2687060"/>
            <a:ext cx="2530806" cy="2257773"/>
          </a:xfrm>
          <a:prstGeom prst="rect">
            <a:avLst/>
          </a:prstGeom>
          <a:solidFill>
            <a:srgbClr val="000000"/>
          </a:solidFill>
          <a:ln w="825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/>
          <a:p>
            <a:pPr algn="ctr"/>
            <a:r>
              <a:rPr altLang="zh-CN" b="1" lang="en-US" sz="3200">
                <a:cs typeface="+mn-ea"/>
                <a:sym typeface="+mn-lt"/>
              </a:rPr>
              <a:t>…text</a:t>
            </a:r>
          </a:p>
        </p:txBody>
      </p:sp>
      <p:sp>
        <p:nvSpPr>
          <p:cNvPr id="22" name="íşḷíḑê">
            <a:extLst>
              <a:ext uri="{FF2B5EF4-FFF2-40B4-BE49-F238E27FC236}">
                <a16:creationId xmlns:a16="http://schemas.microsoft.com/office/drawing/2014/main" id="{9B45CD00-1446-4DF5-BB78-C49BE4D90AFC}"/>
              </a:ext>
            </a:extLst>
          </p:cNvPr>
          <p:cNvSpPr/>
          <p:nvPr/>
        </p:nvSpPr>
        <p:spPr>
          <a:xfrm>
            <a:off x="1640185" y="2237163"/>
            <a:ext cx="493861" cy="493859"/>
          </a:xfrm>
          <a:prstGeom prst="ellipse">
            <a:avLst/>
          </a:prstGeom>
          <a:solidFill>
            <a:srgbClr val="0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lang="zh-CN">
              <a:cs typeface="+mn-ea"/>
              <a:sym typeface="+mn-lt"/>
            </a:endParaRPr>
          </a:p>
        </p:txBody>
      </p:sp>
      <p:grpSp>
        <p:nvGrpSpPr>
          <p:cNvPr id="23" name="iṣḷiḋê">
            <a:extLst>
              <a:ext uri="{FF2B5EF4-FFF2-40B4-BE49-F238E27FC236}">
                <a16:creationId xmlns:a16="http://schemas.microsoft.com/office/drawing/2014/main" id="{1827F4E3-946E-4309-9401-D656D083565C}"/>
              </a:ext>
            </a:extLst>
          </p:cNvPr>
          <p:cNvGrpSpPr/>
          <p:nvPr/>
        </p:nvGrpSpPr>
        <p:grpSpPr>
          <a:xfrm>
            <a:off x="2321573" y="2125243"/>
            <a:ext cx="2382205" cy="800121"/>
            <a:chOff x="673099" y="2367735"/>
            <a:chExt cx="3089003" cy="967648"/>
          </a:xfrm>
        </p:grpSpPr>
        <p:sp>
          <p:nvSpPr>
            <p:cNvPr id="25" name="ïşľîḑé">
              <a:extLst>
                <a:ext uri="{FF2B5EF4-FFF2-40B4-BE49-F238E27FC236}">
                  <a16:creationId xmlns:a16="http://schemas.microsoft.com/office/drawing/2014/main" id="{01E8938D-2295-47F3-B6E8-F37462BBEF2A}"/>
                </a:ext>
              </a:extLst>
            </p:cNvPr>
            <p:cNvSpPr txBox="1"/>
            <p:nvPr/>
          </p:nvSpPr>
          <p:spPr>
            <a:xfrm flipH="1">
              <a:off x="673099" y="2801721"/>
              <a:ext cx="3089002" cy="533662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normAutofit fontScale="77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zh-CN" lang="en-US" sz="105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26" name="iṩļiḑè">
              <a:extLst>
                <a:ext uri="{FF2B5EF4-FFF2-40B4-BE49-F238E27FC236}">
                  <a16:creationId xmlns:a16="http://schemas.microsoft.com/office/drawing/2014/main" id="{01E717D6-7558-47CC-B7B4-A654A69957F4}"/>
                </a:ext>
              </a:extLst>
            </p:cNvPr>
            <p:cNvSpPr/>
            <p:nvPr/>
          </p:nvSpPr>
          <p:spPr>
            <a:xfrm flipH="1">
              <a:off x="673100" y="2367735"/>
              <a:ext cx="3089002" cy="433985"/>
            </a:xfrm>
            <a:prstGeom prst="rect">
              <a:avLst/>
            </a:prstGeom>
            <a:noFill/>
          </p:spPr>
          <p:txBody>
            <a:bodyPr anchor="b" anchorCtr="0" bIns="45720" lIns="91440" rIns="91440" tIns="45720" wrap="square">
              <a:normAutofit lnSpcReduction="1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defTabSz="914378" lvl="0">
                <a:spcBef>
                  <a:spcPct val="0"/>
                </a:spcBef>
                <a:defRPr/>
              </a:pPr>
              <a:r>
                <a:rPr altLang="en-US" lang="zh-CN"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24" name="isļïďê">
            <a:extLst>
              <a:ext uri="{FF2B5EF4-FFF2-40B4-BE49-F238E27FC236}">
                <a16:creationId xmlns:a16="http://schemas.microsoft.com/office/drawing/2014/main" id="{F850176A-EDAD-45A3-B01C-FBBFBD9A11DB}"/>
              </a:ext>
            </a:extLst>
          </p:cNvPr>
          <p:cNvSpPr/>
          <p:nvPr/>
        </p:nvSpPr>
        <p:spPr bwMode="auto">
          <a:xfrm>
            <a:off x="1778984" y="2375096"/>
            <a:ext cx="218297" cy="217993"/>
          </a:xfrm>
          <a:custGeom>
            <a:gdLst>
              <a:gd fmla="*/ 283444 w 606933" name="connsiteX0"/>
              <a:gd fmla="*/ 426569 h 606087" name="connsiteY0"/>
              <a:gd fmla="*/ 283444 w 606933" name="connsiteX1"/>
              <a:gd fmla="*/ 512781 h 606087" name="connsiteY1"/>
              <a:gd fmla="*/ 323459 w 606933" name="connsiteX2"/>
              <a:gd fmla="*/ 512781 h 606087" name="connsiteY2"/>
              <a:gd fmla="*/ 323459 w 606933" name="connsiteX3"/>
              <a:gd fmla="*/ 426569 h 606087" name="connsiteY3"/>
              <a:gd fmla="*/ 499111 w 606933" name="connsiteX4"/>
              <a:gd fmla="*/ 426559 h 606087" name="connsiteY4"/>
              <a:gd fmla="*/ 499111 w 606933" name="connsiteX5"/>
              <a:gd fmla="*/ 512777 h 606087" name="connsiteY5"/>
              <a:gd fmla="*/ 539119 w 606933" name="connsiteX6"/>
              <a:gd fmla="*/ 512777 h 606087" name="connsiteY6"/>
              <a:gd fmla="*/ 539119 w 606933" name="connsiteX7"/>
              <a:gd fmla="*/ 426559 h 606087" name="connsiteY7"/>
              <a:gd fmla="*/ 67841 w 606933" name="connsiteX8"/>
              <a:gd fmla="*/ 426559 h 606087" name="connsiteY8"/>
              <a:gd fmla="*/ 67841 w 606933" name="connsiteX9"/>
              <a:gd fmla="*/ 512777 h 606087" name="connsiteY9"/>
              <a:gd fmla="*/ 107866 w 606933" name="connsiteX10"/>
              <a:gd fmla="*/ 512777 h 606087" name="connsiteY10"/>
              <a:gd fmla="*/ 107866 w 606933" name="connsiteX11"/>
              <a:gd fmla="*/ 426559 h 606087" name="connsiteY11"/>
              <a:gd fmla="*/ 283444 w 606933" name="connsiteX12"/>
              <a:gd fmla="*/ 286410 h 606087" name="connsiteY12"/>
              <a:gd fmla="*/ 283444 w 606933" name="connsiteX13"/>
              <a:gd fmla="*/ 372623 h 606087" name="connsiteY13"/>
              <a:gd fmla="*/ 323459 w 606933" name="connsiteX14"/>
              <a:gd fmla="*/ 372623 h 606087" name="connsiteY14"/>
              <a:gd fmla="*/ 323459 w 606933" name="connsiteX15"/>
              <a:gd fmla="*/ 286410 h 606087" name="connsiteY15"/>
              <a:gd fmla="*/ 499111 w 606933" name="connsiteX16"/>
              <a:gd fmla="*/ 286394 h 606087" name="connsiteY16"/>
              <a:gd fmla="*/ 499111 w 606933" name="connsiteX17"/>
              <a:gd fmla="*/ 372611 h 606087" name="connsiteY17"/>
              <a:gd fmla="*/ 539119 w 606933" name="connsiteX18"/>
              <a:gd fmla="*/ 372611 h 606087" name="connsiteY18"/>
              <a:gd fmla="*/ 539119 w 606933" name="connsiteX19"/>
              <a:gd fmla="*/ 286394 h 606087" name="connsiteY19"/>
              <a:gd fmla="*/ 67841 w 606933" name="connsiteX20"/>
              <a:gd fmla="*/ 286394 h 606087" name="connsiteY20"/>
              <a:gd fmla="*/ 67841 w 606933" name="connsiteX21"/>
              <a:gd fmla="*/ 372611 h 606087" name="connsiteY21"/>
              <a:gd fmla="*/ 107866 w 606933" name="connsiteX22"/>
              <a:gd fmla="*/ 372611 h 606087" name="connsiteY22"/>
              <a:gd fmla="*/ 107866 w 606933" name="connsiteX23"/>
              <a:gd fmla="*/ 286394 h 606087" name="connsiteY23"/>
              <a:gd fmla="*/ 283444 w 606933" name="connsiteX24"/>
              <a:gd fmla="*/ 146252 h 606087" name="connsiteY24"/>
              <a:gd fmla="*/ 283444 w 606933" name="connsiteX25"/>
              <a:gd fmla="*/ 232465 h 606087" name="connsiteY25"/>
              <a:gd fmla="*/ 323459 w 606933" name="connsiteX26"/>
              <a:gd fmla="*/ 232465 h 606087" name="connsiteY26"/>
              <a:gd fmla="*/ 323459 w 606933" name="connsiteX27"/>
              <a:gd fmla="*/ 146252 h 606087" name="connsiteY27"/>
              <a:gd fmla="*/ 519115 w 606933" name="connsiteX28"/>
              <a:gd fmla="*/ 145929 h 606087" name="connsiteY28"/>
              <a:gd fmla="*/ 606933 w 606933" name="connsiteX29"/>
              <a:gd fmla="*/ 232446 h 606087" name="connsiteY29"/>
              <a:gd fmla="*/ 606933 w 606933" name="connsiteX30"/>
              <a:gd fmla="*/ 606087 h 606087" name="connsiteY30"/>
              <a:gd fmla="*/ 431296 w 606933" name="connsiteX31"/>
              <a:gd fmla="*/ 606087 h 606087" name="connsiteY31"/>
              <a:gd fmla="*/ 431296 w 606933" name="connsiteX32"/>
              <a:gd fmla="*/ 232446 h 606087" name="connsiteY32"/>
              <a:gd fmla="*/ 87854 w 606933" name="connsiteX33"/>
              <a:gd fmla="*/ 145929 h 606087" name="connsiteY33"/>
              <a:gd fmla="*/ 175708 w 606933" name="connsiteX34"/>
              <a:gd fmla="*/ 232446 h 606087" name="connsiteY34"/>
              <a:gd fmla="*/ 175708 w 606933" name="connsiteX35"/>
              <a:gd fmla="*/ 606087 h 606087" name="connsiteY35"/>
              <a:gd fmla="*/ 0 w 606933" name="connsiteX36"/>
              <a:gd fmla="*/ 606087 h 606087" name="connsiteY36"/>
              <a:gd fmla="*/ 0 w 606933" name="connsiteX37"/>
              <a:gd fmla="*/ 232446 h 606087" name="connsiteY37"/>
              <a:gd fmla="*/ 306953 w 606933" name="connsiteX38"/>
              <a:gd fmla="*/ 0 h 606087" name="connsiteY38"/>
              <a:gd fmla="*/ 359973 w 606933" name="connsiteX39"/>
              <a:gd fmla="*/ 53046 h 606087" name="connsiteY39"/>
              <a:gd fmla="*/ 391285 w 606933" name="connsiteX40"/>
              <a:gd fmla="*/ 53046 h 606087" name="connsiteY40"/>
              <a:gd fmla="*/ 391285 w 606933" name="connsiteX41"/>
              <a:gd fmla="*/ 606087 h 606087" name="connsiteY41"/>
              <a:gd fmla="*/ 215718 w 606933" name="connsiteX42"/>
              <a:gd fmla="*/ 606087 h 606087" name="connsiteY42"/>
              <a:gd fmla="*/ 215718 w 606933" name="connsiteX43"/>
              <a:gd fmla="*/ 53046 h 606087" name="connsiteY43"/>
              <a:gd fmla="*/ 253832 w 606933" name="connsiteX44"/>
              <a:gd fmla="*/ 53046 h 606087" name="connsiteY44"/>
              <a:gd fmla="*/ 306953 w 606933" name="connsiteX45"/>
              <a:gd fmla="*/ 0 h 606087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606087" w="606933">
                <a:moveTo>
                  <a:pt x="283444" y="426569"/>
                </a:moveTo>
                <a:lnTo>
                  <a:pt x="283444" y="512781"/>
                </a:lnTo>
                <a:lnTo>
                  <a:pt x="323459" y="512781"/>
                </a:lnTo>
                <a:lnTo>
                  <a:pt x="323459" y="426569"/>
                </a:lnTo>
                <a:close/>
                <a:moveTo>
                  <a:pt x="499111" y="426559"/>
                </a:moveTo>
                <a:lnTo>
                  <a:pt x="499111" y="512777"/>
                </a:lnTo>
                <a:lnTo>
                  <a:pt x="539119" y="512777"/>
                </a:lnTo>
                <a:lnTo>
                  <a:pt x="539119" y="426559"/>
                </a:lnTo>
                <a:close/>
                <a:moveTo>
                  <a:pt x="67841" y="426559"/>
                </a:moveTo>
                <a:lnTo>
                  <a:pt x="67841" y="512777"/>
                </a:lnTo>
                <a:lnTo>
                  <a:pt x="107866" y="512777"/>
                </a:lnTo>
                <a:lnTo>
                  <a:pt x="107866" y="426559"/>
                </a:lnTo>
                <a:close/>
                <a:moveTo>
                  <a:pt x="283444" y="286410"/>
                </a:moveTo>
                <a:lnTo>
                  <a:pt x="283444" y="372623"/>
                </a:lnTo>
                <a:lnTo>
                  <a:pt x="323459" y="372623"/>
                </a:lnTo>
                <a:lnTo>
                  <a:pt x="323459" y="286410"/>
                </a:lnTo>
                <a:close/>
                <a:moveTo>
                  <a:pt x="499111" y="286394"/>
                </a:moveTo>
                <a:lnTo>
                  <a:pt x="499111" y="372611"/>
                </a:lnTo>
                <a:lnTo>
                  <a:pt x="539119" y="372611"/>
                </a:lnTo>
                <a:lnTo>
                  <a:pt x="539119" y="286394"/>
                </a:lnTo>
                <a:close/>
                <a:moveTo>
                  <a:pt x="67841" y="286394"/>
                </a:moveTo>
                <a:lnTo>
                  <a:pt x="67841" y="372611"/>
                </a:lnTo>
                <a:lnTo>
                  <a:pt x="107866" y="372611"/>
                </a:lnTo>
                <a:lnTo>
                  <a:pt x="107866" y="286394"/>
                </a:lnTo>
                <a:close/>
                <a:moveTo>
                  <a:pt x="283444" y="146252"/>
                </a:moveTo>
                <a:lnTo>
                  <a:pt x="283444" y="232465"/>
                </a:lnTo>
                <a:lnTo>
                  <a:pt x="323459" y="232465"/>
                </a:lnTo>
                <a:lnTo>
                  <a:pt x="323459" y="146252"/>
                </a:lnTo>
                <a:close/>
                <a:moveTo>
                  <a:pt x="519115" y="145929"/>
                </a:moveTo>
                <a:lnTo>
                  <a:pt x="606933" y="232446"/>
                </a:lnTo>
                <a:lnTo>
                  <a:pt x="606933" y="606087"/>
                </a:lnTo>
                <a:lnTo>
                  <a:pt x="431296" y="606087"/>
                </a:lnTo>
                <a:lnTo>
                  <a:pt x="431296" y="232446"/>
                </a:lnTo>
                <a:close/>
                <a:moveTo>
                  <a:pt x="87854" y="145929"/>
                </a:moveTo>
                <a:lnTo>
                  <a:pt x="175708" y="232446"/>
                </a:lnTo>
                <a:lnTo>
                  <a:pt x="175708" y="606087"/>
                </a:lnTo>
                <a:lnTo>
                  <a:pt x="0" y="606087"/>
                </a:lnTo>
                <a:lnTo>
                  <a:pt x="0" y="232446"/>
                </a:lnTo>
                <a:close/>
                <a:moveTo>
                  <a:pt x="306953" y="0"/>
                </a:moveTo>
                <a:cubicBezTo>
                  <a:pt x="336264" y="0"/>
                  <a:pt x="359973" y="23776"/>
                  <a:pt x="359973" y="53046"/>
                </a:cubicBezTo>
                <a:lnTo>
                  <a:pt x="391285" y="53046"/>
                </a:lnTo>
                <a:lnTo>
                  <a:pt x="391285" y="606087"/>
                </a:lnTo>
                <a:lnTo>
                  <a:pt x="215718" y="606087"/>
                </a:lnTo>
                <a:lnTo>
                  <a:pt x="215718" y="53046"/>
                </a:lnTo>
                <a:lnTo>
                  <a:pt x="253832" y="53046"/>
                </a:lnTo>
                <a:cubicBezTo>
                  <a:pt x="253832" y="23776"/>
                  <a:pt x="277641" y="0"/>
                  <a:pt x="3069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endParaRPr lang="id-ID" sz="1350">
              <a:cs typeface="+mn-ea"/>
              <a:sym typeface="+mn-lt"/>
            </a:endParaRPr>
          </a:p>
        </p:txBody>
      </p:sp>
      <p:sp>
        <p:nvSpPr>
          <p:cNvPr id="17" name="ïsľíḋé">
            <a:extLst>
              <a:ext uri="{FF2B5EF4-FFF2-40B4-BE49-F238E27FC236}">
                <a16:creationId xmlns:a16="http://schemas.microsoft.com/office/drawing/2014/main" id="{84C4456D-419F-4ABB-BA43-285CADD5E2D9}"/>
              </a:ext>
            </a:extLst>
          </p:cNvPr>
          <p:cNvSpPr/>
          <p:nvPr/>
        </p:nvSpPr>
        <p:spPr>
          <a:xfrm>
            <a:off x="1640185" y="3435922"/>
            <a:ext cx="493861" cy="493859"/>
          </a:xfrm>
          <a:prstGeom prst="ellipse">
            <a:avLst/>
          </a:prstGeom>
          <a:solidFill>
            <a:srgbClr val="0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8" name="ísļîḋè">
            <a:extLst>
              <a:ext uri="{FF2B5EF4-FFF2-40B4-BE49-F238E27FC236}">
                <a16:creationId xmlns:a16="http://schemas.microsoft.com/office/drawing/2014/main" id="{D2148B99-E105-47A0-9C69-EE3F31A98C92}"/>
              </a:ext>
            </a:extLst>
          </p:cNvPr>
          <p:cNvGrpSpPr/>
          <p:nvPr/>
        </p:nvGrpSpPr>
        <p:grpSpPr>
          <a:xfrm>
            <a:off x="2321573" y="3324002"/>
            <a:ext cx="2382205" cy="800121"/>
            <a:chOff x="673099" y="2367735"/>
            <a:chExt cx="3089003" cy="967648"/>
          </a:xfrm>
        </p:grpSpPr>
        <p:sp>
          <p:nvSpPr>
            <p:cNvPr id="20" name="îṧḻïḑè">
              <a:extLst>
                <a:ext uri="{FF2B5EF4-FFF2-40B4-BE49-F238E27FC236}">
                  <a16:creationId xmlns:a16="http://schemas.microsoft.com/office/drawing/2014/main" id="{CD62DA73-CA49-43BC-A753-F95A96E4E3A1}"/>
                </a:ext>
              </a:extLst>
            </p:cNvPr>
            <p:cNvSpPr txBox="1"/>
            <p:nvPr/>
          </p:nvSpPr>
          <p:spPr>
            <a:xfrm flipH="1">
              <a:off x="673099" y="2801721"/>
              <a:ext cx="3089002" cy="533662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normAutofit fontScale="77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zh-CN" lang="en-US" sz="105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21" name="is1îdè">
              <a:extLst>
                <a:ext uri="{FF2B5EF4-FFF2-40B4-BE49-F238E27FC236}">
                  <a16:creationId xmlns:a16="http://schemas.microsoft.com/office/drawing/2014/main" id="{9C9FAE1D-7B65-40A4-AC51-F165642273BB}"/>
                </a:ext>
              </a:extLst>
            </p:cNvPr>
            <p:cNvSpPr/>
            <p:nvPr/>
          </p:nvSpPr>
          <p:spPr>
            <a:xfrm flipH="1">
              <a:off x="673100" y="2367735"/>
              <a:ext cx="3089002" cy="433985"/>
            </a:xfrm>
            <a:prstGeom prst="rect">
              <a:avLst/>
            </a:prstGeom>
            <a:noFill/>
          </p:spPr>
          <p:txBody>
            <a:bodyPr anchor="b" anchorCtr="0" bIns="45720" lIns="91440" rIns="91440" tIns="45720" wrap="square">
              <a:normAutofit lnSpcReduction="1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defTabSz="914378" lvl="0">
                <a:spcBef>
                  <a:spcPct val="0"/>
                </a:spcBef>
                <a:defRPr/>
              </a:pPr>
              <a:r>
                <a:rPr altLang="en-US" lang="zh-CN"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19" name="ïsḷíḍe">
            <a:extLst>
              <a:ext uri="{FF2B5EF4-FFF2-40B4-BE49-F238E27FC236}">
                <a16:creationId xmlns:a16="http://schemas.microsoft.com/office/drawing/2014/main" id="{C32A8F4F-0674-476B-BDE0-B0D6528EE022}"/>
              </a:ext>
            </a:extLst>
          </p:cNvPr>
          <p:cNvSpPr/>
          <p:nvPr/>
        </p:nvSpPr>
        <p:spPr bwMode="auto">
          <a:xfrm>
            <a:off x="1778984" y="3573855"/>
            <a:ext cx="218297" cy="217993"/>
          </a:xfrm>
          <a:custGeom>
            <a:gdLst>
              <a:gd fmla="*/ 283444 w 606933" name="connsiteX0"/>
              <a:gd fmla="*/ 426569 h 606087" name="connsiteY0"/>
              <a:gd fmla="*/ 283444 w 606933" name="connsiteX1"/>
              <a:gd fmla="*/ 512781 h 606087" name="connsiteY1"/>
              <a:gd fmla="*/ 323459 w 606933" name="connsiteX2"/>
              <a:gd fmla="*/ 512781 h 606087" name="connsiteY2"/>
              <a:gd fmla="*/ 323459 w 606933" name="connsiteX3"/>
              <a:gd fmla="*/ 426569 h 606087" name="connsiteY3"/>
              <a:gd fmla="*/ 499111 w 606933" name="connsiteX4"/>
              <a:gd fmla="*/ 426559 h 606087" name="connsiteY4"/>
              <a:gd fmla="*/ 499111 w 606933" name="connsiteX5"/>
              <a:gd fmla="*/ 512777 h 606087" name="connsiteY5"/>
              <a:gd fmla="*/ 539119 w 606933" name="connsiteX6"/>
              <a:gd fmla="*/ 512777 h 606087" name="connsiteY6"/>
              <a:gd fmla="*/ 539119 w 606933" name="connsiteX7"/>
              <a:gd fmla="*/ 426559 h 606087" name="connsiteY7"/>
              <a:gd fmla="*/ 67841 w 606933" name="connsiteX8"/>
              <a:gd fmla="*/ 426559 h 606087" name="connsiteY8"/>
              <a:gd fmla="*/ 67841 w 606933" name="connsiteX9"/>
              <a:gd fmla="*/ 512777 h 606087" name="connsiteY9"/>
              <a:gd fmla="*/ 107866 w 606933" name="connsiteX10"/>
              <a:gd fmla="*/ 512777 h 606087" name="connsiteY10"/>
              <a:gd fmla="*/ 107866 w 606933" name="connsiteX11"/>
              <a:gd fmla="*/ 426559 h 606087" name="connsiteY11"/>
              <a:gd fmla="*/ 283444 w 606933" name="connsiteX12"/>
              <a:gd fmla="*/ 286410 h 606087" name="connsiteY12"/>
              <a:gd fmla="*/ 283444 w 606933" name="connsiteX13"/>
              <a:gd fmla="*/ 372623 h 606087" name="connsiteY13"/>
              <a:gd fmla="*/ 323459 w 606933" name="connsiteX14"/>
              <a:gd fmla="*/ 372623 h 606087" name="connsiteY14"/>
              <a:gd fmla="*/ 323459 w 606933" name="connsiteX15"/>
              <a:gd fmla="*/ 286410 h 606087" name="connsiteY15"/>
              <a:gd fmla="*/ 499111 w 606933" name="connsiteX16"/>
              <a:gd fmla="*/ 286394 h 606087" name="connsiteY16"/>
              <a:gd fmla="*/ 499111 w 606933" name="connsiteX17"/>
              <a:gd fmla="*/ 372611 h 606087" name="connsiteY17"/>
              <a:gd fmla="*/ 539119 w 606933" name="connsiteX18"/>
              <a:gd fmla="*/ 372611 h 606087" name="connsiteY18"/>
              <a:gd fmla="*/ 539119 w 606933" name="connsiteX19"/>
              <a:gd fmla="*/ 286394 h 606087" name="connsiteY19"/>
              <a:gd fmla="*/ 67841 w 606933" name="connsiteX20"/>
              <a:gd fmla="*/ 286394 h 606087" name="connsiteY20"/>
              <a:gd fmla="*/ 67841 w 606933" name="connsiteX21"/>
              <a:gd fmla="*/ 372611 h 606087" name="connsiteY21"/>
              <a:gd fmla="*/ 107866 w 606933" name="connsiteX22"/>
              <a:gd fmla="*/ 372611 h 606087" name="connsiteY22"/>
              <a:gd fmla="*/ 107866 w 606933" name="connsiteX23"/>
              <a:gd fmla="*/ 286394 h 606087" name="connsiteY23"/>
              <a:gd fmla="*/ 283444 w 606933" name="connsiteX24"/>
              <a:gd fmla="*/ 146252 h 606087" name="connsiteY24"/>
              <a:gd fmla="*/ 283444 w 606933" name="connsiteX25"/>
              <a:gd fmla="*/ 232465 h 606087" name="connsiteY25"/>
              <a:gd fmla="*/ 323459 w 606933" name="connsiteX26"/>
              <a:gd fmla="*/ 232465 h 606087" name="connsiteY26"/>
              <a:gd fmla="*/ 323459 w 606933" name="connsiteX27"/>
              <a:gd fmla="*/ 146252 h 606087" name="connsiteY27"/>
              <a:gd fmla="*/ 519115 w 606933" name="connsiteX28"/>
              <a:gd fmla="*/ 145929 h 606087" name="connsiteY28"/>
              <a:gd fmla="*/ 606933 w 606933" name="connsiteX29"/>
              <a:gd fmla="*/ 232446 h 606087" name="connsiteY29"/>
              <a:gd fmla="*/ 606933 w 606933" name="connsiteX30"/>
              <a:gd fmla="*/ 606087 h 606087" name="connsiteY30"/>
              <a:gd fmla="*/ 431296 w 606933" name="connsiteX31"/>
              <a:gd fmla="*/ 606087 h 606087" name="connsiteY31"/>
              <a:gd fmla="*/ 431296 w 606933" name="connsiteX32"/>
              <a:gd fmla="*/ 232446 h 606087" name="connsiteY32"/>
              <a:gd fmla="*/ 87854 w 606933" name="connsiteX33"/>
              <a:gd fmla="*/ 145929 h 606087" name="connsiteY33"/>
              <a:gd fmla="*/ 175708 w 606933" name="connsiteX34"/>
              <a:gd fmla="*/ 232446 h 606087" name="connsiteY34"/>
              <a:gd fmla="*/ 175708 w 606933" name="connsiteX35"/>
              <a:gd fmla="*/ 606087 h 606087" name="connsiteY35"/>
              <a:gd fmla="*/ 0 w 606933" name="connsiteX36"/>
              <a:gd fmla="*/ 606087 h 606087" name="connsiteY36"/>
              <a:gd fmla="*/ 0 w 606933" name="connsiteX37"/>
              <a:gd fmla="*/ 232446 h 606087" name="connsiteY37"/>
              <a:gd fmla="*/ 306953 w 606933" name="connsiteX38"/>
              <a:gd fmla="*/ 0 h 606087" name="connsiteY38"/>
              <a:gd fmla="*/ 359973 w 606933" name="connsiteX39"/>
              <a:gd fmla="*/ 53046 h 606087" name="connsiteY39"/>
              <a:gd fmla="*/ 391285 w 606933" name="connsiteX40"/>
              <a:gd fmla="*/ 53046 h 606087" name="connsiteY40"/>
              <a:gd fmla="*/ 391285 w 606933" name="connsiteX41"/>
              <a:gd fmla="*/ 606087 h 606087" name="connsiteY41"/>
              <a:gd fmla="*/ 215718 w 606933" name="connsiteX42"/>
              <a:gd fmla="*/ 606087 h 606087" name="connsiteY42"/>
              <a:gd fmla="*/ 215718 w 606933" name="connsiteX43"/>
              <a:gd fmla="*/ 53046 h 606087" name="connsiteY43"/>
              <a:gd fmla="*/ 253832 w 606933" name="connsiteX44"/>
              <a:gd fmla="*/ 53046 h 606087" name="connsiteY44"/>
              <a:gd fmla="*/ 306953 w 606933" name="connsiteX45"/>
              <a:gd fmla="*/ 0 h 606087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606087" w="606933">
                <a:moveTo>
                  <a:pt x="283444" y="426569"/>
                </a:moveTo>
                <a:lnTo>
                  <a:pt x="283444" y="512781"/>
                </a:lnTo>
                <a:lnTo>
                  <a:pt x="323459" y="512781"/>
                </a:lnTo>
                <a:lnTo>
                  <a:pt x="323459" y="426569"/>
                </a:lnTo>
                <a:close/>
                <a:moveTo>
                  <a:pt x="499111" y="426559"/>
                </a:moveTo>
                <a:lnTo>
                  <a:pt x="499111" y="512777"/>
                </a:lnTo>
                <a:lnTo>
                  <a:pt x="539119" y="512777"/>
                </a:lnTo>
                <a:lnTo>
                  <a:pt x="539119" y="426559"/>
                </a:lnTo>
                <a:close/>
                <a:moveTo>
                  <a:pt x="67841" y="426559"/>
                </a:moveTo>
                <a:lnTo>
                  <a:pt x="67841" y="512777"/>
                </a:lnTo>
                <a:lnTo>
                  <a:pt x="107866" y="512777"/>
                </a:lnTo>
                <a:lnTo>
                  <a:pt x="107866" y="426559"/>
                </a:lnTo>
                <a:close/>
                <a:moveTo>
                  <a:pt x="283444" y="286410"/>
                </a:moveTo>
                <a:lnTo>
                  <a:pt x="283444" y="372623"/>
                </a:lnTo>
                <a:lnTo>
                  <a:pt x="323459" y="372623"/>
                </a:lnTo>
                <a:lnTo>
                  <a:pt x="323459" y="286410"/>
                </a:lnTo>
                <a:close/>
                <a:moveTo>
                  <a:pt x="499111" y="286394"/>
                </a:moveTo>
                <a:lnTo>
                  <a:pt x="499111" y="372611"/>
                </a:lnTo>
                <a:lnTo>
                  <a:pt x="539119" y="372611"/>
                </a:lnTo>
                <a:lnTo>
                  <a:pt x="539119" y="286394"/>
                </a:lnTo>
                <a:close/>
                <a:moveTo>
                  <a:pt x="67841" y="286394"/>
                </a:moveTo>
                <a:lnTo>
                  <a:pt x="67841" y="372611"/>
                </a:lnTo>
                <a:lnTo>
                  <a:pt x="107866" y="372611"/>
                </a:lnTo>
                <a:lnTo>
                  <a:pt x="107866" y="286394"/>
                </a:lnTo>
                <a:close/>
                <a:moveTo>
                  <a:pt x="283444" y="146252"/>
                </a:moveTo>
                <a:lnTo>
                  <a:pt x="283444" y="232465"/>
                </a:lnTo>
                <a:lnTo>
                  <a:pt x="323459" y="232465"/>
                </a:lnTo>
                <a:lnTo>
                  <a:pt x="323459" y="146252"/>
                </a:lnTo>
                <a:close/>
                <a:moveTo>
                  <a:pt x="519115" y="145929"/>
                </a:moveTo>
                <a:lnTo>
                  <a:pt x="606933" y="232446"/>
                </a:lnTo>
                <a:lnTo>
                  <a:pt x="606933" y="606087"/>
                </a:lnTo>
                <a:lnTo>
                  <a:pt x="431296" y="606087"/>
                </a:lnTo>
                <a:lnTo>
                  <a:pt x="431296" y="232446"/>
                </a:lnTo>
                <a:close/>
                <a:moveTo>
                  <a:pt x="87854" y="145929"/>
                </a:moveTo>
                <a:lnTo>
                  <a:pt x="175708" y="232446"/>
                </a:lnTo>
                <a:lnTo>
                  <a:pt x="175708" y="606087"/>
                </a:lnTo>
                <a:lnTo>
                  <a:pt x="0" y="606087"/>
                </a:lnTo>
                <a:lnTo>
                  <a:pt x="0" y="232446"/>
                </a:lnTo>
                <a:close/>
                <a:moveTo>
                  <a:pt x="306953" y="0"/>
                </a:moveTo>
                <a:cubicBezTo>
                  <a:pt x="336264" y="0"/>
                  <a:pt x="359973" y="23776"/>
                  <a:pt x="359973" y="53046"/>
                </a:cubicBezTo>
                <a:lnTo>
                  <a:pt x="391285" y="53046"/>
                </a:lnTo>
                <a:lnTo>
                  <a:pt x="391285" y="606087"/>
                </a:lnTo>
                <a:lnTo>
                  <a:pt x="215718" y="606087"/>
                </a:lnTo>
                <a:lnTo>
                  <a:pt x="215718" y="53046"/>
                </a:lnTo>
                <a:lnTo>
                  <a:pt x="253832" y="53046"/>
                </a:lnTo>
                <a:cubicBezTo>
                  <a:pt x="253832" y="23776"/>
                  <a:pt x="277641" y="0"/>
                  <a:pt x="3069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endParaRPr lang="id-ID" sz="1350">
              <a:cs typeface="+mn-ea"/>
              <a:sym typeface="+mn-lt"/>
            </a:endParaRPr>
          </a:p>
        </p:txBody>
      </p:sp>
      <p:sp>
        <p:nvSpPr>
          <p:cNvPr id="12" name="iś1îdê">
            <a:extLst>
              <a:ext uri="{FF2B5EF4-FFF2-40B4-BE49-F238E27FC236}">
                <a16:creationId xmlns:a16="http://schemas.microsoft.com/office/drawing/2014/main" id="{2CD66911-06FF-4185-B9E2-C0C39A3075FE}"/>
              </a:ext>
            </a:extLst>
          </p:cNvPr>
          <p:cNvSpPr/>
          <p:nvPr/>
        </p:nvSpPr>
        <p:spPr>
          <a:xfrm>
            <a:off x="1640185" y="4634681"/>
            <a:ext cx="493861" cy="493859"/>
          </a:xfrm>
          <a:prstGeom prst="ellipse">
            <a:avLst/>
          </a:prstGeom>
          <a:solidFill>
            <a:srgbClr val="0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rtlCol="0" tIns="45720" wrap="square"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3" name="íşlîḍê">
            <a:extLst>
              <a:ext uri="{FF2B5EF4-FFF2-40B4-BE49-F238E27FC236}">
                <a16:creationId xmlns:a16="http://schemas.microsoft.com/office/drawing/2014/main" id="{D832B2A0-C8F2-4C50-A254-2BEBFECA54FC}"/>
              </a:ext>
            </a:extLst>
          </p:cNvPr>
          <p:cNvGrpSpPr/>
          <p:nvPr/>
        </p:nvGrpSpPr>
        <p:grpSpPr>
          <a:xfrm>
            <a:off x="2321573" y="4522761"/>
            <a:ext cx="2382205" cy="800121"/>
            <a:chOff x="673099" y="2367735"/>
            <a:chExt cx="3089003" cy="967648"/>
          </a:xfrm>
        </p:grpSpPr>
        <p:sp>
          <p:nvSpPr>
            <p:cNvPr id="15" name="îŝḻïḍè">
              <a:extLst>
                <a:ext uri="{FF2B5EF4-FFF2-40B4-BE49-F238E27FC236}">
                  <a16:creationId xmlns:a16="http://schemas.microsoft.com/office/drawing/2014/main" id="{9D4A3AA1-F815-47D6-89C9-842AFEAFBFEF}"/>
                </a:ext>
              </a:extLst>
            </p:cNvPr>
            <p:cNvSpPr txBox="1"/>
            <p:nvPr/>
          </p:nvSpPr>
          <p:spPr>
            <a:xfrm flipH="1">
              <a:off x="673099" y="2801721"/>
              <a:ext cx="3089002" cy="533662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normAutofit fontScale="77500" lnSpcReduction="2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altLang="zh-CN" lang="en-US" sz="105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6" name="íṥḷîdê">
              <a:extLst>
                <a:ext uri="{FF2B5EF4-FFF2-40B4-BE49-F238E27FC236}">
                  <a16:creationId xmlns:a16="http://schemas.microsoft.com/office/drawing/2014/main" id="{8F985629-E400-4C6F-B83E-0B9A6298C4D9}"/>
                </a:ext>
              </a:extLst>
            </p:cNvPr>
            <p:cNvSpPr/>
            <p:nvPr/>
          </p:nvSpPr>
          <p:spPr>
            <a:xfrm flipH="1">
              <a:off x="673100" y="2367735"/>
              <a:ext cx="3089002" cy="433985"/>
            </a:xfrm>
            <a:prstGeom prst="rect">
              <a:avLst/>
            </a:prstGeom>
            <a:noFill/>
          </p:spPr>
          <p:txBody>
            <a:bodyPr anchor="b" anchorCtr="0" bIns="45720" lIns="91440" rIns="91440" tIns="45720" wrap="square">
              <a:normAutofit lnSpcReduction="10000"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</a:defRPr>
              </a:lvl9pPr>
            </a:lstStyle>
            <a:p>
              <a:pPr defTabSz="914378" lvl="0">
                <a:spcBef>
                  <a:spcPct val="0"/>
                </a:spcBef>
                <a:defRPr/>
              </a:pPr>
              <a:r>
                <a:rPr altLang="en-US" lang="zh-CN"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14" name="ïṡḻiďè">
            <a:extLst>
              <a:ext uri="{FF2B5EF4-FFF2-40B4-BE49-F238E27FC236}">
                <a16:creationId xmlns:a16="http://schemas.microsoft.com/office/drawing/2014/main" id="{C7745A62-0393-46FC-AF29-CEF988781A62}"/>
              </a:ext>
            </a:extLst>
          </p:cNvPr>
          <p:cNvSpPr/>
          <p:nvPr/>
        </p:nvSpPr>
        <p:spPr bwMode="auto">
          <a:xfrm>
            <a:off x="1778984" y="4772614"/>
            <a:ext cx="218297" cy="217993"/>
          </a:xfrm>
          <a:custGeom>
            <a:gdLst>
              <a:gd fmla="*/ 283444 w 606933" name="connsiteX0"/>
              <a:gd fmla="*/ 426569 h 606087" name="connsiteY0"/>
              <a:gd fmla="*/ 283444 w 606933" name="connsiteX1"/>
              <a:gd fmla="*/ 512781 h 606087" name="connsiteY1"/>
              <a:gd fmla="*/ 323459 w 606933" name="connsiteX2"/>
              <a:gd fmla="*/ 512781 h 606087" name="connsiteY2"/>
              <a:gd fmla="*/ 323459 w 606933" name="connsiteX3"/>
              <a:gd fmla="*/ 426569 h 606087" name="connsiteY3"/>
              <a:gd fmla="*/ 499111 w 606933" name="connsiteX4"/>
              <a:gd fmla="*/ 426559 h 606087" name="connsiteY4"/>
              <a:gd fmla="*/ 499111 w 606933" name="connsiteX5"/>
              <a:gd fmla="*/ 512777 h 606087" name="connsiteY5"/>
              <a:gd fmla="*/ 539119 w 606933" name="connsiteX6"/>
              <a:gd fmla="*/ 512777 h 606087" name="connsiteY6"/>
              <a:gd fmla="*/ 539119 w 606933" name="connsiteX7"/>
              <a:gd fmla="*/ 426559 h 606087" name="connsiteY7"/>
              <a:gd fmla="*/ 67841 w 606933" name="connsiteX8"/>
              <a:gd fmla="*/ 426559 h 606087" name="connsiteY8"/>
              <a:gd fmla="*/ 67841 w 606933" name="connsiteX9"/>
              <a:gd fmla="*/ 512777 h 606087" name="connsiteY9"/>
              <a:gd fmla="*/ 107866 w 606933" name="connsiteX10"/>
              <a:gd fmla="*/ 512777 h 606087" name="connsiteY10"/>
              <a:gd fmla="*/ 107866 w 606933" name="connsiteX11"/>
              <a:gd fmla="*/ 426559 h 606087" name="connsiteY11"/>
              <a:gd fmla="*/ 283444 w 606933" name="connsiteX12"/>
              <a:gd fmla="*/ 286410 h 606087" name="connsiteY12"/>
              <a:gd fmla="*/ 283444 w 606933" name="connsiteX13"/>
              <a:gd fmla="*/ 372623 h 606087" name="connsiteY13"/>
              <a:gd fmla="*/ 323459 w 606933" name="connsiteX14"/>
              <a:gd fmla="*/ 372623 h 606087" name="connsiteY14"/>
              <a:gd fmla="*/ 323459 w 606933" name="connsiteX15"/>
              <a:gd fmla="*/ 286410 h 606087" name="connsiteY15"/>
              <a:gd fmla="*/ 499111 w 606933" name="connsiteX16"/>
              <a:gd fmla="*/ 286394 h 606087" name="connsiteY16"/>
              <a:gd fmla="*/ 499111 w 606933" name="connsiteX17"/>
              <a:gd fmla="*/ 372611 h 606087" name="connsiteY17"/>
              <a:gd fmla="*/ 539119 w 606933" name="connsiteX18"/>
              <a:gd fmla="*/ 372611 h 606087" name="connsiteY18"/>
              <a:gd fmla="*/ 539119 w 606933" name="connsiteX19"/>
              <a:gd fmla="*/ 286394 h 606087" name="connsiteY19"/>
              <a:gd fmla="*/ 67841 w 606933" name="connsiteX20"/>
              <a:gd fmla="*/ 286394 h 606087" name="connsiteY20"/>
              <a:gd fmla="*/ 67841 w 606933" name="connsiteX21"/>
              <a:gd fmla="*/ 372611 h 606087" name="connsiteY21"/>
              <a:gd fmla="*/ 107866 w 606933" name="connsiteX22"/>
              <a:gd fmla="*/ 372611 h 606087" name="connsiteY22"/>
              <a:gd fmla="*/ 107866 w 606933" name="connsiteX23"/>
              <a:gd fmla="*/ 286394 h 606087" name="connsiteY23"/>
              <a:gd fmla="*/ 283444 w 606933" name="connsiteX24"/>
              <a:gd fmla="*/ 146252 h 606087" name="connsiteY24"/>
              <a:gd fmla="*/ 283444 w 606933" name="connsiteX25"/>
              <a:gd fmla="*/ 232465 h 606087" name="connsiteY25"/>
              <a:gd fmla="*/ 323459 w 606933" name="connsiteX26"/>
              <a:gd fmla="*/ 232465 h 606087" name="connsiteY26"/>
              <a:gd fmla="*/ 323459 w 606933" name="connsiteX27"/>
              <a:gd fmla="*/ 146252 h 606087" name="connsiteY27"/>
              <a:gd fmla="*/ 519115 w 606933" name="connsiteX28"/>
              <a:gd fmla="*/ 145929 h 606087" name="connsiteY28"/>
              <a:gd fmla="*/ 606933 w 606933" name="connsiteX29"/>
              <a:gd fmla="*/ 232446 h 606087" name="connsiteY29"/>
              <a:gd fmla="*/ 606933 w 606933" name="connsiteX30"/>
              <a:gd fmla="*/ 606087 h 606087" name="connsiteY30"/>
              <a:gd fmla="*/ 431296 w 606933" name="connsiteX31"/>
              <a:gd fmla="*/ 606087 h 606087" name="connsiteY31"/>
              <a:gd fmla="*/ 431296 w 606933" name="connsiteX32"/>
              <a:gd fmla="*/ 232446 h 606087" name="connsiteY32"/>
              <a:gd fmla="*/ 87854 w 606933" name="connsiteX33"/>
              <a:gd fmla="*/ 145929 h 606087" name="connsiteY33"/>
              <a:gd fmla="*/ 175708 w 606933" name="connsiteX34"/>
              <a:gd fmla="*/ 232446 h 606087" name="connsiteY34"/>
              <a:gd fmla="*/ 175708 w 606933" name="connsiteX35"/>
              <a:gd fmla="*/ 606087 h 606087" name="connsiteY35"/>
              <a:gd fmla="*/ 0 w 606933" name="connsiteX36"/>
              <a:gd fmla="*/ 606087 h 606087" name="connsiteY36"/>
              <a:gd fmla="*/ 0 w 606933" name="connsiteX37"/>
              <a:gd fmla="*/ 232446 h 606087" name="connsiteY37"/>
              <a:gd fmla="*/ 306953 w 606933" name="connsiteX38"/>
              <a:gd fmla="*/ 0 h 606087" name="connsiteY38"/>
              <a:gd fmla="*/ 359973 w 606933" name="connsiteX39"/>
              <a:gd fmla="*/ 53046 h 606087" name="connsiteY39"/>
              <a:gd fmla="*/ 391285 w 606933" name="connsiteX40"/>
              <a:gd fmla="*/ 53046 h 606087" name="connsiteY40"/>
              <a:gd fmla="*/ 391285 w 606933" name="connsiteX41"/>
              <a:gd fmla="*/ 606087 h 606087" name="connsiteY41"/>
              <a:gd fmla="*/ 215718 w 606933" name="connsiteX42"/>
              <a:gd fmla="*/ 606087 h 606087" name="connsiteY42"/>
              <a:gd fmla="*/ 215718 w 606933" name="connsiteX43"/>
              <a:gd fmla="*/ 53046 h 606087" name="connsiteY43"/>
              <a:gd fmla="*/ 253832 w 606933" name="connsiteX44"/>
              <a:gd fmla="*/ 53046 h 606087" name="connsiteY44"/>
              <a:gd fmla="*/ 306953 w 606933" name="connsiteX45"/>
              <a:gd fmla="*/ 0 h 606087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606087" w="606933">
                <a:moveTo>
                  <a:pt x="283444" y="426569"/>
                </a:moveTo>
                <a:lnTo>
                  <a:pt x="283444" y="512781"/>
                </a:lnTo>
                <a:lnTo>
                  <a:pt x="323459" y="512781"/>
                </a:lnTo>
                <a:lnTo>
                  <a:pt x="323459" y="426569"/>
                </a:lnTo>
                <a:close/>
                <a:moveTo>
                  <a:pt x="499111" y="426559"/>
                </a:moveTo>
                <a:lnTo>
                  <a:pt x="499111" y="512777"/>
                </a:lnTo>
                <a:lnTo>
                  <a:pt x="539119" y="512777"/>
                </a:lnTo>
                <a:lnTo>
                  <a:pt x="539119" y="426559"/>
                </a:lnTo>
                <a:close/>
                <a:moveTo>
                  <a:pt x="67841" y="426559"/>
                </a:moveTo>
                <a:lnTo>
                  <a:pt x="67841" y="512777"/>
                </a:lnTo>
                <a:lnTo>
                  <a:pt x="107866" y="512777"/>
                </a:lnTo>
                <a:lnTo>
                  <a:pt x="107866" y="426559"/>
                </a:lnTo>
                <a:close/>
                <a:moveTo>
                  <a:pt x="283444" y="286410"/>
                </a:moveTo>
                <a:lnTo>
                  <a:pt x="283444" y="372623"/>
                </a:lnTo>
                <a:lnTo>
                  <a:pt x="323459" y="372623"/>
                </a:lnTo>
                <a:lnTo>
                  <a:pt x="323459" y="286410"/>
                </a:lnTo>
                <a:close/>
                <a:moveTo>
                  <a:pt x="499111" y="286394"/>
                </a:moveTo>
                <a:lnTo>
                  <a:pt x="499111" y="372611"/>
                </a:lnTo>
                <a:lnTo>
                  <a:pt x="539119" y="372611"/>
                </a:lnTo>
                <a:lnTo>
                  <a:pt x="539119" y="286394"/>
                </a:lnTo>
                <a:close/>
                <a:moveTo>
                  <a:pt x="67841" y="286394"/>
                </a:moveTo>
                <a:lnTo>
                  <a:pt x="67841" y="372611"/>
                </a:lnTo>
                <a:lnTo>
                  <a:pt x="107866" y="372611"/>
                </a:lnTo>
                <a:lnTo>
                  <a:pt x="107866" y="286394"/>
                </a:lnTo>
                <a:close/>
                <a:moveTo>
                  <a:pt x="283444" y="146252"/>
                </a:moveTo>
                <a:lnTo>
                  <a:pt x="283444" y="232465"/>
                </a:lnTo>
                <a:lnTo>
                  <a:pt x="323459" y="232465"/>
                </a:lnTo>
                <a:lnTo>
                  <a:pt x="323459" y="146252"/>
                </a:lnTo>
                <a:close/>
                <a:moveTo>
                  <a:pt x="519115" y="145929"/>
                </a:moveTo>
                <a:lnTo>
                  <a:pt x="606933" y="232446"/>
                </a:lnTo>
                <a:lnTo>
                  <a:pt x="606933" y="606087"/>
                </a:lnTo>
                <a:lnTo>
                  <a:pt x="431296" y="606087"/>
                </a:lnTo>
                <a:lnTo>
                  <a:pt x="431296" y="232446"/>
                </a:lnTo>
                <a:close/>
                <a:moveTo>
                  <a:pt x="87854" y="145929"/>
                </a:moveTo>
                <a:lnTo>
                  <a:pt x="175708" y="232446"/>
                </a:lnTo>
                <a:lnTo>
                  <a:pt x="175708" y="606087"/>
                </a:lnTo>
                <a:lnTo>
                  <a:pt x="0" y="606087"/>
                </a:lnTo>
                <a:lnTo>
                  <a:pt x="0" y="232446"/>
                </a:lnTo>
                <a:close/>
                <a:moveTo>
                  <a:pt x="306953" y="0"/>
                </a:moveTo>
                <a:cubicBezTo>
                  <a:pt x="336264" y="0"/>
                  <a:pt x="359973" y="23776"/>
                  <a:pt x="359973" y="53046"/>
                </a:cubicBezTo>
                <a:lnTo>
                  <a:pt x="391285" y="53046"/>
                </a:lnTo>
                <a:lnTo>
                  <a:pt x="391285" y="606087"/>
                </a:lnTo>
                <a:lnTo>
                  <a:pt x="215718" y="606087"/>
                </a:lnTo>
                <a:lnTo>
                  <a:pt x="215718" y="53046"/>
                </a:lnTo>
                <a:lnTo>
                  <a:pt x="253832" y="53046"/>
                </a:lnTo>
                <a:cubicBezTo>
                  <a:pt x="253832" y="23776"/>
                  <a:pt x="277641" y="0"/>
                  <a:pt x="3069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</a:defRPr>
            </a:lvl9pPr>
          </a:lstStyle>
          <a:p>
            <a:endParaRPr lang="id-ID" sz="1350"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BD7A2CF-D77F-4397-85CF-B22B6FF6C708}"/>
              </a:ext>
            </a:extLst>
          </p:cNvPr>
          <p:cNvCxnSpPr/>
          <p:nvPr/>
        </p:nvCxnSpPr>
        <p:spPr>
          <a:xfrm>
            <a:off x="2321573" y="3156994"/>
            <a:ext cx="2596546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AEAD898-42DA-46A3-9530-292862F07A0F}"/>
              </a:ext>
            </a:extLst>
          </p:cNvPr>
          <p:cNvCxnSpPr/>
          <p:nvPr/>
        </p:nvCxnSpPr>
        <p:spPr>
          <a:xfrm>
            <a:off x="2321573" y="4354139"/>
            <a:ext cx="2596546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>
            <a:extLst>
              <a:ext uri="{FF2B5EF4-FFF2-40B4-BE49-F238E27FC236}">
                <a16:creationId xmlns:a16="http://schemas.microsoft.com/office/drawing/2014/main" id="{3281D262-CD32-4C27-9A6E-E07D55670338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B98222F-E3E0-4033-AC02-F2D39DC6AD8B}"/>
              </a:ext>
            </a:extLst>
          </p:cNvPr>
          <p:cNvSpPr txBox="1"/>
          <p:nvPr/>
        </p:nvSpPr>
        <p:spPr>
          <a:xfrm>
            <a:off x="1099595" y="391589"/>
            <a:ext cx="2958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cs typeface="+mn-ea"/>
                <a:sym typeface="+mn-lt"/>
              </a:rPr>
              <a:t>单击添加标题</a:t>
            </a:r>
          </a:p>
        </p:txBody>
      </p:sp>
    </p:spTree>
    <p:extLst>
      <p:ext uri="{BB962C8B-B14F-4D97-AF65-F5344CB8AC3E}">
        <p14:creationId val="439517905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22"/>
      <p:bldP grpId="0" spid="24"/>
      <p:bldP grpId="0" spid="17"/>
      <p:bldP grpId="0" spid="19"/>
      <p:bldP grpId="0" spid="12"/>
      <p:bldP grpId="0" spid="1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4C04082F-D953-43AD-A72D-9ABECFA1F1D5}"/>
              </a:ext>
            </a:extLst>
          </p:cNvPr>
          <p:cNvSpPr/>
          <p:nvPr/>
        </p:nvSpPr>
        <p:spPr>
          <a:xfrm>
            <a:off x="9570851" y="2240031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43D5A3-0A1C-49A0-939D-96C9D9046FC0}"/>
              </a:ext>
            </a:extLst>
          </p:cNvPr>
          <p:cNvSpPr txBox="1"/>
          <p:nvPr/>
        </p:nvSpPr>
        <p:spPr>
          <a:xfrm>
            <a:off x="6879689" y="1993784"/>
            <a:ext cx="1517490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ctr">
              <a:defRPr b="1" sz="16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3020202020204" pitchFamily="34" typeface="Agency FB"/>
                <a:cs typeface="+mn-ea"/>
              </a:defRPr>
            </a:lvl1pPr>
          </a:lstStyle>
          <a:p>
            <a:r>
              <a:rPr altLang="zh-CN" lang="en-US">
                <a:sym typeface="+mn-lt"/>
              </a:rPr>
              <a:t>0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22150D-C565-4BF5-A309-DF25E52274CE}"/>
              </a:ext>
            </a:extLst>
          </p:cNvPr>
          <p:cNvSpPr txBox="1"/>
          <p:nvPr/>
        </p:nvSpPr>
        <p:spPr>
          <a:xfrm>
            <a:off x="5092738" y="3684365"/>
            <a:ext cx="1584675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>
              <a:defRPr b="1" sz="40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altLang="zh-CN" lang="en-US" smtClean="0">
                <a:sym typeface="+mn-lt"/>
              </a:rPr>
              <a:t>PART.</a:t>
            </a:r>
          </a:p>
        </p:txBody>
      </p:sp>
      <p:sp>
        <p:nvSpPr>
          <p:cNvPr id="6" name="ïŝľîdé">
            <a:extLst>
              <a:ext uri="{FF2B5EF4-FFF2-40B4-BE49-F238E27FC236}">
                <a16:creationId xmlns:a16="http://schemas.microsoft.com/office/drawing/2014/main" id="{52896AC1-0EDD-4BBE-AE6F-819218FE5823}"/>
              </a:ext>
            </a:extLst>
          </p:cNvPr>
          <p:cNvSpPr txBox="1"/>
          <p:nvPr/>
        </p:nvSpPr>
        <p:spPr>
          <a:xfrm>
            <a:off x="6926160" y="4751606"/>
            <a:ext cx="4459588" cy="1195083"/>
          </a:xfrm>
          <a:prstGeom prst="rect">
            <a:avLst/>
          </a:prstGeom>
          <a:noFill/>
        </p:spPr>
        <p:txBody>
          <a:bodyPr anchor="ctr" anchorCtr="0" bIns="45720" lIns="91440" rIns="91440" tIns="45720" wrap="square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altLang="zh-CN" lang="en-US" sz="1200">
                <a:cs typeface="+mn-ea"/>
                <a:sym typeface="+mn-lt"/>
              </a:rPr>
              <a:t>Theme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altLang="zh-CN" lang="en-US" sz="120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9A3E9F1-3D98-4E70-8ED3-875C5BBB4358}"/>
              </a:ext>
            </a:extLst>
          </p:cNvPr>
          <p:cNvCxnSpPr/>
          <p:nvPr/>
        </p:nvCxnSpPr>
        <p:spPr>
          <a:xfrm flipH="1">
            <a:off x="558800" y="782320"/>
            <a:ext cx="0" cy="162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AA38C1F8-5E5A-465B-A0B9-2D91EE5DB74A}"/>
              </a:ext>
            </a:extLst>
          </p:cNvPr>
          <p:cNvSpPr txBox="1"/>
          <p:nvPr/>
        </p:nvSpPr>
        <p:spPr>
          <a:xfrm>
            <a:off x="728170" y="751912"/>
            <a:ext cx="396240" cy="248374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zh-CN" lang="en-US" sz="14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FASHION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F995229-29B7-4D5F-9343-A7359A5805F7}"/>
              </a:ext>
            </a:extLst>
          </p:cNvPr>
          <p:cNvSpPr/>
          <p:nvPr/>
        </p:nvSpPr>
        <p:spPr>
          <a:xfrm>
            <a:off x="-6659293" y="-689258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40815B7-8852-4B39-88DF-E40DFC2658A9}"/>
              </a:ext>
            </a:extLst>
          </p:cNvPr>
          <p:cNvSpPr/>
          <p:nvPr/>
        </p:nvSpPr>
        <p:spPr>
          <a:xfrm>
            <a:off x="1179085" y="4430350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0DF0D284-E8E9-4DE3-B008-DC05233DCDF9}"/>
              </a:ext>
            </a:extLst>
          </p:cNvPr>
          <p:cNvSpPr/>
          <p:nvPr/>
        </p:nvSpPr>
        <p:spPr>
          <a:xfrm>
            <a:off x="2985563" y="3426284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CEA750C5-7002-4241-9695-542453C96856}"/>
              </a:ext>
            </a:extLst>
          </p:cNvPr>
          <p:cNvSpPr/>
          <p:nvPr/>
        </p:nvSpPr>
        <p:spPr>
          <a:xfrm>
            <a:off x="4573826" y="1363863"/>
            <a:ext cx="436428" cy="4625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1EEB16E-1805-41C9-A03F-F8230058AC3E}"/>
              </a:ext>
            </a:extLst>
          </p:cNvPr>
          <p:cNvSpPr txBox="1"/>
          <p:nvPr/>
        </p:nvSpPr>
        <p:spPr>
          <a:xfrm>
            <a:off x="3329776" y="4566140"/>
            <a:ext cx="3965071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6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完成情况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D58C93E-1E12-4909-95E1-21176E6BA28B}"/>
              </a:ext>
            </a:extLst>
          </p:cNvPr>
          <p:cNvSpPr txBox="1"/>
          <p:nvPr/>
        </p:nvSpPr>
        <p:spPr>
          <a:xfrm>
            <a:off x="8149952" y="1965428"/>
            <a:ext cx="1517490" cy="2621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en-US"/>
            </a:defPPr>
            <a:lvl1pPr algn="ctr">
              <a:defRPr b="1" sz="16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anose="020b0503020202020204" pitchFamily="34" typeface="Agency FB"/>
                <a:cs typeface="+mn-ea"/>
              </a:defRPr>
            </a:lvl1pPr>
          </a:lstStyle>
          <a:p>
            <a:r>
              <a:rPr altLang="zh-CN" lang="en-US">
                <a:sym typeface="+mn-lt"/>
              </a:rPr>
              <a:t>2 </a:t>
            </a:r>
          </a:p>
        </p:txBody>
      </p:sp>
    </p:spTree>
    <p:extLst>
      <p:ext uri="{BB962C8B-B14F-4D97-AF65-F5344CB8AC3E}">
        <p14:creationId val="1228627524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 nodeType="clickPar">
                      <p:stCondLst>
                        <p:cond delay="indefinite"/>
                      </p:stCondLst>
                      <p:childTnLst>
                        <p:par>
                          <p:cTn fill="hold" id="3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10"/>
      <p:bldP grpId="0" spid="14"/>
      <p:bldP grpId="0" spid="1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îṥlîḋe">
            <a:extLst>
              <a:ext uri="{FF2B5EF4-FFF2-40B4-BE49-F238E27FC236}">
                <a16:creationId xmlns:a16="http://schemas.microsoft.com/office/drawing/2014/main" id="{6ECBEC64-45A8-4128-BE2D-6BCC998387E7}"/>
              </a:ext>
            </a:extLst>
          </p:cNvPr>
          <p:cNvSpPr txBox="1"/>
          <p:nvPr/>
        </p:nvSpPr>
        <p:spPr>
          <a:xfrm>
            <a:off x="6280788" y="1535414"/>
            <a:ext cx="4662138" cy="540233"/>
          </a:xfrm>
          <a:prstGeom prst="rect">
            <a:avLst/>
          </a:prstGeom>
          <a:noFill/>
          <a:ln>
            <a:noFill/>
          </a:ln>
        </p:spPr>
        <p:txBody>
          <a:bodyPr anchor="b" anchorCtr="0" bIns="45720" lIns="91440" rIns="91440" tIns="45720" wrap="square">
            <a:normAutofit/>
          </a:bodyPr>
          <a:lstStyle/>
          <a:p>
            <a:pPr>
              <a:buSzPct val="25000"/>
            </a:pPr>
            <a:endParaRPr b="1" lang="en-US" sz="2000">
              <a:cs typeface="+mn-ea"/>
              <a:sym typeface="+mn-lt"/>
            </a:endParaRPr>
          </a:p>
        </p:txBody>
      </p:sp>
      <p:sp>
        <p:nvSpPr>
          <p:cNvPr id="5" name="iŝļíďê">
            <a:extLst>
              <a:ext uri="{FF2B5EF4-FFF2-40B4-BE49-F238E27FC236}">
                <a16:creationId xmlns:a16="http://schemas.microsoft.com/office/drawing/2014/main" id="{AB903576-C8FA-46FA-99FF-F415FE3AB81C}"/>
              </a:ext>
            </a:extLst>
          </p:cNvPr>
          <p:cNvSpPr/>
          <p:nvPr/>
        </p:nvSpPr>
        <p:spPr bwMode="auto">
          <a:xfrm>
            <a:off x="7226824" y="2147607"/>
            <a:ext cx="1120266" cy="1481133"/>
          </a:xfrm>
          <a:custGeom>
            <a:gdLst>
              <a:gd fmla="*/ 43 w 143" name="T0"/>
              <a:gd fmla="*/ 74 h 189" name="T1"/>
              <a:gd fmla="*/ 65 w 143" name="T2"/>
              <a:gd fmla="*/ 95 h 189" name="T3"/>
              <a:gd fmla="*/ 43 w 143" name="T4"/>
              <a:gd fmla="*/ 115 h 189" name="T5"/>
              <a:gd fmla="*/ 43 w 143" name="T6"/>
              <a:gd fmla="*/ 189 h 189" name="T7"/>
              <a:gd fmla="*/ 143 w 143" name="T8"/>
              <a:gd fmla="*/ 95 h 189" name="T9"/>
              <a:gd fmla="*/ 43 w 143" name="T10"/>
              <a:gd fmla="*/ 0 h 189" name="T11"/>
              <a:gd fmla="*/ 0 w 143" name="T12"/>
              <a:gd fmla="*/ 0 h 189" name="T13"/>
              <a:gd fmla="*/ 46 w 143" name="T14"/>
              <a:gd fmla="*/ 37 h 189" name="T15"/>
              <a:gd fmla="*/ 0 w 143" name="T16"/>
              <a:gd fmla="*/ 74 h 189" name="T17"/>
              <a:gd fmla="*/ 43 w 143" name="T18"/>
              <a:gd fmla="*/ 74 h 189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89" w="143">
                <a:moveTo>
                  <a:pt x="43" y="74"/>
                </a:moveTo>
                <a:cubicBezTo>
                  <a:pt x="55" y="74"/>
                  <a:pt x="65" y="83"/>
                  <a:pt x="65" y="95"/>
                </a:cubicBezTo>
                <a:cubicBezTo>
                  <a:pt x="65" y="106"/>
                  <a:pt x="55" y="115"/>
                  <a:pt x="43" y="115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98" y="189"/>
                  <a:pt x="143" y="147"/>
                  <a:pt x="143" y="95"/>
                </a:cubicBezTo>
                <a:cubicBezTo>
                  <a:pt x="143" y="42"/>
                  <a:pt x="98" y="0"/>
                  <a:pt x="43" y="0"/>
                </a:cubicBezTo>
                <a:cubicBezTo>
                  <a:pt x="0" y="0"/>
                  <a:pt x="0" y="0"/>
                  <a:pt x="0" y="0"/>
                </a:cubicBezTo>
                <a:cubicBezTo>
                  <a:pt x="46" y="37"/>
                  <a:pt x="46" y="37"/>
                  <a:pt x="46" y="37"/>
                </a:cubicBezTo>
                <a:cubicBezTo>
                  <a:pt x="0" y="74"/>
                  <a:pt x="0" y="74"/>
                  <a:pt x="0" y="74"/>
                </a:cubicBezTo>
                <a:lnTo>
                  <a:pt x="43" y="7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lang="th-TH">
              <a:cs typeface="+mn-ea"/>
              <a:sym typeface="+mn-lt"/>
            </a:endParaRPr>
          </a:p>
        </p:txBody>
      </p:sp>
      <p:sp>
        <p:nvSpPr>
          <p:cNvPr id="6" name="ïṡlîḑê">
            <a:extLst>
              <a:ext uri="{FF2B5EF4-FFF2-40B4-BE49-F238E27FC236}">
                <a16:creationId xmlns:a16="http://schemas.microsoft.com/office/drawing/2014/main" id="{78DE1DE6-0296-4208-AFAB-53E0EC96CD8A}"/>
              </a:ext>
            </a:extLst>
          </p:cNvPr>
          <p:cNvSpPr/>
          <p:nvPr/>
        </p:nvSpPr>
        <p:spPr bwMode="auto">
          <a:xfrm>
            <a:off x="3841163" y="3048642"/>
            <a:ext cx="964318" cy="1481133"/>
          </a:xfrm>
          <a:custGeom>
            <a:gdLst>
              <a:gd fmla="*/ 93 w 123" name="T0"/>
              <a:gd fmla="*/ 189 h 189" name="T1"/>
              <a:gd fmla="*/ 93 w 123" name="T2"/>
              <a:gd fmla="*/ 114 h 189" name="T3"/>
              <a:gd fmla="*/ 78 w 123" name="T4"/>
              <a:gd fmla="*/ 95 h 189" name="T5"/>
              <a:gd fmla="*/ 100 w 123" name="T6"/>
              <a:gd fmla="*/ 74 h 189" name="T7"/>
              <a:gd fmla="*/ 123 w 123" name="T8"/>
              <a:gd fmla="*/ 74 h 189" name="T9"/>
              <a:gd fmla="*/ 76 w 123" name="T10"/>
              <a:gd fmla="*/ 37 h 189" name="T11"/>
              <a:gd fmla="*/ 123 w 123" name="T12"/>
              <a:gd fmla="*/ 0 h 189" name="T13"/>
              <a:gd fmla="*/ 100 w 123" name="T14"/>
              <a:gd fmla="*/ 0 h 189" name="T15"/>
              <a:gd fmla="*/ 0 w 123" name="T16"/>
              <a:gd fmla="*/ 95 h 189" name="T17"/>
              <a:gd fmla="*/ 93 w 123" name="T18"/>
              <a:gd fmla="*/ 189 h 189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89" w="123">
                <a:moveTo>
                  <a:pt x="93" y="189"/>
                </a:moveTo>
                <a:cubicBezTo>
                  <a:pt x="93" y="114"/>
                  <a:pt x="93" y="114"/>
                  <a:pt x="93" y="114"/>
                </a:cubicBezTo>
                <a:cubicBezTo>
                  <a:pt x="84" y="111"/>
                  <a:pt x="78" y="103"/>
                  <a:pt x="78" y="95"/>
                </a:cubicBezTo>
                <a:cubicBezTo>
                  <a:pt x="78" y="83"/>
                  <a:pt x="88" y="74"/>
                  <a:pt x="100" y="74"/>
                </a:cubicBezTo>
                <a:cubicBezTo>
                  <a:pt x="123" y="74"/>
                  <a:pt x="123" y="74"/>
                  <a:pt x="123" y="74"/>
                </a:cubicBezTo>
                <a:cubicBezTo>
                  <a:pt x="76" y="37"/>
                  <a:pt x="76" y="37"/>
                  <a:pt x="76" y="37"/>
                </a:cubicBezTo>
                <a:cubicBezTo>
                  <a:pt x="123" y="0"/>
                  <a:pt x="123" y="0"/>
                  <a:pt x="123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2"/>
                  <a:pt x="0" y="95"/>
                </a:cubicBezTo>
                <a:cubicBezTo>
                  <a:pt x="0" y="144"/>
                  <a:pt x="41" y="185"/>
                  <a:pt x="93" y="1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lang="th-TH">
              <a:cs typeface="+mn-ea"/>
              <a:sym typeface="+mn-lt"/>
            </a:endParaRPr>
          </a:p>
        </p:txBody>
      </p:sp>
      <p:sp>
        <p:nvSpPr>
          <p:cNvPr id="7" name="îśļîďè">
            <a:extLst>
              <a:ext uri="{FF2B5EF4-FFF2-40B4-BE49-F238E27FC236}">
                <a16:creationId xmlns:a16="http://schemas.microsoft.com/office/drawing/2014/main" id="{997C060C-BFA2-495D-B199-E1836E595493}"/>
              </a:ext>
            </a:extLst>
          </p:cNvPr>
          <p:cNvSpPr/>
          <p:nvPr/>
        </p:nvSpPr>
        <p:spPr bwMode="auto">
          <a:xfrm>
            <a:off x="7226824" y="3965498"/>
            <a:ext cx="1120266" cy="1480380"/>
          </a:xfrm>
          <a:custGeom>
            <a:gdLst>
              <a:gd fmla="*/ 43 w 143" name="T0"/>
              <a:gd fmla="*/ 0 h 189" name="T1"/>
              <a:gd fmla="*/ 0 w 143" name="T2"/>
              <a:gd fmla="*/ 0 h 189" name="T3"/>
              <a:gd fmla="*/ 46 w 143" name="T4"/>
              <a:gd fmla="*/ 37 h 189" name="T5"/>
              <a:gd fmla="*/ 0 w 143" name="T6"/>
              <a:gd fmla="*/ 74 h 189" name="T7"/>
              <a:gd fmla="*/ 43 w 143" name="T8"/>
              <a:gd fmla="*/ 74 h 189" name="T9"/>
              <a:gd fmla="*/ 65 w 143" name="T10"/>
              <a:gd fmla="*/ 94 h 189" name="T11"/>
              <a:gd fmla="*/ 43 w 143" name="T12"/>
              <a:gd fmla="*/ 115 h 189" name="T13"/>
              <a:gd fmla="*/ 32 w 143" name="T14"/>
              <a:gd fmla="*/ 115 h 189" name="T15"/>
              <a:gd fmla="*/ 32 w 143" name="T16"/>
              <a:gd fmla="*/ 189 h 189" name="T17"/>
              <a:gd fmla="*/ 43 w 143" name="T18"/>
              <a:gd fmla="*/ 189 h 189" name="T19"/>
              <a:gd fmla="*/ 143 w 143" name="T20"/>
              <a:gd fmla="*/ 94 h 189" name="T21"/>
              <a:gd fmla="*/ 43 w 143" name="T22"/>
              <a:gd fmla="*/ 0 h 189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89" w="143">
                <a:moveTo>
                  <a:pt x="43" y="0"/>
                </a:moveTo>
                <a:cubicBezTo>
                  <a:pt x="0" y="0"/>
                  <a:pt x="0" y="0"/>
                  <a:pt x="0" y="0"/>
                </a:cubicBezTo>
                <a:cubicBezTo>
                  <a:pt x="46" y="37"/>
                  <a:pt x="46" y="37"/>
                  <a:pt x="46" y="37"/>
                </a:cubicBezTo>
                <a:cubicBezTo>
                  <a:pt x="0" y="74"/>
                  <a:pt x="0" y="74"/>
                  <a:pt x="0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55" y="74"/>
                  <a:pt x="65" y="83"/>
                  <a:pt x="65" y="94"/>
                </a:cubicBezTo>
                <a:cubicBezTo>
                  <a:pt x="65" y="106"/>
                  <a:pt x="55" y="115"/>
                  <a:pt x="43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89"/>
                  <a:pt x="32" y="189"/>
                  <a:pt x="32" y="189"/>
                </a:cubicBezTo>
                <a:cubicBezTo>
                  <a:pt x="43" y="189"/>
                  <a:pt x="43" y="189"/>
                  <a:pt x="43" y="189"/>
                </a:cubicBezTo>
                <a:cubicBezTo>
                  <a:pt x="98" y="189"/>
                  <a:pt x="143" y="146"/>
                  <a:pt x="143" y="94"/>
                </a:cubicBezTo>
                <a:cubicBezTo>
                  <a:pt x="143" y="42"/>
                  <a:pt x="98" y="0"/>
                  <a:pt x="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lang="th-TH">
              <a:cs typeface="+mn-ea"/>
              <a:sym typeface="+mn-lt"/>
            </a:endParaRPr>
          </a:p>
        </p:txBody>
      </p:sp>
      <p:sp>
        <p:nvSpPr>
          <p:cNvPr id="8" name="ïS1ïḓè">
            <a:extLst>
              <a:ext uri="{FF2B5EF4-FFF2-40B4-BE49-F238E27FC236}">
                <a16:creationId xmlns:a16="http://schemas.microsoft.com/office/drawing/2014/main" id="{1EEA11BB-E29B-4FAA-BB4B-1BD517F8ADB2}"/>
              </a:ext>
            </a:extLst>
          </p:cNvPr>
          <p:cNvSpPr/>
          <p:nvPr/>
        </p:nvSpPr>
        <p:spPr bwMode="auto">
          <a:xfrm>
            <a:off x="4491324" y="2100898"/>
            <a:ext cx="3017261" cy="673516"/>
          </a:xfrm>
          <a:custGeom>
            <a:gdLst>
              <a:gd fmla="*/ 4005 w 4005" name="T0"/>
              <a:gd fmla="*/ 447 h 894" name="T1"/>
              <a:gd fmla="*/ 3454 w 4005" name="T2"/>
              <a:gd fmla="*/ 0 h 894" name="T3"/>
              <a:gd fmla="*/ 3454 w 4005" name="T4"/>
              <a:gd fmla="*/ 62 h 894" name="T5"/>
              <a:gd fmla="*/ 0 w 4005" name="T6"/>
              <a:gd fmla="*/ 62 h 894" name="T7"/>
              <a:gd fmla="*/ 0 w 4005" name="T8"/>
              <a:gd fmla="*/ 832 h 894" name="T9"/>
              <a:gd fmla="*/ 3454 w 4005" name="T10"/>
              <a:gd fmla="*/ 832 h 894" name="T11"/>
              <a:gd fmla="*/ 3454 w 4005" name="T12"/>
              <a:gd fmla="*/ 894 h 894" name="T13"/>
              <a:gd fmla="*/ 4005 w 4005" name="T14"/>
              <a:gd fmla="*/ 447 h 89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894" w="4005">
                <a:moveTo>
                  <a:pt x="4005" y="447"/>
                </a:moveTo>
                <a:lnTo>
                  <a:pt x="3454" y="0"/>
                </a:lnTo>
                <a:lnTo>
                  <a:pt x="3454" y="62"/>
                </a:lnTo>
                <a:lnTo>
                  <a:pt x="0" y="62"/>
                </a:lnTo>
                <a:lnTo>
                  <a:pt x="0" y="832"/>
                </a:lnTo>
                <a:lnTo>
                  <a:pt x="3454" y="832"/>
                </a:lnTo>
                <a:lnTo>
                  <a:pt x="3454" y="894"/>
                </a:lnTo>
                <a:lnTo>
                  <a:pt x="4005" y="4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lang="th-TH">
              <a:cs typeface="+mn-ea"/>
              <a:sym typeface="+mn-lt"/>
            </a:endParaRPr>
          </a:p>
        </p:txBody>
      </p:sp>
      <p:sp>
        <p:nvSpPr>
          <p:cNvPr id="9" name="íṧļïḋê">
            <a:extLst>
              <a:ext uri="{FF2B5EF4-FFF2-40B4-BE49-F238E27FC236}">
                <a16:creationId xmlns:a16="http://schemas.microsoft.com/office/drawing/2014/main" id="{DB8100C5-3D26-4A0D-94C2-C8B031F20FE9}"/>
              </a:ext>
            </a:extLst>
          </p:cNvPr>
          <p:cNvSpPr/>
          <p:nvPr/>
        </p:nvSpPr>
        <p:spPr bwMode="auto">
          <a:xfrm>
            <a:off x="4515431" y="3001932"/>
            <a:ext cx="2969799" cy="673516"/>
          </a:xfrm>
          <a:custGeom>
            <a:gdLst>
              <a:gd fmla="*/ 561 w 3942" name="T0"/>
              <a:gd fmla="*/ 0 h 894" name="T1"/>
              <a:gd fmla="*/ 0 w 3942" name="T2"/>
              <a:gd fmla="*/ 447 h 894" name="T3"/>
              <a:gd fmla="*/ 561 w 3942" name="T4"/>
              <a:gd fmla="*/ 894 h 894" name="T5"/>
              <a:gd fmla="*/ 561 w 3942" name="T6"/>
              <a:gd fmla="*/ 832 h 894" name="T7"/>
              <a:gd fmla="*/ 3942 w 3942" name="T8"/>
              <a:gd fmla="*/ 832 h 894" name="T9"/>
              <a:gd fmla="*/ 3942 w 3942" name="T10"/>
              <a:gd fmla="*/ 62 h 894" name="T11"/>
              <a:gd fmla="*/ 561 w 3942" name="T12"/>
              <a:gd fmla="*/ 62 h 894" name="T13"/>
              <a:gd fmla="*/ 561 w 3942" name="T14"/>
              <a:gd fmla="*/ 0 h 89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894" w="3942">
                <a:moveTo>
                  <a:pt x="561" y="0"/>
                </a:moveTo>
                <a:lnTo>
                  <a:pt x="0" y="447"/>
                </a:lnTo>
                <a:lnTo>
                  <a:pt x="561" y="894"/>
                </a:lnTo>
                <a:lnTo>
                  <a:pt x="561" y="832"/>
                </a:lnTo>
                <a:lnTo>
                  <a:pt x="3942" y="832"/>
                </a:lnTo>
                <a:lnTo>
                  <a:pt x="3942" y="62"/>
                </a:lnTo>
                <a:lnTo>
                  <a:pt x="561" y="62"/>
                </a:lnTo>
                <a:lnTo>
                  <a:pt x="56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lang="th-TH">
              <a:cs typeface="+mn-ea"/>
              <a:sym typeface="+mn-lt"/>
            </a:endParaRPr>
          </a:p>
        </p:txBody>
      </p:sp>
      <p:sp>
        <p:nvSpPr>
          <p:cNvPr id="10" name="íŝ1iďé">
            <a:extLst>
              <a:ext uri="{FF2B5EF4-FFF2-40B4-BE49-F238E27FC236}">
                <a16:creationId xmlns:a16="http://schemas.microsoft.com/office/drawing/2014/main" id="{C30E43B8-C234-40F0-94F2-0AABB1751991}"/>
              </a:ext>
            </a:extLst>
          </p:cNvPr>
          <p:cNvSpPr/>
          <p:nvPr/>
        </p:nvSpPr>
        <p:spPr bwMode="auto">
          <a:xfrm>
            <a:off x="4632959" y="3902968"/>
            <a:ext cx="2875627" cy="673516"/>
          </a:xfrm>
          <a:custGeom>
            <a:gdLst>
              <a:gd fmla="*/ 3817 w 3817" name="T0"/>
              <a:gd fmla="*/ 447 h 894" name="T1"/>
              <a:gd fmla="*/ 3266 w 3817" name="T2"/>
              <a:gd fmla="*/ 0 h 894" name="T3"/>
              <a:gd fmla="*/ 3266 w 3817" name="T4"/>
              <a:gd fmla="*/ 62 h 894" name="T5"/>
              <a:gd fmla="*/ 0 w 3817" name="T6"/>
              <a:gd fmla="*/ 62 h 894" name="T7"/>
              <a:gd fmla="*/ 0 w 3817" name="T8"/>
              <a:gd fmla="*/ 832 h 894" name="T9"/>
              <a:gd fmla="*/ 3266 w 3817" name="T10"/>
              <a:gd fmla="*/ 832 h 894" name="T11"/>
              <a:gd fmla="*/ 3266 w 3817" name="T12"/>
              <a:gd fmla="*/ 894 h 894" name="T13"/>
              <a:gd fmla="*/ 3817 w 3817" name="T14"/>
              <a:gd fmla="*/ 447 h 89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894" w="3817">
                <a:moveTo>
                  <a:pt x="3817" y="447"/>
                </a:moveTo>
                <a:lnTo>
                  <a:pt x="3266" y="0"/>
                </a:lnTo>
                <a:lnTo>
                  <a:pt x="3266" y="62"/>
                </a:lnTo>
                <a:lnTo>
                  <a:pt x="0" y="62"/>
                </a:lnTo>
                <a:lnTo>
                  <a:pt x="0" y="832"/>
                </a:lnTo>
                <a:lnTo>
                  <a:pt x="3266" y="832"/>
                </a:lnTo>
                <a:lnTo>
                  <a:pt x="3266" y="894"/>
                </a:lnTo>
                <a:lnTo>
                  <a:pt x="3817" y="4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lang="th-TH">
              <a:cs typeface="+mn-ea"/>
              <a:sym typeface="+mn-lt"/>
            </a:endParaRPr>
          </a:p>
        </p:txBody>
      </p:sp>
      <p:sp>
        <p:nvSpPr>
          <p:cNvPr id="11" name="iṡľíḑê">
            <a:extLst>
              <a:ext uri="{FF2B5EF4-FFF2-40B4-BE49-F238E27FC236}">
                <a16:creationId xmlns:a16="http://schemas.microsoft.com/office/drawing/2014/main" id="{535DD92F-3BEE-4028-B95A-2AF318950996}"/>
              </a:ext>
            </a:extLst>
          </p:cNvPr>
          <p:cNvSpPr/>
          <p:nvPr/>
        </p:nvSpPr>
        <p:spPr bwMode="auto">
          <a:xfrm>
            <a:off x="4467970" y="4804002"/>
            <a:ext cx="2923090" cy="673516"/>
          </a:xfrm>
          <a:custGeom>
            <a:gdLst>
              <a:gd fmla="*/ 562 w 3880" name="T0"/>
              <a:gd fmla="*/ 0 h 894" name="T1"/>
              <a:gd fmla="*/ 0 w 3880" name="T2"/>
              <a:gd fmla="*/ 447 h 894" name="T3"/>
              <a:gd fmla="*/ 562 w 3880" name="T4"/>
              <a:gd fmla="*/ 894 h 894" name="T5"/>
              <a:gd fmla="*/ 562 w 3880" name="T6"/>
              <a:gd fmla="*/ 831 h 894" name="T7"/>
              <a:gd fmla="*/ 3880 w 3880" name="T8"/>
              <a:gd fmla="*/ 831 h 894" name="T9"/>
              <a:gd fmla="*/ 3880 w 3880" name="T10"/>
              <a:gd fmla="*/ 62 h 894" name="T11"/>
              <a:gd fmla="*/ 562 w 3880" name="T12"/>
              <a:gd fmla="*/ 62 h 894" name="T13"/>
              <a:gd fmla="*/ 562 w 3880" name="T14"/>
              <a:gd fmla="*/ 0 h 89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894" w="3880">
                <a:moveTo>
                  <a:pt x="562" y="0"/>
                </a:moveTo>
                <a:lnTo>
                  <a:pt x="0" y="447"/>
                </a:lnTo>
                <a:lnTo>
                  <a:pt x="562" y="894"/>
                </a:lnTo>
                <a:lnTo>
                  <a:pt x="562" y="831"/>
                </a:lnTo>
                <a:lnTo>
                  <a:pt x="3880" y="831"/>
                </a:lnTo>
                <a:lnTo>
                  <a:pt x="3880" y="62"/>
                </a:lnTo>
                <a:lnTo>
                  <a:pt x="562" y="62"/>
                </a:lnTo>
                <a:lnTo>
                  <a:pt x="56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rmAutofit/>
          </a:bodyPr>
          <a:lstStyle/>
          <a:p>
            <a:endParaRPr lang="th-TH">
              <a:cs typeface="+mn-ea"/>
              <a:sym typeface="+mn-lt"/>
            </a:endParaRPr>
          </a:p>
        </p:txBody>
      </p:sp>
      <p:sp>
        <p:nvSpPr>
          <p:cNvPr id="12" name="ïs1íḍê">
            <a:extLst>
              <a:ext uri="{FF2B5EF4-FFF2-40B4-BE49-F238E27FC236}">
                <a16:creationId xmlns:a16="http://schemas.microsoft.com/office/drawing/2014/main" id="{47CCACAE-5BA6-49B5-A194-3C48712556DB}"/>
              </a:ext>
            </a:extLst>
          </p:cNvPr>
          <p:cNvSpPr/>
          <p:nvPr/>
        </p:nvSpPr>
        <p:spPr>
          <a:xfrm>
            <a:off x="4494706" y="2155756"/>
            <a:ext cx="2574953" cy="567171"/>
          </a:xfrm>
          <a:prstGeom prst="rect">
            <a:avLst/>
          </a:prstGeom>
        </p:spPr>
        <p:txBody>
          <a:bodyPr anchor="ctr" anchorCtr="0" bIns="45720" lIns="91440" rIns="91440" tIns="45720" wrap="square">
            <a:normAutofit/>
          </a:bodyPr>
          <a:lstStyle/>
          <a:p>
            <a:pPr algn="ctr" defTabSz="914378" lvl="0">
              <a:spcBef>
                <a:spcPct val="0"/>
              </a:spcBef>
              <a:defRPr/>
            </a:pPr>
            <a:r>
              <a:rPr altLang="en-US" lang="zh-CN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3" name="ïSļîḓè">
            <a:extLst>
              <a:ext uri="{FF2B5EF4-FFF2-40B4-BE49-F238E27FC236}">
                <a16:creationId xmlns:a16="http://schemas.microsoft.com/office/drawing/2014/main" id="{598E12FB-B831-4BB1-A3F5-D3BFFC5F1487}"/>
              </a:ext>
            </a:extLst>
          </p:cNvPr>
          <p:cNvSpPr/>
          <p:nvPr/>
        </p:nvSpPr>
        <p:spPr>
          <a:xfrm>
            <a:off x="4910277" y="3055104"/>
            <a:ext cx="2574953" cy="567171"/>
          </a:xfrm>
          <a:prstGeom prst="rect">
            <a:avLst/>
          </a:prstGeom>
        </p:spPr>
        <p:txBody>
          <a:bodyPr anchor="ctr" anchorCtr="0" bIns="45720" lIns="91440" rIns="91440" tIns="45720" wrap="square">
            <a:normAutofit/>
          </a:bodyPr>
          <a:lstStyle/>
          <a:p>
            <a:pPr algn="ctr" defTabSz="914378" lvl="0">
              <a:spcBef>
                <a:spcPct val="0"/>
              </a:spcBef>
              <a:defRPr/>
            </a:pPr>
            <a:r>
              <a:rPr altLang="en-US" lang="zh-CN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i$ḻide">
            <a:extLst>
              <a:ext uri="{FF2B5EF4-FFF2-40B4-BE49-F238E27FC236}">
                <a16:creationId xmlns:a16="http://schemas.microsoft.com/office/drawing/2014/main" id="{4ACFB70B-DF3F-4066-B48F-F9DD5732C46B}"/>
              </a:ext>
            </a:extLst>
          </p:cNvPr>
          <p:cNvSpPr/>
          <p:nvPr/>
        </p:nvSpPr>
        <p:spPr>
          <a:xfrm>
            <a:off x="4632959" y="3949676"/>
            <a:ext cx="2574953" cy="567171"/>
          </a:xfrm>
          <a:prstGeom prst="rect">
            <a:avLst/>
          </a:prstGeom>
        </p:spPr>
        <p:txBody>
          <a:bodyPr anchor="ctr" anchorCtr="0" bIns="45720" lIns="91440" rIns="91440" tIns="45720" wrap="square">
            <a:normAutofit/>
          </a:bodyPr>
          <a:lstStyle/>
          <a:p>
            <a:pPr algn="ctr" defTabSz="914378" lvl="0">
              <a:spcBef>
                <a:spcPct val="0"/>
              </a:spcBef>
              <a:defRPr/>
            </a:pPr>
            <a:r>
              <a:rPr altLang="en-US" lang="zh-CN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íslîḋê">
            <a:extLst>
              <a:ext uri="{FF2B5EF4-FFF2-40B4-BE49-F238E27FC236}">
                <a16:creationId xmlns:a16="http://schemas.microsoft.com/office/drawing/2014/main" id="{F64F40DE-3DD4-4E9A-B8F4-C27427A6CE93}"/>
              </a:ext>
            </a:extLst>
          </p:cNvPr>
          <p:cNvSpPr/>
          <p:nvPr/>
        </p:nvSpPr>
        <p:spPr>
          <a:xfrm>
            <a:off x="4816107" y="4845507"/>
            <a:ext cx="2574953" cy="567171"/>
          </a:xfrm>
          <a:prstGeom prst="rect">
            <a:avLst/>
          </a:prstGeom>
        </p:spPr>
        <p:txBody>
          <a:bodyPr anchor="ctr" anchorCtr="0" bIns="45720" lIns="91440" rIns="91440" tIns="45720" wrap="square">
            <a:normAutofit/>
          </a:bodyPr>
          <a:lstStyle/>
          <a:p>
            <a:pPr algn="ctr" defTabSz="914378" lvl="0">
              <a:spcBef>
                <a:spcPct val="0"/>
              </a:spcBef>
              <a:defRPr/>
            </a:pPr>
            <a:r>
              <a:rPr altLang="en-US" lang="zh-CN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20EAAE25-7BC1-4674-B6CB-3EA6A001733C}"/>
              </a:ext>
            </a:extLst>
          </p:cNvPr>
          <p:cNvCxnSpPr/>
          <p:nvPr/>
        </p:nvCxnSpPr>
        <p:spPr>
          <a:xfrm>
            <a:off x="1252821" y="3628740"/>
            <a:ext cx="2339577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ïṥļiḍè">
            <a:extLst>
              <a:ext uri="{FF2B5EF4-FFF2-40B4-BE49-F238E27FC236}">
                <a16:creationId xmlns:a16="http://schemas.microsoft.com/office/drawing/2014/main" id="{1F324C58-047E-45CC-84F3-0241B315DE56}"/>
              </a:ext>
            </a:extLst>
          </p:cNvPr>
          <p:cNvGrpSpPr/>
          <p:nvPr/>
        </p:nvGrpSpPr>
        <p:grpSpPr>
          <a:xfrm>
            <a:off x="1249073" y="2563341"/>
            <a:ext cx="2174082" cy="957169"/>
            <a:chOff x="2082804" y="1329817"/>
            <a:chExt cx="2334087" cy="1071640"/>
          </a:xfrm>
        </p:grpSpPr>
        <p:sp>
          <p:nvSpPr>
            <p:cNvPr id="41" name="ïṡľïḍè">
              <a:extLst>
                <a:ext uri="{FF2B5EF4-FFF2-40B4-BE49-F238E27FC236}">
                  <a16:creationId xmlns:a16="http://schemas.microsoft.com/office/drawing/2014/main" id="{AFE63BE6-7512-4B4C-B599-65723334F9FC}"/>
                </a:ext>
              </a:extLst>
            </p:cNvPr>
            <p:cNvSpPr txBox="1"/>
            <p:nvPr/>
          </p:nvSpPr>
          <p:spPr>
            <a:xfrm>
              <a:off x="2082804" y="1677152"/>
              <a:ext cx="2334087" cy="724305"/>
            </a:xfrm>
            <a:prstGeom prst="rect">
              <a:avLst/>
            </a:prstGeom>
            <a:noFill/>
          </p:spPr>
          <p:txBody>
            <a:bodyPr anchor="t" anchorCtr="0" bIns="0" lIns="144000" rIns="144000" tIns="0" wrap="square">
              <a:normAutofit/>
            </a:bodyPr>
            <a:lstStyle/>
            <a:p>
              <a:pPr algn="ctr" defTabSz="914400" lv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zh-CN" 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42" name="iṩļíďé">
              <a:extLst>
                <a:ext uri="{FF2B5EF4-FFF2-40B4-BE49-F238E27FC236}">
                  <a16:creationId xmlns:a16="http://schemas.microsoft.com/office/drawing/2014/main" id="{6F244086-B5BD-4DB6-AAAA-85CEC164F1AB}"/>
                </a:ext>
              </a:extLst>
            </p:cNvPr>
            <p:cNvSpPr/>
            <p:nvPr/>
          </p:nvSpPr>
          <p:spPr>
            <a:xfrm>
              <a:off x="2082804" y="1329817"/>
              <a:ext cx="2334087" cy="335557"/>
            </a:xfrm>
            <a:prstGeom prst="rect">
              <a:avLst/>
            </a:prstGeom>
          </p:spPr>
          <p:txBody>
            <a:bodyPr anchor="t" anchorCtr="0" bIns="0" lIns="144000" rIns="144000" tIns="0" wrap="none">
              <a:normAutofit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lang="zh-CN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2" name="îşḷidé">
            <a:extLst>
              <a:ext uri="{FF2B5EF4-FFF2-40B4-BE49-F238E27FC236}">
                <a16:creationId xmlns:a16="http://schemas.microsoft.com/office/drawing/2014/main" id="{1F37396D-DF79-4C9C-8940-BC6B7172CB4F}"/>
              </a:ext>
            </a:extLst>
          </p:cNvPr>
          <p:cNvGrpSpPr/>
          <p:nvPr/>
        </p:nvGrpSpPr>
        <p:grpSpPr>
          <a:xfrm>
            <a:off x="1968748" y="1640222"/>
            <a:ext cx="734730" cy="734729"/>
            <a:chOff x="1471472" y="2647236"/>
            <a:chExt cx="822599" cy="822598"/>
          </a:xfrm>
        </p:grpSpPr>
        <p:sp>
          <p:nvSpPr>
            <p:cNvPr id="39" name="íšľîďe">
              <a:extLst>
                <a:ext uri="{FF2B5EF4-FFF2-40B4-BE49-F238E27FC236}">
                  <a16:creationId xmlns:a16="http://schemas.microsoft.com/office/drawing/2014/main" id="{7D4DFE00-D03D-4A84-ABB2-4A7E9F1F3367}"/>
                </a:ext>
              </a:extLst>
            </p:cNvPr>
            <p:cNvSpPr/>
            <p:nvPr/>
          </p:nvSpPr>
          <p:spPr>
            <a:xfrm>
              <a:off x="1471472" y="2647236"/>
              <a:ext cx="822599" cy="822598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bg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iṣ1ïdê">
              <a:extLst>
                <a:ext uri="{FF2B5EF4-FFF2-40B4-BE49-F238E27FC236}">
                  <a16:creationId xmlns:a16="http://schemas.microsoft.com/office/drawing/2014/main" id="{C96BBE9A-63EE-4E3E-916E-215771CF985B}"/>
                </a:ext>
              </a:extLst>
            </p:cNvPr>
            <p:cNvSpPr/>
            <p:nvPr/>
          </p:nvSpPr>
          <p:spPr bwMode="auto">
            <a:xfrm>
              <a:off x="1675909" y="2814062"/>
              <a:ext cx="413724" cy="488946"/>
            </a:xfrm>
            <a:custGeom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b="b" l="0" r="r" t="0"/>
              <a:pathLst>
                <a:path h="296" w="250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îSľiďe">
            <a:extLst>
              <a:ext uri="{FF2B5EF4-FFF2-40B4-BE49-F238E27FC236}">
                <a16:creationId xmlns:a16="http://schemas.microsoft.com/office/drawing/2014/main" id="{4D30761A-0AC8-4B80-ACAC-CDD16F8ABDA4}"/>
              </a:ext>
            </a:extLst>
          </p:cNvPr>
          <p:cNvGrpSpPr/>
          <p:nvPr/>
        </p:nvGrpSpPr>
        <p:grpSpPr>
          <a:xfrm>
            <a:off x="1249073" y="4922770"/>
            <a:ext cx="2174082" cy="957169"/>
            <a:chOff x="2082804" y="1329817"/>
            <a:chExt cx="2334087" cy="1071640"/>
          </a:xfrm>
        </p:grpSpPr>
        <p:sp>
          <p:nvSpPr>
            <p:cNvPr id="37" name="ïšlidè">
              <a:extLst>
                <a:ext uri="{FF2B5EF4-FFF2-40B4-BE49-F238E27FC236}">
                  <a16:creationId xmlns:a16="http://schemas.microsoft.com/office/drawing/2014/main" id="{B79EEEA1-3D82-40CA-BA38-D983CB5B735A}"/>
                </a:ext>
              </a:extLst>
            </p:cNvPr>
            <p:cNvSpPr txBox="1"/>
            <p:nvPr/>
          </p:nvSpPr>
          <p:spPr>
            <a:xfrm>
              <a:off x="2082804" y="1677152"/>
              <a:ext cx="2334087" cy="724305"/>
            </a:xfrm>
            <a:prstGeom prst="rect">
              <a:avLst/>
            </a:prstGeom>
            <a:noFill/>
          </p:spPr>
          <p:txBody>
            <a:bodyPr anchor="t" anchorCtr="0" bIns="0" lIns="144000" rIns="144000" tIns="0" wrap="square">
              <a:normAutofit/>
            </a:bodyPr>
            <a:lstStyle/>
            <a:p>
              <a:pPr algn="ctr" defTabSz="914400" lvl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altLang="zh-CN" lang="en-US" sz="11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38" name="îṡḷíḑe">
              <a:extLst>
                <a:ext uri="{FF2B5EF4-FFF2-40B4-BE49-F238E27FC236}">
                  <a16:creationId xmlns:a16="http://schemas.microsoft.com/office/drawing/2014/main" id="{1C071A21-FAC4-4340-99EF-936A8334A3F5}"/>
                </a:ext>
              </a:extLst>
            </p:cNvPr>
            <p:cNvSpPr/>
            <p:nvPr/>
          </p:nvSpPr>
          <p:spPr>
            <a:xfrm>
              <a:off x="2082804" y="1329817"/>
              <a:ext cx="2334087" cy="335557"/>
            </a:xfrm>
            <a:prstGeom prst="rect">
              <a:avLst/>
            </a:prstGeom>
          </p:spPr>
          <p:txBody>
            <a:bodyPr anchor="t" anchorCtr="0" bIns="0" lIns="144000" rIns="144000" tIns="0" wrap="none">
              <a:normAutofit/>
            </a:bodyPr>
            <a:lstStyle/>
            <a:p>
              <a:pPr algn="ctr" defTabSz="914378" lvl="0">
                <a:spcBef>
                  <a:spcPct val="0"/>
                </a:spcBef>
                <a:defRPr/>
              </a:pPr>
              <a:r>
                <a:rPr altLang="en-US" lang="zh-CN"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4" name="îšlîḍe">
            <a:extLst>
              <a:ext uri="{FF2B5EF4-FFF2-40B4-BE49-F238E27FC236}">
                <a16:creationId xmlns:a16="http://schemas.microsoft.com/office/drawing/2014/main" id="{9CADAA9B-F92D-4089-BA69-1A23AA3B9CDA}"/>
              </a:ext>
            </a:extLst>
          </p:cNvPr>
          <p:cNvGrpSpPr/>
          <p:nvPr/>
        </p:nvGrpSpPr>
        <p:grpSpPr>
          <a:xfrm>
            <a:off x="1968748" y="3999651"/>
            <a:ext cx="734730" cy="734729"/>
            <a:chOff x="1471472" y="2647236"/>
            <a:chExt cx="822599" cy="822598"/>
          </a:xfrm>
        </p:grpSpPr>
        <p:sp>
          <p:nvSpPr>
            <p:cNvPr id="35" name="îšļiḓe">
              <a:extLst>
                <a:ext uri="{FF2B5EF4-FFF2-40B4-BE49-F238E27FC236}">
                  <a16:creationId xmlns:a16="http://schemas.microsoft.com/office/drawing/2014/main" id="{63A4F939-33B6-453C-9595-1204A649151B}"/>
                </a:ext>
              </a:extLst>
            </p:cNvPr>
            <p:cNvSpPr/>
            <p:nvPr/>
          </p:nvSpPr>
          <p:spPr>
            <a:xfrm>
              <a:off x="1471472" y="2647236"/>
              <a:ext cx="822599" cy="822598"/>
            </a:xfrm>
            <a:prstGeom prst="ellipse">
              <a:avLst/>
            </a:prstGeom>
            <a:solidFill>
              <a:srgbClr val="000000"/>
            </a:solidFill>
            <a:ln w="57150">
              <a:solidFill>
                <a:schemeClr val="bg1"/>
              </a:solidFill>
              <a:prstDash val="solid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îšliďe">
              <a:extLst>
                <a:ext uri="{FF2B5EF4-FFF2-40B4-BE49-F238E27FC236}">
                  <a16:creationId xmlns:a16="http://schemas.microsoft.com/office/drawing/2014/main" id="{F6FD7CA1-8A7B-48E1-8EA8-226CE13B7F29}"/>
                </a:ext>
              </a:extLst>
            </p:cNvPr>
            <p:cNvSpPr/>
            <p:nvPr/>
          </p:nvSpPr>
          <p:spPr bwMode="auto">
            <a:xfrm>
              <a:off x="1675909" y="2814062"/>
              <a:ext cx="413724" cy="488946"/>
            </a:xfrm>
            <a:custGeom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b="b" l="0" r="r" t="0"/>
              <a:pathLst>
                <a:path h="296" w="250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7D67371-BDA5-4F7D-B6F8-B33E85A83484}"/>
              </a:ext>
            </a:extLst>
          </p:cNvPr>
          <p:cNvCxnSpPr/>
          <p:nvPr/>
        </p:nvCxnSpPr>
        <p:spPr>
          <a:xfrm>
            <a:off x="8603348" y="3628740"/>
            <a:ext cx="2339578" cy="0"/>
          </a:xfrm>
          <a:prstGeom prst="line">
            <a:avLst/>
          </a:prstGeom>
          <a:ln cap="rnd" w="3175">
            <a:solidFill>
              <a:schemeClr val="bg1">
                <a:lumMod val="75000"/>
              </a:schemeClr>
            </a:solidFill>
            <a:prstDash val="dash"/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ïṧliḍé">
            <a:extLst>
              <a:ext uri="{FF2B5EF4-FFF2-40B4-BE49-F238E27FC236}">
                <a16:creationId xmlns:a16="http://schemas.microsoft.com/office/drawing/2014/main" id="{2E3F38CC-66CC-45D2-B411-BBD6F2798DA1}"/>
              </a:ext>
            </a:extLst>
          </p:cNvPr>
          <p:cNvSpPr txBox="1"/>
          <p:nvPr/>
        </p:nvSpPr>
        <p:spPr>
          <a:xfrm>
            <a:off x="8599601" y="2873574"/>
            <a:ext cx="2174083" cy="646936"/>
          </a:xfrm>
          <a:prstGeom prst="rect">
            <a:avLst/>
          </a:prstGeom>
          <a:noFill/>
        </p:spPr>
        <p:txBody>
          <a:bodyPr anchor="t" anchorCtr="0" bIns="45720" lIns="91440" rIns="91440" tIns="45720" wrap="square">
            <a:normAutofit/>
          </a:bodyPr>
          <a:lstStyle/>
          <a:p>
            <a:pPr algn="ctr" defTabSz="914400" lvl="0">
              <a:lnSpc>
                <a:spcPct val="120000"/>
              </a:lnSpc>
              <a:spcBef>
                <a:spcPct val="0"/>
              </a:spcBef>
              <a:defRPr/>
            </a:pPr>
            <a:r>
              <a:rPr altLang="zh-CN" 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29" name="ïšlîḋé">
            <a:extLst>
              <a:ext uri="{FF2B5EF4-FFF2-40B4-BE49-F238E27FC236}">
                <a16:creationId xmlns:a16="http://schemas.microsoft.com/office/drawing/2014/main" id="{0466BD4D-7AEA-48EF-BA5A-B1B8D49A945E}"/>
              </a:ext>
            </a:extLst>
          </p:cNvPr>
          <p:cNvSpPr/>
          <p:nvPr/>
        </p:nvSpPr>
        <p:spPr>
          <a:xfrm>
            <a:off x="8599601" y="2479759"/>
            <a:ext cx="2284057" cy="383295"/>
          </a:xfrm>
          <a:prstGeom prst="rect">
            <a:avLst/>
          </a:prstGeom>
        </p:spPr>
        <p:txBody>
          <a:bodyPr anchor="t" anchorCtr="0" bIns="45720" lIns="91440" rIns="91440" tIns="45720" wrap="square">
            <a:normAutofit/>
          </a:bodyPr>
          <a:lstStyle/>
          <a:p>
            <a:pPr algn="ctr" defTabSz="914378" lvl="0">
              <a:spcBef>
                <a:spcPct val="0"/>
              </a:spcBef>
              <a:defRPr/>
            </a:pPr>
            <a:r>
              <a:rPr altLang="en-US" lang="zh-CN"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iṧľiḓé">
            <a:extLst>
              <a:ext uri="{FF2B5EF4-FFF2-40B4-BE49-F238E27FC236}">
                <a16:creationId xmlns:a16="http://schemas.microsoft.com/office/drawing/2014/main" id="{1BD156CA-B71E-4E9C-9662-D3F967C191B5}"/>
              </a:ext>
            </a:extLst>
          </p:cNvPr>
          <p:cNvSpPr/>
          <p:nvPr/>
        </p:nvSpPr>
        <p:spPr>
          <a:xfrm>
            <a:off x="9319275" y="1640222"/>
            <a:ext cx="734730" cy="734729"/>
          </a:xfrm>
          <a:prstGeom prst="ellipse">
            <a:avLst/>
          </a:prstGeom>
          <a:solidFill>
            <a:srgbClr val="000000"/>
          </a:solidFill>
          <a:ln w="57150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ïšlíde">
            <a:extLst>
              <a:ext uri="{FF2B5EF4-FFF2-40B4-BE49-F238E27FC236}">
                <a16:creationId xmlns:a16="http://schemas.microsoft.com/office/drawing/2014/main" id="{032A7234-52DF-4773-881C-5B77CAD0DF89}"/>
              </a:ext>
            </a:extLst>
          </p:cNvPr>
          <p:cNvSpPr/>
          <p:nvPr/>
        </p:nvSpPr>
        <p:spPr bwMode="auto">
          <a:xfrm>
            <a:off x="9501874" y="1789228"/>
            <a:ext cx="369531" cy="436717"/>
          </a:xfrm>
          <a:custGeom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b="b" l="0" r="r" t="0"/>
            <a:pathLst>
              <a:path h="296" w="250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îSḻïḋè">
            <a:extLst>
              <a:ext uri="{FF2B5EF4-FFF2-40B4-BE49-F238E27FC236}">
                <a16:creationId xmlns:a16="http://schemas.microsoft.com/office/drawing/2014/main" id="{14457795-8D58-4251-ABA6-C24B1BE1925A}"/>
              </a:ext>
            </a:extLst>
          </p:cNvPr>
          <p:cNvSpPr txBox="1"/>
          <p:nvPr/>
        </p:nvSpPr>
        <p:spPr>
          <a:xfrm>
            <a:off x="8599601" y="5233003"/>
            <a:ext cx="2174083" cy="646936"/>
          </a:xfrm>
          <a:prstGeom prst="rect">
            <a:avLst/>
          </a:prstGeom>
          <a:noFill/>
        </p:spPr>
        <p:txBody>
          <a:bodyPr anchor="t" anchorCtr="0" bIns="45720" lIns="91440" rIns="91440" tIns="45720" wrap="square">
            <a:normAutofit/>
          </a:bodyPr>
          <a:lstStyle/>
          <a:p>
            <a:pPr algn="ctr" defTabSz="914400" lvl="0">
              <a:lnSpc>
                <a:spcPct val="120000"/>
              </a:lnSpc>
              <a:spcBef>
                <a:spcPct val="0"/>
              </a:spcBef>
              <a:defRPr/>
            </a:pPr>
            <a:r>
              <a:rPr altLang="zh-CN" lang="en-US" sz="110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25" name="îṥḻiḍè">
            <a:extLst>
              <a:ext uri="{FF2B5EF4-FFF2-40B4-BE49-F238E27FC236}">
                <a16:creationId xmlns:a16="http://schemas.microsoft.com/office/drawing/2014/main" id="{005E0662-429B-44AC-976F-4BBB89C48F89}"/>
              </a:ext>
            </a:extLst>
          </p:cNvPr>
          <p:cNvSpPr/>
          <p:nvPr/>
        </p:nvSpPr>
        <p:spPr>
          <a:xfrm>
            <a:off x="8544080" y="4793751"/>
            <a:ext cx="2339578" cy="428732"/>
          </a:xfrm>
          <a:prstGeom prst="rect">
            <a:avLst/>
          </a:prstGeom>
        </p:spPr>
        <p:txBody>
          <a:bodyPr anchor="t" anchorCtr="0" bIns="45720" lIns="91440" rIns="91440" tIns="45720" wrap="square">
            <a:normAutofit/>
          </a:bodyPr>
          <a:lstStyle/>
          <a:p>
            <a:pPr algn="ctr" defTabSz="914378" lvl="0">
              <a:spcBef>
                <a:spcPct val="0"/>
              </a:spcBef>
              <a:defRPr/>
            </a:pPr>
            <a:r>
              <a:rPr altLang="en-US" lang="zh-CN"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iṥḻiḑé">
            <a:extLst>
              <a:ext uri="{FF2B5EF4-FFF2-40B4-BE49-F238E27FC236}">
                <a16:creationId xmlns:a16="http://schemas.microsoft.com/office/drawing/2014/main" id="{D30C346B-1EA3-4F9B-AC56-BF2F339DC249}"/>
              </a:ext>
            </a:extLst>
          </p:cNvPr>
          <p:cNvSpPr/>
          <p:nvPr/>
        </p:nvSpPr>
        <p:spPr>
          <a:xfrm>
            <a:off x="9319275" y="3999650"/>
            <a:ext cx="734730" cy="734729"/>
          </a:xfrm>
          <a:prstGeom prst="ellipse">
            <a:avLst/>
          </a:prstGeom>
          <a:solidFill>
            <a:srgbClr val="000000"/>
          </a:solidFill>
          <a:ln w="57150">
            <a:solidFill>
              <a:schemeClr val="bg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ïşḷïďê">
            <a:extLst>
              <a:ext uri="{FF2B5EF4-FFF2-40B4-BE49-F238E27FC236}">
                <a16:creationId xmlns:a16="http://schemas.microsoft.com/office/drawing/2014/main" id="{0EEB587E-1A2A-474A-9C03-53F362A9B294}"/>
              </a:ext>
            </a:extLst>
          </p:cNvPr>
          <p:cNvSpPr/>
          <p:nvPr/>
        </p:nvSpPr>
        <p:spPr bwMode="auto">
          <a:xfrm>
            <a:off x="9501874" y="4148656"/>
            <a:ext cx="369531" cy="436717"/>
          </a:xfrm>
          <a:custGeom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b="b" l="0" r="r" t="0"/>
            <a:pathLst>
              <a:path h="296" w="250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 bIns="45720" lIns="91440" rIns="91440" tIns="45720" wrap="square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E3E603D5-D58D-47EE-8C49-2D01318D6D7F}"/>
              </a:ext>
            </a:extLst>
          </p:cNvPr>
          <p:cNvSpPr/>
          <p:nvPr/>
        </p:nvSpPr>
        <p:spPr>
          <a:xfrm>
            <a:off x="545836" y="391589"/>
            <a:ext cx="436428" cy="462513"/>
          </a:xfrm>
          <a:prstGeom prst="ellipse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DF6BDA3-DB3C-4B14-8188-256A9E44F2CB}"/>
              </a:ext>
            </a:extLst>
          </p:cNvPr>
          <p:cNvSpPr txBox="1"/>
          <p:nvPr/>
        </p:nvSpPr>
        <p:spPr>
          <a:xfrm>
            <a:off x="1099595" y="391589"/>
            <a:ext cx="295815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cs typeface="+mn-ea"/>
                <a:sym typeface="+mn-lt"/>
              </a:rPr>
              <a:t>单击添加标题</a:t>
            </a:r>
          </a:p>
        </p:txBody>
      </p:sp>
    </p:spTree>
    <p:extLst>
      <p:ext uri="{BB962C8B-B14F-4D97-AF65-F5344CB8AC3E}">
        <p14:creationId val="3387767036"/>
      </p:ext>
    </p:extLst>
  </p:cSld>
  <p:clrMapOvr>
    <a:masterClrMapping/>
  </p:clrMapOvr>
  <mc:AlternateContent>
    <mc:Choice Requires="p14">
      <p:transition advClick="0" p14:dur="1500" spd="slow">
        <p:random/>
      </p:transition>
    </mc:Choice>
    <mc:Fallback>
      <p:transition advClick="0"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8" nodeType="clickPar">
                      <p:stCondLst>
                        <p:cond delay="indefinite"/>
                      </p:stCondLst>
                      <p:childTnLst>
                        <p:par>
                          <p:cTn fill="hold" id="3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9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28"/>
      <p:bldP grpId="0" spid="29"/>
      <p:bldP grpId="0" spid="26"/>
      <p:bldP grpId="0" spid="27"/>
      <p:bldP grpId="0" spid="24"/>
      <p:bldP grpId="0" spid="25"/>
      <p:bldP grpId="0" spid="22"/>
      <p:bldP grpId="0" spid="23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bdmyjngr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269</Paragraphs>
  <Slides>26</Slides>
  <Notes>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8">
      <vt:lpstr>Arial</vt:lpstr>
      <vt:lpstr>微软雅黑</vt:lpstr>
      <vt:lpstr>仓耳玄三M W05</vt:lpstr>
      <vt:lpstr>Calibri</vt:lpstr>
      <vt:lpstr>Calibri Light</vt:lpstr>
      <vt:lpstr>等线 Light</vt:lpstr>
      <vt:lpstr>等线</vt:lpstr>
      <vt:lpstr>Agency FB</vt:lpstr>
      <vt:lpstr>Meiryo</vt:lpstr>
      <vt:lpstr>Arial Narrow</vt:lpstr>
      <vt:lpstr>宋体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2022-03-20T11:22:56Z</dcterms:created>
  <cp:lastPrinted>2022-03-20T11:22:56Z</cp:lastPrinted>
  <dcterms:modified xsi:type="dcterms:W3CDTF">2022-03-20T03:32:33Z</dcterms:modified>
  <cp:revision>1</cp:revision>
</cp:coreProperties>
</file>