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27" r:id="rId2"/>
  </p:sldMasterIdLst>
  <p:notesMasterIdLst>
    <p:notesMasterId r:id="rId3"/>
  </p:notesMasterIdLst>
  <p:sldIdLst>
    <p:sldId id="278" r:id="rId4"/>
    <p:sldId id="308" r:id="rId5"/>
    <p:sldId id="275" r:id="rId6"/>
    <p:sldId id="315" r:id="rId7"/>
    <p:sldId id="300" r:id="rId8"/>
    <p:sldId id="260" r:id="rId9"/>
    <p:sldId id="263" r:id="rId10"/>
    <p:sldId id="265" r:id="rId11"/>
    <p:sldId id="266" r:id="rId12"/>
    <p:sldId id="309" r:id="rId13"/>
    <p:sldId id="259" r:id="rId14"/>
    <p:sldId id="318" r:id="rId15"/>
    <p:sldId id="303" r:id="rId16"/>
    <p:sldId id="277" r:id="rId17"/>
    <p:sldId id="317" r:id="rId18"/>
    <p:sldId id="282" r:id="rId19"/>
    <p:sldId id="281" r:id="rId20"/>
    <p:sldId id="280" r:id="rId21"/>
    <p:sldId id="319" r:id="rId22"/>
    <p:sldId id="304" r:id="rId23"/>
    <p:sldId id="311" r:id="rId24"/>
    <p:sldId id="312" r:id="rId25"/>
    <p:sldId id="313" r:id="rId26"/>
    <p:sldId id="261"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5838" autoAdjust="0"/>
  </p:normalViewPr>
  <p:slideViewPr>
    <p:cSldViewPr snapToGrid="0">
      <p:cViewPr varScale="1">
        <p:scale>
          <a:sx n="108" d="100"/>
          <a:sy n="108" d="100"/>
        </p:scale>
        <p:origin x="576" y="102"/>
      </p:cViewPr>
      <p:guideLst/>
    </p:cSldViewPr>
  </p:slideViewPr>
  <p:notesTextViewPr>
    <p:cViewPr>
      <p:scale>
        <a:sx n="1" d="1"/>
        <a:sy n="1" d="1"/>
      </p:scale>
      <p:origin x="0" y="0"/>
    </p:cViewPr>
  </p:notesTextViewPr>
  <p:sorterViewPr>
    <p:cViewPr>
      <p:scale>
        <a:sx n="125" d="100"/>
        <a:sy n="125" d="100"/>
      </p:scale>
      <p:origin x="0" y="-1018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9" Target="tags/tag2.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6B402-E9C3-4352-A0BC-3CEFFA0065C1}" type="datetimeFigureOut">
              <a:rPr lang="zh-CN" altLang="en-US" smtClean="0"/>
              <a:t>2019/12/31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8FDD7-4139-4F7D-991D-0074B5192B00}" type="slidenum">
              <a:rPr lang="zh-CN" altLang="en-US" smtClean="0"/>
              <a:t>‹#›</a:t>
            </a:fld>
            <a:endParaRPr lang="zh-CN" altLang="en-US"/>
          </a:p>
        </p:txBody>
      </p:sp>
    </p:spTree>
    <p:extLst>
      <p:ext uri="{BB962C8B-B14F-4D97-AF65-F5344CB8AC3E}">
        <p14:creationId val="392336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877225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985638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15607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87216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9973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50493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418111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15601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935981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877961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76307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379226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30766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18316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88203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98692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007788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41568275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3098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728194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898615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28340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30433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107453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555602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0A0A0A"/>
        </a:solidFill>
        <a:effectLst/>
      </p:bgPr>
    </p:bg>
    <p:spTree>
      <p:nvGrpSpPr>
        <p:cNvPr id="1" name=""/>
        <p:cNvGrpSpPr/>
        <p:nvPr/>
      </p:nvGrpSpPr>
      <p:grpSpPr>
        <a:xfrm>
          <a:off x="0" y="0"/>
          <a:ext cx="0" cy="0"/>
        </a:xfrm>
      </p:grpSpPr>
    </p:spTree>
    <p:extLst>
      <p:ext uri="{BB962C8B-B14F-4D97-AF65-F5344CB8AC3E}">
        <p14:creationId val="10118279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277766655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170282149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16976483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194848816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341539731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Custom Layout">
    <p:spTree>
      <p:nvGrpSpPr>
        <p:cNvPr id="1" name=""/>
        <p:cNvGrpSpPr/>
        <p:nvPr/>
      </p:nvGrpSpPr>
      <p:grpSpPr>
        <a:xfrm>
          <a:off x="0" y="0"/>
          <a:ext cx="0" cy="0"/>
        </a:xfrm>
      </p:grpSpPr>
      <p:sp>
        <p:nvSpPr>
          <p:cNvPr id="13" name="Picture Placeholder 12"/>
          <p:cNvSpPr>
            <a:spLocks noGrp="1"/>
          </p:cNvSpPr>
          <p:nvPr>
            <p:ph type="pic" sz="quarter" idx="10"/>
          </p:nvPr>
        </p:nvSpPr>
        <p:spPr>
          <a:xfrm>
            <a:off x="3371144" y="-2398036"/>
            <a:ext cx="4790629" cy="4790629"/>
          </a:xfrm>
          <a:custGeom>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p:spPr>
        <p:txBody>
          <a:bodyPr wrap="square">
            <a:noAutofit/>
          </a:bodyPr>
          <a:lstStyle/>
          <a:p>
            <a:endParaRPr lang="en-US"/>
          </a:p>
        </p:txBody>
      </p:sp>
      <p:sp>
        <p:nvSpPr>
          <p:cNvPr id="19" name="Picture Placeholder 18"/>
          <p:cNvSpPr>
            <a:spLocks noGrp="1"/>
          </p:cNvSpPr>
          <p:nvPr>
            <p:ph type="pic" sz="quarter" idx="11"/>
          </p:nvPr>
        </p:nvSpPr>
        <p:spPr>
          <a:xfrm>
            <a:off x="6121319" y="352140"/>
            <a:ext cx="4790629" cy="4790629"/>
          </a:xfrm>
          <a:custGeom>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p:spPr>
        <p:txBody>
          <a:bodyPr wrap="square">
            <a:noAutofit/>
          </a:bodyPr>
          <a:lstStyle/>
          <a:p>
            <a:endParaRPr lang="en-US"/>
          </a:p>
        </p:txBody>
      </p:sp>
      <p:sp>
        <p:nvSpPr>
          <p:cNvPr id="20" name="Picture Placeholder 19"/>
          <p:cNvSpPr>
            <a:spLocks noGrp="1"/>
          </p:cNvSpPr>
          <p:nvPr>
            <p:ph type="pic" sz="quarter" idx="12"/>
          </p:nvPr>
        </p:nvSpPr>
        <p:spPr>
          <a:xfrm>
            <a:off x="8871494" y="-2398035"/>
            <a:ext cx="4790629" cy="4790629"/>
          </a:xfrm>
          <a:custGeom>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11621672" y="352139"/>
            <a:ext cx="4790629" cy="4790629"/>
          </a:xfrm>
          <a:custGeom>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p:spPr>
        <p:txBody>
          <a:bodyPr wrap="square">
            <a:noAutofit/>
          </a:bodyPr>
          <a:lstStyle/>
          <a:p>
            <a:endParaRPr lang="en-US"/>
          </a:p>
        </p:txBody>
      </p:sp>
      <p:sp>
        <p:nvSpPr>
          <p:cNvPr id="22" name="Picture Placeholder 21"/>
          <p:cNvSpPr>
            <a:spLocks noGrp="1"/>
          </p:cNvSpPr>
          <p:nvPr>
            <p:ph type="pic" sz="quarter" idx="14"/>
          </p:nvPr>
        </p:nvSpPr>
        <p:spPr>
          <a:xfrm>
            <a:off x="8871497" y="3102314"/>
            <a:ext cx="4790629" cy="4790629"/>
          </a:xfrm>
          <a:custGeom>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p:spPr>
        <p:txBody>
          <a:bodyPr wrap="square">
            <a:noAutofit/>
          </a:bodyPr>
          <a:lstStyle/>
          <a:p>
            <a:endParaRPr lang="en-US"/>
          </a:p>
        </p:txBody>
      </p:sp>
    </p:spTree>
    <p:extLst>
      <p:ext uri="{BB962C8B-B14F-4D97-AF65-F5344CB8AC3E}">
        <p14:creationId val="3439780874"/>
      </p:ext>
    </p:extLst>
  </p:cSld>
  <p:clrMapOvr>
    <a:masterClrMapping/>
  </p:clrMapOvr>
  <p:transition spd="med" advTm="1200">
    <p:pull/>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0" y="0"/>
            <a:ext cx="5206738" cy="6858000"/>
          </a:xfrm>
          <a:custGeom>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extLst>
      <p:ext uri="{BB962C8B-B14F-4D97-AF65-F5344CB8AC3E}">
        <p14:creationId val="1739307479"/>
      </p:ext>
    </p:extLst>
  </p:cSld>
  <p:clrMapOvr>
    <a:masterClrMapping/>
  </p:clrMapOvr>
  <p:transition spd="med" advTm="1200">
    <p:pull/>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246667" y="214460"/>
            <a:ext cx="7946796" cy="6429081"/>
          </a:xfrm>
          <a:custGeom>
            <a:gdLst>
              <a:gd name="connsiteX0" fmla="*/ 0 w 7946796"/>
              <a:gd name="connsiteY0" fmla="*/ 0 h 6429081"/>
              <a:gd name="connsiteX1" fmla="*/ 7946796 w 7946796"/>
              <a:gd name="connsiteY1" fmla="*/ 0 h 6429081"/>
              <a:gd name="connsiteX2" fmla="*/ 7946796 w 7946796"/>
              <a:gd name="connsiteY2" fmla="*/ 6429081 h 6429081"/>
              <a:gd name="connsiteX3" fmla="*/ 0 w 7946796"/>
              <a:gd name="connsiteY3" fmla="*/ 6429081 h 6429081"/>
            </a:gdLst>
            <a:cxnLst>
              <a:cxn ang="0">
                <a:pos x="connsiteX0" y="connsiteY0"/>
              </a:cxn>
              <a:cxn ang="0">
                <a:pos x="connsiteX1" y="connsiteY1"/>
              </a:cxn>
              <a:cxn ang="0">
                <a:pos x="connsiteX2" y="connsiteY2"/>
              </a:cxn>
              <a:cxn ang="0">
                <a:pos x="connsiteX3" y="connsiteY3"/>
              </a:cxn>
            </a:cxnLst>
            <a:rect l="l" t="t" r="r" b="b"/>
            <a:pathLst>
              <a:path w="7946795" h="6429081">
                <a:moveTo>
                  <a:pt x="0" y="0"/>
                </a:moveTo>
                <a:lnTo>
                  <a:pt x="7946796" y="0"/>
                </a:lnTo>
                <a:lnTo>
                  <a:pt x="7946796" y="6429081"/>
                </a:lnTo>
                <a:lnTo>
                  <a:pt x="0" y="6429081"/>
                </a:lnTo>
                <a:close/>
              </a:path>
            </a:pathLst>
          </a:custGeom>
        </p:spPr>
        <p:txBody>
          <a:bodyPr wrap="square">
            <a:noAutofit/>
          </a:bodyPr>
          <a:lstStyle/>
          <a:p>
            <a:endParaRPr lang="en-US"/>
          </a:p>
        </p:txBody>
      </p:sp>
    </p:spTree>
    <p:extLst>
      <p:ext uri="{BB962C8B-B14F-4D97-AF65-F5344CB8AC3E}">
        <p14:creationId val="933764855"/>
      </p:ext>
    </p:extLst>
  </p:cSld>
  <p:clrMapOvr>
    <a:masterClrMapping/>
  </p:clrMapOvr>
  <p:transition spd="med" advTm="1200">
    <p:pull/>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4216928" y="1681901"/>
            <a:ext cx="3758148" cy="3758148"/>
          </a:xfrm>
          <a:custGeom>
            <a:gdLst>
              <a:gd name="connsiteX0" fmla="*/ 1204097 w 2408194"/>
              <a:gd name="connsiteY0" fmla="*/ 0 h 2408194"/>
              <a:gd name="connsiteX1" fmla="*/ 2408194 w 2408194"/>
              <a:gd name="connsiteY1" fmla="*/ 1204097 h 2408194"/>
              <a:gd name="connsiteX2" fmla="*/ 1204097 w 2408194"/>
              <a:gd name="connsiteY2" fmla="*/ 2408194 h 2408194"/>
              <a:gd name="connsiteX3" fmla="*/ 0 w 2408194"/>
              <a:gd name="connsiteY3" fmla="*/ 1204097 h 2408194"/>
            </a:gdLst>
            <a:cxnLst>
              <a:cxn ang="0">
                <a:pos x="connsiteX0" y="connsiteY0"/>
              </a:cxn>
              <a:cxn ang="0">
                <a:pos x="connsiteX1" y="connsiteY1"/>
              </a:cxn>
              <a:cxn ang="0">
                <a:pos x="connsiteX2" y="connsiteY2"/>
              </a:cxn>
              <a:cxn ang="0">
                <a:pos x="connsiteX3" y="connsiteY3"/>
              </a:cxn>
            </a:cxnLst>
            <a:rect l="l" t="t" r="r" b="b"/>
            <a:pathLst>
              <a:path w="2408194" h="2408194">
                <a:moveTo>
                  <a:pt x="1204097" y="0"/>
                </a:moveTo>
                <a:lnTo>
                  <a:pt x="2408194" y="1204097"/>
                </a:lnTo>
                <a:lnTo>
                  <a:pt x="1204097" y="2408194"/>
                </a:lnTo>
                <a:lnTo>
                  <a:pt x="0" y="1204097"/>
                </a:lnTo>
                <a:close/>
              </a:path>
            </a:pathLst>
          </a:custGeom>
        </p:spPr>
        <p:txBody>
          <a:bodyPr wrap="square">
            <a:noAutofit/>
          </a:bodyPr>
          <a:lstStyle/>
          <a:p>
            <a:endParaRPr lang="en-US"/>
          </a:p>
        </p:txBody>
      </p:sp>
    </p:spTree>
    <p:extLst>
      <p:ext uri="{BB962C8B-B14F-4D97-AF65-F5344CB8AC3E}">
        <p14:creationId val="1980576588"/>
      </p:ext>
    </p:extLst>
  </p:cSld>
  <p:clrMapOvr>
    <a:masterClrMapping/>
  </p:clrMapOvr>
  <p:transition spd="med" advTm="1200">
    <p:pull/>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val="3446619078"/>
      </p:ext>
    </p:extLst>
  </p:cSld>
  <p:clrMapOvr>
    <a:masterClrMapping/>
  </p:clrMapOvr>
  <p:transition spd="med" advTm="1200">
    <p:pull/>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任意多边形: 形状 1">
            <a:extLst>
              <a:ext uri="{FF2B5EF4-FFF2-40B4-BE49-F238E27FC236}">
                <a16:creationId xmlns:a16="http://schemas.microsoft.com/office/drawing/2014/main" id="{C0321D34-64AB-4A56-AFDC-A9095EB66DDD}"/>
              </a:ext>
            </a:extLst>
          </p:cNvPr>
          <p:cNvSpPr/>
          <p:nvPr userDrawn="1"/>
        </p:nvSpPr>
        <p:spPr>
          <a:xfrm flipH="1">
            <a:off x="5130798" y="321255"/>
            <a:ext cx="1930402" cy="617756"/>
          </a:xfrm>
          <a:custGeom>
            <a:gdLst>
              <a:gd name="connsiteX0" fmla="*/ 1731223 w 2736810"/>
              <a:gd name="connsiteY0" fmla="*/ 8079 h 875818"/>
              <a:gd name="connsiteX1" fmla="*/ 2736810 w 2736810"/>
              <a:gd name="connsiteY1" fmla="*/ 8079 h 875818"/>
              <a:gd name="connsiteX2" fmla="*/ 2234017 w 2736810"/>
              <a:gd name="connsiteY2" fmla="*/ 875818 h 875818"/>
              <a:gd name="connsiteX3" fmla="*/ 1656001 w 2736810"/>
              <a:gd name="connsiteY3" fmla="*/ 3480 h 875818"/>
              <a:gd name="connsiteX4" fmla="*/ 2158794 w 2736810"/>
              <a:gd name="connsiteY4" fmla="*/ 871219 h 875818"/>
              <a:gd name="connsiteX5" fmla="*/ 1153207 w 2736810"/>
              <a:gd name="connsiteY5" fmla="*/ 871219 h 875818"/>
              <a:gd name="connsiteX6" fmla="*/ 502794 w 2736810"/>
              <a:gd name="connsiteY6" fmla="*/ 3480 h 875818"/>
              <a:gd name="connsiteX7" fmla="*/ 1005587 w 2736810"/>
              <a:gd name="connsiteY7" fmla="*/ 871219 h 875818"/>
              <a:gd name="connsiteX8" fmla="*/ 0 w 2736810"/>
              <a:gd name="connsiteY8" fmla="*/ 871219 h 875818"/>
              <a:gd name="connsiteX9" fmla="*/ 575190 w 2736810"/>
              <a:gd name="connsiteY9" fmla="*/ 0 h 875818"/>
              <a:gd name="connsiteX10" fmla="*/ 1580777 w 2736810"/>
              <a:gd name="connsiteY10" fmla="*/ 0 h 875818"/>
              <a:gd name="connsiteX11" fmla="*/ 1077984 w 2736810"/>
              <a:gd name="connsiteY11" fmla="*/ 867739 h 8758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6810" h="875818">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4">
            <a:extLst>
              <a:ext uri="{FF2B5EF4-FFF2-40B4-BE49-F238E27FC236}">
                <a16:creationId xmlns:a16="http://schemas.microsoft.com/office/drawing/2014/main" id="{973E8908-1608-4FB1-92F6-986A9CE5751A}"/>
              </a:ext>
            </a:extLst>
          </p:cNvPr>
          <p:cNvSpPr txBox="1"/>
          <p:nvPr userDrawn="1"/>
        </p:nvSpPr>
        <p:spPr>
          <a:xfrm>
            <a:off x="2671780" y="939011"/>
            <a:ext cx="7094520" cy="461665"/>
          </a:xfrm>
          <a:prstGeom prst="rect">
            <a:avLst/>
          </a:prstGeom>
          <a:noFill/>
          <a:ln>
            <a:noFill/>
          </a:ln>
        </p:spPr>
        <p:txBody>
          <a:bodyPr wrap="square" rtlCol="0">
            <a:spAutoFit/>
          </a:bodyPr>
          <a:lstStyle/>
          <a:p>
            <a:pPr algn="ctr" defTabSz="457200"/>
            <a:r>
              <a:rPr lang="en-US" sz="2400" b="1" spc="300">
                <a:solidFill>
                  <a:schemeClr val="bg1">
                    <a:lumMod val="50000"/>
                  </a:schemeClr>
                </a:solidFill>
                <a:latin typeface="思源黑体" panose="020b0400000000000000" pitchFamily="34" charset="-122"/>
                <a:ea typeface="思源黑体" panose="020b0400000000000000" pitchFamily="34" charset="-122"/>
                <a:cs typeface="Playfair Display SC" charset="0"/>
              </a:rPr>
              <a:t>PEOPLE BEHIND THE SCENES</a:t>
            </a:r>
          </a:p>
        </p:txBody>
      </p:sp>
      <p:sp>
        <p:nvSpPr>
          <p:cNvPr id="4" name="任意多边形: 形状 3">
            <a:extLst>
              <a:ext uri="{FF2B5EF4-FFF2-40B4-BE49-F238E27FC236}">
                <a16:creationId xmlns:a16="http://schemas.microsoft.com/office/drawing/2014/main" id="{42033F31-7D01-4A1F-B129-5179B1DBB666}"/>
              </a:ext>
            </a:extLst>
          </p:cNvPr>
          <p:cNvSpPr/>
          <p:nvPr userDrawn="1"/>
        </p:nvSpPr>
        <p:spPr>
          <a:xfrm flipH="1" flipV="1">
            <a:off x="4679524" y="488306"/>
            <a:ext cx="526537" cy="454358"/>
          </a:xfrm>
          <a:custGeom>
            <a:gdLst>
              <a:gd name="connsiteX0" fmla="*/ 0 w 1005587"/>
              <a:gd name="connsiteY0" fmla="*/ 0 h 867739"/>
              <a:gd name="connsiteX1" fmla="*/ 1005587 w 1005587"/>
              <a:gd name="connsiteY1" fmla="*/ 0 h 867739"/>
              <a:gd name="connsiteX2" fmla="*/ 502794 w 1005587"/>
              <a:gd name="connsiteY2" fmla="*/ 867739 h 867739"/>
              <a:gd name="connsiteX3" fmla="*/ 0 w 1005587"/>
              <a:gd name="connsiteY3" fmla="*/ 0 h 867739"/>
            </a:gdLst>
            <a:cxnLst>
              <a:cxn ang="0">
                <a:pos x="connsiteX0" y="connsiteY0"/>
              </a:cxn>
              <a:cxn ang="0">
                <a:pos x="connsiteX1" y="connsiteY1"/>
              </a:cxn>
              <a:cxn ang="0">
                <a:pos x="connsiteX2" y="connsiteY2"/>
              </a:cxn>
              <a:cxn ang="0">
                <a:pos x="connsiteX3" y="connsiteY3"/>
              </a:cxn>
            </a:cxnLst>
            <a:rect l="l" t="t" r="r" b="b"/>
            <a:pathLst>
              <a:path w="1005587" h="867739">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798376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6985261" y="0"/>
            <a:ext cx="5206738" cy="6858000"/>
          </a:xfrm>
          <a:custGeom>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extLst>
      <p:ext uri="{BB962C8B-B14F-4D97-AF65-F5344CB8AC3E}">
        <p14:creationId val="80363150"/>
      </p:ext>
    </p:extLst>
  </p:cSld>
  <p:clrMapOvr>
    <a:masterClrMapping/>
  </p:clrMapOvr>
  <p:transition spd="med" advTm="1200">
    <p:pull/>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5410201" y="-1"/>
            <a:ext cx="6781799" cy="6858000"/>
          </a:xfrm>
          <a:custGeom>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extLst>
      <p:ext uri="{BB962C8B-B14F-4D97-AF65-F5344CB8AC3E}">
        <p14:creationId val="1282526145"/>
      </p:ext>
    </p:extLst>
  </p:cSld>
  <p:clrMapOvr>
    <a:masterClrMapping/>
  </p:clrMapOvr>
  <p:transition spd="med" advTm="1200">
    <p:pull/>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6" name="Picture Placeholder 10"/>
          <p:cNvSpPr>
            <a:spLocks noGrp="1"/>
          </p:cNvSpPr>
          <p:nvPr>
            <p:ph type="pic" sz="quarter" idx="10"/>
          </p:nvPr>
        </p:nvSpPr>
        <p:spPr>
          <a:xfrm>
            <a:off x="7362683" y="-1"/>
            <a:ext cx="2564091" cy="6858000"/>
          </a:xfrm>
          <a:custGeom>
            <a:gdLst>
              <a:gd name="connsiteX0" fmla="*/ 0 w 2564091"/>
              <a:gd name="connsiteY0" fmla="*/ 0 h 6858000"/>
              <a:gd name="connsiteX1" fmla="*/ 2564091 w 2564091"/>
              <a:gd name="connsiteY1" fmla="*/ 0 h 6858000"/>
              <a:gd name="connsiteX2" fmla="*/ 2564091 w 2564091"/>
              <a:gd name="connsiteY2" fmla="*/ 6858000 h 6858000"/>
              <a:gd name="connsiteX3" fmla="*/ 0 w 2564091"/>
              <a:gd name="connsiteY3" fmla="*/ 6858000 h 6858000"/>
            </a:gdLst>
            <a:cxnLst>
              <a:cxn ang="0">
                <a:pos x="connsiteX0" y="connsiteY0"/>
              </a:cxn>
              <a:cxn ang="0">
                <a:pos x="connsiteX1" y="connsiteY1"/>
              </a:cxn>
              <a:cxn ang="0">
                <a:pos x="connsiteX2" y="connsiteY2"/>
              </a:cxn>
              <a:cxn ang="0">
                <a:pos x="connsiteX3" y="connsiteY3"/>
              </a:cxn>
            </a:cxnLst>
            <a:rect l="l" t="t" r="r" b="b"/>
            <a:pathLst>
              <a:path w="2564091" h="6858000">
                <a:moveTo>
                  <a:pt x="0" y="0"/>
                </a:moveTo>
                <a:lnTo>
                  <a:pt x="2564091" y="0"/>
                </a:lnTo>
                <a:lnTo>
                  <a:pt x="2564091" y="6858000"/>
                </a:lnTo>
                <a:lnTo>
                  <a:pt x="0" y="6858000"/>
                </a:lnTo>
                <a:close/>
              </a:path>
            </a:pathLst>
          </a:custGeom>
        </p:spPr>
        <p:txBody>
          <a:bodyPr wrap="square">
            <a:noAutofit/>
          </a:bodyPr>
          <a:lstStyle/>
          <a:p>
            <a:endParaRPr lang="en-US"/>
          </a:p>
        </p:txBody>
      </p:sp>
    </p:spTree>
    <p:extLst>
      <p:ext uri="{BB962C8B-B14F-4D97-AF65-F5344CB8AC3E}">
        <p14:creationId val="3669657262"/>
      </p:ext>
    </p:extLst>
  </p:cSld>
  <p:clrMapOvr>
    <a:masterClrMapping/>
  </p:clrMapOvr>
  <p:transition spd="med" advTm="1200">
    <p:pull/>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Custom Layout">
    <p:spTree>
      <p:nvGrpSpPr>
        <p:cNvPr id="1" name=""/>
        <p:cNvGrpSpPr/>
        <p:nvPr/>
      </p:nvGrpSpPr>
      <p:grpSpPr>
        <a:xfrm>
          <a:off x="0" y="0"/>
          <a:ext cx="0" cy="0"/>
        </a:xfrm>
      </p:grpSpPr>
      <p:sp>
        <p:nvSpPr>
          <p:cNvPr id="11" name="Picture Placeholder 10"/>
          <p:cNvSpPr>
            <a:spLocks noGrp="1"/>
          </p:cNvSpPr>
          <p:nvPr>
            <p:ph type="pic" sz="quarter" idx="10"/>
          </p:nvPr>
        </p:nvSpPr>
        <p:spPr>
          <a:xfrm>
            <a:off x="2475614" y="-1685352"/>
            <a:ext cx="3370705" cy="3370705"/>
          </a:xfrm>
          <a:custGeom>
            <a:gdLst>
              <a:gd name="connsiteX0" fmla="*/ 1685352 w 3370705"/>
              <a:gd name="connsiteY0" fmla="*/ 0 h 3370705"/>
              <a:gd name="connsiteX1" fmla="*/ 3370705 w 3370705"/>
              <a:gd name="connsiteY1" fmla="*/ 1685353 h 3370705"/>
              <a:gd name="connsiteX2" fmla="*/ 1685352 w 3370705"/>
              <a:gd name="connsiteY2" fmla="*/ 3370705 h 3370705"/>
              <a:gd name="connsiteX3" fmla="*/ 0 w 3370705"/>
              <a:gd name="connsiteY3" fmla="*/ 1685353 h 3370705"/>
            </a:gdLst>
            <a:cxnLst>
              <a:cxn ang="0">
                <a:pos x="connsiteX0" y="connsiteY0"/>
              </a:cxn>
              <a:cxn ang="0">
                <a:pos x="connsiteX1" y="connsiteY1"/>
              </a:cxn>
              <a:cxn ang="0">
                <a:pos x="connsiteX2" y="connsiteY2"/>
              </a:cxn>
              <a:cxn ang="0">
                <a:pos x="connsiteX3" y="connsiteY3"/>
              </a:cxn>
            </a:cxnLst>
            <a:rect l="l" t="t" r="r" b="b"/>
            <a:pathLst>
              <a:path w="3370704" h="3370704">
                <a:moveTo>
                  <a:pt x="1685352" y="0"/>
                </a:moveTo>
                <a:lnTo>
                  <a:pt x="3370705" y="1685353"/>
                </a:lnTo>
                <a:lnTo>
                  <a:pt x="1685352" y="3370705"/>
                </a:lnTo>
                <a:lnTo>
                  <a:pt x="0" y="1685353"/>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410648" y="249681"/>
            <a:ext cx="3370705" cy="3370705"/>
          </a:xfrm>
          <a:custGeom>
            <a:gdLst>
              <a:gd name="connsiteX0" fmla="*/ 1685353 w 3370705"/>
              <a:gd name="connsiteY0" fmla="*/ 0 h 3370705"/>
              <a:gd name="connsiteX1" fmla="*/ 3370705 w 3370705"/>
              <a:gd name="connsiteY1" fmla="*/ 1685353 h 3370705"/>
              <a:gd name="connsiteX2" fmla="*/ 1685353 w 3370705"/>
              <a:gd name="connsiteY2" fmla="*/ 3370705 h 3370705"/>
              <a:gd name="connsiteX3" fmla="*/ 0 w 3370705"/>
              <a:gd name="connsiteY3" fmla="*/ 1685353 h 3370705"/>
            </a:gdLst>
            <a:cxnLst>
              <a:cxn ang="0">
                <a:pos x="connsiteX0" y="connsiteY0"/>
              </a:cxn>
              <a:cxn ang="0">
                <a:pos x="connsiteX1" y="connsiteY1"/>
              </a:cxn>
              <a:cxn ang="0">
                <a:pos x="connsiteX2" y="connsiteY2"/>
              </a:cxn>
              <a:cxn ang="0">
                <a:pos x="connsiteX3" y="connsiteY3"/>
              </a:cxn>
            </a:cxnLst>
            <a:rect l="l" t="t" r="r" b="b"/>
            <a:pathLst>
              <a:path w="3370704" h="3370704">
                <a:moveTo>
                  <a:pt x="1685353" y="0"/>
                </a:moveTo>
                <a:lnTo>
                  <a:pt x="3370705" y="1685353"/>
                </a:lnTo>
                <a:lnTo>
                  <a:pt x="1685353" y="3370705"/>
                </a:lnTo>
                <a:lnTo>
                  <a:pt x="0" y="1685353"/>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6345681" y="-1685352"/>
            <a:ext cx="3370705" cy="3370705"/>
          </a:xfrm>
          <a:custGeom>
            <a:gdLst>
              <a:gd name="connsiteX0" fmla="*/ 1685352 w 3370705"/>
              <a:gd name="connsiteY0" fmla="*/ 0 h 3370705"/>
              <a:gd name="connsiteX1" fmla="*/ 3370705 w 3370705"/>
              <a:gd name="connsiteY1" fmla="*/ 1685353 h 3370705"/>
              <a:gd name="connsiteX2" fmla="*/ 1685352 w 3370705"/>
              <a:gd name="connsiteY2" fmla="*/ 3370705 h 3370705"/>
              <a:gd name="connsiteX3" fmla="*/ 0 w 3370705"/>
              <a:gd name="connsiteY3" fmla="*/ 1685353 h 3370705"/>
            </a:gdLst>
            <a:cxnLst>
              <a:cxn ang="0">
                <a:pos x="connsiteX0" y="connsiteY0"/>
              </a:cxn>
              <a:cxn ang="0">
                <a:pos x="connsiteX1" y="connsiteY1"/>
              </a:cxn>
              <a:cxn ang="0">
                <a:pos x="connsiteX2" y="connsiteY2"/>
              </a:cxn>
              <a:cxn ang="0">
                <a:pos x="connsiteX3" y="connsiteY3"/>
              </a:cxn>
            </a:cxnLst>
            <a:rect l="l" t="t" r="r" b="b"/>
            <a:pathLst>
              <a:path w="3370704" h="3370704">
                <a:moveTo>
                  <a:pt x="1685352" y="0"/>
                </a:moveTo>
                <a:lnTo>
                  <a:pt x="3370705" y="1685353"/>
                </a:lnTo>
                <a:lnTo>
                  <a:pt x="1685352" y="3370705"/>
                </a:lnTo>
                <a:lnTo>
                  <a:pt x="0" y="1685353"/>
                </a:lnTo>
                <a:close/>
              </a:path>
            </a:pathLst>
          </a:custGeom>
        </p:spPr>
        <p:txBody>
          <a:bodyPr wrap="square">
            <a:noAutofit/>
          </a:bodyPr>
          <a:lstStyle/>
          <a:p>
            <a:endParaRPr lang="en-US"/>
          </a:p>
        </p:txBody>
      </p:sp>
    </p:spTree>
    <p:extLst>
      <p:ext uri="{BB962C8B-B14F-4D97-AF65-F5344CB8AC3E}">
        <p14:creationId val="2726296675"/>
      </p:ext>
    </p:extLst>
  </p:cSld>
  <p:clrMapOvr>
    <a:masterClrMapping/>
  </p:clrMapOvr>
  <p:transition spd="med" advTm="1200">
    <p:pull/>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Custom Layout">
    <p:spTree>
      <p:nvGrpSpPr>
        <p:cNvPr id="1" name=""/>
        <p:cNvGrpSpPr/>
        <p:nvPr/>
      </p:nvGrpSpPr>
      <p:grpSpPr>
        <a:xfrm>
          <a:off x="0" y="0"/>
          <a:ext cx="0" cy="0"/>
        </a:xfrm>
      </p:grpSpPr>
      <p:sp>
        <p:nvSpPr>
          <p:cNvPr id="16" name="Picture Placeholder 15"/>
          <p:cNvSpPr>
            <a:spLocks noGrp="1"/>
          </p:cNvSpPr>
          <p:nvPr>
            <p:ph type="pic" sz="quarter" idx="10"/>
          </p:nvPr>
        </p:nvSpPr>
        <p:spPr>
          <a:xfrm>
            <a:off x="3680790" y="1036983"/>
            <a:ext cx="2272749" cy="2272749"/>
          </a:xfrm>
          <a:custGeom>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6238461" y="1036983"/>
            <a:ext cx="2272749" cy="2272749"/>
          </a:xfrm>
          <a:custGeom>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3680790" y="3548269"/>
            <a:ext cx="2272749" cy="2272749"/>
          </a:xfrm>
          <a:custGeom>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19" name="Picture Placeholder 18"/>
          <p:cNvSpPr>
            <a:spLocks noGrp="1"/>
          </p:cNvSpPr>
          <p:nvPr>
            <p:ph type="pic" sz="quarter" idx="13"/>
          </p:nvPr>
        </p:nvSpPr>
        <p:spPr>
          <a:xfrm>
            <a:off x="6238461" y="3548269"/>
            <a:ext cx="2272749" cy="2272749"/>
          </a:xfrm>
          <a:custGeom>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extLst>
      <p:ext uri="{BB962C8B-B14F-4D97-AF65-F5344CB8AC3E}">
        <p14:creationId val="478818662"/>
      </p:ext>
    </p:extLst>
  </p:cSld>
  <p:clrMapOvr>
    <a:masterClrMapping/>
  </p:clrMapOvr>
  <p:transition spd="med" advTm="1200">
    <p:pull/>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userDrawn="1">
  <p:cSld name="节标题">
    <p:spTree>
      <p:nvGrpSpPr>
        <p:cNvPr id="1" name=""/>
        <p:cNvGrpSpPr/>
        <p:nvPr/>
      </p:nvGrpSpPr>
      <p:grpSpPr>
        <a:xfrm>
          <a:off x="0" y="0"/>
          <a:ext cx="0" cy="0"/>
        </a:xfrm>
      </p:grpSpPr>
      <p:sp>
        <p:nvSpPr>
          <p:cNvPr id="20" name="标题 1"/>
          <p:cNvSpPr>
            <a:spLocks noGrp="1"/>
          </p:cNvSpPr>
          <p:nvPr userDrawn="1">
            <p:ph type="title"/>
          </p:nvPr>
        </p:nvSpPr>
        <p:spPr>
          <a:xfrm>
            <a:off x="6096000" y="2018862"/>
            <a:ext cx="5419185" cy="895350"/>
          </a:xfrm>
        </p:spPr>
        <p:txBody>
          <a:bodyPr anchor="b">
            <a:normAutofit/>
          </a:bodyPr>
          <a:lstStyle>
            <a:lvl1pPr algn="l">
              <a:defRPr sz="2400" b="1" i="1">
                <a:solidFill>
                  <a:schemeClr val="tx1"/>
                </a:solidFill>
              </a:defRPr>
            </a:lvl1pPr>
          </a:lstStyle>
          <a:p>
            <a:r>
              <a:rPr lang="en-US"/>
              <a:t>Click to edit Master title style</a:t>
            </a:r>
            <a:endParaRPr lang="zh-CN" altLang="en-US"/>
          </a:p>
        </p:txBody>
      </p:sp>
      <p:sp>
        <p:nvSpPr>
          <p:cNvPr id="21" name="文本占位符 2"/>
          <p:cNvSpPr>
            <a:spLocks noGrp="1"/>
          </p:cNvSpPr>
          <p:nvPr userDrawn="1">
            <p:ph type="body" idx="1"/>
          </p:nvPr>
        </p:nvSpPr>
        <p:spPr>
          <a:xfrm>
            <a:off x="6097116" y="2914212"/>
            <a:ext cx="5419185" cy="1015623"/>
          </a:xfrm>
        </p:spPr>
        <p:txBody>
          <a:bodyPr anchor="t">
            <a:normAutofit/>
          </a:bodyPr>
          <a:lstStyle>
            <a:lvl1pPr marL="0" indent="0" algn="l">
              <a:lnSpc>
                <a:spcPct val="100000"/>
              </a:lnSpc>
              <a:buNone/>
              <a:defRPr sz="1100" i="1">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val="2669266309"/>
      </p:ext>
    </p:extLst>
  </p:cSld>
  <p:clrMapOvr>
    <a:overrideClrMapping bg1="lt1" tx1="dk1" bg2="lt2" tx2="dk2" accent1="accent1" accent2="accent2" accent3="accent3" accent4="accent4" accent5="accent5" accent6="accent6" hlink="hlink" folHlink="folHlink"/>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04586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546889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679249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919337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Rectangle 36">
            <a:extLst>
              <a:ext uri="{FF2B5EF4-FFF2-40B4-BE49-F238E27FC236}">
                <a16:creationId xmlns:a16="http://schemas.microsoft.com/office/drawing/2014/main" id="{171F461F-BE28-46F9-95AC-C24E2F5ED89E}"/>
              </a:ext>
            </a:extLst>
          </p:cNvPr>
          <p:cNvSpPr/>
          <p:nvPr userDrawn="1"/>
        </p:nvSpPr>
        <p:spPr>
          <a:xfrm>
            <a:off x="0" y="-1"/>
            <a:ext cx="12192000" cy="2027405"/>
          </a:xfrm>
          <a:prstGeom prst="rect">
            <a:avLst/>
          </a:pr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979797"/>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任意多边形: 形状 4">
            <a:extLst>
              <a:ext uri="{FF2B5EF4-FFF2-40B4-BE49-F238E27FC236}">
                <a16:creationId xmlns:a16="http://schemas.microsoft.com/office/drawing/2014/main" id="{22201715-8D06-4064-845C-9B9EB0561A3B}"/>
              </a:ext>
            </a:extLst>
          </p:cNvPr>
          <p:cNvSpPr/>
          <p:nvPr userDrawn="1"/>
        </p:nvSpPr>
        <p:spPr>
          <a:xfrm>
            <a:off x="5130798" y="321255"/>
            <a:ext cx="1930402" cy="617756"/>
          </a:xfrm>
          <a:custGeom>
            <a:gdLst>
              <a:gd name="connsiteX0" fmla="*/ 1731223 w 2736810"/>
              <a:gd name="connsiteY0" fmla="*/ 8079 h 875818"/>
              <a:gd name="connsiteX1" fmla="*/ 2736810 w 2736810"/>
              <a:gd name="connsiteY1" fmla="*/ 8079 h 875818"/>
              <a:gd name="connsiteX2" fmla="*/ 2234017 w 2736810"/>
              <a:gd name="connsiteY2" fmla="*/ 875818 h 875818"/>
              <a:gd name="connsiteX3" fmla="*/ 1656001 w 2736810"/>
              <a:gd name="connsiteY3" fmla="*/ 3480 h 875818"/>
              <a:gd name="connsiteX4" fmla="*/ 2158794 w 2736810"/>
              <a:gd name="connsiteY4" fmla="*/ 871219 h 875818"/>
              <a:gd name="connsiteX5" fmla="*/ 1153207 w 2736810"/>
              <a:gd name="connsiteY5" fmla="*/ 871219 h 875818"/>
              <a:gd name="connsiteX6" fmla="*/ 502794 w 2736810"/>
              <a:gd name="connsiteY6" fmla="*/ 3480 h 875818"/>
              <a:gd name="connsiteX7" fmla="*/ 1005587 w 2736810"/>
              <a:gd name="connsiteY7" fmla="*/ 871219 h 875818"/>
              <a:gd name="connsiteX8" fmla="*/ 0 w 2736810"/>
              <a:gd name="connsiteY8" fmla="*/ 871219 h 875818"/>
              <a:gd name="connsiteX9" fmla="*/ 575190 w 2736810"/>
              <a:gd name="connsiteY9" fmla="*/ 0 h 875818"/>
              <a:gd name="connsiteX10" fmla="*/ 1580777 w 2736810"/>
              <a:gd name="connsiteY10" fmla="*/ 0 h 875818"/>
              <a:gd name="connsiteX11" fmla="*/ 1077984 w 2736810"/>
              <a:gd name="connsiteY11" fmla="*/ 867739 h 8758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6810" h="875818">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4">
            <a:extLst>
              <a:ext uri="{FF2B5EF4-FFF2-40B4-BE49-F238E27FC236}">
                <a16:creationId xmlns:a16="http://schemas.microsoft.com/office/drawing/2014/main" id="{60AB66CD-00EC-4928-9355-9EFBA40B970E}"/>
              </a:ext>
            </a:extLst>
          </p:cNvPr>
          <p:cNvSpPr txBox="1"/>
          <p:nvPr userDrawn="1"/>
        </p:nvSpPr>
        <p:spPr>
          <a:xfrm>
            <a:off x="2671780" y="939011"/>
            <a:ext cx="7094520" cy="461665"/>
          </a:xfrm>
          <a:prstGeom prst="rect">
            <a:avLst/>
          </a:prstGeom>
          <a:noFill/>
          <a:ln>
            <a:noFill/>
          </a:ln>
        </p:spPr>
        <p:txBody>
          <a:bodyPr wrap="square" rtlCol="0">
            <a:spAutoFit/>
          </a:bodyPr>
          <a:lstStyle/>
          <a:p>
            <a:pPr algn="ctr" defTabSz="457200"/>
            <a:r>
              <a:rPr lang="en-US" sz="2400" b="1" spc="300">
                <a:solidFill>
                  <a:schemeClr val="bg1">
                    <a:lumMod val="50000"/>
                  </a:schemeClr>
                </a:solidFill>
                <a:latin typeface="思源黑体" panose="020b0400000000000000" pitchFamily="34" charset="-122"/>
                <a:ea typeface="思源黑体" panose="020b0400000000000000" pitchFamily="34" charset="-122"/>
                <a:cs typeface="Playfair Display SC" charset="0"/>
              </a:rPr>
              <a:t>PEOPLE BEHIND THE SCENES</a:t>
            </a:r>
          </a:p>
        </p:txBody>
      </p:sp>
      <p:sp>
        <p:nvSpPr>
          <p:cNvPr id="7" name="任意多边形: 形状 6">
            <a:extLst>
              <a:ext uri="{FF2B5EF4-FFF2-40B4-BE49-F238E27FC236}">
                <a16:creationId xmlns:a16="http://schemas.microsoft.com/office/drawing/2014/main" id="{F4CC83BD-F2FD-45E4-9939-B98ED768B406}"/>
              </a:ext>
            </a:extLst>
          </p:cNvPr>
          <p:cNvSpPr/>
          <p:nvPr userDrawn="1"/>
        </p:nvSpPr>
        <p:spPr>
          <a:xfrm>
            <a:off x="4679524" y="488306"/>
            <a:ext cx="526537" cy="454358"/>
          </a:xfrm>
          <a:custGeom>
            <a:gdLst>
              <a:gd name="connsiteX0" fmla="*/ 0 w 1005587"/>
              <a:gd name="connsiteY0" fmla="*/ 0 h 867739"/>
              <a:gd name="connsiteX1" fmla="*/ 1005587 w 1005587"/>
              <a:gd name="connsiteY1" fmla="*/ 0 h 867739"/>
              <a:gd name="connsiteX2" fmla="*/ 502794 w 1005587"/>
              <a:gd name="connsiteY2" fmla="*/ 867739 h 867739"/>
              <a:gd name="connsiteX3" fmla="*/ 0 w 1005587"/>
              <a:gd name="connsiteY3" fmla="*/ 0 h 867739"/>
            </a:gdLst>
            <a:cxnLst>
              <a:cxn ang="0">
                <a:pos x="connsiteX0" y="connsiteY0"/>
              </a:cxn>
              <a:cxn ang="0">
                <a:pos x="connsiteX1" y="connsiteY1"/>
              </a:cxn>
              <a:cxn ang="0">
                <a:pos x="connsiteX2" y="connsiteY2"/>
              </a:cxn>
              <a:cxn ang="0">
                <a:pos x="connsiteX3" y="connsiteY3"/>
              </a:cxn>
            </a:cxnLst>
            <a:rect l="l" t="t" r="r" b="b"/>
            <a:pathLst>
              <a:path w="1005587" h="867739">
                <a:moveTo>
                  <a:pt x="0" y="0"/>
                </a:moveTo>
                <a:lnTo>
                  <a:pt x="1005587" y="0"/>
                </a:lnTo>
                <a:lnTo>
                  <a:pt x="502794" y="8677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4">
            <a:extLst>
              <a:ext uri="{FF2B5EF4-FFF2-40B4-BE49-F238E27FC236}">
                <a16:creationId xmlns:a16="http://schemas.microsoft.com/office/drawing/2014/main" id="{0B143E26-4D23-4B96-BCF0-E9DE3C590D09}"/>
              </a:ext>
            </a:extLst>
          </p:cNvPr>
          <p:cNvSpPr txBox="1"/>
          <p:nvPr userDrawn="1"/>
        </p:nvSpPr>
        <p:spPr>
          <a:xfrm>
            <a:off x="4710668" y="1383598"/>
            <a:ext cx="2815802" cy="259238"/>
          </a:xfrm>
          <a:prstGeom prst="rect">
            <a:avLst/>
          </a:prstGeom>
          <a:noFill/>
        </p:spPr>
        <p:txBody>
          <a:bodyPr wrap="square" rtlCol="0">
            <a:spAutoFit/>
          </a:bodyPr>
          <a:lstStyle/>
          <a:p>
            <a:pPr algn="ctr" defTabSz="457200">
              <a:lnSpc>
                <a:spcPct val="150000"/>
              </a:lnSpc>
            </a:pPr>
            <a:r>
              <a:rPr lang="en-US" sz="900" b="1" spc="300">
                <a:solidFill>
                  <a:srgbClr val="979797"/>
                </a:solidFill>
                <a:latin typeface="思源黑体" panose="020b0400000000000000" pitchFamily="34" charset="-122"/>
                <a:ea typeface="思源黑体" panose="020b0400000000000000" pitchFamily="34" charset="-122"/>
                <a:cs typeface="Montserrat Semi" charset="0"/>
                <a:sym typeface="思源黑体" panose="020b0400000000000000" pitchFamily="34" charset="-122"/>
              </a:rPr>
              <a:t>WRITE SOMETHING HERE</a:t>
            </a:r>
          </a:p>
        </p:txBody>
      </p:sp>
    </p:spTree>
    <p:extLst>
      <p:ext uri="{BB962C8B-B14F-4D97-AF65-F5344CB8AC3E}">
        <p14:creationId val="1826198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401018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295939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88583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0534013"/>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846749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365597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9953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Tree>
    <p:extLst>
      <p:ext uri="{BB962C8B-B14F-4D97-AF65-F5344CB8AC3E}">
        <p14:creationId val="26009100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7958794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14546252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17678959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3776353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74742F3E-182A-4E42-99A7-A84D607325D2}" type="datetimeFigureOut">
              <a:rPr lang="zh-CN" altLang="en-US" smtClean="0"/>
              <a:t>2019/12/31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21196434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2.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2F3E-182A-4E42-99A7-A84D607325D2}" type="datetimeFigureOut">
              <a:rPr lang="zh-CN" altLang="en-US" smtClean="0"/>
              <a:t>2019/12/31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1D6-B666-4B05-8BB0-A162590E5748}" type="slidenum">
              <a:rPr lang="zh-CN" altLang="en-US" smtClean="0"/>
              <a:t>‹#›</a:t>
            </a:fld>
            <a:endParaRPr lang="zh-CN" altLang="en-US"/>
          </a:p>
        </p:txBody>
      </p:sp>
    </p:spTree>
    <p:extLst>
      <p:ext uri="{BB962C8B-B14F-4D97-AF65-F5344CB8AC3E}">
        <p14:creationId val="906702701"/>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09" r:id="rId3"/>
    <p:sldLayoutId id="2147483710" r:id="rId4"/>
    <p:sldLayoutId id="2147483697" r:id="rId5"/>
    <p:sldLayoutId id="2147483698" r:id="rId6"/>
    <p:sldLayoutId id="2147483700" r:id="rId7"/>
    <p:sldLayoutId id="2147483701" r:id="rId8"/>
    <p:sldLayoutId id="2147483702" r:id="rId9"/>
    <p:sldLayoutId id="2147483704" r:id="rId10"/>
    <p:sldLayoutId id="2147483705" r:id="rId11"/>
    <p:sldLayoutId id="2147483706" r:id="rId12"/>
    <p:sldLayoutId id="2147483707" r:id="rId13"/>
    <p:sldLayoutId id="2147483713" r:id="rId14"/>
    <p:sldLayoutId id="2147483714" r:id="rId15"/>
    <p:sldLayoutId id="2147483715" r:id="rId16"/>
    <p:sldLayoutId id="2147483716" r:id="rId17"/>
    <p:sldLayoutId id="2147483718" r:id="rId18"/>
    <p:sldLayoutId id="2147483719" r:id="rId19"/>
    <p:sldLayoutId id="2147483720" r:id="rId20"/>
    <p:sldLayoutId id="2147483722" r:id="rId21"/>
    <p:sldLayoutId id="2147483723" r:id="rId22"/>
    <p:sldLayoutId id="2147483724" r:id="rId23"/>
    <p:sldLayoutId id="2147483725" r:id="rId24"/>
    <p:sldLayoutId id="2147483726" r:id="rId2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2407460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xml" Type="http://schemas.openxmlformats.org/officeDocument/2006/relationships/themeOverride"/><Relationship Id="rId3"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1.xml" Type="http://schemas.openxmlformats.org/officeDocument/2006/relationships/notesSlide"/><Relationship Id="rId3" Target="../media/image13.jpeg" Type="http://schemas.openxmlformats.org/officeDocument/2006/relationships/image"/><Relationship Id="rId4"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 Id="rId4"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5.xml" Type="http://schemas.openxmlformats.org/officeDocument/2006/relationships/notesSlide"/><Relationship Id="rId3" Target="../media/image15.jpeg" Type="http://schemas.openxmlformats.org/officeDocument/2006/relationships/image"/><Relationship Id="rId4" Target="../media/image1.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6.xml" Type="http://schemas.openxmlformats.org/officeDocument/2006/relationships/notesSlide"/><Relationship Id="rId3" Target="../media/image18.jpeg" Type="http://schemas.openxmlformats.org/officeDocument/2006/relationships/image"/><Relationship Id="rId4"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1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 Id="rId7" Target="../media/image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 Id="rId4"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0.xml" Type="http://schemas.openxmlformats.org/officeDocument/2006/relationships/notesSlide"/><Relationship Id="rId3" Target="../media/image26.jpeg" Type="http://schemas.openxmlformats.org/officeDocument/2006/relationships/image"/><Relationship Id="rId4"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2.xml" Type="http://schemas.openxmlformats.org/officeDocument/2006/relationships/themeOverride"/><Relationship Id="rId3"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3.xml" Type="http://schemas.openxmlformats.org/officeDocument/2006/relationships/themeOverride"/><Relationship Id="rId3" Target="../notesSlides/notesSlide22.xml" Type="http://schemas.openxmlformats.org/officeDocument/2006/relationships/notesSlide"/><Relationship Id="rId4" Target="../media/image27.jpeg" Type="http://schemas.openxmlformats.org/officeDocument/2006/relationships/image"/><Relationship Id="rId5"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4.xml" Type="http://schemas.openxmlformats.org/officeDocument/2006/relationships/themeOverride"/><Relationship Id="rId3" Target="../notesSlides/notesSlide23.xml" Type="http://schemas.openxmlformats.org/officeDocument/2006/relationships/notesSlide"/><Relationship Id="rId4" Target="../media/image5.jpeg" Type="http://schemas.openxmlformats.org/officeDocument/2006/relationships/image"/><Relationship Id="rId5" Target="../media/image28.jpeg" Type="http://schemas.openxmlformats.org/officeDocument/2006/relationships/image"/><Relationship Id="rId6" Target="../media/image1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5.xml" Type="http://schemas.openxmlformats.org/officeDocument/2006/relationships/themeOverride"/><Relationship Id="rId3"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 Id="rId4"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 Id="rId4"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 Id="rId4"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 Id="rId4"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a:extLst>
              <a:ext uri="{FF2B5EF4-FFF2-40B4-BE49-F238E27FC236}">
                <a16:creationId xmlns:a16="http://schemas.microsoft.com/office/drawing/2014/main" id="{6D5A2A85-19FA-463B-8524-9DC43288106C}"/>
              </a:ext>
            </a:extLst>
          </p:cNvPr>
          <p:cNvSpPr/>
          <p:nvPr/>
        </p:nvSpPr>
        <p:spPr>
          <a:xfrm>
            <a:off x="0" y="0"/>
            <a:ext cx="12192000" cy="6858000"/>
          </a:xfrm>
          <a:prstGeom prst="rect">
            <a:avLst/>
          </a:prstGeom>
          <a:blipFill dpi="0" rotWithShape="1">
            <a:blip r:embed="rId3">
              <a:alphaModFix amt="66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AB118F70-4972-4B13-B48F-DF9E3405AB3A}"/>
              </a:ext>
            </a:extLst>
          </p:cNvPr>
          <p:cNvGrpSpPr/>
          <p:nvPr/>
        </p:nvGrpSpPr>
        <p:grpSpPr>
          <a:xfrm>
            <a:off x="2939309" y="1276350"/>
            <a:ext cx="5801042" cy="4305300"/>
            <a:chOff x="2939309" y="1276350"/>
            <a:chExt cx="5801042" cy="4305300"/>
          </a:xfrm>
        </p:grpSpPr>
        <p:grpSp>
          <p:nvGrpSpPr>
            <p:cNvPr id="7" name="组合 6">
              <a:extLst>
                <a:ext uri="{FF2B5EF4-FFF2-40B4-BE49-F238E27FC236}">
                  <a16:creationId xmlns:a16="http://schemas.microsoft.com/office/drawing/2014/main" id="{A38666FD-76E8-4D72-A540-3AC80DF5CD0E}"/>
                </a:ext>
              </a:extLst>
            </p:cNvPr>
            <p:cNvGrpSpPr/>
            <p:nvPr/>
          </p:nvGrpSpPr>
          <p:grpSpPr>
            <a:xfrm>
              <a:off x="3187702" y="1276350"/>
              <a:ext cx="5464175" cy="4305300"/>
              <a:chOff x="3365500" y="1009650"/>
              <a:chExt cx="5464175" cy="4545371"/>
            </a:xfrm>
          </p:grpSpPr>
          <p:sp>
            <p:nvSpPr>
              <p:cNvPr id="5" name="Freeform 5">
                <a:extLst>
                  <a:ext uri="{FF2B5EF4-FFF2-40B4-BE49-F238E27FC236}">
                    <a16:creationId xmlns:a16="http://schemas.microsoft.com/office/drawing/2014/main" id="{108032EC-BA02-4CFD-BF00-614D3D642E16}"/>
                  </a:ext>
                </a:extLst>
              </p:cNvPr>
              <p:cNvSpPr/>
              <p:nvPr/>
            </p:nvSpPr>
            <p:spPr bwMode="auto">
              <a:xfrm>
                <a:off x="3365500" y="1009650"/>
                <a:ext cx="5464175" cy="849313"/>
              </a:xfrm>
              <a:custGeom>
                <a:gdLst>
                  <a:gd fmla="*/ 3135 w 3442" name="T0"/>
                  <a:gd fmla="*/ 535 h 535" name="T1"/>
                  <a:gd fmla="*/ 3442 w 3442" name="T2"/>
                  <a:gd fmla="*/ 0 h 535" name="T3"/>
                  <a:gd fmla="*/ 1721 w 3442" name="T4"/>
                  <a:gd fmla="*/ 0 h 535" name="T5"/>
                  <a:gd fmla="*/ 0 w 3442" name="T6"/>
                  <a:gd fmla="*/ 0 h 535" name="T7"/>
                  <a:gd fmla="*/ 310 w 3442" name="T8"/>
                  <a:gd fmla="*/ 535 h 535" name="T9"/>
                </a:gdLst>
                <a:cxnLst>
                  <a:cxn ang="0">
                    <a:pos x="T0" y="T1"/>
                  </a:cxn>
                  <a:cxn ang="0">
                    <a:pos x="T2" y="T3"/>
                  </a:cxn>
                  <a:cxn ang="0">
                    <a:pos x="T4" y="T5"/>
                  </a:cxn>
                  <a:cxn ang="0">
                    <a:pos x="T6" y="T7"/>
                  </a:cxn>
                  <a:cxn ang="0">
                    <a:pos x="T8" y="T9"/>
                  </a:cxn>
                </a:cxnLst>
                <a:rect b="b" l="0" r="r" t="0"/>
                <a:pathLst>
                  <a:path h="535" w="3442">
                    <a:moveTo>
                      <a:pt x="3135" y="535"/>
                    </a:moveTo>
                    <a:lnTo>
                      <a:pt x="3442" y="0"/>
                    </a:lnTo>
                    <a:lnTo>
                      <a:pt x="1721" y="0"/>
                    </a:lnTo>
                    <a:lnTo>
                      <a:pt x="0" y="0"/>
                    </a:lnTo>
                    <a:lnTo>
                      <a:pt x="310" y="535"/>
                    </a:lnTo>
                  </a:path>
                </a:pathLst>
              </a:custGeom>
              <a:noFill/>
              <a:ln cap="flat" w="204788">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a:extLst>
                  <a:ext uri="{FF2B5EF4-FFF2-40B4-BE49-F238E27FC236}">
                    <a16:creationId xmlns:a16="http://schemas.microsoft.com/office/drawing/2014/main" id="{3343313D-453B-433F-AE29-ADDA1866596D}"/>
                  </a:ext>
                </a:extLst>
              </p:cNvPr>
              <p:cNvSpPr/>
              <p:nvPr/>
            </p:nvSpPr>
            <p:spPr bwMode="auto">
              <a:xfrm>
                <a:off x="4375150" y="2912311"/>
                <a:ext cx="3444875" cy="2642710"/>
              </a:xfrm>
              <a:custGeom>
                <a:gdLst>
                  <a:gd fmla="*/ 0 w 2170" name="T0"/>
                  <a:gd fmla="*/ 0 h 1882" name="T1"/>
                  <a:gd fmla="*/ 225 w 2170" name="T2"/>
                  <a:gd fmla="*/ 390 h 1882" name="T3"/>
                  <a:gd fmla="*/ 1085 w 2170" name="T4"/>
                  <a:gd fmla="*/ 1882 h 1882" name="T5"/>
                  <a:gd fmla="*/ 1946 w 2170" name="T6"/>
                  <a:gd fmla="*/ 390 h 1882" name="T7"/>
                  <a:gd fmla="*/ 2170 w 2170" name="T8"/>
                  <a:gd fmla="*/ 0 h 1882" name="T9"/>
                </a:gdLst>
                <a:cxnLst>
                  <a:cxn ang="0">
                    <a:pos x="T0" y="T1"/>
                  </a:cxn>
                  <a:cxn ang="0">
                    <a:pos x="T2" y="T3"/>
                  </a:cxn>
                  <a:cxn ang="0">
                    <a:pos x="T4" y="T5"/>
                  </a:cxn>
                  <a:cxn ang="0">
                    <a:pos x="T6" y="T7"/>
                  </a:cxn>
                  <a:cxn ang="0">
                    <a:pos x="T8" y="T9"/>
                  </a:cxn>
                </a:cxnLst>
                <a:rect b="b" l="0" r="r" t="0"/>
                <a:pathLst>
                  <a:path h="1882" w="2170">
                    <a:moveTo>
                      <a:pt x="0" y="0"/>
                    </a:moveTo>
                    <a:lnTo>
                      <a:pt x="225" y="390"/>
                    </a:lnTo>
                    <a:lnTo>
                      <a:pt x="1085" y="1882"/>
                    </a:lnTo>
                    <a:lnTo>
                      <a:pt x="1946" y="390"/>
                    </a:lnTo>
                    <a:lnTo>
                      <a:pt x="2170" y="0"/>
                    </a:lnTo>
                  </a:path>
                </a:pathLst>
              </a:custGeom>
              <a:noFill/>
              <a:ln cap="flat" w="204788">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 name="矩形 1">
              <a:extLst>
                <a:ext uri="{FF2B5EF4-FFF2-40B4-BE49-F238E27FC236}">
                  <a16:creationId xmlns:a16="http://schemas.microsoft.com/office/drawing/2014/main" id="{CBB3CC6E-58C0-409F-B81B-A00A1C7C8BBA}"/>
                </a:ext>
              </a:extLst>
            </p:cNvPr>
            <p:cNvSpPr/>
            <p:nvPr/>
          </p:nvSpPr>
          <p:spPr>
            <a:xfrm>
              <a:off x="2939309" y="2087244"/>
              <a:ext cx="5801042" cy="1005840"/>
            </a:xfrm>
            <a:prstGeom prst="rect">
              <a:avLst/>
            </a:prstGeom>
          </p:spPr>
          <p:txBody>
            <a:bodyPr wrap="none">
              <a:spAutoFit/>
            </a:bodyPr>
            <a:lstStyle/>
            <a:p>
              <a:r>
                <a:rPr altLang="en-US" lang="zh-CN" spc="-150" sz="6000">
                  <a:solidFill>
                    <a:schemeClr val="bg1"/>
                  </a:solidFill>
                  <a:latin charset="-122" panose="020b0a00000000000000" pitchFamily="34" typeface="思源黑体 CN Heavy"/>
                  <a:ea charset="-122" panose="020b0a00000000000000" pitchFamily="34" typeface="思源黑体 CN Heavy"/>
                </a:rPr>
                <a:t>BUSINESS PLAN</a:t>
              </a:r>
            </a:p>
          </p:txBody>
        </p:sp>
        <p:sp>
          <p:nvSpPr>
            <p:cNvPr id="4" name="矩形 3">
              <a:extLst>
                <a:ext uri="{FF2B5EF4-FFF2-40B4-BE49-F238E27FC236}">
                  <a16:creationId xmlns:a16="http://schemas.microsoft.com/office/drawing/2014/main" id="{2B6ADEFC-A7D4-4D63-9E42-01576BC326EC}"/>
                </a:ext>
              </a:extLst>
            </p:cNvPr>
            <p:cNvSpPr/>
            <p:nvPr/>
          </p:nvSpPr>
          <p:spPr>
            <a:xfrm>
              <a:off x="4860904" y="1725552"/>
              <a:ext cx="2031444" cy="396240"/>
            </a:xfrm>
            <a:prstGeom prst="rect">
              <a:avLst/>
            </a:prstGeom>
          </p:spPr>
          <p:txBody>
            <a:bodyPr wrap="square">
              <a:spAutoFit/>
            </a:bodyPr>
            <a:lstStyle/>
            <a:p>
              <a:pPr algn="dist"/>
              <a:r>
                <a:rPr altLang="en-US" lang="zh-CN" spc="-150" sz="2000">
                  <a:solidFill>
                    <a:schemeClr val="bg1"/>
                  </a:solidFill>
                  <a:latin charset="-122" panose="020b0400000000000000" pitchFamily="34" typeface="思源黑体"/>
                  <a:ea charset="-122" panose="020b0400000000000000" pitchFamily="34" typeface="思源黑体"/>
                </a:rPr>
                <a:t>TEMPLATE</a:t>
              </a:r>
            </a:p>
          </p:txBody>
        </p:sp>
        <p:sp>
          <p:nvSpPr>
            <p:cNvPr id="10" name="矩形 9">
              <a:extLst>
                <a:ext uri="{FF2B5EF4-FFF2-40B4-BE49-F238E27FC236}">
                  <a16:creationId xmlns:a16="http://schemas.microsoft.com/office/drawing/2014/main" id="{792C00DE-C8E6-4F59-8FB1-A87B1123885F}"/>
                </a:ext>
              </a:extLst>
            </p:cNvPr>
            <p:cNvSpPr/>
            <p:nvPr/>
          </p:nvSpPr>
          <p:spPr>
            <a:xfrm>
              <a:off x="5271967" y="3022383"/>
              <a:ext cx="1198880" cy="396240"/>
            </a:xfrm>
            <a:prstGeom prst="rect">
              <a:avLst/>
            </a:prstGeom>
          </p:spPr>
          <p:txBody>
            <a:bodyPr wrap="none">
              <a:spAutoFit/>
            </a:bodyPr>
            <a:lstStyle/>
            <a:p>
              <a:r>
                <a:rPr altLang="en-US" lang="zh-CN" sz="2000">
                  <a:solidFill>
                    <a:schemeClr val="bg1"/>
                  </a:solidFill>
                  <a:latin charset="-122" panose="020b0400000000000000" pitchFamily="34" typeface="思源黑体"/>
                  <a:ea charset="-122" panose="020b0400000000000000" pitchFamily="34" typeface="思源黑体"/>
                </a:rPr>
                <a:t>解决方案</a:t>
              </a:r>
            </a:p>
          </p:txBody>
        </p:sp>
        <p:sp>
          <p:nvSpPr>
            <p:cNvPr id="11" name="矩形 10">
              <a:extLst>
                <a:ext uri="{FF2B5EF4-FFF2-40B4-BE49-F238E27FC236}">
                  <a16:creationId xmlns:a16="http://schemas.microsoft.com/office/drawing/2014/main" id="{B821EF25-F6FE-4544-AA2C-04077DBD54AB}"/>
                </a:ext>
              </a:extLst>
            </p:cNvPr>
            <p:cNvSpPr/>
            <p:nvPr/>
          </p:nvSpPr>
          <p:spPr>
            <a:xfrm>
              <a:off x="5225740" y="3703662"/>
              <a:ext cx="1530667" cy="701040"/>
            </a:xfrm>
            <a:prstGeom prst="rect">
              <a:avLst/>
            </a:prstGeom>
          </p:spPr>
          <p:txBody>
            <a:bodyPr wrap="none">
              <a:spAutoFit/>
            </a:bodyPr>
            <a:lstStyle/>
            <a:p>
              <a:pPr algn="ctr"/>
              <a:r>
                <a:rPr altLang="zh-CN" lang="en-US" sz="2000">
                  <a:solidFill>
                    <a:schemeClr val="bg1"/>
                  </a:solidFill>
                  <a:latin charset="-122" panose="020b0400000000000000" pitchFamily="34" typeface="思源黑体"/>
                  <a:ea charset="-122" panose="020b0400000000000000" pitchFamily="34" typeface="思源黑体"/>
                </a:rPr>
                <a:t>PROJECT </a:t>
              </a:r>
            </a:p>
            <a:p>
              <a:pPr algn="ctr"/>
              <a:r>
                <a:rPr altLang="zh-CN" lang="en-US" sz="2000">
                  <a:solidFill>
                    <a:schemeClr val="bg1"/>
                  </a:solidFill>
                  <a:latin charset="-122" panose="020b0400000000000000" pitchFamily="34" typeface="思源黑体"/>
                  <a:ea charset="-122" panose="020b0400000000000000" pitchFamily="34" typeface="思源黑体"/>
                </a:rPr>
                <a:t>PLANNING</a:t>
              </a:r>
            </a:p>
          </p:txBody>
        </p:sp>
      </p:grpSp>
      <p:sp>
        <p:nvSpPr>
          <p:cNvPr id="13" name="矩形 12">
            <a:extLst>
              <a:ext uri="{FF2B5EF4-FFF2-40B4-BE49-F238E27FC236}">
                <a16:creationId xmlns:a16="http://schemas.microsoft.com/office/drawing/2014/main" id="{CA792BAA-298B-4D61-8B1D-C6CFED027830}"/>
              </a:ext>
            </a:extLst>
          </p:cNvPr>
          <p:cNvSpPr/>
          <p:nvPr/>
        </p:nvSpPr>
        <p:spPr>
          <a:xfrm>
            <a:off x="4031368" y="6193834"/>
            <a:ext cx="4091305" cy="335280"/>
          </a:xfrm>
          <a:prstGeom prst="rect">
            <a:avLst/>
          </a:prstGeom>
        </p:spPr>
        <p:txBody>
          <a:bodyPr wrap="none">
            <a:spAutoFit/>
          </a:bodyPr>
          <a:lstStyle/>
          <a:p>
            <a:pPr algn="ctr"/>
            <a:r>
              <a:rPr altLang="en-US" lang="zh-CN" sz="16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汇报时间：xxxx年xxx月   汇报人：优页PPT</a:t>
            </a:r>
          </a:p>
        </p:txBody>
      </p:sp>
    </p:spTree>
    <p:extLst>
      <p:ext uri="{BB962C8B-B14F-4D97-AF65-F5344CB8AC3E}">
        <p14:creationId val="127636433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2000" id="7"/>
                                        <p:tgtEl>
                                          <p:spTgt spid="15"/>
                                        </p:tgtEl>
                                      </p:cBhvr>
                                    </p:animEffect>
                                    <p:anim calcmode="lin" valueType="num">
                                      <p:cBhvr>
                                        <p:cTn dur="2000" fill="hold" id="8"/>
                                        <p:tgtEl>
                                          <p:spTgt spid="15"/>
                                        </p:tgtEl>
                                        <p:attrNameLst>
                                          <p:attrName>ppt_w</p:attrName>
                                        </p:attrNameLst>
                                      </p:cBhvr>
                                      <p:tavLst>
                                        <p:tav fmla="#ppt_w*sin(2.5*pi*$)" tm="0">
                                          <p:val>
                                            <p:fltVal val="0"/>
                                          </p:val>
                                        </p:tav>
                                        <p:tav tm="100000">
                                          <p:val>
                                            <p:fltVal val="1"/>
                                          </p:val>
                                        </p:tav>
                                      </p:tavLst>
                                    </p:anim>
                                    <p:anim calcmode="lin" valueType="num">
                                      <p:cBhvr>
                                        <p:cTn dur="2000" fill="hold" id="9"/>
                                        <p:tgtEl>
                                          <p:spTgt spid="15"/>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2000"/>
                            </p:stCondLst>
                            <p:childTnLst>
                              <p:par>
                                <p:cTn fill="hold" grpId="0" id="11" nodeType="afterEffect" presetClass="entr" presetID="10"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46">
            <a:extLst>
              <a:ext uri="{FF2B5EF4-FFF2-40B4-BE49-F238E27FC236}">
                <a16:creationId xmlns:a16="http://schemas.microsoft.com/office/drawing/2014/main" id="{E6F0DEF7-4F46-4E6C-9494-E578B5B2F92F}"/>
              </a:ext>
            </a:extLst>
          </p:cNvPr>
          <p:cNvSpPr txBox="1"/>
          <p:nvPr/>
        </p:nvSpPr>
        <p:spPr>
          <a:xfrm>
            <a:off x="1810682" y="4628916"/>
            <a:ext cx="2022477" cy="1234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 organization and creativity involved. </a:t>
            </a:r>
          </a:p>
        </p:txBody>
      </p:sp>
      <p:sp>
        <p:nvSpPr>
          <p:cNvPr id="3" name="Rectangle 47">
            <a:extLst>
              <a:ext uri="{FF2B5EF4-FFF2-40B4-BE49-F238E27FC236}">
                <a16:creationId xmlns:a16="http://schemas.microsoft.com/office/drawing/2014/main" id="{DB3480C2-0559-4C7C-9CE9-9653996D90DE}"/>
              </a:ext>
            </a:extLst>
          </p:cNvPr>
          <p:cNvSpPr/>
          <p:nvPr/>
        </p:nvSpPr>
        <p:spPr>
          <a:xfrm>
            <a:off x="1916890" y="4209670"/>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4" name="TextBox 48">
            <a:extLst>
              <a:ext uri="{FF2B5EF4-FFF2-40B4-BE49-F238E27FC236}">
                <a16:creationId xmlns:a16="http://schemas.microsoft.com/office/drawing/2014/main" id="{EFBAF7E1-A326-4CDD-8287-84C04D346C19}"/>
              </a:ext>
            </a:extLst>
          </p:cNvPr>
          <p:cNvSpPr txBox="1"/>
          <p:nvPr/>
        </p:nvSpPr>
        <p:spPr>
          <a:xfrm>
            <a:off x="5146022" y="4628916"/>
            <a:ext cx="2022477" cy="1234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 organization and creativity involved. </a:t>
            </a:r>
          </a:p>
        </p:txBody>
      </p:sp>
      <p:sp>
        <p:nvSpPr>
          <p:cNvPr id="5" name="Rectangle 49">
            <a:extLst>
              <a:ext uri="{FF2B5EF4-FFF2-40B4-BE49-F238E27FC236}">
                <a16:creationId xmlns:a16="http://schemas.microsoft.com/office/drawing/2014/main" id="{F370D5D6-C0B5-45AC-A9EE-E6012FFF3952}"/>
              </a:ext>
            </a:extLst>
          </p:cNvPr>
          <p:cNvSpPr/>
          <p:nvPr/>
        </p:nvSpPr>
        <p:spPr>
          <a:xfrm>
            <a:off x="5252228" y="4209670"/>
            <a:ext cx="1810067" cy="274320"/>
          </a:xfrm>
          <a:prstGeom prst="rect">
            <a:avLst/>
          </a:prstGeom>
        </p:spPr>
        <p:txBody>
          <a:bodyPr wrap="none">
            <a:spAutoFit/>
          </a:bodyPr>
          <a:lstStyle/>
          <a:p>
            <a:pPr algn="ctr" defTabSz="457200"/>
            <a:r>
              <a:rPr b="1" lang="en-US" spc="300" sz="1200">
                <a:solidFill>
                  <a:schemeClr val="accent5"/>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6" name="TextBox 50">
            <a:extLst>
              <a:ext uri="{FF2B5EF4-FFF2-40B4-BE49-F238E27FC236}">
                <a16:creationId xmlns:a16="http://schemas.microsoft.com/office/drawing/2014/main" id="{3B5CC010-C5C0-4D0B-9CEF-F36CDA912306}"/>
              </a:ext>
            </a:extLst>
          </p:cNvPr>
          <p:cNvSpPr txBox="1"/>
          <p:nvPr/>
        </p:nvSpPr>
        <p:spPr>
          <a:xfrm>
            <a:off x="8441298" y="4628916"/>
            <a:ext cx="2022477" cy="1234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 organization and creativity involved. </a:t>
            </a:r>
          </a:p>
        </p:txBody>
      </p:sp>
      <p:sp>
        <p:nvSpPr>
          <p:cNvPr id="7" name="Rectangle 51">
            <a:extLst>
              <a:ext uri="{FF2B5EF4-FFF2-40B4-BE49-F238E27FC236}">
                <a16:creationId xmlns:a16="http://schemas.microsoft.com/office/drawing/2014/main" id="{62EEDB27-3ACB-4D74-A8B9-AE92473AEA23}"/>
              </a:ext>
            </a:extLst>
          </p:cNvPr>
          <p:cNvSpPr/>
          <p:nvPr/>
        </p:nvSpPr>
        <p:spPr>
          <a:xfrm>
            <a:off x="8547505" y="4209670"/>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8" name="Regular Pentagon 1">
            <a:extLst>
              <a:ext uri="{FF2B5EF4-FFF2-40B4-BE49-F238E27FC236}">
                <a16:creationId xmlns:a16="http://schemas.microsoft.com/office/drawing/2014/main" id="{CD712E4F-F112-488D-A119-DDB557763FEE}"/>
              </a:ext>
            </a:extLst>
          </p:cNvPr>
          <p:cNvSpPr/>
          <p:nvPr/>
        </p:nvSpPr>
        <p:spPr>
          <a:xfrm>
            <a:off x="2100785" y="2444905"/>
            <a:ext cx="1347265" cy="1347265"/>
          </a:xfrm>
          <a:prstGeom prst="pentagon">
            <a:avLst/>
          </a:prstGeom>
          <a:noFill/>
          <a:ln w="38100">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 name="Regular Pentagon 13">
            <a:extLst>
              <a:ext uri="{FF2B5EF4-FFF2-40B4-BE49-F238E27FC236}">
                <a16:creationId xmlns:a16="http://schemas.microsoft.com/office/drawing/2014/main" id="{ED4475EC-88DF-4FAB-9229-A015C0BA3876}"/>
              </a:ext>
            </a:extLst>
          </p:cNvPr>
          <p:cNvSpPr/>
          <p:nvPr/>
        </p:nvSpPr>
        <p:spPr>
          <a:xfrm>
            <a:off x="5387412" y="2499627"/>
            <a:ext cx="1347265" cy="1347265"/>
          </a:xfrm>
          <a:prstGeom prst="pentagon">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 name="Regular Pentagon 14">
            <a:extLst>
              <a:ext uri="{FF2B5EF4-FFF2-40B4-BE49-F238E27FC236}">
                <a16:creationId xmlns:a16="http://schemas.microsoft.com/office/drawing/2014/main" id="{AD1A2604-CC6B-4581-9C43-48E72BA29FF3}"/>
              </a:ext>
            </a:extLst>
          </p:cNvPr>
          <p:cNvSpPr/>
          <p:nvPr/>
        </p:nvSpPr>
        <p:spPr>
          <a:xfrm>
            <a:off x="8743950" y="2444905"/>
            <a:ext cx="1347265" cy="1347265"/>
          </a:xfrm>
          <a:prstGeom prst="pentagon">
            <a:avLst/>
          </a:prstGeom>
          <a:noFill/>
          <a:ln w="38100">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1" name="Freeform 171">
            <a:extLst>
              <a:ext uri="{FF2B5EF4-FFF2-40B4-BE49-F238E27FC236}">
                <a16:creationId xmlns:a16="http://schemas.microsoft.com/office/drawing/2014/main" id="{D431A75A-E828-4A22-8707-CC3CA18010CD}"/>
              </a:ext>
            </a:extLst>
          </p:cNvPr>
          <p:cNvSpPr>
            <a:spLocks noEditPoints="1"/>
          </p:cNvSpPr>
          <p:nvPr/>
        </p:nvSpPr>
        <p:spPr bwMode="auto">
          <a:xfrm>
            <a:off x="2411352" y="2845784"/>
            <a:ext cx="726130" cy="622395"/>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accent3">
              <a:lumMod val="100000"/>
            </a:schemeClr>
          </a:solid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lang="en-US">
              <a:solidFill>
                <a:srgbClr val="262626">
                  <a:lumMod val="50000"/>
                </a:srgbClr>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2" name="Freeform 173">
            <a:extLst>
              <a:ext uri="{FF2B5EF4-FFF2-40B4-BE49-F238E27FC236}">
                <a16:creationId xmlns:a16="http://schemas.microsoft.com/office/drawing/2014/main" id="{189B97CC-AE01-461C-ADBB-D0F25B9635B6}"/>
              </a:ext>
            </a:extLst>
          </p:cNvPr>
          <p:cNvSpPr>
            <a:spLocks noEditPoints="1"/>
          </p:cNvSpPr>
          <p:nvPr/>
        </p:nvSpPr>
        <p:spPr bwMode="auto">
          <a:xfrm>
            <a:off x="5762771" y="2950660"/>
            <a:ext cx="666457" cy="622395"/>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pP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 name="Freeform 130">
            <a:extLst>
              <a:ext uri="{FF2B5EF4-FFF2-40B4-BE49-F238E27FC236}">
                <a16:creationId xmlns:a16="http://schemas.microsoft.com/office/drawing/2014/main" id="{5EDAE76B-1983-44FF-A19F-EBDFDCD4AA30}"/>
              </a:ext>
            </a:extLst>
          </p:cNvPr>
          <p:cNvSpPr>
            <a:spLocks noEditPoints="1"/>
          </p:cNvSpPr>
          <p:nvPr/>
        </p:nvSpPr>
        <p:spPr bwMode="auto">
          <a:xfrm>
            <a:off x="9111042" y="2950660"/>
            <a:ext cx="682987" cy="626072"/>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accent3">
              <a:lumMod val="75000"/>
            </a:schemeClr>
          </a:solidFill>
          <a:ln>
            <a:noFill/>
          </a:ln>
        </p:spPr>
        <p:txBody>
          <a:bodyPr anchor="t" anchorCtr="0" bIns="45720" compatLnSpc="1" lIns="91440" numCol="1" rIns="91440" tIns="45720" vert="horz" wrap="square">
            <a:prstTxWarp prst="textNoShape">
              <a:avLst/>
            </a:prstTxWarp>
          </a:bodyPr>
          <a:lstStyle/>
          <a:p>
            <a:pP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363987445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9"/>
                                        </p:tgtEl>
                                        <p:attrNameLst>
                                          <p:attrName>style.visibility</p:attrName>
                                        </p:attrNameLst>
                                      </p:cBhvr>
                                      <p:to>
                                        <p:strVal val="visible"/>
                                      </p:to>
                                    </p:set>
                                    <p:animEffect filter="barn(inVertical)" transition="in">
                                      <p:cBhvr>
                                        <p:cTn dur="500" id="10"/>
                                        <p:tgtEl>
                                          <p:spTgt spid="9"/>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500" id="13"/>
                                        <p:tgtEl>
                                          <p:spTgt spid="8"/>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16" presetSubtype="21">
                                  <p:stCondLst>
                                    <p:cond delay="0"/>
                                  </p:stCondLst>
                                  <p:childTnLst>
                                    <p:set>
                                      <p:cBhvr>
                                        <p:cTn dur="1" fill="hold" id="17">
                                          <p:stCondLst>
                                            <p:cond delay="0"/>
                                          </p:stCondLst>
                                        </p:cTn>
                                        <p:tgtEl>
                                          <p:spTgt spid="11"/>
                                        </p:tgtEl>
                                        <p:attrNameLst>
                                          <p:attrName>style.visibility</p:attrName>
                                        </p:attrNameLst>
                                      </p:cBhvr>
                                      <p:to>
                                        <p:strVal val="visible"/>
                                      </p:to>
                                    </p:set>
                                    <p:animEffect filter="barn(inVertical)" transition="in">
                                      <p:cBhvr>
                                        <p:cTn dur="500" id="18"/>
                                        <p:tgtEl>
                                          <p:spTgt spid="11"/>
                                        </p:tgtEl>
                                      </p:cBhvr>
                                    </p:animEffect>
                                  </p:childTnLst>
                                </p:cTn>
                              </p:par>
                              <p:par>
                                <p:cTn fill="hold" grpId="0" id="19" nodeType="withEffect" presetClass="entr" presetID="16" presetSubtype="21">
                                  <p:stCondLst>
                                    <p:cond delay="0"/>
                                  </p:stCondLst>
                                  <p:childTnLst>
                                    <p:set>
                                      <p:cBhvr>
                                        <p:cTn dur="1" fill="hold" id="20">
                                          <p:stCondLst>
                                            <p:cond delay="0"/>
                                          </p:stCondLst>
                                        </p:cTn>
                                        <p:tgtEl>
                                          <p:spTgt spid="12"/>
                                        </p:tgtEl>
                                        <p:attrNameLst>
                                          <p:attrName>style.visibility</p:attrName>
                                        </p:attrNameLst>
                                      </p:cBhvr>
                                      <p:to>
                                        <p:strVal val="visible"/>
                                      </p:to>
                                    </p:set>
                                    <p:animEffect filter="barn(inVertical)" transition="in">
                                      <p:cBhvr>
                                        <p:cTn dur="500" id="21"/>
                                        <p:tgtEl>
                                          <p:spTgt spid="12"/>
                                        </p:tgtEl>
                                      </p:cBhvr>
                                    </p:animEffect>
                                  </p:childTnLst>
                                </p:cTn>
                              </p:par>
                              <p:par>
                                <p:cTn fill="hold" grpId="0" id="22" nodeType="withEffect" presetClass="entr" presetID="16" presetSubtype="21">
                                  <p:stCondLst>
                                    <p:cond delay="0"/>
                                  </p:stCondLst>
                                  <p:childTnLst>
                                    <p:set>
                                      <p:cBhvr>
                                        <p:cTn dur="1" fill="hold" id="23">
                                          <p:stCondLst>
                                            <p:cond delay="0"/>
                                          </p:stCondLst>
                                        </p:cTn>
                                        <p:tgtEl>
                                          <p:spTgt spid="13"/>
                                        </p:tgtEl>
                                        <p:attrNameLst>
                                          <p:attrName>style.visibility</p:attrName>
                                        </p:attrNameLst>
                                      </p:cBhvr>
                                      <p:to>
                                        <p:strVal val="visible"/>
                                      </p:to>
                                    </p:set>
                                    <p:animEffect filter="barn(inVertical)" transition="in">
                                      <p:cBhvr>
                                        <p:cTn dur="500" id="24"/>
                                        <p:tgtEl>
                                          <p:spTgt spid="13"/>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6" presetSubtype="21">
                                  <p:stCondLst>
                                    <p:cond delay="0"/>
                                  </p:stCondLst>
                                  <p:childTnLst>
                                    <p:set>
                                      <p:cBhvr>
                                        <p:cTn dur="1" fill="hold" id="28">
                                          <p:stCondLst>
                                            <p:cond delay="0"/>
                                          </p:stCondLst>
                                        </p:cTn>
                                        <p:tgtEl>
                                          <p:spTgt spid="2"/>
                                        </p:tgtEl>
                                        <p:attrNameLst>
                                          <p:attrName>style.visibility</p:attrName>
                                        </p:attrNameLst>
                                      </p:cBhvr>
                                      <p:to>
                                        <p:strVal val="visible"/>
                                      </p:to>
                                    </p:set>
                                    <p:animEffect filter="barn(inVertical)" transition="in">
                                      <p:cBhvr>
                                        <p:cTn dur="500" id="29"/>
                                        <p:tgtEl>
                                          <p:spTgt spid="2"/>
                                        </p:tgtEl>
                                      </p:cBhvr>
                                    </p:animEffect>
                                  </p:childTnLst>
                                </p:cTn>
                              </p:par>
                              <p:par>
                                <p:cTn fill="hold" grpId="0" id="30" nodeType="withEffect" presetClass="entr" presetID="16" presetSubtype="21">
                                  <p:stCondLst>
                                    <p:cond delay="0"/>
                                  </p:stCondLst>
                                  <p:childTnLst>
                                    <p:set>
                                      <p:cBhvr>
                                        <p:cTn dur="1" fill="hold" id="31">
                                          <p:stCondLst>
                                            <p:cond delay="0"/>
                                          </p:stCondLst>
                                        </p:cTn>
                                        <p:tgtEl>
                                          <p:spTgt spid="3"/>
                                        </p:tgtEl>
                                        <p:attrNameLst>
                                          <p:attrName>style.visibility</p:attrName>
                                        </p:attrNameLst>
                                      </p:cBhvr>
                                      <p:to>
                                        <p:strVal val="visible"/>
                                      </p:to>
                                    </p:set>
                                    <p:animEffect filter="barn(inVertical)" transition="in">
                                      <p:cBhvr>
                                        <p:cTn dur="500" id="32"/>
                                        <p:tgtEl>
                                          <p:spTgt spid="3"/>
                                        </p:tgtEl>
                                      </p:cBhvr>
                                    </p:animEffect>
                                  </p:childTnLst>
                                </p:cTn>
                              </p:par>
                              <p:par>
                                <p:cTn fill="hold" grpId="0" id="33" nodeType="withEffect" presetClass="entr" presetID="16" presetSubtype="21">
                                  <p:stCondLst>
                                    <p:cond delay="0"/>
                                  </p:stCondLst>
                                  <p:childTnLst>
                                    <p:set>
                                      <p:cBhvr>
                                        <p:cTn dur="1" fill="hold" id="34">
                                          <p:stCondLst>
                                            <p:cond delay="0"/>
                                          </p:stCondLst>
                                        </p:cTn>
                                        <p:tgtEl>
                                          <p:spTgt spid="4"/>
                                        </p:tgtEl>
                                        <p:attrNameLst>
                                          <p:attrName>style.visibility</p:attrName>
                                        </p:attrNameLst>
                                      </p:cBhvr>
                                      <p:to>
                                        <p:strVal val="visible"/>
                                      </p:to>
                                    </p:set>
                                    <p:animEffect filter="barn(inVertical)" transition="in">
                                      <p:cBhvr>
                                        <p:cTn dur="500" id="35"/>
                                        <p:tgtEl>
                                          <p:spTgt spid="4"/>
                                        </p:tgtEl>
                                      </p:cBhvr>
                                    </p:animEffect>
                                  </p:childTnLst>
                                </p:cTn>
                              </p:par>
                              <p:par>
                                <p:cTn fill="hold" grpId="0" id="36" nodeType="withEffect" presetClass="entr" presetID="16" presetSubtype="21">
                                  <p:stCondLst>
                                    <p:cond delay="0"/>
                                  </p:stCondLst>
                                  <p:childTnLst>
                                    <p:set>
                                      <p:cBhvr>
                                        <p:cTn dur="1" fill="hold" id="37">
                                          <p:stCondLst>
                                            <p:cond delay="0"/>
                                          </p:stCondLst>
                                        </p:cTn>
                                        <p:tgtEl>
                                          <p:spTgt spid="5"/>
                                        </p:tgtEl>
                                        <p:attrNameLst>
                                          <p:attrName>style.visibility</p:attrName>
                                        </p:attrNameLst>
                                      </p:cBhvr>
                                      <p:to>
                                        <p:strVal val="visible"/>
                                      </p:to>
                                    </p:set>
                                    <p:animEffect filter="barn(inVertical)" transition="in">
                                      <p:cBhvr>
                                        <p:cTn dur="500" id="38"/>
                                        <p:tgtEl>
                                          <p:spTgt spid="5"/>
                                        </p:tgtEl>
                                      </p:cBhvr>
                                    </p:animEffect>
                                  </p:childTnLst>
                                </p:cTn>
                              </p:par>
                              <p:par>
                                <p:cTn fill="hold" grpId="0" id="39" nodeType="withEffect" presetClass="entr" presetID="16" presetSubtype="21">
                                  <p:stCondLst>
                                    <p:cond delay="0"/>
                                  </p:stCondLst>
                                  <p:childTnLst>
                                    <p:set>
                                      <p:cBhvr>
                                        <p:cTn dur="1" fill="hold" id="40">
                                          <p:stCondLst>
                                            <p:cond delay="0"/>
                                          </p:stCondLst>
                                        </p:cTn>
                                        <p:tgtEl>
                                          <p:spTgt spid="6"/>
                                        </p:tgtEl>
                                        <p:attrNameLst>
                                          <p:attrName>style.visibility</p:attrName>
                                        </p:attrNameLst>
                                      </p:cBhvr>
                                      <p:to>
                                        <p:strVal val="visible"/>
                                      </p:to>
                                    </p:set>
                                    <p:animEffect filter="barn(inVertical)" transition="in">
                                      <p:cBhvr>
                                        <p:cTn dur="500" id="41"/>
                                        <p:tgtEl>
                                          <p:spTgt spid="6"/>
                                        </p:tgtEl>
                                      </p:cBhvr>
                                    </p:animEffect>
                                  </p:childTnLst>
                                </p:cTn>
                              </p:par>
                              <p:par>
                                <p:cTn fill="hold" grpId="0" id="42" nodeType="withEffect" presetClass="entr" presetID="16" presetSubtype="21">
                                  <p:stCondLst>
                                    <p:cond delay="0"/>
                                  </p:stCondLst>
                                  <p:childTnLst>
                                    <p:set>
                                      <p:cBhvr>
                                        <p:cTn dur="1" fill="hold" id="43">
                                          <p:stCondLst>
                                            <p:cond delay="0"/>
                                          </p:stCondLst>
                                        </p:cTn>
                                        <p:tgtEl>
                                          <p:spTgt spid="7"/>
                                        </p:tgtEl>
                                        <p:attrNameLst>
                                          <p:attrName>style.visibility</p:attrName>
                                        </p:attrNameLst>
                                      </p:cBhvr>
                                      <p:to>
                                        <p:strVal val="visible"/>
                                      </p:to>
                                    </p:set>
                                    <p:animEffect filter="barn(inVertical)" transition="in">
                                      <p:cBhvr>
                                        <p:cTn dur="500" id="4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a:extLst>
              <a:ext uri="{FF2B5EF4-FFF2-40B4-BE49-F238E27FC236}">
                <a16:creationId xmlns:a16="http://schemas.microsoft.com/office/drawing/2014/main" id="{08E6698F-C2EE-4C38-AD54-7F56355B422D}"/>
              </a:ext>
            </a:extLst>
          </p:cNvPr>
          <p:cNvPicPr>
            <a:picLocks noChangeAspect="1" noGrp="1"/>
          </p:cNvPicPr>
          <p:nvPr>
            <p:ph idx="10" sz="quarter" type="pic"/>
          </p:nvPr>
        </p:nvPicPr>
        <p:blipFill>
          <a:blip r:embed="rId3">
            <a:extLst>
              <a:ext uri="{28A0092B-C50C-407E-A947-70E740481C1C}">
                <a14:useLocalDpi val="0"/>
              </a:ext>
            </a:extLst>
          </a:blip>
          <a:srcRect l="16832" r="16832"/>
          <a:stretch>
            <a:fillRect/>
          </a:stretch>
        </p:blipFill>
        <p:spPr/>
      </p:pic>
      <p:sp>
        <p:nvSpPr>
          <p:cNvPr id="5" name="Rectangle 4"/>
          <p:cNvSpPr/>
          <p:nvPr/>
        </p:nvSpPr>
        <p:spPr>
          <a:xfrm>
            <a:off x="895547" y="838986"/>
            <a:ext cx="2733773" cy="2733773"/>
          </a:xfrm>
          <a:prstGeom prst="rect">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TextBox 5"/>
          <p:cNvSpPr txBox="1"/>
          <p:nvPr/>
        </p:nvSpPr>
        <p:spPr>
          <a:xfrm>
            <a:off x="1754183" y="2377057"/>
            <a:ext cx="1638617" cy="944880"/>
          </a:xfrm>
          <a:prstGeom prst="rect">
            <a:avLst/>
          </a:prstGeom>
          <a:noFill/>
        </p:spPr>
        <p:txBody>
          <a:bodyPr rtlCol="0" wrap="none">
            <a:spAutoFit/>
          </a:bodyPr>
          <a:lstStyle/>
          <a:p>
            <a:pPr algn="r"/>
            <a:r>
              <a:rPr lang="en-US" sz="2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RIGHT</a:t>
            </a:r>
          </a:p>
          <a:p>
            <a:pPr algn="r"/>
            <a:r>
              <a:rPr lang="en-US" sz="2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cxnSp>
        <p:nvCxnSpPr>
          <p:cNvPr id="7" name="Straight Connector 6"/>
          <p:cNvCxnSpPr/>
          <p:nvPr/>
        </p:nvCxnSpPr>
        <p:spPr>
          <a:xfrm>
            <a:off x="2684030" y="2135461"/>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68546" y="4503173"/>
            <a:ext cx="4382742" cy="1554480"/>
          </a:xfrm>
          <a:prstGeom prst="rect">
            <a:avLst/>
          </a:prstGeom>
        </p:spPr>
        <p:txBody>
          <a:bodyPr wrap="square">
            <a:spAutoFit/>
          </a:bodyPr>
          <a:lstStyle/>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pPr algn="r"/>
            <a:endPar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grpSp>
        <p:nvGrpSpPr>
          <p:cNvPr id="10" name="组合 9">
            <a:extLst>
              <a:ext uri="{FF2B5EF4-FFF2-40B4-BE49-F238E27FC236}">
                <a16:creationId xmlns:a16="http://schemas.microsoft.com/office/drawing/2014/main" id="{098161EF-0CCE-49FB-AE68-1A9CD0C631E9}"/>
              </a:ext>
            </a:extLst>
          </p:cNvPr>
          <p:cNvGrpSpPr/>
          <p:nvPr/>
        </p:nvGrpSpPr>
        <p:grpSpPr>
          <a:xfrm>
            <a:off x="2684030" y="1176519"/>
            <a:ext cx="2381676" cy="621409"/>
            <a:chOff x="2684030" y="1176519"/>
            <a:chExt cx="2381676" cy="621409"/>
          </a:xfrm>
        </p:grpSpPr>
        <p:sp>
          <p:nvSpPr>
            <p:cNvPr id="13" name="任意多边形: 形状 12">
              <a:extLst>
                <a:ext uri="{FF2B5EF4-FFF2-40B4-BE49-F238E27FC236}">
                  <a16:creationId xmlns:a16="http://schemas.microsoft.com/office/drawing/2014/main" id="{053B507A-6C15-4B8E-BC14-84D5970647A6}"/>
                </a:ext>
              </a:extLst>
            </p:cNvPr>
            <p:cNvSpPr/>
            <p:nvPr/>
          </p:nvSpPr>
          <p:spPr>
            <a:xfrm flipH="1">
              <a:off x="3135304" y="1176519"/>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任意多边形: 形状 13">
              <a:extLst>
                <a:ext uri="{FF2B5EF4-FFF2-40B4-BE49-F238E27FC236}">
                  <a16:creationId xmlns:a16="http://schemas.microsoft.com/office/drawing/2014/main" id="{9DFC2B88-070C-4751-951E-E28AD38E6A92}"/>
                </a:ext>
              </a:extLst>
            </p:cNvPr>
            <p:cNvSpPr/>
            <p:nvPr/>
          </p:nvSpPr>
          <p:spPr>
            <a:xfrm flipH="1" flipV="1">
              <a:off x="2684030" y="1343570"/>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211898380"/>
      </p:ext>
    </p:extLst>
  </p:cSld>
  <p:clrMapOvr>
    <a:masterClrMapping/>
  </p:clrMapOvr>
  <p:transition spd="med">
    <p:pull/>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6772275" y="-4724400"/>
            <a:ext cx="5419725" cy="895350"/>
          </a:xfrm>
        </p:spPr>
        <p:txBody>
          <a:bodyPr>
            <a:normAutofit fontScale="90000"/>
          </a:bodyPr>
          <a:lstStyle/>
          <a:p>
            <a:r>
              <a:rPr altLang="zh-CN" lang="en-US">
                <a:latin charset="-122" panose="020b0400000000000000" pitchFamily="34" typeface="思源黑体"/>
                <a:ea charset="-122" panose="020b0400000000000000" pitchFamily="34" typeface="思源黑体"/>
                <a:sym charset="-122" panose="020b0400000000000000" pitchFamily="34" typeface="思源黑体"/>
              </a:rPr>
              <a:t>Section Header Here</a:t>
            </a:r>
          </a:p>
        </p:txBody>
      </p:sp>
      <p:sp>
        <p:nvSpPr>
          <p:cNvPr id="6" name="文本占位符 5"/>
          <p:cNvSpPr>
            <a:spLocks noGrp="1"/>
          </p:cNvSpPr>
          <p:nvPr>
            <p:ph idx="4294967295" type="body"/>
          </p:nvPr>
        </p:nvSpPr>
        <p:spPr>
          <a:xfrm>
            <a:off x="6772275" y="-3829050"/>
            <a:ext cx="5419725" cy="1014412"/>
          </a:xfrm>
        </p:spPr>
        <p:txBody>
          <a:bodyPr>
            <a:normAutofit fontScale="85000" lnSpcReduction="20000"/>
          </a:bodyPr>
          <a:lstStyle/>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Supporting text here.</a:t>
            </a:r>
          </a:p>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2140341" y="-4537384"/>
            <a:ext cx="586105" cy="365760"/>
          </a:xfrm>
          <a:prstGeom prst="rect">
            <a:avLst/>
          </a:prstGeom>
          <a:noFill/>
          <a:ln w="117475">
            <a:noFill/>
          </a:ln>
        </p:spPr>
        <p:txBody>
          <a:bodyPr rtlCol="0" wrap="none">
            <a:prstTxWarp prst="textPlain">
              <a:avLst/>
            </a:prstTxWarp>
            <a:spAutoFit/>
          </a:bodyPr>
          <a:lstStyle/>
          <a:p>
            <a:r>
              <a:rPr altLang="zh-CN" lang="en-US" spc="100">
                <a:solidFill>
                  <a:srgbClr val="F3F3F3"/>
                </a:solidFill>
                <a:latin charset="-122" panose="020b0400000000000000" pitchFamily="34" typeface="思源黑体"/>
                <a:ea charset="-122" panose="020b0400000000000000" pitchFamily="34" typeface="思源黑体"/>
                <a:cs charset="0" panose="020b0604020202020204" pitchFamily="34" typeface="Arial"/>
                <a:sym charset="-122" panose="020b0400000000000000" pitchFamily="34" typeface="思源黑体"/>
              </a:rPr>
              <a:t>/01</a:t>
            </a:r>
          </a:p>
        </p:txBody>
      </p:sp>
      <p:grpSp>
        <p:nvGrpSpPr>
          <p:cNvPr id="7" name="组合 6">
            <a:extLst>
              <a:ext uri="{FF2B5EF4-FFF2-40B4-BE49-F238E27FC236}">
                <a16:creationId xmlns:a16="http://schemas.microsoft.com/office/drawing/2014/main" id="{141CD6CB-C364-4355-B94A-E97D7682418D}"/>
              </a:ext>
            </a:extLst>
          </p:cNvPr>
          <p:cNvGrpSpPr/>
          <p:nvPr/>
        </p:nvGrpSpPr>
        <p:grpSpPr>
          <a:xfrm>
            <a:off x="4452079" y="689564"/>
            <a:ext cx="3287842" cy="2834346"/>
            <a:chOff x="4592062" y="2144757"/>
            <a:chExt cx="3287842" cy="2834346"/>
          </a:xfrm>
        </p:grpSpPr>
        <p:sp>
          <p:nvSpPr>
            <p:cNvPr id="8" name="等腰三角形 7">
              <a:extLst>
                <a:ext uri="{FF2B5EF4-FFF2-40B4-BE49-F238E27FC236}">
                  <a16:creationId xmlns:a16="http://schemas.microsoft.com/office/drawing/2014/main" id="{9328BDF2-5408-498F-A2D5-40487F6E8BB6}"/>
                </a:ext>
              </a:extLst>
            </p:cNvPr>
            <p:cNvSpPr/>
            <p:nvPr/>
          </p:nvSpPr>
          <p:spPr>
            <a:xfrm flipV="1">
              <a:off x="4592062" y="2144757"/>
              <a:ext cx="3287842" cy="2834346"/>
            </a:xfrm>
            <a:prstGeom prst="triangle">
              <a:avLst/>
            </a:prstGeom>
            <a:blipFill>
              <a:blip r:embed="rId3"/>
              <a:stretch>
                <a:fillRect/>
              </a:stretch>
            </a:blipFill>
            <a:ln w="1238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
          <p:nvSpPr>
            <p:cNvPr id="10" name="文本框 9">
              <a:extLst>
                <a:ext uri="{FF2B5EF4-FFF2-40B4-BE49-F238E27FC236}">
                  <a16:creationId xmlns:a16="http://schemas.microsoft.com/office/drawing/2014/main" id="{893C38AA-330E-4021-9DD6-F9C8C90D6D21}"/>
                </a:ext>
              </a:extLst>
            </p:cNvPr>
            <p:cNvSpPr txBox="1"/>
            <p:nvPr/>
          </p:nvSpPr>
          <p:spPr>
            <a:xfrm>
              <a:off x="5286056" y="2178684"/>
              <a:ext cx="1897380" cy="1844040"/>
            </a:xfrm>
            <a:prstGeom prst="rect">
              <a:avLst/>
            </a:prstGeom>
            <a:noFill/>
          </p:spPr>
          <p:txBody>
            <a:bodyPr rtlCol="0" wrap="none">
              <a:spAutoFit/>
            </a:bodyPr>
            <a:lstStyle/>
            <a:p>
              <a:pPr algn="ctr"/>
              <a:r>
                <a:rPr altLang="zh-CN" lang="en-US" sz="11500">
                  <a:solidFill>
                    <a:schemeClr val="bg1"/>
                  </a:solidFill>
                  <a:latin charset="-122" panose="020b0400000000000000" pitchFamily="34" typeface="思源黑体"/>
                  <a:ea charset="-122" panose="020b0400000000000000" pitchFamily="34" typeface="思源黑体"/>
                  <a:cs charset="0" panose="020b0604020202020204" pitchFamily="34" typeface="Arial"/>
                </a:rPr>
                <a:t>02</a:t>
              </a:r>
            </a:p>
          </p:txBody>
        </p:sp>
      </p:grpSp>
      <p:sp>
        <p:nvSpPr>
          <p:cNvPr id="11" name="文本框 10">
            <a:extLst>
              <a:ext uri="{FF2B5EF4-FFF2-40B4-BE49-F238E27FC236}">
                <a16:creationId xmlns:a16="http://schemas.microsoft.com/office/drawing/2014/main" id="{D382AB6D-C8BA-4ED5-B686-065D013EF6EC}"/>
              </a:ext>
            </a:extLst>
          </p:cNvPr>
          <p:cNvSpPr txBox="1"/>
          <p:nvPr/>
        </p:nvSpPr>
        <p:spPr>
          <a:xfrm>
            <a:off x="2381496" y="3894734"/>
            <a:ext cx="7218680" cy="1097280"/>
          </a:xfrm>
          <a:prstGeom prst="rect">
            <a:avLst/>
          </a:prstGeom>
          <a:noFill/>
        </p:spPr>
        <p:txBody>
          <a:bodyPr rtlCol="0" wrap="none">
            <a:spAutoFit/>
          </a:bodyPr>
          <a:lstStyle/>
          <a:p>
            <a:pPr algn="ctr"/>
            <a:r>
              <a:rPr altLang="zh-CN" b="1" lang="en-US" sz="6600">
                <a:solidFill>
                  <a:schemeClr val="bg1"/>
                </a:solidFill>
                <a:effectLst>
                  <a:outerShdw algn="tl" blurRad="38100" dir="2700000" dist="38100">
                    <a:srgbClr val="000000">
                      <a:alpha val="43137"/>
                    </a:srgbClr>
                  </a:outerShdw>
                </a:effectLst>
                <a:latin charset="-122" panose="020b0400000000000000" pitchFamily="34" typeface="思源黑体"/>
                <a:ea charset="-122" panose="020b0400000000000000" pitchFamily="34" typeface="思源黑体"/>
              </a:rPr>
              <a:t>ADD YOUR TEXT</a:t>
            </a:r>
          </a:p>
        </p:txBody>
      </p:sp>
      <p:sp>
        <p:nvSpPr>
          <p:cNvPr id="12" name="等腰三角形 11">
            <a:extLst>
              <a:ext uri="{FF2B5EF4-FFF2-40B4-BE49-F238E27FC236}">
                <a16:creationId xmlns:a16="http://schemas.microsoft.com/office/drawing/2014/main" id="{8E7C3D14-2A20-45F8-B278-82757A23D7D8}"/>
              </a:ext>
            </a:extLst>
          </p:cNvPr>
          <p:cNvSpPr/>
          <p:nvPr/>
        </p:nvSpPr>
        <p:spPr>
          <a:xfrm flipV="1" rot="10800000">
            <a:off x="4450841" y="5307649"/>
            <a:ext cx="3287842" cy="2834346"/>
          </a:xfrm>
          <a:prstGeom prst="triangl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Tree>
    <p:extLst>
      <p:ext uri="{BB962C8B-B14F-4D97-AF65-F5344CB8AC3E}">
        <p14:creationId val="72284119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p:cNvSpPr txBox="1"/>
          <p:nvPr/>
        </p:nvSpPr>
        <p:spPr>
          <a:xfrm>
            <a:off x="853218" y="849566"/>
            <a:ext cx="2681605" cy="1554480"/>
          </a:xfrm>
          <a:prstGeom prst="rect">
            <a:avLst/>
          </a:prstGeom>
          <a:noFill/>
        </p:spPr>
        <p:txBody>
          <a:bodyPr rtlCol="0" wrap="none">
            <a:spAutoFit/>
          </a:bodyPr>
          <a:lstStyle/>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SLIDE</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sp>
        <p:nvSpPr>
          <p:cNvPr id="7" name="Rectangle 6"/>
          <p:cNvSpPr/>
          <p:nvPr/>
        </p:nvSpPr>
        <p:spPr>
          <a:xfrm>
            <a:off x="853218" y="2741358"/>
            <a:ext cx="4437289" cy="82296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grpSp>
        <p:nvGrpSpPr>
          <p:cNvPr id="16" name="Group 15"/>
          <p:cNvGrpSpPr/>
          <p:nvPr/>
        </p:nvGrpSpPr>
        <p:grpSpPr>
          <a:xfrm>
            <a:off x="1511349" y="4770195"/>
            <a:ext cx="2698943" cy="996229"/>
            <a:chOff x="8506660" y="1199680"/>
            <a:chExt cx="2698943" cy="996229"/>
          </a:xfrm>
        </p:grpSpPr>
        <p:sp>
          <p:nvSpPr>
            <p:cNvPr id="18" name="Rectangle 17"/>
            <p:cNvSpPr/>
            <p:nvPr/>
          </p:nvSpPr>
          <p:spPr>
            <a:xfrm>
              <a:off x="8506661" y="1549578"/>
              <a:ext cx="2698943" cy="64008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a:t>
              </a:r>
            </a:p>
          </p:txBody>
        </p:sp>
        <p:sp>
          <p:nvSpPr>
            <p:cNvPr id="19" name="TextBox 18"/>
            <p:cNvSpPr txBox="1"/>
            <p:nvPr/>
          </p:nvSpPr>
          <p:spPr>
            <a:xfrm>
              <a:off x="8506660" y="1199681"/>
              <a:ext cx="1324292" cy="335280"/>
            </a:xfrm>
            <a:prstGeom prst="rect">
              <a:avLst/>
            </a:prstGeom>
            <a:noFill/>
          </p:spPr>
          <p:txBody>
            <a:bodyPr rtlCol="0" wrap="none">
              <a:spAutoFit/>
            </a:bodyPr>
            <a:lstStyle/>
            <a:p>
              <a:r>
                <a:rPr lang="en-US" sz="16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 TITLE</a:t>
              </a:r>
            </a:p>
          </p:txBody>
        </p:sp>
      </p:grpSp>
      <p:sp>
        <p:nvSpPr>
          <p:cNvPr id="9" name="任意多边形: 形状 8">
            <a:extLst>
              <a:ext uri="{FF2B5EF4-FFF2-40B4-BE49-F238E27FC236}">
                <a16:creationId xmlns:a16="http://schemas.microsoft.com/office/drawing/2014/main" id="{1A62562E-55BE-4954-BC3C-774573DA5130}"/>
              </a:ext>
            </a:extLst>
          </p:cNvPr>
          <p:cNvSpPr/>
          <p:nvPr/>
        </p:nvSpPr>
        <p:spPr>
          <a:xfrm flipH="1">
            <a:off x="2960254" y="925762"/>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 name="任意多边形: 形状 9">
            <a:extLst>
              <a:ext uri="{FF2B5EF4-FFF2-40B4-BE49-F238E27FC236}">
                <a16:creationId xmlns:a16="http://schemas.microsoft.com/office/drawing/2014/main" id="{60C698A0-7701-4508-A325-C43929478B6F}"/>
              </a:ext>
            </a:extLst>
          </p:cNvPr>
          <p:cNvSpPr/>
          <p:nvPr/>
        </p:nvSpPr>
        <p:spPr>
          <a:xfrm flipH="1" flipV="1">
            <a:off x="2508980" y="1092813"/>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8" name="图片占位符 7">
            <a:extLst>
              <a:ext uri="{FF2B5EF4-FFF2-40B4-BE49-F238E27FC236}">
                <a16:creationId xmlns:a16="http://schemas.microsoft.com/office/drawing/2014/main" id="{8B551851-59A8-4042-9D4A-0CEE0661CEBB}"/>
              </a:ext>
            </a:extLst>
          </p:cNvPr>
          <p:cNvPicPr>
            <a:picLocks noChangeAspect="1" noGrp="1"/>
          </p:cNvPicPr>
          <p:nvPr>
            <p:ph idx="10" sz="quarter" type="pic"/>
          </p:nvPr>
        </p:nvPicPr>
        <p:blipFill>
          <a:blip r:embed="rId4">
            <a:extLst>
              <a:ext uri="{28A0092B-C50C-407E-A947-70E740481C1C}">
                <a14:useLocalDpi val="0"/>
              </a:ext>
            </a:extLst>
          </a:blip>
          <a:srcRect l="6800" r="6800"/>
          <a:stretch>
            <a:fillRect/>
          </a:stretch>
        </p:blipFill>
        <p:spPr/>
      </p:pic>
    </p:spTree>
    <p:extLst>
      <p:ext uri="{BB962C8B-B14F-4D97-AF65-F5344CB8AC3E}">
        <p14:creationId val="1224191398"/>
      </p:ext>
    </p:extLst>
  </p:cSld>
  <p:clrMapOvr>
    <a:masterClrMapping/>
  </p:clrMapOvr>
  <p:transition spd="med">
    <p:pull/>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占位符 25">
            <a:extLst>
              <a:ext uri="{FF2B5EF4-FFF2-40B4-BE49-F238E27FC236}">
                <a16:creationId xmlns:a16="http://schemas.microsoft.com/office/drawing/2014/main" id="{87AE0026-DF34-4CCA-989A-3E737D728C66}"/>
              </a:ext>
            </a:extLst>
          </p:cNvPr>
          <p:cNvPicPr>
            <a:picLocks noChangeAspect="1" noGrp="1"/>
          </p:cNvPicPr>
          <p:nvPr>
            <p:ph idx="10" sz="quarter" type="pic"/>
          </p:nvPr>
        </p:nvPicPr>
        <p:blipFill>
          <a:blip r:embed="rId3">
            <a:extLst>
              <a:ext uri="{28A0092B-C50C-407E-A947-70E740481C1C}">
                <a14:useLocalDpi val="0"/>
              </a:ext>
            </a:extLst>
          </a:blip>
          <a:srcRect b="12384" t="12384"/>
          <a:stretch>
            <a:fillRect/>
          </a:stretch>
        </p:blipFill>
        <p:spPr/>
      </p:pic>
      <p:sp>
        <p:nvSpPr>
          <p:cNvPr id="4" name="Rectangle 3"/>
          <p:cNvSpPr/>
          <p:nvPr/>
        </p:nvSpPr>
        <p:spPr>
          <a:xfrm>
            <a:off x="9926774" y="0"/>
            <a:ext cx="2265226"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Rectangle 5"/>
          <p:cNvSpPr/>
          <p:nvPr/>
        </p:nvSpPr>
        <p:spPr>
          <a:xfrm>
            <a:off x="853218" y="2598002"/>
            <a:ext cx="5495303" cy="1371600"/>
          </a:xfrm>
          <a:prstGeom prst="rect">
            <a:avLst/>
          </a:prstGeom>
        </p:spPr>
        <p:txBody>
          <a:bodyPr wrap="square">
            <a:spAutoFit/>
          </a:bodyPr>
          <a:lstStyle/>
          <a:p>
            <a:pPr algn="just"/>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pPr algn="just"/>
            <a:endPar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pPr algn="just"/>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sp>
        <p:nvSpPr>
          <p:cNvPr id="7" name="TextBox 6"/>
          <p:cNvSpPr txBox="1"/>
          <p:nvPr/>
        </p:nvSpPr>
        <p:spPr>
          <a:xfrm>
            <a:off x="853218" y="849566"/>
            <a:ext cx="4253230" cy="1554480"/>
          </a:xfrm>
          <a:prstGeom prst="rect">
            <a:avLst/>
          </a:prstGeom>
          <a:noFill/>
        </p:spPr>
        <p:txBody>
          <a:bodyPr rtlCol="0" wrap="none">
            <a:spAutoFit/>
          </a:bodyPr>
          <a:lstStyle/>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TOP BOTTOM</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grpSp>
        <p:nvGrpSpPr>
          <p:cNvPr id="8" name="Group 7"/>
          <p:cNvGrpSpPr/>
          <p:nvPr/>
        </p:nvGrpSpPr>
        <p:grpSpPr>
          <a:xfrm>
            <a:off x="853218" y="4718125"/>
            <a:ext cx="2404534" cy="1474976"/>
            <a:chOff x="5748866" y="4759916"/>
            <a:chExt cx="2404534" cy="1474976"/>
          </a:xfrm>
        </p:grpSpPr>
        <p:sp>
          <p:nvSpPr>
            <p:cNvPr id="9" name="TextBox 8"/>
            <p:cNvSpPr txBox="1"/>
            <p:nvPr/>
          </p:nvSpPr>
          <p:spPr>
            <a:xfrm>
              <a:off x="5748866" y="4759916"/>
              <a:ext cx="841692" cy="457200"/>
            </a:xfrm>
            <a:prstGeom prst="rect">
              <a:avLst/>
            </a:prstGeom>
            <a:noFill/>
          </p:spPr>
          <p:txBody>
            <a:bodyPr rtlCol="0" wrap="none">
              <a:spAutoFit/>
            </a:bodyPr>
            <a:lstStyle/>
            <a:p>
              <a:r>
                <a:rPr b="1"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Roboto"/>
                  <a:sym charset="-122" panose="020b0400000000000000" pitchFamily="34" typeface="思源黑体"/>
                </a:rPr>
                <a:t>85%</a:t>
              </a:r>
            </a:p>
          </p:txBody>
        </p:sp>
        <p:sp>
          <p:nvSpPr>
            <p:cNvPr id="10" name="Rectangle 9"/>
            <p:cNvSpPr/>
            <p:nvPr/>
          </p:nvSpPr>
          <p:spPr>
            <a:xfrm>
              <a:off x="5748866" y="5219230"/>
              <a:ext cx="2404534" cy="100584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grpSp>
      <p:grpSp>
        <p:nvGrpSpPr>
          <p:cNvPr id="11" name="Group 10"/>
          <p:cNvGrpSpPr/>
          <p:nvPr/>
        </p:nvGrpSpPr>
        <p:grpSpPr>
          <a:xfrm>
            <a:off x="3943987" y="4718125"/>
            <a:ext cx="2404534" cy="1474976"/>
            <a:chOff x="5748866" y="4759916"/>
            <a:chExt cx="2404534" cy="1474976"/>
          </a:xfrm>
        </p:grpSpPr>
        <p:sp>
          <p:nvSpPr>
            <p:cNvPr id="12" name="TextBox 11"/>
            <p:cNvSpPr txBox="1"/>
            <p:nvPr/>
          </p:nvSpPr>
          <p:spPr>
            <a:xfrm>
              <a:off x="5748866" y="4759916"/>
              <a:ext cx="841692" cy="457200"/>
            </a:xfrm>
            <a:prstGeom prst="rect">
              <a:avLst/>
            </a:prstGeom>
            <a:noFill/>
          </p:spPr>
          <p:txBody>
            <a:bodyPr rtlCol="0" wrap="none">
              <a:spAutoFit/>
            </a:bodyPr>
            <a:lstStyle/>
            <a:p>
              <a:r>
                <a:rPr b="1"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Roboto"/>
                  <a:sym charset="-122" panose="020b0400000000000000" pitchFamily="34" typeface="思源黑体"/>
                </a:rPr>
                <a:t>85%</a:t>
              </a:r>
            </a:p>
          </p:txBody>
        </p:sp>
        <p:sp>
          <p:nvSpPr>
            <p:cNvPr id="13" name="Rectangle 12"/>
            <p:cNvSpPr/>
            <p:nvPr/>
          </p:nvSpPr>
          <p:spPr>
            <a:xfrm>
              <a:off x="5748866" y="5219230"/>
              <a:ext cx="2404534" cy="100584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grpSp>
      <p:sp>
        <p:nvSpPr>
          <p:cNvPr id="14" name="Cross 13"/>
          <p:cNvSpPr/>
          <p:nvPr/>
        </p:nvSpPr>
        <p:spPr>
          <a:xfrm>
            <a:off x="755464" y="4654520"/>
            <a:ext cx="195508" cy="195508"/>
          </a:xfrm>
          <a:prstGeom prst="plus">
            <a:avLst>
              <a:gd fmla="val 3698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5" name="Cross 14"/>
          <p:cNvSpPr/>
          <p:nvPr/>
        </p:nvSpPr>
        <p:spPr>
          <a:xfrm>
            <a:off x="3846233" y="4654520"/>
            <a:ext cx="195508" cy="195508"/>
          </a:xfrm>
          <a:prstGeom prst="plus">
            <a:avLst>
              <a:gd fmla="val 3698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23" name="Group 22"/>
          <p:cNvGrpSpPr/>
          <p:nvPr/>
        </p:nvGrpSpPr>
        <p:grpSpPr>
          <a:xfrm>
            <a:off x="10550273" y="1812667"/>
            <a:ext cx="1018227" cy="3232663"/>
            <a:chOff x="10550273" y="2598002"/>
            <a:chExt cx="1018227" cy="3232663"/>
          </a:xfrm>
        </p:grpSpPr>
        <p:sp>
          <p:nvSpPr>
            <p:cNvPr id="16" name="Rectangle 15"/>
            <p:cNvSpPr/>
            <p:nvPr/>
          </p:nvSpPr>
          <p:spPr>
            <a:xfrm>
              <a:off x="10739346" y="2598002"/>
              <a:ext cx="640080" cy="640080"/>
            </a:xfrm>
            <a:prstGeom prst="rect">
              <a:avLst/>
            </a:prstGeom>
          </p:spPr>
          <p:txBody>
            <a:bodyPr wrap="none">
              <a:spAutoFit/>
            </a:bodyPr>
            <a:lstStyle/>
            <a:p>
              <a:pPr algn="ctr"/>
              <a:r>
                <a:rPr lang="en-US" sz="36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a:t>
              </a:r>
            </a:p>
          </p:txBody>
        </p:sp>
        <p:sp>
          <p:nvSpPr>
            <p:cNvPr id="17" name="TextBox 16"/>
            <p:cNvSpPr txBox="1"/>
            <p:nvPr/>
          </p:nvSpPr>
          <p:spPr>
            <a:xfrm>
              <a:off x="10540116" y="3152336"/>
              <a:ext cx="1038542" cy="274320"/>
            </a:xfrm>
            <a:prstGeom prst="rect">
              <a:avLst/>
            </a:prstGeom>
            <a:noFill/>
          </p:spPr>
          <p:txBody>
            <a:bodyPr rtlCol="0" wrap="none">
              <a:spAutoFit/>
            </a:bodyPr>
            <a:lstStyle/>
            <a:p>
              <a:pPr algn="ctr"/>
              <a:r>
                <a:rPr lang="en-US" sz="1200">
                  <a:solidFill>
                    <a:schemeClr val="bg1"/>
                  </a:solidFill>
                  <a:latin charset="-122" panose="020b0400000000000000" pitchFamily="34" typeface="思源黑体"/>
                  <a:ea charset="-122" panose="020b0400000000000000" pitchFamily="34" typeface="思源黑体"/>
                  <a:cs charset="0" typeface="Roboto Thin"/>
                  <a:sym charset="-122" panose="020b0400000000000000" pitchFamily="34" typeface="思源黑体"/>
                </a:rPr>
                <a:t>YOUR TITLE</a:t>
              </a:r>
            </a:p>
          </p:txBody>
        </p:sp>
        <p:sp>
          <p:nvSpPr>
            <p:cNvPr id="18" name="Rectangle 17"/>
            <p:cNvSpPr/>
            <p:nvPr/>
          </p:nvSpPr>
          <p:spPr>
            <a:xfrm>
              <a:off x="10739345" y="3798667"/>
              <a:ext cx="640080" cy="640080"/>
            </a:xfrm>
            <a:prstGeom prst="rect">
              <a:avLst/>
            </a:prstGeom>
          </p:spPr>
          <p:txBody>
            <a:bodyPr wrap="none">
              <a:spAutoFit/>
            </a:bodyPr>
            <a:lstStyle/>
            <a:p>
              <a:pPr algn="ctr"/>
              <a:r>
                <a:rPr lang="en-US" sz="36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a:t>
              </a:r>
            </a:p>
          </p:txBody>
        </p:sp>
        <p:sp>
          <p:nvSpPr>
            <p:cNvPr id="19" name="TextBox 18"/>
            <p:cNvSpPr txBox="1"/>
            <p:nvPr/>
          </p:nvSpPr>
          <p:spPr>
            <a:xfrm>
              <a:off x="10540116" y="4353000"/>
              <a:ext cx="1038542" cy="274320"/>
            </a:xfrm>
            <a:prstGeom prst="rect">
              <a:avLst/>
            </a:prstGeom>
            <a:noFill/>
          </p:spPr>
          <p:txBody>
            <a:bodyPr rtlCol="0" wrap="none">
              <a:spAutoFit/>
            </a:bodyPr>
            <a:lstStyle/>
            <a:p>
              <a:pPr algn="ctr"/>
              <a:r>
                <a:rPr lang="en-US" sz="1200">
                  <a:solidFill>
                    <a:schemeClr val="bg1"/>
                  </a:solidFill>
                  <a:latin charset="-122" panose="020b0400000000000000" pitchFamily="34" typeface="思源黑体"/>
                  <a:ea charset="-122" panose="020b0400000000000000" pitchFamily="34" typeface="思源黑体"/>
                  <a:cs charset="0" typeface="Roboto Thin"/>
                  <a:sym charset="-122" panose="020b0400000000000000" pitchFamily="34" typeface="思源黑体"/>
                </a:rPr>
                <a:t>YOUR TITLE</a:t>
              </a:r>
            </a:p>
          </p:txBody>
        </p:sp>
        <p:sp>
          <p:nvSpPr>
            <p:cNvPr id="20" name="Rectangle 19"/>
            <p:cNvSpPr/>
            <p:nvPr/>
          </p:nvSpPr>
          <p:spPr>
            <a:xfrm>
              <a:off x="10739345" y="4999332"/>
              <a:ext cx="640080" cy="640080"/>
            </a:xfrm>
            <a:prstGeom prst="rect">
              <a:avLst/>
            </a:prstGeom>
          </p:spPr>
          <p:txBody>
            <a:bodyPr wrap="none">
              <a:spAutoFit/>
            </a:bodyPr>
            <a:lstStyle/>
            <a:p>
              <a:pPr algn="ctr"/>
              <a:r>
                <a:rPr lang="en-US" sz="36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a:t>
              </a:r>
            </a:p>
          </p:txBody>
        </p:sp>
        <p:sp>
          <p:nvSpPr>
            <p:cNvPr id="21" name="TextBox 20"/>
            <p:cNvSpPr txBox="1"/>
            <p:nvPr/>
          </p:nvSpPr>
          <p:spPr>
            <a:xfrm>
              <a:off x="10540116" y="5553666"/>
              <a:ext cx="1038542" cy="274320"/>
            </a:xfrm>
            <a:prstGeom prst="rect">
              <a:avLst/>
            </a:prstGeom>
            <a:noFill/>
          </p:spPr>
          <p:txBody>
            <a:bodyPr rtlCol="0" wrap="none">
              <a:spAutoFit/>
            </a:bodyPr>
            <a:lstStyle/>
            <a:p>
              <a:pPr algn="ctr"/>
              <a:r>
                <a:rPr lang="en-US" sz="1200">
                  <a:solidFill>
                    <a:schemeClr val="bg1"/>
                  </a:solidFill>
                  <a:latin charset="-122" panose="020b0400000000000000" pitchFamily="34" typeface="思源黑体"/>
                  <a:ea charset="-122" panose="020b0400000000000000" pitchFamily="34" typeface="思源黑体"/>
                  <a:cs charset="0" typeface="Roboto Thin"/>
                  <a:sym charset="-122" panose="020b0400000000000000" pitchFamily="34" typeface="思源黑体"/>
                </a:rPr>
                <a:t>YOUR TITLE</a:t>
              </a:r>
            </a:p>
          </p:txBody>
        </p:sp>
      </p:grpSp>
      <p:sp>
        <p:nvSpPr>
          <p:cNvPr id="22" name="任意多边形: 形状 21">
            <a:extLst>
              <a:ext uri="{FF2B5EF4-FFF2-40B4-BE49-F238E27FC236}">
                <a16:creationId xmlns:a16="http://schemas.microsoft.com/office/drawing/2014/main" id="{42CA2C5A-CD70-462B-B7E8-EC3E8F5C8324}"/>
              </a:ext>
            </a:extLst>
          </p:cNvPr>
          <p:cNvSpPr/>
          <p:nvPr/>
        </p:nvSpPr>
        <p:spPr>
          <a:xfrm flipH="1">
            <a:off x="4299770" y="1797817"/>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4" name="任意多边形: 形状 23">
            <a:extLst>
              <a:ext uri="{FF2B5EF4-FFF2-40B4-BE49-F238E27FC236}">
                <a16:creationId xmlns:a16="http://schemas.microsoft.com/office/drawing/2014/main" id="{E80A2E81-ECFB-43B6-BB44-665DAE6B1DAA}"/>
              </a:ext>
            </a:extLst>
          </p:cNvPr>
          <p:cNvSpPr/>
          <p:nvPr/>
        </p:nvSpPr>
        <p:spPr>
          <a:xfrm flipH="1" flipV="1">
            <a:off x="3848496" y="1964868"/>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302833977"/>
      </p:ext>
    </p:extLst>
  </p:cSld>
  <p:clrMapOvr>
    <a:masterClrMapping/>
  </p:clrMapOvr>
  <p:transition spd="med">
    <p:pull/>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占位符 19">
            <a:extLst>
              <a:ext uri="{FF2B5EF4-FFF2-40B4-BE49-F238E27FC236}">
                <a16:creationId xmlns:a16="http://schemas.microsoft.com/office/drawing/2014/main" id="{7C14465E-384F-4CA2-BC3E-DF5E5BE57285}"/>
              </a:ext>
            </a:extLst>
          </p:cNvPr>
          <p:cNvPicPr>
            <a:picLocks noChangeAspect="1" noGrp="1"/>
          </p:cNvPicPr>
          <p:nvPr>
            <p:ph idx="11" sz="quarter" type="pic"/>
          </p:nvPr>
        </p:nvPicPr>
        <p:blipFill>
          <a:blip r:embed="rId3">
            <a:extLst>
              <a:ext uri="{28A0092B-C50C-407E-A947-70E740481C1C}">
                <a14:useLocalDpi val="0"/>
              </a:ext>
            </a:extLst>
          </a:blip>
          <a:srcRect b="11382" t="11382"/>
          <a:stretch>
            <a:fillRect/>
          </a:stretch>
        </p:blipFill>
        <p:spPr/>
      </p:pic>
      <p:sp>
        <p:nvSpPr>
          <p:cNvPr id="22" name="TextBox 21"/>
          <p:cNvSpPr txBox="1"/>
          <p:nvPr/>
        </p:nvSpPr>
        <p:spPr>
          <a:xfrm>
            <a:off x="905089" y="1551149"/>
            <a:ext cx="2792730" cy="2103120"/>
          </a:xfrm>
          <a:prstGeom prst="rect">
            <a:avLst/>
          </a:prstGeom>
          <a:noFill/>
        </p:spPr>
        <p:txBody>
          <a:bodyPr rtlCol="0" wrap="none">
            <a:spAutoFit/>
          </a:bodyPr>
          <a:lstStyle/>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WE ARE</a:t>
            </a:r>
          </a:p>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CREATIVE</a:t>
            </a:r>
          </a:p>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TEAM</a:t>
            </a:r>
          </a:p>
        </p:txBody>
      </p:sp>
      <p:sp>
        <p:nvSpPr>
          <p:cNvPr id="16" name="Rectangle 15"/>
          <p:cNvSpPr/>
          <p:nvPr/>
        </p:nvSpPr>
        <p:spPr>
          <a:xfrm rot="2700000">
            <a:off x="4353630" y="1875799"/>
            <a:ext cx="3489172" cy="3489172"/>
          </a:xfrm>
          <a:prstGeom prst="rect">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8" name="TextBox 17"/>
          <p:cNvSpPr txBox="1"/>
          <p:nvPr/>
        </p:nvSpPr>
        <p:spPr>
          <a:xfrm>
            <a:off x="5328285" y="4007372"/>
            <a:ext cx="1535430" cy="701040"/>
          </a:xfrm>
          <a:prstGeom prst="rect">
            <a:avLst/>
          </a:prstGeom>
          <a:noFill/>
        </p:spPr>
        <p:txBody>
          <a:bodyPr rtlCol="0" wrap="none">
            <a:spAutoFit/>
          </a:bodyPr>
          <a:lstStyle/>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a:t>
            </a:r>
          </a:p>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TITLE HERE</a:t>
            </a:r>
          </a:p>
        </p:txBody>
      </p:sp>
      <p:cxnSp>
        <p:nvCxnSpPr>
          <p:cNvPr id="19" name="Straight Connector 18"/>
          <p:cNvCxnSpPr/>
          <p:nvPr/>
        </p:nvCxnSpPr>
        <p:spPr>
          <a:xfrm>
            <a:off x="5813728" y="4906419"/>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Cross 20"/>
          <p:cNvSpPr/>
          <p:nvPr/>
        </p:nvSpPr>
        <p:spPr>
          <a:xfrm rot="2700000">
            <a:off x="4803717" y="2982899"/>
            <a:ext cx="244547" cy="244547"/>
          </a:xfrm>
          <a:prstGeom prst="plus">
            <a:avLst>
              <a:gd fmla="val 46307"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3" name="Rectangle 22"/>
          <p:cNvSpPr/>
          <p:nvPr/>
        </p:nvSpPr>
        <p:spPr>
          <a:xfrm>
            <a:off x="905090" y="4464746"/>
            <a:ext cx="2865632" cy="137160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sp>
        <p:nvSpPr>
          <p:cNvPr id="25" name="Rectangle 24"/>
          <p:cNvSpPr/>
          <p:nvPr/>
        </p:nvSpPr>
        <p:spPr>
          <a:xfrm>
            <a:off x="8425709" y="4464746"/>
            <a:ext cx="2865632" cy="1371600"/>
          </a:xfrm>
          <a:prstGeom prst="rect">
            <a:avLst/>
          </a:prstGeom>
        </p:spPr>
        <p:txBody>
          <a:bodyPr wrap="square">
            <a:spAutoFit/>
          </a:bodyPr>
          <a:lstStyle/>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sp>
        <p:nvSpPr>
          <p:cNvPr id="13" name="任意多边形: 形状 12">
            <a:extLst>
              <a:ext uri="{FF2B5EF4-FFF2-40B4-BE49-F238E27FC236}">
                <a16:creationId xmlns:a16="http://schemas.microsoft.com/office/drawing/2014/main" id="{0C29DA38-4BD3-4E73-B00C-2F2BE1C4A52A}"/>
              </a:ext>
            </a:extLst>
          </p:cNvPr>
          <p:cNvSpPr/>
          <p:nvPr/>
        </p:nvSpPr>
        <p:spPr>
          <a:xfrm flipH="1">
            <a:off x="9130252" y="3057051"/>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任意多边形: 形状 13">
            <a:extLst>
              <a:ext uri="{FF2B5EF4-FFF2-40B4-BE49-F238E27FC236}">
                <a16:creationId xmlns:a16="http://schemas.microsoft.com/office/drawing/2014/main" id="{9842E908-7BD2-49AB-B00C-7E155549C6C3}"/>
              </a:ext>
            </a:extLst>
          </p:cNvPr>
          <p:cNvSpPr/>
          <p:nvPr/>
        </p:nvSpPr>
        <p:spPr>
          <a:xfrm flipH="1" flipV="1">
            <a:off x="8805791" y="3865545"/>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12" name="图片占位符 11">
            <a:extLst>
              <a:ext uri="{FF2B5EF4-FFF2-40B4-BE49-F238E27FC236}">
                <a16:creationId xmlns:a16="http://schemas.microsoft.com/office/drawing/2014/main" id="{C969E124-03D7-4573-9BDB-DD2DAF062D44}"/>
              </a:ext>
            </a:extLst>
          </p:cNvPr>
          <p:cNvPicPr>
            <a:picLocks noChangeAspect="1" noGrp="1"/>
          </p:cNvPicPr>
          <p:nvPr>
            <p:ph idx="10" sz="quarter" type="pic"/>
          </p:nvPr>
        </p:nvPicPr>
        <p:blipFill>
          <a:blip r:embed="rId5">
            <a:extLst>
              <a:ext uri="{28A0092B-C50C-407E-A947-70E740481C1C}">
                <a14:useLocalDpi val="0"/>
              </a:ext>
            </a:extLst>
          </a:blip>
          <a:srcRect l="439" r="439"/>
          <a:stretch>
            <a:fillRect/>
          </a:stretch>
        </p:blipFill>
        <p:spPr/>
      </p:pic>
      <p:pic>
        <p:nvPicPr>
          <p:cNvPr id="26" name="图片占位符 25">
            <a:extLst>
              <a:ext uri="{FF2B5EF4-FFF2-40B4-BE49-F238E27FC236}">
                <a16:creationId xmlns:a16="http://schemas.microsoft.com/office/drawing/2014/main" id="{400F6832-5772-4020-BF1C-56E1CA9ED96C}"/>
              </a:ext>
            </a:extLst>
          </p:cNvPr>
          <p:cNvPicPr>
            <a:picLocks noChangeAspect="1" noGrp="1"/>
          </p:cNvPicPr>
          <p:nvPr>
            <p:ph idx="12" sz="quarter" type="pic"/>
          </p:nvPr>
        </p:nvPicPr>
        <p:blipFill>
          <a:blip r:embed="rId6">
            <a:extLst>
              <a:ext uri="{28A0092B-C50C-407E-A947-70E740481C1C}">
                <a14:useLocalDpi val="0"/>
              </a:ext>
            </a:extLst>
          </a:blip>
          <a:srcRect l="2857" r="2857"/>
          <a:stretch>
            <a:fillRect/>
          </a:stretch>
        </p:blipFill>
        <p:spPr/>
      </p:pic>
    </p:spTree>
    <p:extLst>
      <p:ext uri="{BB962C8B-B14F-4D97-AF65-F5344CB8AC3E}">
        <p14:creationId val="1310148150"/>
      </p:ext>
    </p:extLst>
  </p:cSld>
  <p:clrMapOvr>
    <a:masterClrMapping/>
  </p:clrMapOvr>
  <p:transition spd="med">
    <p:pull/>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占位符 13">
            <a:extLst>
              <a:ext uri="{FF2B5EF4-FFF2-40B4-BE49-F238E27FC236}">
                <a16:creationId xmlns:a16="http://schemas.microsoft.com/office/drawing/2014/main" id="{68447673-9318-47DF-8191-5138579B6306}"/>
              </a:ext>
            </a:extLst>
          </p:cNvPr>
          <p:cNvPicPr>
            <a:picLocks noChangeAspect="1" noGrp="1"/>
          </p:cNvPicPr>
          <p:nvPr>
            <p:ph idx="10" sz="quarter" type="pic"/>
          </p:nvPr>
        </p:nvPicPr>
        <p:blipFill>
          <a:blip r:embed="rId3">
            <a:extLst>
              <a:ext uri="{28A0092B-C50C-407E-A947-70E740481C1C}">
                <a14:useLocalDpi val="0"/>
              </a:ext>
            </a:extLst>
          </a:blip>
          <a:srcRect l="34288" r="34288"/>
          <a:stretch>
            <a:fillRect/>
          </a:stretch>
        </p:blipFill>
        <p:spPr/>
      </p:pic>
      <p:sp>
        <p:nvSpPr>
          <p:cNvPr id="5" name="Rectangle 4"/>
          <p:cNvSpPr/>
          <p:nvPr/>
        </p:nvSpPr>
        <p:spPr>
          <a:xfrm>
            <a:off x="3902041" y="2429047"/>
            <a:ext cx="3695307" cy="3695307"/>
          </a:xfrm>
          <a:prstGeom prst="rect">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TextBox 5"/>
          <p:cNvSpPr txBox="1"/>
          <p:nvPr/>
        </p:nvSpPr>
        <p:spPr>
          <a:xfrm>
            <a:off x="4344551" y="4626994"/>
            <a:ext cx="2056130" cy="1188720"/>
          </a:xfrm>
          <a:prstGeom prst="rect">
            <a:avLst/>
          </a:prstGeom>
          <a:noFill/>
        </p:spPr>
        <p:txBody>
          <a:bodyPr rtlCol="0" wrap="none">
            <a:spAutoFit/>
          </a:bodyPr>
          <a:lstStyle/>
          <a:p>
            <a:r>
              <a:rPr lang="en-US" sz="36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RIGHT</a:t>
            </a:r>
          </a:p>
          <a:p>
            <a:r>
              <a:rPr lang="en-US" sz="36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cxnSp>
        <p:nvCxnSpPr>
          <p:cNvPr id="7" name="Straight Connector 6"/>
          <p:cNvCxnSpPr/>
          <p:nvPr/>
        </p:nvCxnSpPr>
        <p:spPr>
          <a:xfrm>
            <a:off x="4458574" y="4423105"/>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8288" y="562652"/>
            <a:ext cx="5483971" cy="1371600"/>
          </a:xfrm>
          <a:prstGeom prst="rect">
            <a:avLst/>
          </a:prstGeom>
        </p:spPr>
        <p:txBody>
          <a:bodyPr wrap="square">
            <a:spAutoFit/>
          </a:bodyPr>
          <a:lstStyle/>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pPr algn="r"/>
            <a:endPar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grpSp>
        <p:nvGrpSpPr>
          <p:cNvPr id="2" name="组合 1">
            <a:extLst>
              <a:ext uri="{FF2B5EF4-FFF2-40B4-BE49-F238E27FC236}">
                <a16:creationId xmlns:a16="http://schemas.microsoft.com/office/drawing/2014/main" id="{58C26358-290E-48CF-BBC6-F5361A194FE8}"/>
              </a:ext>
            </a:extLst>
          </p:cNvPr>
          <p:cNvGrpSpPr/>
          <p:nvPr/>
        </p:nvGrpSpPr>
        <p:grpSpPr>
          <a:xfrm>
            <a:off x="4242373" y="3964413"/>
            <a:ext cx="1285912" cy="374050"/>
            <a:chOff x="4242373" y="3964413"/>
            <a:chExt cx="1285912" cy="374050"/>
          </a:xfrm>
        </p:grpSpPr>
        <p:sp>
          <p:nvSpPr>
            <p:cNvPr id="10" name="任意多边形: 形状 9">
              <a:extLst>
                <a:ext uri="{FF2B5EF4-FFF2-40B4-BE49-F238E27FC236}">
                  <a16:creationId xmlns:a16="http://schemas.microsoft.com/office/drawing/2014/main" id="{9FF9D59C-8F26-4B6E-BC0A-2EEE30F452D0}"/>
                </a:ext>
              </a:extLst>
            </p:cNvPr>
            <p:cNvSpPr/>
            <p:nvPr/>
          </p:nvSpPr>
          <p:spPr>
            <a:xfrm flipH="1">
              <a:off x="4517952" y="3964413"/>
              <a:ext cx="1010333" cy="323321"/>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1" name="任意多边形: 形状 10">
              <a:extLst>
                <a:ext uri="{FF2B5EF4-FFF2-40B4-BE49-F238E27FC236}">
                  <a16:creationId xmlns:a16="http://schemas.microsoft.com/office/drawing/2014/main" id="{5459A764-55D2-4526-9F6A-E2A9C2454211}"/>
                </a:ext>
              </a:extLst>
            </p:cNvPr>
            <p:cNvSpPr/>
            <p:nvPr/>
          </p:nvSpPr>
          <p:spPr>
            <a:xfrm flipH="1" flipV="1">
              <a:off x="4242373" y="4100661"/>
              <a:ext cx="275579" cy="237802"/>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1809969763"/>
      </p:ext>
    </p:extLst>
  </p:cSld>
  <p:clrMapOvr>
    <a:masterClrMapping/>
  </p:clrMapOvr>
  <p:transition spd="med">
    <p:pull/>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1140297" y="4357937"/>
            <a:ext cx="5329555" cy="1554480"/>
          </a:xfrm>
          <a:prstGeom prst="rect">
            <a:avLst/>
          </a:prstGeom>
          <a:noFill/>
        </p:spPr>
        <p:txBody>
          <a:bodyPr rtlCol="0" wrap="none">
            <a:spAutoFit/>
          </a:bodyPr>
          <a:lstStyle/>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DIAGONAL</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SQUARE PICTURE</a:t>
            </a:r>
          </a:p>
        </p:txBody>
      </p:sp>
      <p:sp>
        <p:nvSpPr>
          <p:cNvPr id="13" name="Rectangle 12"/>
          <p:cNvSpPr/>
          <p:nvPr/>
        </p:nvSpPr>
        <p:spPr>
          <a:xfrm>
            <a:off x="1140297" y="2392593"/>
            <a:ext cx="2865632" cy="137160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cxnSp>
        <p:nvCxnSpPr>
          <p:cNvPr id="15" name="Straight Connector 14"/>
          <p:cNvCxnSpPr/>
          <p:nvPr/>
        </p:nvCxnSpPr>
        <p:spPr>
          <a:xfrm>
            <a:off x="1402008" y="-1515478"/>
            <a:ext cx="5354096" cy="535409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30409" y="4221128"/>
            <a:ext cx="95989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68584" y="5907782"/>
            <a:ext cx="1289367" cy="259080"/>
          </a:xfrm>
          <a:prstGeom prst="rect">
            <a:avLst/>
          </a:prstGeom>
          <a:noFill/>
        </p:spPr>
        <p:txBody>
          <a:bodyPr rtlCol="0" wrap="none">
            <a:spAutoFit/>
          </a:bodyPr>
          <a:lstStyle/>
          <a:p>
            <a:r>
              <a:rPr i="1" lang="en-US" sz="1100">
                <a:solidFill>
                  <a:schemeClr val="tx1">
                    <a:lumMod val="75000"/>
                    <a:lumOff val="25000"/>
                  </a:schemeClr>
                </a:solidFill>
                <a:latin charset="-122" panose="020b0400000000000000" pitchFamily="34" typeface="思源黑体"/>
                <a:ea charset="-122" panose="020b0400000000000000" pitchFamily="34" typeface="思源黑体"/>
                <a:cs charset="0" typeface="Roboto Thin"/>
                <a:sym charset="-122" panose="020b0400000000000000" pitchFamily="34" typeface="思源黑体"/>
              </a:rPr>
              <a:t>Diagonal picture</a:t>
            </a:r>
          </a:p>
        </p:txBody>
      </p:sp>
      <p:sp>
        <p:nvSpPr>
          <p:cNvPr id="16" name="任意多边形: 形状 15">
            <a:extLst>
              <a:ext uri="{FF2B5EF4-FFF2-40B4-BE49-F238E27FC236}">
                <a16:creationId xmlns:a16="http://schemas.microsoft.com/office/drawing/2014/main" id="{A9E32075-DE6A-478B-8CCB-4EBA2B4A8AA8}"/>
              </a:ext>
            </a:extLst>
          </p:cNvPr>
          <p:cNvSpPr/>
          <p:nvPr/>
        </p:nvSpPr>
        <p:spPr>
          <a:xfrm flipH="1">
            <a:off x="1676697" y="1581377"/>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 name="任意多边形: 形状 16">
            <a:extLst>
              <a:ext uri="{FF2B5EF4-FFF2-40B4-BE49-F238E27FC236}">
                <a16:creationId xmlns:a16="http://schemas.microsoft.com/office/drawing/2014/main" id="{C41120B9-5B0C-4378-A5F7-027C3A819E0B}"/>
              </a:ext>
            </a:extLst>
          </p:cNvPr>
          <p:cNvSpPr/>
          <p:nvPr/>
        </p:nvSpPr>
        <p:spPr>
          <a:xfrm flipH="1" flipV="1">
            <a:off x="1225423" y="1748428"/>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26" name="图片占位符 25">
            <a:extLst>
              <a:ext uri="{FF2B5EF4-FFF2-40B4-BE49-F238E27FC236}">
                <a16:creationId xmlns:a16="http://schemas.microsoft.com/office/drawing/2014/main" id="{154C0584-2216-4185-BE65-027EB3D1C8B9}"/>
              </a:ext>
            </a:extLst>
          </p:cNvPr>
          <p:cNvPicPr>
            <a:picLocks noChangeAspect="1" noGrp="1"/>
          </p:cNvPicPr>
          <p:nvPr>
            <p:ph idx="11" sz="quarter" type="pic"/>
          </p:nvPr>
        </p:nvPicPr>
        <p:blipFill>
          <a:blip r:embed="rId4">
            <a:extLst>
              <a:ext uri="{28A0092B-C50C-407E-A947-70E740481C1C}">
                <a14:useLocalDpi val="0"/>
              </a:ext>
            </a:extLst>
          </a:blip>
          <a:srcRect b="33333" t="33333"/>
          <a:stretch>
            <a:fillRect/>
          </a:stretch>
        </p:blipFill>
        <p:spPr/>
      </p:pic>
      <p:pic>
        <p:nvPicPr>
          <p:cNvPr id="30" name="图片占位符 29">
            <a:extLst>
              <a:ext uri="{FF2B5EF4-FFF2-40B4-BE49-F238E27FC236}">
                <a16:creationId xmlns:a16="http://schemas.microsoft.com/office/drawing/2014/main" id="{781C8A8D-2962-47EB-AB52-3B3258F099A2}"/>
              </a:ext>
            </a:extLst>
          </p:cNvPr>
          <p:cNvPicPr>
            <a:picLocks noChangeAspect="1" noGrp="1"/>
          </p:cNvPicPr>
          <p:nvPr>
            <p:ph idx="10" sz="quarter" type="pic"/>
          </p:nvPr>
        </p:nvPicPr>
        <p:blipFill>
          <a:blip r:embed="rId5">
            <a:extLst>
              <a:ext uri="{28A0092B-C50C-407E-A947-70E740481C1C}">
                <a14:useLocalDpi val="0"/>
              </a:ext>
            </a:extLst>
          </a:blip>
          <a:srcRect b="12327" t="12327"/>
          <a:stretch>
            <a:fillRect/>
          </a:stretch>
        </p:blipFill>
        <p:spPr/>
      </p:pic>
      <p:pic>
        <p:nvPicPr>
          <p:cNvPr id="28" name="图片占位符 27">
            <a:extLst>
              <a:ext uri="{FF2B5EF4-FFF2-40B4-BE49-F238E27FC236}">
                <a16:creationId xmlns:a16="http://schemas.microsoft.com/office/drawing/2014/main" id="{063BED7E-A6D2-4153-857C-29552748DA31}"/>
              </a:ext>
            </a:extLst>
          </p:cNvPr>
          <p:cNvPicPr>
            <a:picLocks noChangeAspect="1" noGrp="1"/>
          </p:cNvPicPr>
          <p:nvPr>
            <p:ph idx="14" sz="quarter" type="pic"/>
          </p:nvPr>
        </p:nvPicPr>
        <p:blipFill>
          <a:blip r:embed="rId6">
            <a:extLst>
              <a:ext uri="{28A0092B-C50C-407E-A947-70E740481C1C}">
                <a14:useLocalDpi val="0"/>
              </a:ext>
            </a:extLst>
          </a:blip>
          <a:srcRect b="33428" t="33428"/>
          <a:stretch>
            <a:fillRect/>
          </a:stretch>
        </p:blipFill>
        <p:spPr/>
      </p:pic>
      <p:pic>
        <p:nvPicPr>
          <p:cNvPr id="32" name="图片占位符 31">
            <a:extLst>
              <a:ext uri="{FF2B5EF4-FFF2-40B4-BE49-F238E27FC236}">
                <a16:creationId xmlns:a16="http://schemas.microsoft.com/office/drawing/2014/main" id="{7B8646ED-FE8A-4AE2-A1CD-E0A666217623}"/>
              </a:ext>
            </a:extLst>
          </p:cNvPr>
          <p:cNvPicPr>
            <a:picLocks noChangeAspect="1" noGrp="1"/>
          </p:cNvPicPr>
          <p:nvPr>
            <p:ph idx="12" sz="quarter" type="pic"/>
          </p:nvPr>
        </p:nvPicPr>
        <p:blipFill>
          <a:blip r:embed="rId7">
            <a:extLst>
              <a:ext uri="{28A0092B-C50C-407E-A947-70E740481C1C}">
                <a14:useLocalDpi val="0"/>
              </a:ext>
            </a:extLst>
          </a:blip>
          <a:srcRect l="35088" r="35088"/>
          <a:stretch>
            <a:fillRect/>
          </a:stretch>
        </p:blipFill>
        <p:spPr/>
      </p:pic>
      <p:pic>
        <p:nvPicPr>
          <p:cNvPr id="34" name="图片占位符 33">
            <a:extLst>
              <a:ext uri="{FF2B5EF4-FFF2-40B4-BE49-F238E27FC236}">
                <a16:creationId xmlns:a16="http://schemas.microsoft.com/office/drawing/2014/main" id="{C971161C-A5CC-4FD3-97EE-22B9919B3FD4}"/>
              </a:ext>
            </a:extLst>
          </p:cNvPr>
          <p:cNvPicPr>
            <a:picLocks noChangeAspect="1" noGrp="1"/>
          </p:cNvPicPr>
          <p:nvPr>
            <p:ph idx="13" sz="quarter" type="pic"/>
          </p:nvPr>
        </p:nvPicPr>
        <p:blipFill>
          <a:blip r:embed="rId8">
            <a:extLst>
              <a:ext uri="{28A0092B-C50C-407E-A947-70E740481C1C}">
                <a14:useLocalDpi val="0"/>
              </a:ext>
            </a:extLst>
          </a:blip>
          <a:srcRect b="21173" t="21173"/>
          <a:stretch>
            <a:fillRect/>
          </a:stretch>
        </p:blipFill>
        <p:spPr/>
      </p:pic>
    </p:spTree>
    <p:extLst>
      <p:ext uri="{BB962C8B-B14F-4D97-AF65-F5344CB8AC3E}">
        <p14:creationId val="114276504"/>
      </p:ext>
    </p:extLst>
  </p:cSld>
  <p:clrMapOvr>
    <a:masterClrMapping/>
  </p:clrMapOvr>
  <p:transition spd="med">
    <p:pull/>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ectangle 18"/>
          <p:cNvSpPr/>
          <p:nvPr/>
        </p:nvSpPr>
        <p:spPr>
          <a:xfrm>
            <a:off x="4469296" y="1802297"/>
            <a:ext cx="3253410" cy="3253408"/>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22" name="Group 21"/>
          <p:cNvGrpSpPr/>
          <p:nvPr/>
        </p:nvGrpSpPr>
        <p:grpSpPr>
          <a:xfrm>
            <a:off x="1053548" y="1459037"/>
            <a:ext cx="2342320" cy="1428639"/>
            <a:chOff x="1053548" y="1389321"/>
            <a:chExt cx="2342320" cy="1428639"/>
          </a:xfrm>
        </p:grpSpPr>
        <p:sp>
          <p:nvSpPr>
            <p:cNvPr id="20" name="Rectangle 19"/>
            <p:cNvSpPr/>
            <p:nvPr/>
          </p:nvSpPr>
          <p:spPr>
            <a:xfrm>
              <a:off x="1053548" y="1802297"/>
              <a:ext cx="2342320" cy="1005840"/>
            </a:xfrm>
            <a:prstGeom prst="rect">
              <a:avLst/>
            </a:prstGeom>
          </p:spPr>
          <p:txBody>
            <a:bodyPr wrap="square">
              <a:spAutoFit/>
            </a:bodyPr>
            <a:lstStyle/>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sp>
          <p:nvSpPr>
            <p:cNvPr id="21" name="TextBox 20"/>
            <p:cNvSpPr txBox="1"/>
            <p:nvPr/>
          </p:nvSpPr>
          <p:spPr>
            <a:xfrm>
              <a:off x="1501664" y="1389321"/>
              <a:ext cx="1894205" cy="457200"/>
            </a:xfrm>
            <a:prstGeom prst="rect">
              <a:avLst/>
            </a:prstGeom>
            <a:noFill/>
          </p:spPr>
          <p:txBody>
            <a:bodyPr rtlCol="0" wrap="none">
              <a:spAutoFit/>
            </a:bodyPr>
            <a:lstStyle/>
            <a:p>
              <a:pPr algn="r"/>
              <a:r>
                <a:rPr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 TITLE</a:t>
              </a:r>
            </a:p>
          </p:txBody>
        </p:sp>
      </p:grpSp>
      <p:grpSp>
        <p:nvGrpSpPr>
          <p:cNvPr id="23" name="Group 22"/>
          <p:cNvGrpSpPr/>
          <p:nvPr/>
        </p:nvGrpSpPr>
        <p:grpSpPr>
          <a:xfrm>
            <a:off x="1053548" y="3970323"/>
            <a:ext cx="2342320" cy="1428639"/>
            <a:chOff x="1053548" y="1389321"/>
            <a:chExt cx="2342320" cy="1428639"/>
          </a:xfrm>
        </p:grpSpPr>
        <p:sp>
          <p:nvSpPr>
            <p:cNvPr id="24" name="Rectangle 23"/>
            <p:cNvSpPr/>
            <p:nvPr/>
          </p:nvSpPr>
          <p:spPr>
            <a:xfrm>
              <a:off x="1053548" y="1802297"/>
              <a:ext cx="2342320" cy="1005840"/>
            </a:xfrm>
            <a:prstGeom prst="rect">
              <a:avLst/>
            </a:prstGeom>
          </p:spPr>
          <p:txBody>
            <a:bodyPr wrap="square">
              <a:spAutoFit/>
            </a:bodyPr>
            <a:lstStyle/>
            <a:p>
              <a:pPr algn="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sp>
          <p:nvSpPr>
            <p:cNvPr id="25" name="TextBox 24"/>
            <p:cNvSpPr txBox="1"/>
            <p:nvPr/>
          </p:nvSpPr>
          <p:spPr>
            <a:xfrm>
              <a:off x="1501664" y="1389321"/>
              <a:ext cx="1894205" cy="457200"/>
            </a:xfrm>
            <a:prstGeom prst="rect">
              <a:avLst/>
            </a:prstGeom>
            <a:noFill/>
          </p:spPr>
          <p:txBody>
            <a:bodyPr rtlCol="0" wrap="none">
              <a:spAutoFit/>
            </a:bodyPr>
            <a:lstStyle/>
            <a:p>
              <a:pPr algn="r"/>
              <a:r>
                <a:rPr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 TITLE</a:t>
              </a:r>
            </a:p>
          </p:txBody>
        </p:sp>
      </p:grpSp>
      <p:grpSp>
        <p:nvGrpSpPr>
          <p:cNvPr id="26" name="Group 25"/>
          <p:cNvGrpSpPr/>
          <p:nvPr/>
        </p:nvGrpSpPr>
        <p:grpSpPr>
          <a:xfrm>
            <a:off x="8796132" y="1459037"/>
            <a:ext cx="2342320" cy="1428639"/>
            <a:chOff x="1053548" y="1389321"/>
            <a:chExt cx="2342320" cy="1428639"/>
          </a:xfrm>
        </p:grpSpPr>
        <p:sp>
          <p:nvSpPr>
            <p:cNvPr id="27" name="Rectangle 26"/>
            <p:cNvSpPr/>
            <p:nvPr/>
          </p:nvSpPr>
          <p:spPr>
            <a:xfrm>
              <a:off x="1053549" y="1802297"/>
              <a:ext cx="2342320" cy="100584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sp>
          <p:nvSpPr>
            <p:cNvPr id="28" name="TextBox 27"/>
            <p:cNvSpPr txBox="1"/>
            <p:nvPr/>
          </p:nvSpPr>
          <p:spPr>
            <a:xfrm>
              <a:off x="1053549" y="1389321"/>
              <a:ext cx="1894205" cy="457200"/>
            </a:xfrm>
            <a:prstGeom prst="rect">
              <a:avLst/>
            </a:prstGeom>
            <a:noFill/>
          </p:spPr>
          <p:txBody>
            <a:bodyPr rtlCol="0" wrap="none">
              <a:spAutoFit/>
            </a:bodyPr>
            <a:lstStyle/>
            <a:p>
              <a:r>
                <a:rPr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 TITLE</a:t>
              </a:r>
            </a:p>
          </p:txBody>
        </p:sp>
      </p:grpSp>
      <p:grpSp>
        <p:nvGrpSpPr>
          <p:cNvPr id="32" name="Group 31"/>
          <p:cNvGrpSpPr/>
          <p:nvPr/>
        </p:nvGrpSpPr>
        <p:grpSpPr>
          <a:xfrm>
            <a:off x="8796132" y="3970323"/>
            <a:ext cx="2342320" cy="1428639"/>
            <a:chOff x="1053548" y="1389321"/>
            <a:chExt cx="2342320" cy="1428639"/>
          </a:xfrm>
        </p:grpSpPr>
        <p:sp>
          <p:nvSpPr>
            <p:cNvPr id="33" name="Rectangle 32"/>
            <p:cNvSpPr/>
            <p:nvPr/>
          </p:nvSpPr>
          <p:spPr>
            <a:xfrm>
              <a:off x="1053549" y="1802297"/>
              <a:ext cx="2342320" cy="100584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a:t>
              </a:r>
            </a:p>
          </p:txBody>
        </p:sp>
        <p:sp>
          <p:nvSpPr>
            <p:cNvPr id="34" name="TextBox 33"/>
            <p:cNvSpPr txBox="1"/>
            <p:nvPr/>
          </p:nvSpPr>
          <p:spPr>
            <a:xfrm>
              <a:off x="1053549" y="1389321"/>
              <a:ext cx="1894205" cy="457200"/>
            </a:xfrm>
            <a:prstGeom prst="rect">
              <a:avLst/>
            </a:prstGeom>
            <a:noFill/>
          </p:spPr>
          <p:txBody>
            <a:bodyPr rtlCol="0" wrap="none">
              <a:spAutoFit/>
            </a:bodyPr>
            <a:lstStyle/>
            <a:p>
              <a:r>
                <a:rPr lang="en-US" sz="2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 TITLE</a:t>
              </a:r>
            </a:p>
          </p:txBody>
        </p:sp>
      </p:grpSp>
      <p:sp>
        <p:nvSpPr>
          <p:cNvPr id="35" name="Cross 34"/>
          <p:cNvSpPr/>
          <p:nvPr/>
        </p:nvSpPr>
        <p:spPr>
          <a:xfrm rot="2700000">
            <a:off x="5995262" y="3328264"/>
            <a:ext cx="201474" cy="201474"/>
          </a:xfrm>
          <a:prstGeom prst="plus">
            <a:avLst>
              <a:gd fmla="val 4903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9" name="任意多边形: 形状 28">
            <a:extLst>
              <a:ext uri="{FF2B5EF4-FFF2-40B4-BE49-F238E27FC236}">
                <a16:creationId xmlns:a16="http://schemas.microsoft.com/office/drawing/2014/main" id="{1DDC6F5B-8E0E-4C66-A6B1-D2C9DDB16F35}"/>
              </a:ext>
            </a:extLst>
          </p:cNvPr>
          <p:cNvSpPr/>
          <p:nvPr/>
        </p:nvSpPr>
        <p:spPr>
          <a:xfrm flipH="1">
            <a:off x="1465466" y="3239391"/>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30" name="任意多边形: 形状 29">
            <a:extLst>
              <a:ext uri="{FF2B5EF4-FFF2-40B4-BE49-F238E27FC236}">
                <a16:creationId xmlns:a16="http://schemas.microsoft.com/office/drawing/2014/main" id="{ABBE6924-6752-4287-9EE6-7FEE5E05056D}"/>
              </a:ext>
            </a:extLst>
          </p:cNvPr>
          <p:cNvSpPr/>
          <p:nvPr/>
        </p:nvSpPr>
        <p:spPr>
          <a:xfrm flipH="1" flipV="1">
            <a:off x="9026672" y="956417"/>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5" name="图片占位符 4">
            <a:extLst>
              <a:ext uri="{FF2B5EF4-FFF2-40B4-BE49-F238E27FC236}">
                <a16:creationId xmlns:a16="http://schemas.microsoft.com/office/drawing/2014/main" id="{82F356AD-BADB-4121-9F67-FC30A5EEBE23}"/>
              </a:ext>
            </a:extLst>
          </p:cNvPr>
          <p:cNvPicPr>
            <a:picLocks noChangeAspect="1" noGrp="1"/>
          </p:cNvPicPr>
          <p:nvPr>
            <p:ph idx="10" sz="quarter" type="pic"/>
          </p:nvPr>
        </p:nvPicPr>
        <p:blipFill>
          <a:blip r:embed="rId4">
            <a:extLst>
              <a:ext uri="{28A0092B-C50C-407E-A947-70E740481C1C}">
                <a14:useLocalDpi val="0"/>
              </a:ext>
            </a:extLst>
          </a:blip>
          <a:srcRect l="15009" r="15009"/>
          <a:stretch>
            <a:fillRect/>
          </a:stretch>
        </p:blipFill>
        <p:spPr/>
      </p:pic>
      <p:pic>
        <p:nvPicPr>
          <p:cNvPr id="13" name="图片占位符 12">
            <a:extLst>
              <a:ext uri="{FF2B5EF4-FFF2-40B4-BE49-F238E27FC236}">
                <a16:creationId xmlns:a16="http://schemas.microsoft.com/office/drawing/2014/main" id="{13727F43-7066-42EE-93DE-C8A735EB3A98}"/>
              </a:ext>
            </a:extLst>
          </p:cNvPr>
          <p:cNvPicPr>
            <a:picLocks noChangeAspect="1" noGrp="1"/>
          </p:cNvPicPr>
          <p:nvPr>
            <p:ph idx="12" sz="quarter" type="pic"/>
          </p:nvPr>
        </p:nvPicPr>
        <p:blipFill>
          <a:blip r:embed="rId5">
            <a:extLst>
              <a:ext uri="{28A0092B-C50C-407E-A947-70E740481C1C}">
                <a14:useLocalDpi val="0"/>
              </a:ext>
            </a:extLst>
          </a:blip>
          <a:srcRect b="29896" t="29896"/>
          <a:stretch>
            <a:fillRect/>
          </a:stretch>
        </p:blipFill>
        <p:spPr/>
      </p:pic>
      <p:pic>
        <p:nvPicPr>
          <p:cNvPr id="17" name="图片占位符 16">
            <a:extLst>
              <a:ext uri="{FF2B5EF4-FFF2-40B4-BE49-F238E27FC236}">
                <a16:creationId xmlns:a16="http://schemas.microsoft.com/office/drawing/2014/main" id="{52B6F266-F260-41E3-AA86-6E8587B05D55}"/>
              </a:ext>
            </a:extLst>
          </p:cNvPr>
          <p:cNvPicPr>
            <a:picLocks noChangeAspect="1" noGrp="1"/>
          </p:cNvPicPr>
          <p:nvPr>
            <p:ph idx="13" sz="quarter" type="pic"/>
          </p:nvPr>
        </p:nvPicPr>
        <p:blipFill>
          <a:blip r:embed="rId6">
            <a:extLst>
              <a:ext uri="{28A0092B-C50C-407E-A947-70E740481C1C}">
                <a14:useLocalDpi val="0"/>
              </a:ext>
            </a:extLst>
          </a:blip>
          <a:srcRect l="32504" r="32504"/>
          <a:stretch>
            <a:fillRect/>
          </a:stretch>
        </p:blipFill>
        <p:spPr/>
      </p:pic>
      <p:pic>
        <p:nvPicPr>
          <p:cNvPr id="37" name="图片占位符 36">
            <a:extLst>
              <a:ext uri="{FF2B5EF4-FFF2-40B4-BE49-F238E27FC236}">
                <a16:creationId xmlns:a16="http://schemas.microsoft.com/office/drawing/2014/main" id="{E8938B89-2009-4F20-B2EF-DD349E73BFF4}"/>
              </a:ext>
            </a:extLst>
          </p:cNvPr>
          <p:cNvPicPr>
            <a:picLocks noChangeAspect="1" noGrp="1"/>
          </p:cNvPicPr>
          <p:nvPr>
            <p:ph idx="11" sz="quarter" type="pic"/>
          </p:nvPr>
        </p:nvPicPr>
        <p:blipFill>
          <a:blip r:embed="rId7">
            <a:extLst>
              <a:ext uri="{28A0092B-C50C-407E-A947-70E740481C1C}">
                <a14:useLocalDpi val="0"/>
              </a:ext>
            </a:extLst>
          </a:blip>
          <a:srcRect b="9972" t="9972"/>
          <a:stretch>
            <a:fillRect/>
          </a:stretch>
        </p:blipFill>
        <p:spPr/>
      </p:pic>
    </p:spTree>
    <p:extLst>
      <p:ext uri="{BB962C8B-B14F-4D97-AF65-F5344CB8AC3E}">
        <p14:creationId val="826312769"/>
      </p:ext>
    </p:extLst>
  </p:cSld>
  <p:clrMapOvr>
    <a:masterClrMapping/>
  </p:clrMapOvr>
  <p:transition spd="med">
    <p:pull/>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6772275" y="-4724400"/>
            <a:ext cx="5419725" cy="895350"/>
          </a:xfrm>
        </p:spPr>
        <p:txBody>
          <a:bodyPr>
            <a:normAutofit fontScale="90000"/>
          </a:bodyPr>
          <a:lstStyle/>
          <a:p>
            <a:r>
              <a:rPr altLang="zh-CN" lang="en-US">
                <a:latin charset="-122" panose="020b0400000000000000" pitchFamily="34" typeface="思源黑体"/>
                <a:ea charset="-122" panose="020b0400000000000000" pitchFamily="34" typeface="思源黑体"/>
                <a:sym charset="-122" panose="020b0400000000000000" pitchFamily="34" typeface="思源黑体"/>
              </a:rPr>
              <a:t>Section Header Here</a:t>
            </a:r>
          </a:p>
        </p:txBody>
      </p:sp>
      <p:sp>
        <p:nvSpPr>
          <p:cNvPr id="6" name="文本占位符 5"/>
          <p:cNvSpPr>
            <a:spLocks noGrp="1"/>
          </p:cNvSpPr>
          <p:nvPr>
            <p:ph idx="4294967295" type="body"/>
          </p:nvPr>
        </p:nvSpPr>
        <p:spPr>
          <a:xfrm>
            <a:off x="6772275" y="-3829050"/>
            <a:ext cx="5419725" cy="1014412"/>
          </a:xfrm>
        </p:spPr>
        <p:txBody>
          <a:bodyPr>
            <a:normAutofit fontScale="85000" lnSpcReduction="20000"/>
          </a:bodyPr>
          <a:lstStyle/>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Supporting text here.</a:t>
            </a:r>
          </a:p>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2140341" y="-4537384"/>
            <a:ext cx="586105" cy="365760"/>
          </a:xfrm>
          <a:prstGeom prst="rect">
            <a:avLst/>
          </a:prstGeom>
          <a:noFill/>
          <a:ln w="117475">
            <a:noFill/>
          </a:ln>
        </p:spPr>
        <p:txBody>
          <a:bodyPr rtlCol="0" wrap="none">
            <a:prstTxWarp prst="textPlain">
              <a:avLst/>
            </a:prstTxWarp>
            <a:spAutoFit/>
          </a:bodyPr>
          <a:lstStyle/>
          <a:p>
            <a:r>
              <a:rPr altLang="zh-CN" lang="en-US" spc="100">
                <a:solidFill>
                  <a:srgbClr val="F3F3F3"/>
                </a:solidFill>
                <a:latin charset="-122" panose="020b0400000000000000" pitchFamily="34" typeface="思源黑体"/>
                <a:ea charset="-122" panose="020b0400000000000000" pitchFamily="34" typeface="思源黑体"/>
                <a:cs charset="0" panose="020b0604020202020204" pitchFamily="34" typeface="Arial"/>
                <a:sym charset="-122" panose="020b0400000000000000" pitchFamily="34" typeface="思源黑体"/>
              </a:rPr>
              <a:t>/01</a:t>
            </a:r>
          </a:p>
        </p:txBody>
      </p:sp>
      <p:grpSp>
        <p:nvGrpSpPr>
          <p:cNvPr id="7" name="组合 6">
            <a:extLst>
              <a:ext uri="{FF2B5EF4-FFF2-40B4-BE49-F238E27FC236}">
                <a16:creationId xmlns:a16="http://schemas.microsoft.com/office/drawing/2014/main" id="{141CD6CB-C364-4355-B94A-E97D7682418D}"/>
              </a:ext>
            </a:extLst>
          </p:cNvPr>
          <p:cNvGrpSpPr/>
          <p:nvPr/>
        </p:nvGrpSpPr>
        <p:grpSpPr>
          <a:xfrm>
            <a:off x="4452079" y="689564"/>
            <a:ext cx="3287842" cy="2834346"/>
            <a:chOff x="4592062" y="2144757"/>
            <a:chExt cx="3287842" cy="2834346"/>
          </a:xfrm>
        </p:grpSpPr>
        <p:sp>
          <p:nvSpPr>
            <p:cNvPr id="8" name="等腰三角形 7">
              <a:extLst>
                <a:ext uri="{FF2B5EF4-FFF2-40B4-BE49-F238E27FC236}">
                  <a16:creationId xmlns:a16="http://schemas.microsoft.com/office/drawing/2014/main" id="{9328BDF2-5408-498F-A2D5-40487F6E8BB6}"/>
                </a:ext>
              </a:extLst>
            </p:cNvPr>
            <p:cNvSpPr/>
            <p:nvPr/>
          </p:nvSpPr>
          <p:spPr>
            <a:xfrm flipV="1">
              <a:off x="4592062" y="2144757"/>
              <a:ext cx="3287842" cy="2834346"/>
            </a:xfrm>
            <a:prstGeom prst="triangle">
              <a:avLst/>
            </a:prstGeom>
            <a:blipFill>
              <a:blip r:embed="rId3"/>
              <a:stretch>
                <a:fillRect/>
              </a:stretch>
            </a:blipFill>
            <a:ln w="1238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
          <p:nvSpPr>
            <p:cNvPr id="10" name="文本框 9">
              <a:extLst>
                <a:ext uri="{FF2B5EF4-FFF2-40B4-BE49-F238E27FC236}">
                  <a16:creationId xmlns:a16="http://schemas.microsoft.com/office/drawing/2014/main" id="{893C38AA-330E-4021-9DD6-F9C8C90D6D21}"/>
                </a:ext>
              </a:extLst>
            </p:cNvPr>
            <p:cNvSpPr txBox="1"/>
            <p:nvPr/>
          </p:nvSpPr>
          <p:spPr>
            <a:xfrm>
              <a:off x="5286056" y="2178684"/>
              <a:ext cx="1897380" cy="1844040"/>
            </a:xfrm>
            <a:prstGeom prst="rect">
              <a:avLst/>
            </a:prstGeom>
            <a:noFill/>
          </p:spPr>
          <p:txBody>
            <a:bodyPr rtlCol="0" wrap="none">
              <a:spAutoFit/>
            </a:bodyPr>
            <a:lstStyle/>
            <a:p>
              <a:pPr algn="ctr"/>
              <a:r>
                <a:rPr altLang="zh-CN" lang="en-US" sz="11500">
                  <a:solidFill>
                    <a:schemeClr val="bg1"/>
                  </a:solidFill>
                  <a:latin charset="-122" panose="020b0400000000000000" pitchFamily="34" typeface="思源黑体"/>
                  <a:ea charset="-122" panose="020b0400000000000000" pitchFamily="34" typeface="思源黑体"/>
                  <a:cs charset="0" panose="020b0604020202020204" pitchFamily="34" typeface="Arial"/>
                </a:rPr>
                <a:t>03</a:t>
              </a:r>
            </a:p>
          </p:txBody>
        </p:sp>
      </p:grpSp>
      <p:sp>
        <p:nvSpPr>
          <p:cNvPr id="11" name="文本框 10">
            <a:extLst>
              <a:ext uri="{FF2B5EF4-FFF2-40B4-BE49-F238E27FC236}">
                <a16:creationId xmlns:a16="http://schemas.microsoft.com/office/drawing/2014/main" id="{D382AB6D-C8BA-4ED5-B686-065D013EF6EC}"/>
              </a:ext>
            </a:extLst>
          </p:cNvPr>
          <p:cNvSpPr txBox="1"/>
          <p:nvPr/>
        </p:nvSpPr>
        <p:spPr>
          <a:xfrm>
            <a:off x="2381496" y="3894734"/>
            <a:ext cx="7218680" cy="1097280"/>
          </a:xfrm>
          <a:prstGeom prst="rect">
            <a:avLst/>
          </a:prstGeom>
          <a:noFill/>
        </p:spPr>
        <p:txBody>
          <a:bodyPr rtlCol="0" wrap="none">
            <a:spAutoFit/>
          </a:bodyPr>
          <a:lstStyle/>
          <a:p>
            <a:pPr algn="ctr"/>
            <a:r>
              <a:rPr altLang="zh-CN" b="1" lang="en-US" sz="6600">
                <a:solidFill>
                  <a:schemeClr val="bg1"/>
                </a:solidFill>
                <a:effectLst>
                  <a:outerShdw algn="tl" blurRad="38100" dir="2700000" dist="38100">
                    <a:srgbClr val="000000">
                      <a:alpha val="43137"/>
                    </a:srgbClr>
                  </a:outerShdw>
                </a:effectLst>
                <a:latin charset="-122" panose="020b0400000000000000" pitchFamily="34" typeface="思源黑体"/>
                <a:ea charset="-122" panose="020b0400000000000000" pitchFamily="34" typeface="思源黑体"/>
              </a:rPr>
              <a:t>ADD YOUR TEXT</a:t>
            </a:r>
          </a:p>
        </p:txBody>
      </p:sp>
      <p:sp>
        <p:nvSpPr>
          <p:cNvPr id="12" name="等腰三角形 11">
            <a:extLst>
              <a:ext uri="{FF2B5EF4-FFF2-40B4-BE49-F238E27FC236}">
                <a16:creationId xmlns:a16="http://schemas.microsoft.com/office/drawing/2014/main" id="{8E7C3D14-2A20-45F8-B278-82757A23D7D8}"/>
              </a:ext>
            </a:extLst>
          </p:cNvPr>
          <p:cNvSpPr/>
          <p:nvPr/>
        </p:nvSpPr>
        <p:spPr>
          <a:xfrm flipV="1" rot="10800000">
            <a:off x="4450841" y="5307649"/>
            <a:ext cx="3287842" cy="2834346"/>
          </a:xfrm>
          <a:prstGeom prst="triangl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Tree>
    <p:extLst>
      <p:ext uri="{BB962C8B-B14F-4D97-AF65-F5344CB8AC3E}">
        <p14:creationId val="356049405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270731" title="iSlide™ 版权声明  COPYRIGHT NOTICE">
            <a:extLst>
              <a:ext uri="{FF2B5EF4-FFF2-40B4-BE49-F238E27FC236}">
                <a16:creationId xmlns:a16="http://schemas.microsoft.com/office/drawing/2014/main" id="{0D774777-C5BC-4686-BADF-7A59DAEBC95D}"/>
              </a:ext>
            </a:extLst>
          </p:cNvPr>
          <p:cNvGrpSpPr>
            <a:grpSpLocks noChangeAspect="1"/>
          </p:cNvGrpSpPr>
          <p:nvPr>
            <p:custDataLst>
              <p:tags r:id="rId3"/>
            </p:custDataLst>
          </p:nvPr>
        </p:nvGrpSpPr>
        <p:grpSpPr>
          <a:xfrm>
            <a:off x="0" y="1130300"/>
            <a:ext cx="11518900" cy="4776601"/>
            <a:chOff x="0" y="1130300"/>
            <a:chExt cx="11518900" cy="4776601"/>
          </a:xfrm>
        </p:grpSpPr>
        <p:sp>
          <p:nvSpPr>
            <p:cNvPr id="4" name="išḷîdê">
              <a:extLst>
                <a:ext uri="{FF2B5EF4-FFF2-40B4-BE49-F238E27FC236}">
                  <a16:creationId xmlns:a16="http://schemas.microsoft.com/office/drawing/2014/main" id="{FA2957E5-70CF-40F9-A92D-D3C3ACD1FC05}"/>
                </a:ext>
              </a:extLst>
            </p:cNvPr>
            <p:cNvSpPr/>
            <p:nvPr/>
          </p:nvSpPr>
          <p:spPr>
            <a:xfrm>
              <a:off x="0" y="1846729"/>
              <a:ext cx="4567558" cy="2290439"/>
            </a:xfrm>
            <a:custGeom>
              <a:gdLst>
                <a:gd fmla="*/ 0 w 4567558" name="connsiteX0"/>
                <a:gd fmla="*/ 0 h 2290439" name="connsiteY0"/>
                <a:gd fmla="*/ 4567558 w 4567558" name="connsiteX1"/>
                <a:gd fmla="*/ 0 h 2290439" name="connsiteY1"/>
                <a:gd fmla="*/ 3870669 w 4567558" name="connsiteX2"/>
                <a:gd fmla="*/ 2290439 h 2290439" name="connsiteY2"/>
                <a:gd fmla="*/ 0 w 4567558" name="connsiteX3"/>
                <a:gd fmla="*/ 2290439 h 2290439" name="connsiteY3"/>
              </a:gdLst>
              <a:cxnLst>
                <a:cxn ang="0">
                  <a:pos x="connsiteX0" y="connsiteY0"/>
                </a:cxn>
                <a:cxn ang="0">
                  <a:pos x="connsiteX1" y="connsiteY1"/>
                </a:cxn>
                <a:cxn ang="0">
                  <a:pos x="connsiteX2" y="connsiteY2"/>
                </a:cxn>
                <a:cxn ang="0">
                  <a:pos x="connsiteX3" y="connsiteY3"/>
                </a:cxn>
              </a:cxnLst>
              <a:rect b="b" l="l" r="r" t="t"/>
              <a:pathLst>
                <a:path h="2290439" w="4567558">
                  <a:moveTo>
                    <a:pt x="0" y="0"/>
                  </a:moveTo>
                  <a:lnTo>
                    <a:pt x="4567558" y="0"/>
                  </a:lnTo>
                  <a:lnTo>
                    <a:pt x="3870669" y="2290439"/>
                  </a:lnTo>
                  <a:lnTo>
                    <a:pt x="0" y="2290439"/>
                  </a:lnTo>
                  <a:close/>
                </a:path>
              </a:pathLst>
            </a:custGeom>
            <a:blipFill dpi="0" rotWithShape="1">
              <a:blip r:embed="rId4"/>
              <a:stretch>
                <a:fillRect/>
              </a:stretch>
            </a:blipFill>
            <a:ln algn="ctr" cap="flat" cmpd="sng" w="28575">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defTabSz="914377"/>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íŝliḍe">
              <a:extLst>
                <a:ext uri="{FF2B5EF4-FFF2-40B4-BE49-F238E27FC236}">
                  <a16:creationId xmlns:a16="http://schemas.microsoft.com/office/drawing/2014/main" id="{E851133B-8BEA-465F-BF55-6B4EC7AD6E6B}"/>
                </a:ext>
              </a:extLst>
            </p:cNvPr>
            <p:cNvSpPr txBox="1"/>
            <p:nvPr/>
          </p:nvSpPr>
          <p:spPr>
            <a:xfrm>
              <a:off x="2057400" y="1130300"/>
              <a:ext cx="2510158" cy="716429"/>
            </a:xfrm>
            <a:prstGeom prst="rect">
              <a:avLst/>
            </a:prstGeom>
            <a:noFill/>
          </p:spPr>
          <p:txBody>
            <a:bodyPr anchor="ctr" bIns="45720" lIns="91440" rIns="91440" tIns="45720" wrap="square">
              <a:normAutofit/>
            </a:bodyPr>
            <a:lstStyle/>
            <a:p>
              <a:r>
                <a:rPr altLang="zh-CN" b="1" lang="en-US" sz="32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CONTENTS</a:t>
              </a:r>
            </a:p>
          </p:txBody>
        </p:sp>
        <p:grpSp>
          <p:nvGrpSpPr>
            <p:cNvPr id="6" name="ïṧľiḍé">
              <a:extLst>
                <a:ext uri="{FF2B5EF4-FFF2-40B4-BE49-F238E27FC236}">
                  <a16:creationId xmlns:a16="http://schemas.microsoft.com/office/drawing/2014/main" id="{195B74D6-AA95-4C17-9421-8E93692DF25D}"/>
                </a:ext>
              </a:extLst>
            </p:cNvPr>
            <p:cNvGrpSpPr/>
            <p:nvPr/>
          </p:nvGrpSpPr>
          <p:grpSpPr>
            <a:xfrm>
              <a:off x="5534566" y="1846729"/>
              <a:ext cx="3041966" cy="494744"/>
              <a:chOff x="5720998" y="2694805"/>
              <a:chExt cx="3041966" cy="494744"/>
            </a:xfrm>
          </p:grpSpPr>
          <p:sp>
            <p:nvSpPr>
              <p:cNvPr id="23" name="íṩḷiďé">
                <a:extLst>
                  <a:ext uri="{FF2B5EF4-FFF2-40B4-BE49-F238E27FC236}">
                    <a16:creationId xmlns:a16="http://schemas.microsoft.com/office/drawing/2014/main" id="{10C47129-F552-4720-BEFF-71FF7135799E}"/>
                  </a:ext>
                </a:extLst>
              </p:cNvPr>
              <p:cNvSpPr/>
              <p:nvPr/>
            </p:nvSpPr>
            <p:spPr>
              <a:xfrm>
                <a:off x="5720998" y="2694805"/>
                <a:ext cx="777456" cy="494744"/>
              </a:xfrm>
              <a:prstGeom prst="parallelogram">
                <a:avLst/>
              </a:prstGeom>
              <a:solidFill>
                <a:schemeClr val="bg1"/>
              </a:solidFill>
              <a:ln cap="rnd" w="285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p>
                <a:pPr algn="ctr" defTabSz="914354"/>
                <a:r>
                  <a:rPr altLang="zh-CN" b="1"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rPr>
                  <a:t>01</a:t>
                </a:r>
              </a:p>
            </p:txBody>
          </p:sp>
          <p:sp>
            <p:nvSpPr>
              <p:cNvPr id="24" name="íṧḻïdè">
                <a:extLst>
                  <a:ext uri="{FF2B5EF4-FFF2-40B4-BE49-F238E27FC236}">
                    <a16:creationId xmlns:a16="http://schemas.microsoft.com/office/drawing/2014/main" id="{F8E07573-A8E5-42F7-B445-E2E8E3B47ABD}"/>
                  </a:ext>
                </a:extLst>
              </p:cNvPr>
              <p:cNvSpPr/>
              <p:nvPr/>
            </p:nvSpPr>
            <p:spPr bwMode="auto">
              <a:xfrm>
                <a:off x="6540824" y="2703360"/>
                <a:ext cx="2222140" cy="477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p>
                <a:pPr>
                  <a:spcBef>
                    <a:spcPct val="0"/>
                  </a:spcBef>
                </a:pPr>
                <a:r>
                  <a:rPr altLang="zh-CN" lang="en-US" sz="14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Supporting 标题内容……</a:t>
                </a:r>
              </a:p>
            </p:txBody>
          </p:sp>
        </p:grpSp>
        <p:grpSp>
          <p:nvGrpSpPr>
            <p:cNvPr id="7" name="ïṥľîḋé">
              <a:extLst>
                <a:ext uri="{FF2B5EF4-FFF2-40B4-BE49-F238E27FC236}">
                  <a16:creationId xmlns:a16="http://schemas.microsoft.com/office/drawing/2014/main" id="{D811E890-488E-409C-8CE3-68814763178D}"/>
                </a:ext>
              </a:extLst>
            </p:cNvPr>
            <p:cNvGrpSpPr/>
            <p:nvPr/>
          </p:nvGrpSpPr>
          <p:grpSpPr>
            <a:xfrm>
              <a:off x="5272623" y="2738085"/>
              <a:ext cx="3041966" cy="494744"/>
              <a:chOff x="5720998" y="2694805"/>
              <a:chExt cx="3041966" cy="494744"/>
            </a:xfrm>
          </p:grpSpPr>
          <p:sp>
            <p:nvSpPr>
              <p:cNvPr id="21" name="íṣlïḓe">
                <a:extLst>
                  <a:ext uri="{FF2B5EF4-FFF2-40B4-BE49-F238E27FC236}">
                    <a16:creationId xmlns:a16="http://schemas.microsoft.com/office/drawing/2014/main" id="{89D55F51-B55C-4ED6-9D0C-4324A495A087}"/>
                  </a:ext>
                </a:extLst>
              </p:cNvPr>
              <p:cNvSpPr/>
              <p:nvPr/>
            </p:nvSpPr>
            <p:spPr>
              <a:xfrm>
                <a:off x="5720998" y="2694805"/>
                <a:ext cx="777456" cy="494744"/>
              </a:xfrm>
              <a:prstGeom prst="parallelogram">
                <a:avLst/>
              </a:prstGeom>
              <a:solidFill>
                <a:schemeClr val="bg1"/>
              </a:solidFill>
              <a:ln cap="rnd" w="285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p>
                <a:pPr algn="ctr" defTabSz="914354"/>
                <a:r>
                  <a:rPr altLang="zh-CN" b="1"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rPr>
                  <a:t>02</a:t>
                </a:r>
              </a:p>
            </p:txBody>
          </p:sp>
          <p:sp>
            <p:nvSpPr>
              <p:cNvPr id="22" name="ïsḷíďe">
                <a:extLst>
                  <a:ext uri="{FF2B5EF4-FFF2-40B4-BE49-F238E27FC236}">
                    <a16:creationId xmlns:a16="http://schemas.microsoft.com/office/drawing/2014/main" id="{F8E07573-A8E5-42F7-B445-E2E8E3B47ABD}"/>
                  </a:ext>
                </a:extLst>
              </p:cNvPr>
              <p:cNvSpPr/>
              <p:nvPr/>
            </p:nvSpPr>
            <p:spPr bwMode="auto">
              <a:xfrm>
                <a:off x="6540824" y="2703360"/>
                <a:ext cx="2222140" cy="477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p>
                <a:pPr>
                  <a:spcBef>
                    <a:spcPct val="0"/>
                  </a:spcBef>
                </a:pPr>
                <a:r>
                  <a:rPr altLang="zh-CN" lang="en-US" sz="14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Supporting 标题内容……</a:t>
                </a:r>
              </a:p>
            </p:txBody>
          </p:sp>
        </p:grpSp>
        <p:grpSp>
          <p:nvGrpSpPr>
            <p:cNvPr id="8" name="îṥḷîdé">
              <a:extLst>
                <a:ext uri="{FF2B5EF4-FFF2-40B4-BE49-F238E27FC236}">
                  <a16:creationId xmlns:a16="http://schemas.microsoft.com/office/drawing/2014/main" id="{A5E9650A-2069-4634-965A-33F237C56B8C}"/>
                </a:ext>
              </a:extLst>
            </p:cNvPr>
            <p:cNvGrpSpPr/>
            <p:nvPr/>
          </p:nvGrpSpPr>
          <p:grpSpPr>
            <a:xfrm>
              <a:off x="5010678" y="3629441"/>
              <a:ext cx="3041966" cy="494744"/>
              <a:chOff x="5720998" y="2694805"/>
              <a:chExt cx="3041966" cy="494744"/>
            </a:xfrm>
          </p:grpSpPr>
          <p:sp>
            <p:nvSpPr>
              <p:cNvPr id="19" name="ïšḷîḍê">
                <a:extLst>
                  <a:ext uri="{FF2B5EF4-FFF2-40B4-BE49-F238E27FC236}">
                    <a16:creationId xmlns:a16="http://schemas.microsoft.com/office/drawing/2014/main" id="{1F4E2CE2-CC0F-4112-877F-F6F0964C4362}"/>
                  </a:ext>
                </a:extLst>
              </p:cNvPr>
              <p:cNvSpPr/>
              <p:nvPr/>
            </p:nvSpPr>
            <p:spPr>
              <a:xfrm>
                <a:off x="5720998" y="2694805"/>
                <a:ext cx="777456" cy="494744"/>
              </a:xfrm>
              <a:prstGeom prst="parallelogram">
                <a:avLst/>
              </a:prstGeom>
              <a:solidFill>
                <a:schemeClr val="bg1"/>
              </a:solidFill>
              <a:ln cap="rnd" w="285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p>
                <a:pPr algn="ctr" defTabSz="914354"/>
                <a:r>
                  <a:rPr altLang="zh-CN" b="1"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rPr>
                  <a:t>03</a:t>
                </a:r>
              </a:p>
            </p:txBody>
          </p:sp>
          <p:sp>
            <p:nvSpPr>
              <p:cNvPr id="20" name="îṥļïdé">
                <a:extLst>
                  <a:ext uri="{FF2B5EF4-FFF2-40B4-BE49-F238E27FC236}">
                    <a16:creationId xmlns:a16="http://schemas.microsoft.com/office/drawing/2014/main" id="{F8E07573-A8E5-42F7-B445-E2E8E3B47ABD}"/>
                  </a:ext>
                </a:extLst>
              </p:cNvPr>
              <p:cNvSpPr/>
              <p:nvPr/>
            </p:nvSpPr>
            <p:spPr bwMode="auto">
              <a:xfrm>
                <a:off x="6540824" y="2703360"/>
                <a:ext cx="2222140" cy="477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p>
                <a:pPr>
                  <a:spcBef>
                    <a:spcPct val="0"/>
                  </a:spcBef>
                </a:pPr>
                <a:r>
                  <a:rPr altLang="zh-CN" lang="en-US" sz="14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Supporting 标题内容……</a:t>
                </a:r>
              </a:p>
            </p:txBody>
          </p:sp>
        </p:grpSp>
        <p:grpSp>
          <p:nvGrpSpPr>
            <p:cNvPr id="9" name="íṣļidê">
              <a:extLst>
                <a:ext uri="{FF2B5EF4-FFF2-40B4-BE49-F238E27FC236}">
                  <a16:creationId xmlns:a16="http://schemas.microsoft.com/office/drawing/2014/main" id="{AA2717D1-A138-48EA-84B3-B317712E2CB5}"/>
                </a:ext>
              </a:extLst>
            </p:cNvPr>
            <p:cNvGrpSpPr/>
            <p:nvPr/>
          </p:nvGrpSpPr>
          <p:grpSpPr>
            <a:xfrm>
              <a:off x="4748733" y="4520797"/>
              <a:ext cx="3041966" cy="494744"/>
              <a:chOff x="5720998" y="2694805"/>
              <a:chExt cx="3041966" cy="494744"/>
            </a:xfrm>
          </p:grpSpPr>
          <p:sp>
            <p:nvSpPr>
              <p:cNvPr id="17" name="î$ḷíḋe">
                <a:extLst>
                  <a:ext uri="{FF2B5EF4-FFF2-40B4-BE49-F238E27FC236}">
                    <a16:creationId xmlns:a16="http://schemas.microsoft.com/office/drawing/2014/main" id="{CA4E3F1C-69DF-4035-9B80-EA70AAC4EB59}"/>
                  </a:ext>
                </a:extLst>
              </p:cNvPr>
              <p:cNvSpPr/>
              <p:nvPr/>
            </p:nvSpPr>
            <p:spPr>
              <a:xfrm>
                <a:off x="5720998" y="2694805"/>
                <a:ext cx="777456" cy="494744"/>
              </a:xfrm>
              <a:prstGeom prst="parallelogram">
                <a:avLst/>
              </a:prstGeom>
              <a:solidFill>
                <a:schemeClr val="bg1"/>
              </a:solidFill>
              <a:ln cap="rnd" w="285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p>
                <a:pPr algn="ctr" defTabSz="914354"/>
                <a:r>
                  <a:rPr altLang="zh-CN" b="1"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rPr>
                  <a:t>04</a:t>
                </a:r>
              </a:p>
            </p:txBody>
          </p:sp>
          <p:sp>
            <p:nvSpPr>
              <p:cNvPr id="18" name="íśḷíḋé">
                <a:extLst>
                  <a:ext uri="{FF2B5EF4-FFF2-40B4-BE49-F238E27FC236}">
                    <a16:creationId xmlns:a16="http://schemas.microsoft.com/office/drawing/2014/main" id="{F8E07573-A8E5-42F7-B445-E2E8E3B47ABD}"/>
                  </a:ext>
                </a:extLst>
              </p:cNvPr>
              <p:cNvSpPr/>
              <p:nvPr/>
            </p:nvSpPr>
            <p:spPr bwMode="auto">
              <a:xfrm>
                <a:off x="6540824" y="2703360"/>
                <a:ext cx="2222140" cy="477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p>
                <a:pPr>
                  <a:spcBef>
                    <a:spcPct val="0"/>
                  </a:spcBef>
                </a:pPr>
                <a:r>
                  <a:rPr altLang="zh-CN" lang="en-US" sz="14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Supporting 标题内容……</a:t>
                </a:r>
              </a:p>
            </p:txBody>
          </p:sp>
        </p:grpSp>
        <p:grpSp>
          <p:nvGrpSpPr>
            <p:cNvPr id="10" name="ïṩľiḍe">
              <a:extLst>
                <a:ext uri="{FF2B5EF4-FFF2-40B4-BE49-F238E27FC236}">
                  <a16:creationId xmlns:a16="http://schemas.microsoft.com/office/drawing/2014/main" id="{9FB56B40-DA5B-4824-9DBF-CDA4FF56928B}"/>
                </a:ext>
              </a:extLst>
            </p:cNvPr>
            <p:cNvGrpSpPr/>
            <p:nvPr/>
          </p:nvGrpSpPr>
          <p:grpSpPr>
            <a:xfrm>
              <a:off x="4486788" y="5412157"/>
              <a:ext cx="3041966" cy="494744"/>
              <a:chOff x="5720998" y="2694805"/>
              <a:chExt cx="3041966" cy="494744"/>
            </a:xfrm>
          </p:grpSpPr>
          <p:sp>
            <p:nvSpPr>
              <p:cNvPr id="15" name="îṥḻiḋè">
                <a:extLst>
                  <a:ext uri="{FF2B5EF4-FFF2-40B4-BE49-F238E27FC236}">
                    <a16:creationId xmlns:a16="http://schemas.microsoft.com/office/drawing/2014/main" id="{1AEB369C-0877-49D0-B531-D9D9FD5B5C71}"/>
                  </a:ext>
                </a:extLst>
              </p:cNvPr>
              <p:cNvSpPr/>
              <p:nvPr/>
            </p:nvSpPr>
            <p:spPr>
              <a:xfrm>
                <a:off x="5720998" y="2694805"/>
                <a:ext cx="777456" cy="494744"/>
              </a:xfrm>
              <a:prstGeom prst="parallelogram">
                <a:avLst/>
              </a:prstGeom>
              <a:solidFill>
                <a:schemeClr val="bg1"/>
              </a:solidFill>
              <a:ln cap="rnd" w="285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lnSpcReduction="10000"/>
              </a:bodyPr>
              <a:lstStyle/>
              <a:p>
                <a:pPr algn="ctr" defTabSz="914354"/>
                <a:r>
                  <a:rPr altLang="zh-CN" b="1"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rPr>
                  <a:t>04</a:t>
                </a:r>
              </a:p>
            </p:txBody>
          </p:sp>
          <p:sp>
            <p:nvSpPr>
              <p:cNvPr id="16" name="íşľîdê">
                <a:extLst>
                  <a:ext uri="{FF2B5EF4-FFF2-40B4-BE49-F238E27FC236}">
                    <a16:creationId xmlns:a16="http://schemas.microsoft.com/office/drawing/2014/main" id="{F8E07573-A8E5-42F7-B445-E2E8E3B47ABD}"/>
                  </a:ext>
                </a:extLst>
              </p:cNvPr>
              <p:cNvSpPr/>
              <p:nvPr/>
            </p:nvSpPr>
            <p:spPr bwMode="auto">
              <a:xfrm>
                <a:off x="6540824" y="2703360"/>
                <a:ext cx="2222140" cy="477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p>
                <a:pPr>
                  <a:spcBef>
                    <a:spcPct val="0"/>
                  </a:spcBef>
                </a:pPr>
                <a:r>
                  <a:rPr altLang="zh-CN" lang="en-US" sz="14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Supporting 标题内容……</a:t>
                </a:r>
              </a:p>
            </p:txBody>
          </p:sp>
        </p:grpSp>
        <p:cxnSp>
          <p:nvCxnSpPr>
            <p:cNvPr id="11" name="直接连接符 10">
              <a:extLst>
                <a:ext uri="{FF2B5EF4-FFF2-40B4-BE49-F238E27FC236}">
                  <a16:creationId xmlns:a16="http://schemas.microsoft.com/office/drawing/2014/main" id="{62E98987-4A4C-4CC2-9452-16F957B3455E}"/>
                </a:ext>
              </a:extLst>
            </p:cNvPr>
            <p:cNvCxnSpPr/>
            <p:nvPr/>
          </p:nvCxnSpPr>
          <p:spPr>
            <a:xfrm>
              <a:off x="6417684" y="2539779"/>
              <a:ext cx="5101216"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67DC1D-E594-4F2A-9471-156B7A8FC9EB}"/>
                </a:ext>
              </a:extLst>
            </p:cNvPr>
            <p:cNvCxnSpPr/>
            <p:nvPr/>
          </p:nvCxnSpPr>
          <p:spPr>
            <a:xfrm>
              <a:off x="6178858" y="3431135"/>
              <a:ext cx="5340042"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C764DCE-A00F-4B09-BEFB-580DE471E501}"/>
                </a:ext>
              </a:extLst>
            </p:cNvPr>
            <p:cNvCxnSpPr/>
            <p:nvPr/>
          </p:nvCxnSpPr>
          <p:spPr>
            <a:xfrm>
              <a:off x="5923294" y="4322491"/>
              <a:ext cx="5595606"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3B29A21-4CFE-434A-9039-849CA49F78B4}"/>
                </a:ext>
              </a:extLst>
            </p:cNvPr>
            <p:cNvCxnSpPr/>
            <p:nvPr/>
          </p:nvCxnSpPr>
          <p:spPr>
            <a:xfrm>
              <a:off x="5661351" y="5213847"/>
              <a:ext cx="5857549"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2066230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a:extLst>
              <a:ext uri="{FF2B5EF4-FFF2-40B4-BE49-F238E27FC236}">
                <a16:creationId xmlns:a16="http://schemas.microsoft.com/office/drawing/2014/main" id="{4A4F9A66-B15D-45E8-8A82-AC9CA8F446CD}"/>
              </a:ext>
            </a:extLst>
          </p:cNvPr>
          <p:cNvPicPr>
            <a:picLocks noChangeAspect="1" noGrp="1"/>
          </p:cNvPicPr>
          <p:nvPr>
            <p:ph idx="10" sz="quarter" type="pic"/>
          </p:nvPr>
        </p:nvPicPr>
        <p:blipFill>
          <a:blip r:embed="rId3">
            <a:extLst>
              <a:ext uri="{28A0092B-C50C-407E-A947-70E740481C1C}">
                <a14:useLocalDpi val="0"/>
              </a:ext>
            </a:extLst>
          </a:blip>
          <a:srcRect b="28782" t="28782"/>
          <a:stretch>
            <a:fillRect/>
          </a:stretch>
        </p:blipFill>
        <p:spPr/>
      </p:pic>
      <p:sp>
        <p:nvSpPr>
          <p:cNvPr id="6" name="Freeform 5"/>
          <p:cNvSpPr/>
          <p:nvPr/>
        </p:nvSpPr>
        <p:spPr>
          <a:xfrm>
            <a:off x="6858001" y="-2"/>
            <a:ext cx="6781799" cy="6858000"/>
          </a:xfrm>
          <a:custGeom>
            <a:gdLst>
              <a:gd fmla="*/ 3163663 w 6781799" name="connsiteX0"/>
              <a:gd fmla="*/ 0 h 6858000" name="connsiteY0"/>
              <a:gd fmla="*/ 6781799 w 6781799" name="connsiteX1"/>
              <a:gd fmla="*/ 0 h 6858000" name="connsiteY1"/>
              <a:gd fmla="*/ 6781799 w 6781799" name="connsiteX2"/>
              <a:gd fmla="*/ 6858000 h 6858000" name="connsiteY2"/>
              <a:gd fmla="*/ 0 w 6781799"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781799">
                <a:moveTo>
                  <a:pt x="3163663" y="0"/>
                </a:moveTo>
                <a:lnTo>
                  <a:pt x="6781799" y="0"/>
                </a:lnTo>
                <a:lnTo>
                  <a:pt x="6781799"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8" name="Group 17"/>
          <p:cNvGrpSpPr/>
          <p:nvPr/>
        </p:nvGrpSpPr>
        <p:grpSpPr>
          <a:xfrm>
            <a:off x="972986" y="5162829"/>
            <a:ext cx="3008651" cy="589503"/>
            <a:chOff x="972986" y="5162829"/>
            <a:chExt cx="3008651" cy="589503"/>
          </a:xfrm>
        </p:grpSpPr>
        <p:sp>
          <p:nvSpPr>
            <p:cNvPr id="10" name="TextBox 9"/>
            <p:cNvSpPr txBox="1"/>
            <p:nvPr/>
          </p:nvSpPr>
          <p:spPr>
            <a:xfrm>
              <a:off x="972986" y="5162829"/>
              <a:ext cx="714693" cy="213360"/>
            </a:xfrm>
            <a:prstGeom prst="rect">
              <a:avLst/>
            </a:prstGeom>
            <a:noFill/>
          </p:spPr>
          <p:txBody>
            <a:bodyPr rtlCol="0" wrap="none">
              <a:spAutoFit/>
            </a:bodyPr>
            <a:lstStyle/>
            <a:p>
              <a:r>
                <a:rPr lang="en-US" sz="800">
                  <a:solidFill>
                    <a:schemeClr val="tx1">
                      <a:lumMod val="65000"/>
                      <a:lumOff val="35000"/>
                    </a:schemeClr>
                  </a:solidFill>
                  <a:latin charset="-122" panose="020b0400000000000000" pitchFamily="34" typeface="思源黑体"/>
                  <a:ea charset="-122" panose="020b0400000000000000" pitchFamily="34" typeface="思源黑体"/>
                  <a:cs charset="0" typeface="Roboto Light"/>
                  <a:sym charset="-122" panose="020b0400000000000000" pitchFamily="34" typeface="思源黑体"/>
                </a:rPr>
                <a:t>Photoshop</a:t>
              </a:r>
            </a:p>
          </p:txBody>
        </p:sp>
        <p:sp>
          <p:nvSpPr>
            <p:cNvPr id="11" name="TextBox 10"/>
            <p:cNvSpPr txBox="1"/>
            <p:nvPr/>
          </p:nvSpPr>
          <p:spPr>
            <a:xfrm>
              <a:off x="3590183" y="5162829"/>
              <a:ext cx="394018" cy="213360"/>
            </a:xfrm>
            <a:prstGeom prst="rect">
              <a:avLst/>
            </a:prstGeom>
            <a:noFill/>
          </p:spPr>
          <p:txBody>
            <a:bodyPr rtlCol="0" wrap="none">
              <a:spAutoFit/>
            </a:bodyPr>
            <a:lstStyle/>
            <a:p>
              <a:r>
                <a:rPr lang="en-US" sz="800">
                  <a:solidFill>
                    <a:schemeClr val="tx1">
                      <a:lumMod val="65000"/>
                      <a:lumOff val="35000"/>
                    </a:schemeClr>
                  </a:solidFill>
                  <a:latin charset="-122" panose="020b0400000000000000" pitchFamily="34" typeface="思源黑体"/>
                  <a:ea charset="-122" panose="020b0400000000000000" pitchFamily="34" typeface="思源黑体"/>
                  <a:cs charset="0" typeface="Roboto Light"/>
                  <a:sym charset="-122" panose="020b0400000000000000" pitchFamily="34" typeface="思源黑体"/>
                </a:rPr>
                <a:t>85%</a:t>
              </a:r>
            </a:p>
          </p:txBody>
        </p:sp>
        <p:sp>
          <p:nvSpPr>
            <p:cNvPr id="12" name="TextBox 11"/>
            <p:cNvSpPr txBox="1"/>
            <p:nvPr/>
          </p:nvSpPr>
          <p:spPr>
            <a:xfrm>
              <a:off x="972986" y="5481910"/>
              <a:ext cx="649605" cy="213360"/>
            </a:xfrm>
            <a:prstGeom prst="rect">
              <a:avLst/>
            </a:prstGeom>
            <a:noFill/>
          </p:spPr>
          <p:txBody>
            <a:bodyPr rtlCol="0" wrap="none">
              <a:spAutoFit/>
            </a:bodyPr>
            <a:lstStyle/>
            <a:p>
              <a:r>
                <a:rPr lang="en-US" sz="800">
                  <a:solidFill>
                    <a:schemeClr val="tx1">
                      <a:lumMod val="65000"/>
                      <a:lumOff val="35000"/>
                    </a:schemeClr>
                  </a:solidFill>
                  <a:latin charset="-122" panose="020b0400000000000000" pitchFamily="34" typeface="思源黑体"/>
                  <a:ea charset="-122" panose="020b0400000000000000" pitchFamily="34" typeface="思源黑体"/>
                  <a:cs charset="0" typeface="Roboto Light"/>
                  <a:sym charset="-122" panose="020b0400000000000000" pitchFamily="34" typeface="思源黑体"/>
                </a:rPr>
                <a:t>Illustrator</a:t>
              </a:r>
            </a:p>
          </p:txBody>
        </p:sp>
        <p:sp>
          <p:nvSpPr>
            <p:cNvPr id="13" name="Rounded Rectangle 12"/>
            <p:cNvSpPr/>
            <p:nvPr/>
          </p:nvSpPr>
          <p:spPr>
            <a:xfrm>
              <a:off x="972986" y="5385620"/>
              <a:ext cx="2965953"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Rounded Rectangle 13"/>
            <p:cNvSpPr/>
            <p:nvPr/>
          </p:nvSpPr>
          <p:spPr>
            <a:xfrm>
              <a:off x="972986" y="5385620"/>
              <a:ext cx="2389430" cy="47631"/>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5" name="Rounded Rectangle 14"/>
            <p:cNvSpPr/>
            <p:nvPr/>
          </p:nvSpPr>
          <p:spPr>
            <a:xfrm>
              <a:off x="972986" y="5704701"/>
              <a:ext cx="2965953" cy="47630"/>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 name="Rounded Rectangle 15"/>
            <p:cNvSpPr/>
            <p:nvPr/>
          </p:nvSpPr>
          <p:spPr>
            <a:xfrm>
              <a:off x="972986" y="5704701"/>
              <a:ext cx="2027189" cy="47631"/>
            </a:xfrm>
            <a:prstGeom prst="roundRect">
              <a:avLst>
                <a:gd fmla="val 50000" name="adj"/>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n-cs"/>
                <a:ea charset="-122" panose="020b0400000000000000" pitchFamily="34" typeface="思源黑体"/>
                <a:sym charset="-122" panose="020b0400000000000000" pitchFamily="34" typeface="思源黑体"/>
              </a:endParaRPr>
            </a:p>
          </p:txBody>
        </p:sp>
        <p:sp>
          <p:nvSpPr>
            <p:cNvPr id="17" name="TextBox 16"/>
            <p:cNvSpPr txBox="1"/>
            <p:nvPr/>
          </p:nvSpPr>
          <p:spPr>
            <a:xfrm>
              <a:off x="3590183" y="5481910"/>
              <a:ext cx="394018" cy="213360"/>
            </a:xfrm>
            <a:prstGeom prst="rect">
              <a:avLst/>
            </a:prstGeom>
            <a:noFill/>
          </p:spPr>
          <p:txBody>
            <a:bodyPr rtlCol="0" wrap="none">
              <a:spAutoFit/>
            </a:bodyPr>
            <a:lstStyle/>
            <a:p>
              <a:r>
                <a:rPr lang="en-US" sz="800">
                  <a:solidFill>
                    <a:schemeClr val="tx1">
                      <a:lumMod val="65000"/>
                      <a:lumOff val="35000"/>
                    </a:schemeClr>
                  </a:solidFill>
                  <a:latin charset="-122" panose="020b0400000000000000" pitchFamily="34" typeface="思源黑体"/>
                  <a:ea charset="-122" panose="020b0400000000000000" pitchFamily="34" typeface="思源黑体"/>
                  <a:cs charset="0" typeface="Roboto Light"/>
                  <a:sym charset="-122" panose="020b0400000000000000" pitchFamily="34" typeface="思源黑体"/>
                </a:rPr>
                <a:t>70%</a:t>
              </a:r>
            </a:p>
          </p:txBody>
        </p:sp>
      </p:grpSp>
      <p:sp>
        <p:nvSpPr>
          <p:cNvPr id="19" name="TextBox 18"/>
          <p:cNvSpPr txBox="1"/>
          <p:nvPr/>
        </p:nvSpPr>
        <p:spPr>
          <a:xfrm>
            <a:off x="853218" y="849566"/>
            <a:ext cx="4686617" cy="1554480"/>
          </a:xfrm>
          <a:prstGeom prst="rect">
            <a:avLst/>
          </a:prstGeom>
          <a:noFill/>
        </p:spPr>
        <p:txBody>
          <a:bodyPr rtlCol="0" wrap="none">
            <a:spAutoFit/>
          </a:bodyPr>
          <a:lstStyle/>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SMALL CENTER</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sp>
        <p:nvSpPr>
          <p:cNvPr id="20" name="Rectangle 19"/>
          <p:cNvSpPr/>
          <p:nvPr/>
        </p:nvSpPr>
        <p:spPr>
          <a:xfrm>
            <a:off x="853218" y="2590698"/>
            <a:ext cx="4133386" cy="1371600"/>
          </a:xfrm>
          <a:prstGeom prst="rect">
            <a:avLst/>
          </a:prstGeom>
        </p:spPr>
        <p:txBody>
          <a:bodyPr wrap="square">
            <a:spAutoFit/>
          </a:bodyPr>
          <a:lstStyle/>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 The Quotes</a:t>
            </a:r>
          </a:p>
        </p:txBody>
      </p:sp>
      <p:sp>
        <p:nvSpPr>
          <p:cNvPr id="22" name="Freeform 21"/>
          <p:cNvSpPr/>
          <p:nvPr/>
        </p:nvSpPr>
        <p:spPr>
          <a:xfrm>
            <a:off x="8448249" y="4025969"/>
            <a:ext cx="3951514" cy="3995914"/>
          </a:xfrm>
          <a:custGeom>
            <a:gdLst>
              <a:gd fmla="*/ 3163663 w 6781799" name="connsiteX0"/>
              <a:gd fmla="*/ 0 h 6858000" name="connsiteY0"/>
              <a:gd fmla="*/ 6781799 w 6781799" name="connsiteX1"/>
              <a:gd fmla="*/ 0 h 6858000" name="connsiteY1"/>
              <a:gd fmla="*/ 6781799 w 6781799" name="connsiteX2"/>
              <a:gd fmla="*/ 6858000 h 6858000" name="connsiteY2"/>
              <a:gd fmla="*/ 0 w 6781799"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781799">
                <a:moveTo>
                  <a:pt x="3163663" y="0"/>
                </a:moveTo>
                <a:lnTo>
                  <a:pt x="6781799" y="0"/>
                </a:lnTo>
                <a:lnTo>
                  <a:pt x="6781799" y="6858000"/>
                </a:lnTo>
                <a:lnTo>
                  <a:pt x="0" y="6858000"/>
                </a:lnTo>
                <a:close/>
              </a:path>
            </a:pathLst>
          </a:cu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20400000000000000" pitchFamily="18" typeface="思源宋体 CN"/>
              <a:sym charset="-122" panose="020b0400000000000000" pitchFamily="34" typeface="思源黑体"/>
            </a:endParaRPr>
          </a:p>
        </p:txBody>
      </p:sp>
      <p:sp>
        <p:nvSpPr>
          <p:cNvPr id="21" name="任意多边形: 形状 20">
            <a:extLst>
              <a:ext uri="{FF2B5EF4-FFF2-40B4-BE49-F238E27FC236}">
                <a16:creationId xmlns:a16="http://schemas.microsoft.com/office/drawing/2014/main" id="{A8D56AF2-60AA-4052-973F-248F8BF1C999}"/>
              </a:ext>
            </a:extLst>
          </p:cNvPr>
          <p:cNvSpPr/>
          <p:nvPr/>
        </p:nvSpPr>
        <p:spPr>
          <a:xfrm flipH="1">
            <a:off x="1940871" y="4062477"/>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4" name="任意多边形: 形状 23">
            <a:extLst>
              <a:ext uri="{FF2B5EF4-FFF2-40B4-BE49-F238E27FC236}">
                <a16:creationId xmlns:a16="http://schemas.microsoft.com/office/drawing/2014/main" id="{87D28684-68B7-480D-9949-0C339590BF69}"/>
              </a:ext>
            </a:extLst>
          </p:cNvPr>
          <p:cNvSpPr/>
          <p:nvPr/>
        </p:nvSpPr>
        <p:spPr>
          <a:xfrm flipH="1" flipV="1">
            <a:off x="1489597" y="4229528"/>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1053139546"/>
      </p:ext>
    </p:extLst>
  </p:cSld>
  <p:clrMapOvr>
    <a:masterClrMapping/>
  </p:clrMapOvr>
  <p:transition spd="med">
    <p:pull/>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1">
            <a:extLst>
              <a:ext uri="{FF2B5EF4-FFF2-40B4-BE49-F238E27FC236}">
                <a16:creationId xmlns:a16="http://schemas.microsoft.com/office/drawing/2014/main" id="{E20DBE59-F9AA-4C7F-8983-4BFB9D27C4D0}"/>
              </a:ext>
            </a:extLst>
          </p:cNvPr>
          <p:cNvSpPr txBox="1"/>
          <p:nvPr/>
        </p:nvSpPr>
        <p:spPr>
          <a:xfrm>
            <a:off x="1808161" y="3361648"/>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3" name="Rectangle 12">
            <a:extLst>
              <a:ext uri="{FF2B5EF4-FFF2-40B4-BE49-F238E27FC236}">
                <a16:creationId xmlns:a16="http://schemas.microsoft.com/office/drawing/2014/main" id="{F05B33BA-533F-4ECC-A2C2-F84E2002275B}"/>
              </a:ext>
            </a:extLst>
          </p:cNvPr>
          <p:cNvSpPr/>
          <p:nvPr/>
        </p:nvSpPr>
        <p:spPr>
          <a:xfrm>
            <a:off x="1914368" y="3080954"/>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4" name="TextBox 13">
            <a:extLst>
              <a:ext uri="{FF2B5EF4-FFF2-40B4-BE49-F238E27FC236}">
                <a16:creationId xmlns:a16="http://schemas.microsoft.com/office/drawing/2014/main" id="{3E0CD097-3D91-4CD8-BF6D-F364D2671F0A}"/>
              </a:ext>
            </a:extLst>
          </p:cNvPr>
          <p:cNvSpPr txBox="1"/>
          <p:nvPr/>
        </p:nvSpPr>
        <p:spPr>
          <a:xfrm>
            <a:off x="5119983" y="3361648"/>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5" name="Rectangle 14">
            <a:extLst>
              <a:ext uri="{FF2B5EF4-FFF2-40B4-BE49-F238E27FC236}">
                <a16:creationId xmlns:a16="http://schemas.microsoft.com/office/drawing/2014/main" id="{93AB007F-F518-4F8D-A2FA-DAA4A0772644}"/>
              </a:ext>
            </a:extLst>
          </p:cNvPr>
          <p:cNvSpPr/>
          <p:nvPr/>
        </p:nvSpPr>
        <p:spPr>
          <a:xfrm>
            <a:off x="5226190" y="3080954"/>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6" name="TextBox 15">
            <a:extLst>
              <a:ext uri="{FF2B5EF4-FFF2-40B4-BE49-F238E27FC236}">
                <a16:creationId xmlns:a16="http://schemas.microsoft.com/office/drawing/2014/main" id="{190CDF7C-2145-4A13-BB13-FC4A83C6A3EA}"/>
              </a:ext>
            </a:extLst>
          </p:cNvPr>
          <p:cNvSpPr txBox="1"/>
          <p:nvPr/>
        </p:nvSpPr>
        <p:spPr>
          <a:xfrm>
            <a:off x="8446524" y="3361648"/>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7" name="Rectangle 16">
            <a:extLst>
              <a:ext uri="{FF2B5EF4-FFF2-40B4-BE49-F238E27FC236}">
                <a16:creationId xmlns:a16="http://schemas.microsoft.com/office/drawing/2014/main" id="{F50C2448-AA1B-448E-B7AF-282E9CF01771}"/>
              </a:ext>
            </a:extLst>
          </p:cNvPr>
          <p:cNvSpPr/>
          <p:nvPr/>
        </p:nvSpPr>
        <p:spPr>
          <a:xfrm>
            <a:off x="8552731" y="3080954"/>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8" name="TextBox 17">
            <a:extLst>
              <a:ext uri="{FF2B5EF4-FFF2-40B4-BE49-F238E27FC236}">
                <a16:creationId xmlns:a16="http://schemas.microsoft.com/office/drawing/2014/main" id="{4DFCB872-FCBF-496E-B6BF-3A9D3E4FF412}"/>
              </a:ext>
            </a:extLst>
          </p:cNvPr>
          <p:cNvSpPr txBox="1"/>
          <p:nvPr/>
        </p:nvSpPr>
        <p:spPr>
          <a:xfrm>
            <a:off x="1824893" y="5376632"/>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9" name="Rectangle 18">
            <a:extLst>
              <a:ext uri="{FF2B5EF4-FFF2-40B4-BE49-F238E27FC236}">
                <a16:creationId xmlns:a16="http://schemas.microsoft.com/office/drawing/2014/main" id="{03E31EE5-0AE7-4912-BD2D-58E88F133430}"/>
              </a:ext>
            </a:extLst>
          </p:cNvPr>
          <p:cNvSpPr/>
          <p:nvPr/>
        </p:nvSpPr>
        <p:spPr>
          <a:xfrm>
            <a:off x="1931100" y="5095939"/>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10" name="TextBox 19">
            <a:extLst>
              <a:ext uri="{FF2B5EF4-FFF2-40B4-BE49-F238E27FC236}">
                <a16:creationId xmlns:a16="http://schemas.microsoft.com/office/drawing/2014/main" id="{1DCAEDB2-3B9B-4247-A4D2-3899E9B8593B}"/>
              </a:ext>
            </a:extLst>
          </p:cNvPr>
          <p:cNvSpPr txBox="1"/>
          <p:nvPr/>
        </p:nvSpPr>
        <p:spPr>
          <a:xfrm>
            <a:off x="5136714" y="5376632"/>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11" name="Rectangle 20">
            <a:extLst>
              <a:ext uri="{FF2B5EF4-FFF2-40B4-BE49-F238E27FC236}">
                <a16:creationId xmlns:a16="http://schemas.microsoft.com/office/drawing/2014/main" id="{78115892-07BC-4806-B380-1DDCA0AC00CB}"/>
              </a:ext>
            </a:extLst>
          </p:cNvPr>
          <p:cNvSpPr/>
          <p:nvPr/>
        </p:nvSpPr>
        <p:spPr>
          <a:xfrm>
            <a:off x="5242921" y="5095939"/>
            <a:ext cx="1810067" cy="274320"/>
          </a:xfrm>
          <a:prstGeom prst="rect">
            <a:avLst/>
          </a:prstGeom>
        </p:spPr>
        <p:txBody>
          <a:bodyPr wrap="none">
            <a:spAutoFit/>
          </a:bodyPr>
          <a:lstStyle/>
          <a:p>
            <a:pPr algn="ctr" defTabSz="457200"/>
            <a:r>
              <a:rPr b="1" lang="en-US" spc="300" sz="1200">
                <a:solidFill>
                  <a:schemeClr val="accent5"/>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12" name="TextBox 21">
            <a:extLst>
              <a:ext uri="{FF2B5EF4-FFF2-40B4-BE49-F238E27FC236}">
                <a16:creationId xmlns:a16="http://schemas.microsoft.com/office/drawing/2014/main" id="{41D3448B-C6C3-47BB-836E-8031C80F4096}"/>
              </a:ext>
            </a:extLst>
          </p:cNvPr>
          <p:cNvSpPr txBox="1"/>
          <p:nvPr/>
        </p:nvSpPr>
        <p:spPr>
          <a:xfrm>
            <a:off x="8463256" y="5376632"/>
            <a:ext cx="2022477" cy="8534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13" name="Rectangle 22">
            <a:extLst>
              <a:ext uri="{FF2B5EF4-FFF2-40B4-BE49-F238E27FC236}">
                <a16:creationId xmlns:a16="http://schemas.microsoft.com/office/drawing/2014/main" id="{38BB52D2-BC13-4EA8-9C50-1B89C30F0F74}"/>
              </a:ext>
            </a:extLst>
          </p:cNvPr>
          <p:cNvSpPr/>
          <p:nvPr/>
        </p:nvSpPr>
        <p:spPr>
          <a:xfrm>
            <a:off x="8569463" y="5095939"/>
            <a:ext cx="1810067"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SERVICE NAME</a:t>
            </a:r>
          </a:p>
        </p:txBody>
      </p:sp>
      <p:sp>
        <p:nvSpPr>
          <p:cNvPr id="14" name="Oval 1">
            <a:extLst>
              <a:ext uri="{FF2B5EF4-FFF2-40B4-BE49-F238E27FC236}">
                <a16:creationId xmlns:a16="http://schemas.microsoft.com/office/drawing/2014/main" id="{049991E5-B6EA-4A27-876F-5B22D8ACCF5A}"/>
              </a:ext>
            </a:extLst>
          </p:cNvPr>
          <p:cNvSpPr/>
          <p:nvPr/>
        </p:nvSpPr>
        <p:spPr>
          <a:xfrm>
            <a:off x="2491671" y="2362704"/>
            <a:ext cx="652547" cy="652547"/>
          </a:xfrm>
          <a:prstGeom prst="ellipse">
            <a:avLst/>
          </a:prstGeom>
          <a:no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5" name="Oval 25">
            <a:extLst>
              <a:ext uri="{FF2B5EF4-FFF2-40B4-BE49-F238E27FC236}">
                <a16:creationId xmlns:a16="http://schemas.microsoft.com/office/drawing/2014/main" id="{E1D753A3-ADDB-4E95-8A04-CD90FD525F36}"/>
              </a:ext>
            </a:extLst>
          </p:cNvPr>
          <p:cNvSpPr/>
          <p:nvPr/>
        </p:nvSpPr>
        <p:spPr>
          <a:xfrm>
            <a:off x="2508403" y="4374756"/>
            <a:ext cx="652547" cy="652547"/>
          </a:xfrm>
          <a:prstGeom prst="ellipse">
            <a:avLst/>
          </a:prstGeom>
          <a:no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 name="Oval 26">
            <a:extLst>
              <a:ext uri="{FF2B5EF4-FFF2-40B4-BE49-F238E27FC236}">
                <a16:creationId xmlns:a16="http://schemas.microsoft.com/office/drawing/2014/main" id="{C403D2EC-D8B9-426D-9951-205B43E990B4}"/>
              </a:ext>
            </a:extLst>
          </p:cNvPr>
          <p:cNvSpPr/>
          <p:nvPr/>
        </p:nvSpPr>
        <p:spPr>
          <a:xfrm>
            <a:off x="5803944" y="2362704"/>
            <a:ext cx="652547" cy="652547"/>
          </a:xfrm>
          <a:prstGeom prst="ellipse">
            <a:avLst/>
          </a:prstGeom>
          <a:no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 name="Oval 27">
            <a:extLst>
              <a:ext uri="{FF2B5EF4-FFF2-40B4-BE49-F238E27FC236}">
                <a16:creationId xmlns:a16="http://schemas.microsoft.com/office/drawing/2014/main" id="{2394AFDF-0B05-402D-AA5C-87059798B038}"/>
              </a:ext>
            </a:extLst>
          </p:cNvPr>
          <p:cNvSpPr/>
          <p:nvPr/>
        </p:nvSpPr>
        <p:spPr>
          <a:xfrm>
            <a:off x="5820676" y="4374756"/>
            <a:ext cx="652547" cy="65254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8" name="Oval 28">
            <a:extLst>
              <a:ext uri="{FF2B5EF4-FFF2-40B4-BE49-F238E27FC236}">
                <a16:creationId xmlns:a16="http://schemas.microsoft.com/office/drawing/2014/main" id="{42C37DC4-1339-4107-ABAB-B0A85D54131A}"/>
              </a:ext>
            </a:extLst>
          </p:cNvPr>
          <p:cNvSpPr/>
          <p:nvPr/>
        </p:nvSpPr>
        <p:spPr>
          <a:xfrm>
            <a:off x="9109766" y="2362704"/>
            <a:ext cx="652547" cy="652547"/>
          </a:xfrm>
          <a:prstGeom prst="ellipse">
            <a:avLst/>
          </a:prstGeom>
          <a:no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9" name="Oval 29">
            <a:extLst>
              <a:ext uri="{FF2B5EF4-FFF2-40B4-BE49-F238E27FC236}">
                <a16:creationId xmlns:a16="http://schemas.microsoft.com/office/drawing/2014/main" id="{3D5EDD51-DE06-4D3B-8092-8A77578583F6}"/>
              </a:ext>
            </a:extLst>
          </p:cNvPr>
          <p:cNvSpPr/>
          <p:nvPr/>
        </p:nvSpPr>
        <p:spPr>
          <a:xfrm>
            <a:off x="9126498" y="4374756"/>
            <a:ext cx="652547" cy="652547"/>
          </a:xfrm>
          <a:prstGeom prst="ellipse">
            <a:avLst/>
          </a:prstGeom>
          <a:no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0" name="Freeform 106">
            <a:extLst>
              <a:ext uri="{FF2B5EF4-FFF2-40B4-BE49-F238E27FC236}">
                <a16:creationId xmlns:a16="http://schemas.microsoft.com/office/drawing/2014/main" id="{E3FEB3AB-C509-4185-9AB3-776DFF6962B8}"/>
              </a:ext>
            </a:extLst>
          </p:cNvPr>
          <p:cNvSpPr>
            <a:spLocks noEditPoints="1"/>
          </p:cNvSpPr>
          <p:nvPr/>
        </p:nvSpPr>
        <p:spPr bwMode="auto">
          <a:xfrm>
            <a:off x="2604215" y="2481649"/>
            <a:ext cx="427458" cy="427458"/>
          </a:xfrm>
          <a:custGeom>
            <a:gdLst>
              <a:gd fmla="*/ 43 w 104" name="T0"/>
              <a:gd fmla="*/ 27 h 104" name="T1"/>
              <a:gd fmla="*/ 63 w 104" name="T2"/>
              <a:gd fmla="*/ 56 h 104" name="T3"/>
              <a:gd fmla="*/ 43 w 104" name="T4"/>
              <a:gd fmla="*/ 56 h 104" name="T5"/>
              <a:gd fmla="*/ 52 w 104" name="T6"/>
              <a:gd fmla="*/ 0 h 104" name="T7"/>
              <a:gd fmla="*/ 0 w 104" name="T8"/>
              <a:gd fmla="*/ 52 h 104" name="T9"/>
              <a:gd fmla="*/ 52 w 104" name="T10"/>
              <a:gd fmla="*/ 104 h 104" name="T11"/>
              <a:gd fmla="*/ 104 w 104" name="T12"/>
              <a:gd fmla="*/ 52 h 104" name="T13"/>
              <a:gd fmla="*/ 52 w 104" name="T14"/>
              <a:gd fmla="*/ 0 h 104" name="T15"/>
              <a:gd fmla="*/ 52 w 104" name="T16"/>
              <a:gd fmla="*/ 9 h 104" name="T17"/>
              <a:gd fmla="*/ 9 w 104" name="T18"/>
              <a:gd fmla="*/ 52 h 104" name="T19"/>
              <a:gd fmla="*/ 52 w 104" name="T20"/>
              <a:gd fmla="*/ 95 h 104" name="T21"/>
              <a:gd fmla="*/ 95 w 104" name="T22"/>
              <a:gd fmla="*/ 52 h 104" name="T23"/>
              <a:gd fmla="*/ 24 w 104" name="T24"/>
              <a:gd fmla="*/ 64 h 104" name="T25"/>
              <a:gd fmla="*/ 28 w 104" name="T26"/>
              <a:gd fmla="*/ 55 h 104" name="T27"/>
              <a:gd fmla="*/ 22 w 104" name="T28"/>
              <a:gd fmla="*/ 49 h 104" name="T29"/>
              <a:gd fmla="*/ 28 w 104" name="T30"/>
              <a:gd fmla="*/ 43 h 104" name="T31"/>
              <a:gd fmla="*/ 27 w 104" name="T32"/>
              <a:gd fmla="*/ 34 h 104" name="T33"/>
              <a:gd fmla="*/ 33 w 104" name="T34"/>
              <a:gd fmla="*/ 28 h 104" name="T35"/>
              <a:gd fmla="*/ 41 w 104" name="T36"/>
              <a:gd fmla="*/ 29 h 104" name="T37"/>
              <a:gd fmla="*/ 47 w 104" name="T38"/>
              <a:gd fmla="*/ 22 h 104" name="T39"/>
              <a:gd fmla="*/ 54 w 104" name="T40"/>
              <a:gd fmla="*/ 26 h 104" name="T41"/>
              <a:gd fmla="*/ 62 w 104" name="T42"/>
              <a:gd fmla="*/ 23 h 104" name="T43"/>
              <a:gd fmla="*/ 66 w 104" name="T44"/>
              <a:gd fmla="*/ 30 h 104" name="T45"/>
              <a:gd fmla="*/ 74 w 104" name="T46"/>
              <a:gd fmla="*/ 30 h 104" name="T47"/>
              <a:gd fmla="*/ 70 w 104" name="T48"/>
              <a:gd fmla="*/ 34 h 104" name="T49"/>
              <a:gd fmla="*/ 79 w 104" name="T50"/>
              <a:gd fmla="*/ 37 h 104" name="T51"/>
              <a:gd fmla="*/ 76 w 104" name="T52"/>
              <a:gd fmla="*/ 46 h 104" name="T53"/>
              <a:gd fmla="*/ 83 w 104" name="T54"/>
              <a:gd fmla="*/ 52 h 104" name="T55"/>
              <a:gd fmla="*/ 75 w 104" name="T56"/>
              <a:gd fmla="*/ 58 h 104" name="T57"/>
              <a:gd fmla="*/ 78 w 104" name="T58"/>
              <a:gd fmla="*/ 68 h 104" name="T59"/>
              <a:gd fmla="*/ 90 w 104" name="T60"/>
              <a:gd fmla="*/ 52 h 104" name="T61"/>
              <a:gd fmla="*/ 52 w 104" name="T62"/>
              <a:gd fmla="*/ 15 h 104" name="T63"/>
              <a:gd fmla="*/ 15 w 104" name="T64"/>
              <a:gd fmla="*/ 52 h 104" name="T65"/>
              <a:gd fmla="*/ 27 w 104" name="T66"/>
              <a:gd fmla="*/ 70 h 104" name="T67"/>
              <a:gd fmla="*/ 33 w 104" name="T68"/>
              <a:gd fmla="*/ 67 h 104" name="T69"/>
              <a:gd fmla="*/ 24 w 104" name="T70"/>
              <a:gd fmla="*/ 64 h 104" name="T71"/>
              <a:gd fmla="*/ 48 w 104" name="T72"/>
              <a:gd fmla="*/ 56 h 104" name="T73"/>
              <a:gd fmla="*/ 58 w 104" name="T74"/>
              <a:gd fmla="*/ 56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no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1" name="Freeform 185">
            <a:extLst>
              <a:ext uri="{FF2B5EF4-FFF2-40B4-BE49-F238E27FC236}">
                <a16:creationId xmlns:a16="http://schemas.microsoft.com/office/drawing/2014/main" id="{E859D814-2AE7-406D-8B83-FED1250948F8}"/>
              </a:ext>
            </a:extLst>
          </p:cNvPr>
          <p:cNvSpPr>
            <a:spLocks noEditPoints="1"/>
          </p:cNvSpPr>
          <p:nvPr/>
        </p:nvSpPr>
        <p:spPr bwMode="auto">
          <a:xfrm>
            <a:off x="9254274" y="2495350"/>
            <a:ext cx="363530" cy="413757"/>
          </a:xfrm>
          <a:custGeom>
            <a:gdLst>
              <a:gd fmla="*/ 34 w 157" name="T0"/>
              <a:gd fmla="*/ 0 h 172" name="T1"/>
              <a:gd fmla="*/ 157 w 157" name="T2"/>
              <a:gd fmla="*/ 0 h 172" name="T3"/>
              <a:gd fmla="*/ 157 w 157" name="T4"/>
              <a:gd fmla="*/ 58 h 172" name="T5"/>
              <a:gd fmla="*/ 149 w 157" name="T6"/>
              <a:gd fmla="*/ 58 h 172" name="T7"/>
              <a:gd fmla="*/ 149 w 157" name="T8"/>
              <a:gd fmla="*/ 105 h 172" name="T9"/>
              <a:gd fmla="*/ 157 w 157" name="T10"/>
              <a:gd fmla="*/ 105 h 172" name="T11"/>
              <a:gd fmla="*/ 157 w 157" name="T12"/>
              <a:gd fmla="*/ 172 h 172" name="T13"/>
              <a:gd fmla="*/ 0 w 157" name="T14"/>
              <a:gd fmla="*/ 172 h 172" name="T15"/>
              <a:gd fmla="*/ 0 w 157" name="T16"/>
              <a:gd fmla="*/ 105 h 172" name="T17"/>
              <a:gd fmla="*/ 6 w 157" name="T18"/>
              <a:gd fmla="*/ 105 h 172" name="T19"/>
              <a:gd fmla="*/ 6 w 157" name="T20"/>
              <a:gd fmla="*/ 81 h 172" name="T21"/>
              <a:gd fmla="*/ 0 w 157" name="T22"/>
              <a:gd fmla="*/ 81 h 172" name="T23"/>
              <a:gd fmla="*/ 0 w 157" name="T24"/>
              <a:gd fmla="*/ 32 h 172" name="T25"/>
              <a:gd fmla="*/ 34 w 157" name="T26"/>
              <a:gd fmla="*/ 0 h 172" name="T27"/>
              <a:gd fmla="*/ 34 w 157" name="T28"/>
              <a:gd fmla="*/ 0 h 172" name="T29"/>
              <a:gd fmla="*/ 13 w 157" name="T30"/>
              <a:gd fmla="*/ 32 h 172" name="T31"/>
              <a:gd fmla="*/ 13 w 157" name="T32"/>
              <a:gd fmla="*/ 68 h 172" name="T33"/>
              <a:gd fmla="*/ 30 w 157" name="T34"/>
              <a:gd fmla="*/ 68 h 172" name="T35"/>
              <a:gd fmla="*/ 30 w 157" name="T36"/>
              <a:gd fmla="*/ 32 h 172" name="T37"/>
              <a:gd fmla="*/ 13 w 157" name="T38"/>
              <a:gd fmla="*/ 32 h 172" name="T39"/>
              <a:gd fmla="*/ 13 w 157" name="T40"/>
              <a:gd fmla="*/ 32 h 172" name="T41"/>
              <a:gd fmla="*/ 129 w 157" name="T42"/>
              <a:gd fmla="*/ 8 h 172" name="T43"/>
              <a:gd fmla="*/ 129 w 157" name="T44"/>
              <a:gd fmla="*/ 43 h 172" name="T45"/>
              <a:gd fmla="*/ 147 w 157" name="T46"/>
              <a:gd fmla="*/ 43 h 172" name="T47"/>
              <a:gd fmla="*/ 147 w 157" name="T48"/>
              <a:gd fmla="*/ 8 h 172" name="T49"/>
              <a:gd fmla="*/ 129 w 157" name="T50"/>
              <a:gd fmla="*/ 8 h 172" name="T51"/>
              <a:gd fmla="*/ 129 w 157" name="T52"/>
              <a:gd fmla="*/ 8 h 172" name="T53"/>
              <a:gd fmla="*/ 106 w 157" name="T54"/>
              <a:gd fmla="*/ 8 h 172" name="T55"/>
              <a:gd fmla="*/ 106 w 157" name="T56"/>
              <a:gd fmla="*/ 43 h 172" name="T57"/>
              <a:gd fmla="*/ 123 w 157" name="T58"/>
              <a:gd fmla="*/ 43 h 172" name="T59"/>
              <a:gd fmla="*/ 123 w 157" name="T60"/>
              <a:gd fmla="*/ 8 h 172" name="T61"/>
              <a:gd fmla="*/ 106 w 157" name="T62"/>
              <a:gd fmla="*/ 8 h 172" name="T63"/>
              <a:gd fmla="*/ 106 w 157" name="T64"/>
              <a:gd fmla="*/ 8 h 172" name="T65"/>
              <a:gd fmla="*/ 82 w 157" name="T66"/>
              <a:gd fmla="*/ 8 h 172" name="T67"/>
              <a:gd fmla="*/ 82 w 157" name="T68"/>
              <a:gd fmla="*/ 43 h 172" name="T69"/>
              <a:gd fmla="*/ 99 w 157" name="T70"/>
              <a:gd fmla="*/ 43 h 172" name="T71"/>
              <a:gd fmla="*/ 99 w 157" name="T72"/>
              <a:gd fmla="*/ 8 h 172" name="T73"/>
              <a:gd fmla="*/ 82 w 157" name="T74"/>
              <a:gd fmla="*/ 8 h 172" name="T75"/>
              <a:gd fmla="*/ 82 w 157" name="T76"/>
              <a:gd fmla="*/ 8 h 172" name="T77"/>
              <a:gd fmla="*/ 60 w 157" name="T78"/>
              <a:gd fmla="*/ 8 h 172" name="T79"/>
              <a:gd fmla="*/ 60 w 157" name="T80"/>
              <a:gd fmla="*/ 43 h 172" name="T81"/>
              <a:gd fmla="*/ 78 w 157" name="T82"/>
              <a:gd fmla="*/ 43 h 172" name="T83"/>
              <a:gd fmla="*/ 78 w 157" name="T84"/>
              <a:gd fmla="*/ 8 h 172" name="T85"/>
              <a:gd fmla="*/ 60 w 157" name="T86"/>
              <a:gd fmla="*/ 8 h 172" name="T87"/>
              <a:gd fmla="*/ 60 w 157" name="T88"/>
              <a:gd fmla="*/ 8 h 172" name="T89"/>
              <a:gd fmla="*/ 37 w 157" name="T90"/>
              <a:gd fmla="*/ 8 h 172" name="T91"/>
              <a:gd fmla="*/ 37 w 157" name="T92"/>
              <a:gd fmla="*/ 43 h 172" name="T93"/>
              <a:gd fmla="*/ 54 w 157" name="T94"/>
              <a:gd fmla="*/ 43 h 172" name="T95"/>
              <a:gd fmla="*/ 54 w 157" name="T96"/>
              <a:gd fmla="*/ 8 h 172" name="T97"/>
              <a:gd fmla="*/ 37 w 157" name="T98"/>
              <a:gd fmla="*/ 8 h 1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2" w="157">
                <a:moveTo>
                  <a:pt x="34" y="0"/>
                </a:moveTo>
                <a:lnTo>
                  <a:pt x="157" y="0"/>
                </a:lnTo>
                <a:lnTo>
                  <a:pt x="157" y="58"/>
                </a:lnTo>
                <a:lnTo>
                  <a:pt x="149" y="58"/>
                </a:lnTo>
                <a:lnTo>
                  <a:pt x="149" y="105"/>
                </a:lnTo>
                <a:lnTo>
                  <a:pt x="157" y="105"/>
                </a:lnTo>
                <a:lnTo>
                  <a:pt x="157" y="172"/>
                </a:lnTo>
                <a:lnTo>
                  <a:pt x="0" y="172"/>
                </a:lnTo>
                <a:lnTo>
                  <a:pt x="0" y="105"/>
                </a:lnTo>
                <a:lnTo>
                  <a:pt x="6" y="105"/>
                </a:lnTo>
                <a:lnTo>
                  <a:pt x="6" y="81"/>
                </a:lnTo>
                <a:lnTo>
                  <a:pt x="0" y="81"/>
                </a:lnTo>
                <a:lnTo>
                  <a:pt x="0" y="32"/>
                </a:lnTo>
                <a:lnTo>
                  <a:pt x="34" y="0"/>
                </a:lnTo>
                <a:lnTo>
                  <a:pt x="34" y="0"/>
                </a:lnTo>
                <a:close/>
                <a:moveTo>
                  <a:pt x="13" y="32"/>
                </a:moveTo>
                <a:lnTo>
                  <a:pt x="13" y="68"/>
                </a:lnTo>
                <a:lnTo>
                  <a:pt x="30" y="68"/>
                </a:lnTo>
                <a:lnTo>
                  <a:pt x="30" y="32"/>
                </a:lnTo>
                <a:lnTo>
                  <a:pt x="13" y="32"/>
                </a:lnTo>
                <a:lnTo>
                  <a:pt x="13" y="32"/>
                </a:lnTo>
                <a:close/>
                <a:moveTo>
                  <a:pt x="129" y="8"/>
                </a:moveTo>
                <a:lnTo>
                  <a:pt x="129" y="43"/>
                </a:lnTo>
                <a:lnTo>
                  <a:pt x="147" y="43"/>
                </a:lnTo>
                <a:lnTo>
                  <a:pt x="147" y="8"/>
                </a:lnTo>
                <a:lnTo>
                  <a:pt x="129" y="8"/>
                </a:lnTo>
                <a:lnTo>
                  <a:pt x="129" y="8"/>
                </a:lnTo>
                <a:close/>
                <a:moveTo>
                  <a:pt x="106" y="8"/>
                </a:moveTo>
                <a:lnTo>
                  <a:pt x="106" y="43"/>
                </a:lnTo>
                <a:lnTo>
                  <a:pt x="123" y="43"/>
                </a:lnTo>
                <a:lnTo>
                  <a:pt x="123" y="8"/>
                </a:lnTo>
                <a:lnTo>
                  <a:pt x="106" y="8"/>
                </a:lnTo>
                <a:lnTo>
                  <a:pt x="106" y="8"/>
                </a:lnTo>
                <a:close/>
                <a:moveTo>
                  <a:pt x="82" y="8"/>
                </a:moveTo>
                <a:lnTo>
                  <a:pt x="82" y="43"/>
                </a:lnTo>
                <a:lnTo>
                  <a:pt x="99" y="43"/>
                </a:lnTo>
                <a:lnTo>
                  <a:pt x="99" y="8"/>
                </a:lnTo>
                <a:lnTo>
                  <a:pt x="82" y="8"/>
                </a:lnTo>
                <a:lnTo>
                  <a:pt x="82" y="8"/>
                </a:lnTo>
                <a:close/>
                <a:moveTo>
                  <a:pt x="60" y="8"/>
                </a:moveTo>
                <a:lnTo>
                  <a:pt x="60" y="43"/>
                </a:lnTo>
                <a:lnTo>
                  <a:pt x="78" y="43"/>
                </a:lnTo>
                <a:lnTo>
                  <a:pt x="78" y="8"/>
                </a:lnTo>
                <a:lnTo>
                  <a:pt x="60" y="8"/>
                </a:lnTo>
                <a:lnTo>
                  <a:pt x="60" y="8"/>
                </a:lnTo>
                <a:close/>
                <a:moveTo>
                  <a:pt x="37" y="8"/>
                </a:moveTo>
                <a:lnTo>
                  <a:pt x="37" y="43"/>
                </a:lnTo>
                <a:lnTo>
                  <a:pt x="54" y="43"/>
                </a:lnTo>
                <a:lnTo>
                  <a:pt x="54" y="8"/>
                </a:lnTo>
                <a:lnTo>
                  <a:pt x="37" y="8"/>
                </a:lnTo>
                <a:close/>
              </a:path>
            </a:pathLst>
          </a:custGeom>
          <a:no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2" name="Freeform 196">
            <a:extLst>
              <a:ext uri="{FF2B5EF4-FFF2-40B4-BE49-F238E27FC236}">
                <a16:creationId xmlns:a16="http://schemas.microsoft.com/office/drawing/2014/main" id="{9C23FD4C-6789-4876-A125-931D50159CB1}"/>
              </a:ext>
            </a:extLst>
          </p:cNvPr>
          <p:cNvSpPr>
            <a:spLocks noEditPoints="1"/>
          </p:cNvSpPr>
          <p:nvPr/>
        </p:nvSpPr>
        <p:spPr bwMode="auto">
          <a:xfrm>
            <a:off x="9254274" y="4522780"/>
            <a:ext cx="406841" cy="361486"/>
          </a:xfrm>
          <a:custGeom>
            <a:gdLst>
              <a:gd fmla="*/ 147 w 190" name="T0"/>
              <a:gd fmla="*/ 0 h 172" name="T1"/>
              <a:gd fmla="*/ 156 w 190" name="T2"/>
              <a:gd fmla="*/ 6 h 172" name="T3"/>
              <a:gd fmla="*/ 140 w 190" name="T4"/>
              <a:gd fmla="*/ 49 h 172" name="T5"/>
              <a:gd fmla="*/ 33 w 190" name="T6"/>
              <a:gd fmla="*/ 13 h 172" name="T7"/>
              <a:gd fmla="*/ 41 w 190" name="T8"/>
              <a:gd fmla="*/ 21 h 172" name="T9"/>
              <a:gd fmla="*/ 54 w 190" name="T10"/>
              <a:gd fmla="*/ 32 h 172" name="T11"/>
              <a:gd fmla="*/ 33 w 190" name="T12"/>
              <a:gd fmla="*/ 41 h 172" name="T13"/>
              <a:gd fmla="*/ 41 w 190" name="T14"/>
              <a:gd fmla="*/ 45 h 172" name="T15"/>
              <a:gd fmla="*/ 54 w 190" name="T16"/>
              <a:gd fmla="*/ 56 h 172" name="T17"/>
              <a:gd fmla="*/ 33 w 190" name="T18"/>
              <a:gd fmla="*/ 65 h 172" name="T19"/>
              <a:gd fmla="*/ 41 w 190" name="T20"/>
              <a:gd fmla="*/ 71 h 172" name="T21"/>
              <a:gd fmla="*/ 54 w 190" name="T22"/>
              <a:gd fmla="*/ 82 h 172" name="T23"/>
              <a:gd fmla="*/ 33 w 190" name="T24"/>
              <a:gd fmla="*/ 90 h 172" name="T25"/>
              <a:gd fmla="*/ 41 w 190" name="T26"/>
              <a:gd fmla="*/ 95 h 172" name="T27"/>
              <a:gd fmla="*/ 54 w 190" name="T28"/>
              <a:gd fmla="*/ 105 h 172" name="T29"/>
              <a:gd fmla="*/ 33 w 190" name="T30"/>
              <a:gd fmla="*/ 114 h 172" name="T31"/>
              <a:gd fmla="*/ 41 w 190" name="T32"/>
              <a:gd fmla="*/ 121 h 172" name="T33"/>
              <a:gd fmla="*/ 54 w 190" name="T34"/>
              <a:gd fmla="*/ 131 h 172" name="T35"/>
              <a:gd fmla="*/ 33 w 190" name="T36"/>
              <a:gd fmla="*/ 140 h 172" name="T37"/>
              <a:gd fmla="*/ 33 w 190" name="T38"/>
              <a:gd fmla="*/ 157 h 172" name="T39"/>
              <a:gd fmla="*/ 140 w 190" name="T40"/>
              <a:gd fmla="*/ 125 h 172" name="T41"/>
              <a:gd fmla="*/ 156 w 190" name="T42"/>
              <a:gd fmla="*/ 164 h 172" name="T43"/>
              <a:gd fmla="*/ 147 w 190" name="T44"/>
              <a:gd fmla="*/ 172 h 172" name="T45"/>
              <a:gd fmla="*/ 18 w 190" name="T46"/>
              <a:gd fmla="*/ 172 h 172" name="T47"/>
              <a:gd fmla="*/ 18 w 190" name="T48"/>
              <a:gd fmla="*/ 153 h 172" name="T49"/>
              <a:gd fmla="*/ 0 w 190" name="T50"/>
              <a:gd fmla="*/ 138 h 172" name="T51"/>
              <a:gd fmla="*/ 18 w 190" name="T52"/>
              <a:gd fmla="*/ 127 h 172" name="T53"/>
              <a:gd fmla="*/ 0 w 190" name="T54"/>
              <a:gd fmla="*/ 112 h 172" name="T55"/>
              <a:gd fmla="*/ 18 w 190" name="T56"/>
              <a:gd fmla="*/ 103 h 172" name="T57"/>
              <a:gd fmla="*/ 0 w 190" name="T58"/>
              <a:gd fmla="*/ 88 h 172" name="T59"/>
              <a:gd fmla="*/ 18 w 190" name="T60"/>
              <a:gd fmla="*/ 77 h 172" name="T61"/>
              <a:gd fmla="*/ 0 w 190" name="T62"/>
              <a:gd fmla="*/ 62 h 172" name="T63"/>
              <a:gd fmla="*/ 18 w 190" name="T64"/>
              <a:gd fmla="*/ 54 h 172" name="T65"/>
              <a:gd fmla="*/ 0 w 190" name="T66"/>
              <a:gd fmla="*/ 39 h 172" name="T67"/>
              <a:gd fmla="*/ 18 w 190" name="T68"/>
              <a:gd fmla="*/ 6 h 172" name="T69"/>
              <a:gd fmla="*/ 26 w 190" name="T70"/>
              <a:gd fmla="*/ 0 h 172" name="T71"/>
              <a:gd fmla="*/ 67 w 190" name="T72"/>
              <a:gd fmla="*/ 82 h 172" name="T73"/>
              <a:gd fmla="*/ 87 w 190" name="T74"/>
              <a:gd fmla="*/ 90 h 172" name="T75"/>
              <a:gd fmla="*/ 67 w 190" name="T76"/>
              <a:gd fmla="*/ 82 h 172" name="T77"/>
              <a:gd fmla="*/ 67 w 190" name="T78"/>
              <a:gd fmla="*/ 65 h 172" name="T79"/>
              <a:gd fmla="*/ 104 w 190" name="T80"/>
              <a:gd fmla="*/ 71 h 172" name="T81"/>
              <a:gd fmla="*/ 67 w 190" name="T82"/>
              <a:gd fmla="*/ 65 h 172" name="T83"/>
              <a:gd fmla="*/ 67 w 190" name="T84"/>
              <a:gd fmla="*/ 45 h 172" name="T85"/>
              <a:gd fmla="*/ 121 w 190" name="T86"/>
              <a:gd fmla="*/ 54 h 172" name="T87"/>
              <a:gd fmla="*/ 67 w 190" name="T88"/>
              <a:gd fmla="*/ 45 h 172" name="T89"/>
              <a:gd fmla="*/ 67 w 190" name="T90"/>
              <a:gd fmla="*/ 28 h 172" name="T91"/>
              <a:gd fmla="*/ 121 w 190" name="T92"/>
              <a:gd fmla="*/ 36 h 172" name="T93"/>
              <a:gd fmla="*/ 67 w 190" name="T94"/>
              <a:gd fmla="*/ 28 h 172" name="T95"/>
              <a:gd fmla="*/ 89 w 190" name="T96"/>
              <a:gd fmla="*/ 138 h 172" name="T97"/>
              <a:gd fmla="*/ 112 w 190" name="T98"/>
              <a:gd fmla="*/ 136 h 172" name="T99"/>
              <a:gd fmla="*/ 91 w 190" name="T100"/>
              <a:gd fmla="*/ 112 h 172" name="T101"/>
              <a:gd fmla="*/ 89 w 190" name="T102"/>
              <a:gd fmla="*/ 138 h 172" name="T103"/>
              <a:gd fmla="*/ 169 w 190" name="T104"/>
              <a:gd fmla="*/ 36 h 172" name="T105"/>
              <a:gd fmla="*/ 121 w 190" name="T106"/>
              <a:gd fmla="*/ 127 h 172" name="T107"/>
              <a:gd fmla="*/ 169 w 190" name="T108"/>
              <a:gd fmla="*/ 36 h 17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2" w="190">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no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3" name="Freeform 121">
            <a:extLst>
              <a:ext uri="{FF2B5EF4-FFF2-40B4-BE49-F238E27FC236}">
                <a16:creationId xmlns:a16="http://schemas.microsoft.com/office/drawing/2014/main" id="{EAAE6A67-893B-4832-929F-6F0161BAE1EF}"/>
              </a:ext>
            </a:extLst>
          </p:cNvPr>
          <p:cNvSpPr>
            <a:spLocks noEditPoints="1"/>
          </p:cNvSpPr>
          <p:nvPr/>
        </p:nvSpPr>
        <p:spPr bwMode="auto">
          <a:xfrm>
            <a:off x="5999832" y="4508627"/>
            <a:ext cx="286244" cy="444634"/>
          </a:xfrm>
          <a:custGeom>
            <a:gdLst>
              <a:gd fmla="*/ 31 w 70" name="T0"/>
              <a:gd fmla="*/ 20 h 108" name="T1"/>
              <a:gd fmla="*/ 36 w 70" name="T2"/>
              <a:gd fmla="*/ 20 h 108" name="T3"/>
              <a:gd fmla="*/ 51 w 70" name="T4"/>
              <a:gd fmla="*/ 32 h 108" name="T5"/>
              <a:gd fmla="*/ 62 w 70" name="T6"/>
              <a:gd fmla="*/ 51 h 108" name="T7"/>
              <a:gd fmla="*/ 64 w 70" name="T8"/>
              <a:gd fmla="*/ 69 h 108" name="T9"/>
              <a:gd fmla="*/ 63 w 70" name="T10"/>
              <a:gd fmla="*/ 74 h 108" name="T11"/>
              <a:gd fmla="*/ 54 w 70" name="T12"/>
              <a:gd fmla="*/ 60 h 108" name="T13"/>
              <a:gd fmla="*/ 49 w 70" name="T14"/>
              <a:gd fmla="*/ 55 h 108" name="T15"/>
              <a:gd fmla="*/ 41 w 70" name="T16"/>
              <a:gd fmla="*/ 42 h 108" name="T17"/>
              <a:gd fmla="*/ 40 w 70" name="T18"/>
              <a:gd fmla="*/ 34 h 108" name="T19"/>
              <a:gd fmla="*/ 31 w 70" name="T20"/>
              <a:gd fmla="*/ 20 h 108" name="T21"/>
              <a:gd fmla="*/ 39 w 70" name="T22"/>
              <a:gd fmla="*/ 60 h 108" name="T23"/>
              <a:gd fmla="*/ 36 w 70" name="T24"/>
              <a:gd fmla="*/ 70 h 108" name="T25"/>
              <a:gd fmla="*/ 54 w 70" name="T26"/>
              <a:gd fmla="*/ 103 h 108" name="T27"/>
              <a:gd fmla="*/ 65 w 70" name="T28"/>
              <a:gd fmla="*/ 106 h 108" name="T29"/>
              <a:gd fmla="*/ 65 w 70" name="T30"/>
              <a:gd fmla="*/ 106 h 108" name="T31"/>
              <a:gd fmla="*/ 68 w 70" name="T32"/>
              <a:gd fmla="*/ 95 h 108" name="T33"/>
              <a:gd fmla="*/ 49 w 70" name="T34"/>
              <a:gd fmla="*/ 63 h 108" name="T35"/>
              <a:gd fmla="*/ 39 w 70" name="T36"/>
              <a:gd fmla="*/ 60 h 108" name="T37"/>
              <a:gd fmla="*/ 39 w 70" name="T38"/>
              <a:gd fmla="*/ 60 h 108" name="T39"/>
              <a:gd fmla="*/ 5 w 70" name="T40"/>
              <a:gd fmla="*/ 2 h 108" name="T41"/>
              <a:gd fmla="*/ 2 w 70" name="T42"/>
              <a:gd fmla="*/ 13 h 108" name="T43"/>
              <a:gd fmla="*/ 21 w 70" name="T44"/>
              <a:gd fmla="*/ 45 h 108" name="T45"/>
              <a:gd fmla="*/ 32 w 70" name="T46"/>
              <a:gd fmla="*/ 48 h 108" name="T47"/>
              <a:gd fmla="*/ 32 w 70" name="T48"/>
              <a:gd fmla="*/ 48 h 108" name="T49"/>
              <a:gd fmla="*/ 35 w 70" name="T50"/>
              <a:gd fmla="*/ 37 h 108" name="T51"/>
              <a:gd fmla="*/ 16 w 70" name="T52"/>
              <a:gd fmla="*/ 5 h 108" name="T53"/>
              <a:gd fmla="*/ 5 w 70" name="T54"/>
              <a:gd fmla="*/ 2 h 108" name="T55"/>
              <a:gd fmla="*/ 5 w 70" name="T56"/>
              <a:gd fmla="*/ 2 h 108" name="T57"/>
              <a:gd fmla="*/ 39 w 70" name="T58"/>
              <a:gd fmla="*/ 88 h 108" name="T59"/>
              <a:gd fmla="*/ 31 w 70" name="T60"/>
              <a:gd fmla="*/ 73 h 108" name="T61"/>
              <a:gd fmla="*/ 29 w 70" name="T62"/>
              <a:gd fmla="*/ 66 h 108" name="T63"/>
              <a:gd fmla="*/ 22 w 70" name="T64"/>
              <a:gd fmla="*/ 53 h 108" name="T65"/>
              <a:gd fmla="*/ 16 w 70" name="T66"/>
              <a:gd fmla="*/ 48 h 108" name="T67"/>
              <a:gd fmla="*/ 8 w 70" name="T68"/>
              <a:gd fmla="*/ 33 h 108" name="T69"/>
              <a:gd fmla="*/ 6 w 70" name="T70"/>
              <a:gd fmla="*/ 38 h 108" name="T71"/>
              <a:gd fmla="*/ 8 w 70" name="T72"/>
              <a:gd fmla="*/ 57 h 108" name="T73"/>
              <a:gd fmla="*/ 19 w 70" name="T74"/>
              <a:gd fmla="*/ 75 h 108" name="T75"/>
              <a:gd fmla="*/ 34 w 70" name="T76"/>
              <a:gd fmla="*/ 87 h 108" name="T77"/>
              <a:gd fmla="*/ 39 w 70" name="T78"/>
              <a:gd fmla="*/ 88 h 10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8" w="70">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noFill/>
          <a:ln>
            <a:solidFill>
              <a:schemeClr val="accent5"/>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4" name="Freeform 123">
            <a:extLst>
              <a:ext uri="{FF2B5EF4-FFF2-40B4-BE49-F238E27FC236}">
                <a16:creationId xmlns:a16="http://schemas.microsoft.com/office/drawing/2014/main" id="{FE5177C4-D6FE-419F-9960-13320657D8F7}"/>
              </a:ext>
            </a:extLst>
          </p:cNvPr>
          <p:cNvSpPr>
            <a:spLocks noEditPoints="1"/>
          </p:cNvSpPr>
          <p:nvPr/>
        </p:nvSpPr>
        <p:spPr bwMode="auto">
          <a:xfrm>
            <a:off x="5958563" y="2489223"/>
            <a:ext cx="347555" cy="419884"/>
          </a:xfrm>
          <a:custGeom>
            <a:gdLst>
              <a:gd fmla="*/ 13 w 77" name="T0"/>
              <a:gd fmla="*/ 8 h 86" name="T1"/>
              <a:gd fmla="*/ 38 w 77" name="T2"/>
              <a:gd fmla="*/ 1 h 86" name="T3"/>
              <a:gd fmla="*/ 59 w 77" name="T4"/>
              <a:gd fmla="*/ 13 h 86" name="T5"/>
              <a:gd fmla="*/ 66 w 77" name="T6"/>
              <a:gd fmla="*/ 38 h 86" name="T7"/>
              <a:gd fmla="*/ 58 w 77" name="T8"/>
              <a:gd fmla="*/ 55 h 86" name="T9"/>
              <a:gd fmla="*/ 64 w 77" name="T10"/>
              <a:gd fmla="*/ 59 h 86" name="T11"/>
              <a:gd fmla="*/ 74 w 77" name="T12"/>
              <a:gd fmla="*/ 72 h 86" name="T13"/>
              <a:gd fmla="*/ 73 w 77" name="T14"/>
              <a:gd fmla="*/ 84 h 86" name="T15"/>
              <a:gd fmla="*/ 73 w 77" name="T16"/>
              <a:gd fmla="*/ 84 h 86" name="T17"/>
              <a:gd fmla="*/ 62 w 77" name="T18"/>
              <a:gd fmla="*/ 82 h 86" name="T19"/>
              <a:gd fmla="*/ 51 w 77" name="T20"/>
              <a:gd fmla="*/ 68 h 86" name="T21"/>
              <a:gd fmla="*/ 49 w 77" name="T22"/>
              <a:gd fmla="*/ 63 h 86" name="T23"/>
              <a:gd fmla="*/ 30 w 77" name="T24"/>
              <a:gd fmla="*/ 66 h 86" name="T25"/>
              <a:gd fmla="*/ 8 w 77" name="T26"/>
              <a:gd fmla="*/ 54 h 86" name="T27"/>
              <a:gd fmla="*/ 1 w 77" name="T28"/>
              <a:gd fmla="*/ 30 h 86" name="T29"/>
              <a:gd fmla="*/ 13 w 77" name="T30"/>
              <a:gd fmla="*/ 8 h 86" name="T31"/>
              <a:gd fmla="*/ 30 w 77" name="T32"/>
              <a:gd fmla="*/ 49 h 86" name="T33"/>
              <a:gd fmla="*/ 38 w 77" name="T34"/>
              <a:gd fmla="*/ 49 h 86" name="T35"/>
              <a:gd fmla="*/ 38 w 77" name="T36"/>
              <a:gd fmla="*/ 40 h 86" name="T37"/>
              <a:gd fmla="*/ 47 w 77" name="T38"/>
              <a:gd fmla="*/ 40 h 86" name="T39"/>
              <a:gd fmla="*/ 47 w 77" name="T40"/>
              <a:gd fmla="*/ 32 h 86" name="T41"/>
              <a:gd fmla="*/ 38 w 77" name="T42"/>
              <a:gd fmla="*/ 32 h 86" name="T43"/>
              <a:gd fmla="*/ 38 w 77" name="T44"/>
              <a:gd fmla="*/ 23 h 86" name="T45"/>
              <a:gd fmla="*/ 30 w 77" name="T46"/>
              <a:gd fmla="*/ 23 h 86" name="T47"/>
              <a:gd fmla="*/ 30 w 77" name="T48"/>
              <a:gd fmla="*/ 32 h 86" name="T49"/>
              <a:gd fmla="*/ 21 w 77" name="T50"/>
              <a:gd fmla="*/ 32 h 86" name="T51"/>
              <a:gd fmla="*/ 21 w 77" name="T52"/>
              <a:gd fmla="*/ 40 h 86" name="T53"/>
              <a:gd fmla="*/ 30 w 77" name="T54"/>
              <a:gd fmla="*/ 40 h 86" name="T55"/>
              <a:gd fmla="*/ 30 w 77" name="T56"/>
              <a:gd fmla="*/ 49 h 86" name="T57"/>
              <a:gd fmla="*/ 18 w 77" name="T58"/>
              <a:gd fmla="*/ 36 h 86" name="T59"/>
              <a:gd fmla="*/ 43 w 77" name="T60"/>
              <a:gd fmla="*/ 19 h 86" name="T61"/>
              <a:gd fmla="*/ 18 w 77" name="T62"/>
              <a:gd fmla="*/ 36 h 86" name="T63"/>
              <a:gd fmla="*/ 36 w 77" name="T64"/>
              <a:gd fmla="*/ 12 h 86" name="T65"/>
              <a:gd fmla="*/ 20 w 77" name="T66"/>
              <a:gd fmla="*/ 16 h 86" name="T67"/>
              <a:gd fmla="*/ 12 w 77" name="T68"/>
              <a:gd fmla="*/ 31 h 86" name="T69"/>
              <a:gd fmla="*/ 16 w 77" name="T70"/>
              <a:gd fmla="*/ 47 h 86" name="T71"/>
              <a:gd fmla="*/ 31 w 77" name="T72"/>
              <a:gd fmla="*/ 55 h 86" name="T73"/>
              <a:gd fmla="*/ 47 w 77" name="T74"/>
              <a:gd fmla="*/ 51 h 86" name="T75"/>
              <a:gd fmla="*/ 55 w 77" name="T76"/>
              <a:gd fmla="*/ 36 h 86" name="T77"/>
              <a:gd fmla="*/ 51 w 77" name="T78"/>
              <a:gd fmla="*/ 20 h 86" name="T79"/>
              <a:gd fmla="*/ 36 w 77" name="T80"/>
              <a:gd fmla="*/ 12 h 8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6" w="77">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no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5" name="Freeform 138">
            <a:extLst>
              <a:ext uri="{FF2B5EF4-FFF2-40B4-BE49-F238E27FC236}">
                <a16:creationId xmlns:a16="http://schemas.microsoft.com/office/drawing/2014/main" id="{7FFCD5B8-86A2-4823-913F-B188958158FD}"/>
              </a:ext>
            </a:extLst>
          </p:cNvPr>
          <p:cNvSpPr>
            <a:spLocks noEditPoints="1"/>
          </p:cNvSpPr>
          <p:nvPr/>
        </p:nvSpPr>
        <p:spPr bwMode="auto">
          <a:xfrm>
            <a:off x="2664326" y="4525482"/>
            <a:ext cx="367347" cy="351093"/>
          </a:xfrm>
          <a:custGeom>
            <a:gdLst>
              <a:gd fmla="*/ 79 w 109" name="T0"/>
              <a:gd fmla="*/ 16 h 78" name="T1"/>
              <a:gd fmla="*/ 79 w 109" name="T2"/>
              <a:gd fmla="*/ 14 h 78" name="T3"/>
              <a:gd fmla="*/ 74 w 109" name="T4"/>
              <a:gd fmla="*/ 10 h 78" name="T5"/>
              <a:gd fmla="*/ 36 w 109" name="T6"/>
              <a:gd fmla="*/ 10 h 78" name="T7"/>
              <a:gd fmla="*/ 28 w 109" name="T8"/>
              <a:gd fmla="*/ 0 h 78" name="T9"/>
              <a:gd fmla="*/ 5 w 109" name="T10"/>
              <a:gd fmla="*/ 0 h 78" name="T11"/>
              <a:gd fmla="*/ 0 w 109" name="T12"/>
              <a:gd fmla="*/ 5 h 78" name="T13"/>
              <a:gd fmla="*/ 0 w 109" name="T14"/>
              <a:gd fmla="*/ 54 h 78" name="T15"/>
              <a:gd fmla="*/ 4 w 109" name="T16"/>
              <a:gd fmla="*/ 58 h 78" name="T17"/>
              <a:gd fmla="*/ 14 w 109" name="T18"/>
              <a:gd fmla="*/ 27 h 78" name="T19"/>
              <a:gd fmla="*/ 21 w 109" name="T20"/>
              <a:gd fmla="*/ 19 h 78" name="T21"/>
              <a:gd fmla="*/ 30 w 109" name="T22"/>
              <a:gd fmla="*/ 16 h 78" name="T23"/>
              <a:gd fmla="*/ 79 w 109" name="T24"/>
              <a:gd fmla="*/ 16 h 78" name="T25"/>
              <a:gd fmla="*/ 77 w 109" name="T26"/>
              <a:gd fmla="*/ 78 h 78" name="T27"/>
              <a:gd fmla="*/ 77 w 109" name="T28"/>
              <a:gd fmla="*/ 43 h 78" name="T29"/>
              <a:gd fmla="*/ 77 w 109" name="T30"/>
              <a:gd fmla="*/ 78 h 78" name="T31"/>
              <a:gd fmla="*/ 63 w 109" name="T32"/>
              <a:gd fmla="*/ 58 h 78" name="T33"/>
              <a:gd fmla="*/ 61 w 109" name="T34"/>
              <a:gd fmla="*/ 54 h 78" name="T35"/>
              <a:gd fmla="*/ 64 w 109" name="T36"/>
              <a:gd fmla="*/ 54 h 78" name="T37"/>
              <a:gd fmla="*/ 63 w 109" name="T38"/>
              <a:gd fmla="*/ 58 h 78" name="T39"/>
              <a:gd fmla="*/ 61 w 109" name="T40"/>
              <a:gd fmla="*/ 51 h 78" name="T41"/>
              <a:gd fmla="*/ 74 w 109" name="T42"/>
              <a:gd fmla="*/ 46 h 78" name="T43"/>
              <a:gd fmla="*/ 65 w 109" name="T44"/>
              <a:gd fmla="*/ 52 h 78" name="T45"/>
              <a:gd fmla="*/ 61 w 109" name="T46"/>
              <a:gd fmla="*/ 51 h 78" name="T47"/>
              <a:gd fmla="*/ 95 w 109" name="T48"/>
              <a:gd fmla="*/ 36 h 78" name="T49"/>
              <a:gd fmla="*/ 77 w 109" name="T50"/>
              <a:gd fmla="*/ 35 h 78" name="T51"/>
              <a:gd fmla="*/ 54 w 109" name="T52"/>
              <a:gd fmla="*/ 40 h 78" name="T53"/>
              <a:gd fmla="*/ 52 w 109" name="T54"/>
              <a:gd fmla="*/ 62 h 78" name="T55"/>
              <a:gd fmla="*/ 56 w 109" name="T56"/>
              <a:gd fmla="*/ 69 h 78" name="T57"/>
              <a:gd fmla="*/ 11 w 109" name="T58"/>
              <a:gd fmla="*/ 69 h 78" name="T59"/>
              <a:gd fmla="*/ 23 w 109" name="T60"/>
              <a:gd fmla="*/ 34 h 78" name="T61"/>
              <a:gd fmla="*/ 28 w 109" name="T62"/>
              <a:gd fmla="*/ 28 h 78" name="T63"/>
              <a:gd fmla="*/ 34 w 109" name="T64"/>
              <a:gd fmla="*/ 25 h 78" name="T65"/>
              <a:gd fmla="*/ 92 w 109" name="T66"/>
              <a:gd fmla="*/ 25 h 78" name="T67"/>
              <a:gd fmla="*/ 94 w 109" name="T68"/>
              <a:gd fmla="*/ 26 h 78" name="T69"/>
              <a:gd fmla="*/ 96 w 109" name="T70"/>
              <a:gd fmla="*/ 27 h 78" name="T71"/>
              <a:gd fmla="*/ 97 w 109" name="T72"/>
              <a:gd fmla="*/ 30 h 78" name="T73"/>
              <a:gd fmla="*/ 96 w 109" name="T74"/>
              <a:gd fmla="*/ 32 h 78" name="T75"/>
              <a:gd fmla="*/ 95 w 109" name="T76"/>
              <a:gd fmla="*/ 36 h 7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8" w="109">
                <a:moveTo>
                  <a:pt x="79" y="16"/>
                </a:moveTo>
                <a:cubicBezTo>
                  <a:pt x="79" y="14"/>
                  <a:pt x="79" y="14"/>
                  <a:pt x="79" y="14"/>
                </a:cubicBezTo>
                <a:cubicBezTo>
                  <a:pt x="79" y="12"/>
                  <a:pt x="77" y="10"/>
                  <a:pt x="74" y="10"/>
                </a:cubicBezTo>
                <a:cubicBezTo>
                  <a:pt x="36" y="10"/>
                  <a:pt x="36" y="10"/>
                  <a:pt x="36" y="10"/>
                </a:cubicBezTo>
                <a:cubicBezTo>
                  <a:pt x="28" y="0"/>
                  <a:pt x="28" y="0"/>
                  <a:pt x="28" y="0"/>
                </a:cubicBezTo>
                <a:cubicBezTo>
                  <a:pt x="5" y="0"/>
                  <a:pt x="5" y="0"/>
                  <a:pt x="5" y="0"/>
                </a:cubicBezTo>
                <a:cubicBezTo>
                  <a:pt x="2" y="0"/>
                  <a:pt x="0" y="2"/>
                  <a:pt x="0" y="5"/>
                </a:cubicBezTo>
                <a:cubicBezTo>
                  <a:pt x="0" y="54"/>
                  <a:pt x="0" y="54"/>
                  <a:pt x="0" y="54"/>
                </a:cubicBezTo>
                <a:cubicBezTo>
                  <a:pt x="0" y="56"/>
                  <a:pt x="2" y="58"/>
                  <a:pt x="4" y="58"/>
                </a:cubicBezTo>
                <a:cubicBezTo>
                  <a:pt x="14" y="27"/>
                  <a:pt x="14" y="27"/>
                  <a:pt x="14" y="27"/>
                </a:cubicBezTo>
                <a:cubicBezTo>
                  <a:pt x="16" y="24"/>
                  <a:pt x="18" y="21"/>
                  <a:pt x="21" y="19"/>
                </a:cubicBezTo>
                <a:cubicBezTo>
                  <a:pt x="23" y="17"/>
                  <a:pt x="27" y="16"/>
                  <a:pt x="30" y="16"/>
                </a:cubicBezTo>
                <a:cubicBezTo>
                  <a:pt x="79" y="16"/>
                  <a:pt x="79" y="16"/>
                  <a:pt x="79" y="16"/>
                </a:cubicBezTo>
                <a:close/>
                <a:moveTo>
                  <a:pt x="77" y="78"/>
                </a:moveTo>
                <a:cubicBezTo>
                  <a:pt x="45" y="59"/>
                  <a:pt x="55" y="33"/>
                  <a:pt x="77" y="43"/>
                </a:cubicBezTo>
                <a:cubicBezTo>
                  <a:pt x="99" y="33"/>
                  <a:pt x="109" y="59"/>
                  <a:pt x="77" y="78"/>
                </a:cubicBezTo>
                <a:close/>
                <a:moveTo>
                  <a:pt x="63" y="58"/>
                </a:moveTo>
                <a:cubicBezTo>
                  <a:pt x="62" y="57"/>
                  <a:pt x="61" y="55"/>
                  <a:pt x="61" y="54"/>
                </a:cubicBezTo>
                <a:cubicBezTo>
                  <a:pt x="64" y="54"/>
                  <a:pt x="64" y="54"/>
                  <a:pt x="64" y="54"/>
                </a:cubicBezTo>
                <a:cubicBezTo>
                  <a:pt x="63" y="56"/>
                  <a:pt x="63" y="57"/>
                  <a:pt x="63" y="58"/>
                </a:cubicBezTo>
                <a:close/>
                <a:moveTo>
                  <a:pt x="61" y="51"/>
                </a:moveTo>
                <a:cubicBezTo>
                  <a:pt x="62" y="46"/>
                  <a:pt x="67" y="45"/>
                  <a:pt x="74" y="46"/>
                </a:cubicBezTo>
                <a:cubicBezTo>
                  <a:pt x="70" y="47"/>
                  <a:pt x="67" y="48"/>
                  <a:pt x="65" y="52"/>
                </a:cubicBezTo>
                <a:cubicBezTo>
                  <a:pt x="61" y="51"/>
                  <a:pt x="61" y="51"/>
                  <a:pt x="61" y="51"/>
                </a:cubicBezTo>
                <a:close/>
                <a:moveTo>
                  <a:pt x="95" y="36"/>
                </a:moveTo>
                <a:cubicBezTo>
                  <a:pt x="90" y="33"/>
                  <a:pt x="83" y="33"/>
                  <a:pt x="77" y="35"/>
                </a:cubicBezTo>
                <a:cubicBezTo>
                  <a:pt x="69" y="33"/>
                  <a:pt x="60" y="33"/>
                  <a:pt x="54" y="40"/>
                </a:cubicBezTo>
                <a:cubicBezTo>
                  <a:pt x="48" y="46"/>
                  <a:pt x="49" y="55"/>
                  <a:pt x="52" y="62"/>
                </a:cubicBezTo>
                <a:cubicBezTo>
                  <a:pt x="53" y="64"/>
                  <a:pt x="54" y="67"/>
                  <a:pt x="56" y="69"/>
                </a:cubicBezTo>
                <a:cubicBezTo>
                  <a:pt x="11" y="69"/>
                  <a:pt x="11" y="69"/>
                  <a:pt x="11" y="69"/>
                </a:cubicBezTo>
                <a:cubicBezTo>
                  <a:pt x="23" y="34"/>
                  <a:pt x="23" y="34"/>
                  <a:pt x="23" y="34"/>
                </a:cubicBezTo>
                <a:cubicBezTo>
                  <a:pt x="24" y="31"/>
                  <a:pt x="25" y="29"/>
                  <a:pt x="28" y="28"/>
                </a:cubicBezTo>
                <a:cubicBezTo>
                  <a:pt x="30" y="26"/>
                  <a:pt x="32" y="25"/>
                  <a:pt x="34" y="25"/>
                </a:cubicBezTo>
                <a:cubicBezTo>
                  <a:pt x="92" y="25"/>
                  <a:pt x="92" y="25"/>
                  <a:pt x="92" y="25"/>
                </a:cubicBezTo>
                <a:cubicBezTo>
                  <a:pt x="93" y="25"/>
                  <a:pt x="93" y="25"/>
                  <a:pt x="94" y="26"/>
                </a:cubicBezTo>
                <a:cubicBezTo>
                  <a:pt x="95" y="26"/>
                  <a:pt x="95" y="26"/>
                  <a:pt x="96" y="27"/>
                </a:cubicBezTo>
                <a:cubicBezTo>
                  <a:pt x="96" y="28"/>
                  <a:pt x="97" y="29"/>
                  <a:pt x="97" y="30"/>
                </a:cubicBezTo>
                <a:cubicBezTo>
                  <a:pt x="97" y="31"/>
                  <a:pt x="97" y="31"/>
                  <a:pt x="96" y="32"/>
                </a:cubicBezTo>
                <a:lnTo>
                  <a:pt x="95" y="36"/>
                </a:lnTo>
                <a:close/>
              </a:path>
            </a:pathLst>
          </a:custGeom>
          <a:noFill/>
          <a:ln>
            <a:solidFill>
              <a:schemeClr val="accent3">
                <a:lumMod val="100000"/>
              </a:schemeClr>
            </a:solidFill>
          </a:ln>
        </p:spPr>
        <p:txBody>
          <a:bodyPr anchor="t" anchorCtr="0" bIns="45720" compatLnSpc="1" lIns="91440" numCol="1" rIns="91440" tIns="45720" vert="horz" wrap="square">
            <a:prstTxWarp prst="textNoShape">
              <a:avLst/>
            </a:prstTxWarp>
          </a:bodyPr>
          <a:lstStyle/>
          <a:p>
            <a:pPr defTabSz="457200"/>
            <a:endParaRPr altLang="en-US" lang="zh-CN">
              <a:solidFill>
                <a:prstClr val="black"/>
              </a:solidFill>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21464164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5"/>
                                        </p:tgtEl>
                                        <p:attrNameLst>
                                          <p:attrName>style.visibility</p:attrName>
                                        </p:attrNameLst>
                                      </p:cBhvr>
                                      <p:to>
                                        <p:strVal val="visible"/>
                                      </p:to>
                                    </p:set>
                                    <p:anim calcmode="lin" valueType="num">
                                      <p:cBhvr>
                                        <p:cTn dur="500" fill="hold" id="32"/>
                                        <p:tgtEl>
                                          <p:spTgt spid="25"/>
                                        </p:tgtEl>
                                        <p:attrNameLst>
                                          <p:attrName>ppt_w</p:attrName>
                                        </p:attrNameLst>
                                      </p:cBhvr>
                                      <p:tavLst>
                                        <p:tav tm="0">
                                          <p:val>
                                            <p:fltVal val="0"/>
                                          </p:val>
                                        </p:tav>
                                        <p:tav tm="100000">
                                          <p:val>
                                            <p:strVal val="#ppt_w"/>
                                          </p:val>
                                        </p:tav>
                                      </p:tavLst>
                                    </p:anim>
                                    <p:anim calcmode="lin" valueType="num">
                                      <p:cBhvr>
                                        <p:cTn dur="500" fill="hold" id="33"/>
                                        <p:tgtEl>
                                          <p:spTgt spid="25"/>
                                        </p:tgtEl>
                                        <p:attrNameLst>
                                          <p:attrName>ppt_h</p:attrName>
                                        </p:attrNameLst>
                                      </p:cBhvr>
                                      <p:tavLst>
                                        <p:tav tm="0">
                                          <p:val>
                                            <p:fltVal val="0"/>
                                          </p:val>
                                        </p:tav>
                                        <p:tav tm="100000">
                                          <p:val>
                                            <p:strVal val="#ppt_h"/>
                                          </p:val>
                                        </p:tav>
                                      </p:tavLst>
                                    </p:anim>
                                    <p:animEffect filter="fade" transition="in">
                                      <p:cBhvr>
                                        <p:cTn dur="500" id="3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A7C57B07-CEDF-4D36-918D-F61F2BE893BC}"/>
              </a:ext>
            </a:extLst>
          </p:cNvPr>
          <p:cNvSpPr/>
          <p:nvPr/>
        </p:nvSpPr>
        <p:spPr>
          <a:xfrm>
            <a:off x="8313054" y="3456023"/>
            <a:ext cx="3905785" cy="344424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DA8FDEBD-585B-4956-A118-67E1FCAA5497}"/>
              </a:ext>
            </a:extLst>
          </p:cNvPr>
          <p:cNvSpPr/>
          <p:nvPr/>
        </p:nvSpPr>
        <p:spPr>
          <a:xfrm>
            <a:off x="4233299" y="3456023"/>
            <a:ext cx="3905785" cy="344424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Plus 2">
            <a:extLst>
              <a:ext uri="{FF2B5EF4-FFF2-40B4-BE49-F238E27FC236}">
                <a16:creationId xmlns:a16="http://schemas.microsoft.com/office/drawing/2014/main" id="{DE1C5D41-3A02-4069-BD0C-7D5F16B3D033}"/>
              </a:ext>
            </a:extLst>
          </p:cNvPr>
          <p:cNvSpPr/>
          <p:nvPr/>
        </p:nvSpPr>
        <p:spPr>
          <a:xfrm>
            <a:off x="9709858" y="4488872"/>
            <a:ext cx="2609504" cy="2609504"/>
          </a:xfrm>
          <a:prstGeom prst="mathPlus">
            <a:avLst>
              <a:gd fmla="val 584" name="adj1"/>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Diamond 4">
            <a:extLst>
              <a:ext uri="{FF2B5EF4-FFF2-40B4-BE49-F238E27FC236}">
                <a16:creationId xmlns:a16="http://schemas.microsoft.com/office/drawing/2014/main" id="{11AD8E12-4F48-4DE3-88BB-E7C477E75663}"/>
              </a:ext>
            </a:extLst>
          </p:cNvPr>
          <p:cNvSpPr/>
          <p:nvPr/>
        </p:nvSpPr>
        <p:spPr>
          <a:xfrm>
            <a:off x="-1521201" y="822522"/>
            <a:ext cx="3164364" cy="3164364"/>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Diamond 18">
            <a:extLst>
              <a:ext uri="{FF2B5EF4-FFF2-40B4-BE49-F238E27FC236}">
                <a16:creationId xmlns:a16="http://schemas.microsoft.com/office/drawing/2014/main" id="{27E9A69B-BFA9-4FE2-9B0E-CE5348FCD840}"/>
              </a:ext>
            </a:extLst>
          </p:cNvPr>
          <p:cNvSpPr/>
          <p:nvPr/>
        </p:nvSpPr>
        <p:spPr>
          <a:xfrm>
            <a:off x="2399310" y="1451265"/>
            <a:ext cx="3707476" cy="3707476"/>
          </a:xfrm>
          <a:prstGeom prst="diamond">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Diamond 19">
            <a:extLst>
              <a:ext uri="{FF2B5EF4-FFF2-40B4-BE49-F238E27FC236}">
                <a16:creationId xmlns:a16="http://schemas.microsoft.com/office/drawing/2014/main" id="{A67B280C-4629-43C9-B7D8-0789253126C9}"/>
              </a:ext>
            </a:extLst>
          </p:cNvPr>
          <p:cNvSpPr/>
          <p:nvPr/>
        </p:nvSpPr>
        <p:spPr>
          <a:xfrm>
            <a:off x="1193550" y="1408726"/>
            <a:ext cx="1754546" cy="1754547"/>
          </a:xfrm>
          <a:prstGeom prst="diamond">
            <a:avLst/>
          </a:prstGeom>
          <a:solidFill>
            <a:srgbClr val="0A0A0A"/>
          </a:solidFill>
          <a:ln>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 name="Diamond 20">
            <a:extLst>
              <a:ext uri="{FF2B5EF4-FFF2-40B4-BE49-F238E27FC236}">
                <a16:creationId xmlns:a16="http://schemas.microsoft.com/office/drawing/2014/main" id="{A64FDD55-E083-4345-82E0-7310974F8A79}"/>
              </a:ext>
            </a:extLst>
          </p:cNvPr>
          <p:cNvSpPr/>
          <p:nvPr/>
        </p:nvSpPr>
        <p:spPr>
          <a:xfrm>
            <a:off x="1985987" y="432414"/>
            <a:ext cx="1366418" cy="1366419"/>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 name="Diamond 21">
            <a:extLst>
              <a:ext uri="{FF2B5EF4-FFF2-40B4-BE49-F238E27FC236}">
                <a16:creationId xmlns:a16="http://schemas.microsoft.com/office/drawing/2014/main" id="{680BBC1A-5F31-4605-993E-EBCCFBE2DD4A}"/>
              </a:ext>
            </a:extLst>
          </p:cNvPr>
          <p:cNvSpPr/>
          <p:nvPr/>
        </p:nvSpPr>
        <p:spPr>
          <a:xfrm>
            <a:off x="528966" y="2513627"/>
            <a:ext cx="1754546" cy="1754547"/>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 name="TextBox 22">
            <a:extLst>
              <a:ext uri="{FF2B5EF4-FFF2-40B4-BE49-F238E27FC236}">
                <a16:creationId xmlns:a16="http://schemas.microsoft.com/office/drawing/2014/main" id="{20A9C8B7-98AC-44F3-86ED-737B6898E4CF}"/>
              </a:ext>
            </a:extLst>
          </p:cNvPr>
          <p:cNvSpPr txBox="1"/>
          <p:nvPr/>
        </p:nvSpPr>
        <p:spPr>
          <a:xfrm>
            <a:off x="6222585" y="2274117"/>
            <a:ext cx="5757949" cy="914400"/>
          </a:xfrm>
          <a:prstGeom prst="rect">
            <a:avLst/>
          </a:prstGeom>
          <a:noFill/>
        </p:spPr>
        <p:txBody>
          <a:bodyPr rtlCol="0" wrap="square">
            <a:spAutoFit/>
          </a:bodyPr>
          <a:lstStyle/>
          <a:p>
            <a:pPr algn="ctr" defTabSz="457200">
              <a:lnSpc>
                <a:spcPct val="150000"/>
              </a:lnSpc>
            </a:pPr>
            <a:r>
              <a:rPr lang="en-US" sz="1200">
                <a:solidFill>
                  <a:srgbClr val="262626"/>
                </a:solidFill>
                <a:latin charset="-122" panose="020b0400000000000000" pitchFamily="34" typeface="思源黑体"/>
                <a:ea charset="-122" panose="020b0400000000000000" pitchFamily="34" typeface="思源黑体"/>
                <a:cs charset="0" typeface="Montserrat Light"/>
                <a:sym charset="-122" panose="020b0400000000000000" pitchFamily="34" typeface="思源黑体"/>
              </a:rPr>
              <a:t>Entrepreneurial activities differ substantially depending on the type of organization and creativity. Entrepreneurial activities differ substantially depending on the type of organization and creativity. </a:t>
            </a:r>
          </a:p>
        </p:txBody>
      </p:sp>
      <p:sp>
        <p:nvSpPr>
          <p:cNvPr id="12" name="TextBox 24">
            <a:extLst>
              <a:ext uri="{FF2B5EF4-FFF2-40B4-BE49-F238E27FC236}">
                <a16:creationId xmlns:a16="http://schemas.microsoft.com/office/drawing/2014/main" id="{50089CD1-F8A3-4FA0-8C8D-B6318C76DE77}"/>
              </a:ext>
            </a:extLst>
          </p:cNvPr>
          <p:cNvSpPr txBox="1"/>
          <p:nvPr/>
        </p:nvSpPr>
        <p:spPr>
          <a:xfrm>
            <a:off x="3108754" y="2644169"/>
            <a:ext cx="2376840" cy="1554480"/>
          </a:xfrm>
          <a:prstGeom prst="rect">
            <a:avLst/>
          </a:prstGeom>
          <a:noFill/>
        </p:spPr>
        <p:txBody>
          <a:bodyPr rtlCol="0" wrap="square">
            <a:spAutoFit/>
          </a:bodyPr>
          <a:lstStyle/>
          <a:p>
            <a:pPr algn="ctr" defTabSz="457200"/>
            <a:r>
              <a:rPr b="1" lang="en-US" spc="300" sz="3200">
                <a:solidFill>
                  <a:srgbClr val="262626"/>
                </a:solidFill>
                <a:latin charset="-122" panose="020b0400000000000000" pitchFamily="34" typeface="思源黑体"/>
                <a:ea charset="-122" panose="020b0400000000000000" pitchFamily="34" typeface="思源黑体"/>
                <a:cs charset="0" typeface="Montserrat Semi"/>
                <a:sym charset="-122" panose="020b0400000000000000" pitchFamily="34" typeface="思源黑体"/>
              </a:rPr>
              <a:t>HERE SOME THING</a:t>
            </a:r>
          </a:p>
        </p:txBody>
      </p:sp>
      <p:sp>
        <p:nvSpPr>
          <p:cNvPr id="13" name="Right Triangle 25">
            <a:extLst>
              <a:ext uri="{FF2B5EF4-FFF2-40B4-BE49-F238E27FC236}">
                <a16:creationId xmlns:a16="http://schemas.microsoft.com/office/drawing/2014/main" id="{8BDCAFE6-2422-44AC-BDD5-8D88B6024C6B}"/>
              </a:ext>
            </a:extLst>
          </p:cNvPr>
          <p:cNvSpPr/>
          <p:nvPr/>
        </p:nvSpPr>
        <p:spPr>
          <a:xfrm flipH="1">
            <a:off x="6972268" y="5692833"/>
            <a:ext cx="1180407" cy="118040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Right Triangle 26">
            <a:extLst>
              <a:ext uri="{FF2B5EF4-FFF2-40B4-BE49-F238E27FC236}">
                <a16:creationId xmlns:a16="http://schemas.microsoft.com/office/drawing/2014/main" id="{9895F9D4-DE8C-4E1F-AAF3-703C504F456C}"/>
              </a:ext>
            </a:extLst>
          </p:cNvPr>
          <p:cNvSpPr/>
          <p:nvPr/>
        </p:nvSpPr>
        <p:spPr>
          <a:xfrm rot="5400000">
            <a:off x="8286215" y="3444240"/>
            <a:ext cx="1180407" cy="118040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396162787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3"/>
                                        </p:tgtEl>
                                        <p:attrNameLst>
                                          <p:attrName>style.visibility</p:attrName>
                                        </p:attrNameLst>
                                      </p:cBhvr>
                                      <p:to>
                                        <p:strVal val="visible"/>
                                      </p:to>
                                    </p:set>
                                    <p:animEffect filter="wipe(down)" transition="in">
                                      <p:cBhvr>
                                        <p:cTn dur="500" id="17"/>
                                        <p:tgtEl>
                                          <p:spTgt spid="1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6" presetSubtype="21">
                                  <p:stCondLst>
                                    <p:cond delay="0"/>
                                  </p:stCondLst>
                                  <p:childTnLst>
                                    <p:set>
                                      <p:cBhvr>
                                        <p:cTn dur="1" fill="hold" id="21">
                                          <p:stCondLst>
                                            <p:cond delay="0"/>
                                          </p:stCondLst>
                                        </p:cTn>
                                        <p:tgtEl>
                                          <p:spTgt spid="10"/>
                                        </p:tgtEl>
                                        <p:attrNameLst>
                                          <p:attrName>style.visibility</p:attrName>
                                        </p:attrNameLst>
                                      </p:cBhvr>
                                      <p:to>
                                        <p:strVal val="visible"/>
                                      </p:to>
                                    </p:set>
                                    <p:animEffect filter="barn(inVertical)"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2" presetSubtype="4">
                                  <p:stCondLst>
                                    <p:cond delay="0"/>
                                  </p:stCondLst>
                                  <p:childTnLst>
                                    <p:set>
                                      <p:cBhvr>
                                        <p:cTn dur="1" fill="hold" id="32">
                                          <p:stCondLst>
                                            <p:cond delay="0"/>
                                          </p:stCondLst>
                                        </p:cTn>
                                        <p:tgtEl>
                                          <p:spTgt spid="6"/>
                                        </p:tgtEl>
                                        <p:attrNameLst>
                                          <p:attrName>style.visibility</p:attrName>
                                        </p:attrNameLst>
                                      </p:cBhvr>
                                      <p:to>
                                        <p:strVal val="visible"/>
                                      </p:to>
                                    </p:set>
                                    <p:animEffect filter="wipe(down)" transition="in">
                                      <p:cBhvr>
                                        <p:cTn dur="500" id="33"/>
                                        <p:tgtEl>
                                          <p:spTgt spid="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p:cTn dur="500" fill="hold" id="38"/>
                                        <p:tgtEl>
                                          <p:spTgt spid="7"/>
                                        </p:tgtEl>
                                        <p:attrNameLst>
                                          <p:attrName>ppt_w</p:attrName>
                                        </p:attrNameLst>
                                      </p:cBhvr>
                                      <p:tavLst>
                                        <p:tav tm="0">
                                          <p:val>
                                            <p:fltVal val="0"/>
                                          </p:val>
                                        </p:tav>
                                        <p:tav tm="100000">
                                          <p:val>
                                            <p:strVal val="#ppt_w"/>
                                          </p:val>
                                        </p:tav>
                                      </p:tavLst>
                                    </p:anim>
                                    <p:anim calcmode="lin" valueType="num">
                                      <p:cBhvr>
                                        <p:cTn dur="500" fill="hold" id="39"/>
                                        <p:tgtEl>
                                          <p:spTgt spid="7"/>
                                        </p:tgtEl>
                                        <p:attrNameLst>
                                          <p:attrName>ppt_h</p:attrName>
                                        </p:attrNameLst>
                                      </p:cBhvr>
                                      <p:tavLst>
                                        <p:tav tm="0">
                                          <p:val>
                                            <p:fltVal val="0"/>
                                          </p:val>
                                        </p:tav>
                                        <p:tav tm="100000">
                                          <p:val>
                                            <p:strVal val="#ppt_h"/>
                                          </p:val>
                                        </p:tav>
                                      </p:tavLst>
                                    </p:anim>
                                    <p:animEffect filter="fade" transition="in">
                                      <p:cBhvr>
                                        <p:cTn dur="500" id="40"/>
                                        <p:tgtEl>
                                          <p:spTgt spid="7"/>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500" fill="hold" id="48"/>
                                        <p:tgtEl>
                                          <p:spTgt spid="9"/>
                                        </p:tgtEl>
                                        <p:attrNameLst>
                                          <p:attrName>ppt_w</p:attrName>
                                        </p:attrNameLst>
                                      </p:cBhvr>
                                      <p:tavLst>
                                        <p:tav tm="0">
                                          <p:val>
                                            <p:fltVal val="0"/>
                                          </p:val>
                                        </p:tav>
                                        <p:tav tm="100000">
                                          <p:val>
                                            <p:strVal val="#ppt_w"/>
                                          </p:val>
                                        </p:tav>
                                      </p:tavLst>
                                    </p:anim>
                                    <p:anim calcmode="lin" valueType="num">
                                      <p:cBhvr>
                                        <p:cTn dur="500" fill="hold" id="49"/>
                                        <p:tgtEl>
                                          <p:spTgt spid="9"/>
                                        </p:tgtEl>
                                        <p:attrNameLst>
                                          <p:attrName>ppt_h</p:attrName>
                                        </p:attrNameLst>
                                      </p:cBhvr>
                                      <p:tavLst>
                                        <p:tav tm="0">
                                          <p:val>
                                            <p:fltVal val="0"/>
                                          </p:val>
                                        </p:tav>
                                        <p:tav tm="100000">
                                          <p:val>
                                            <p:strVal val="#ppt_h"/>
                                          </p:val>
                                        </p:tav>
                                      </p:tavLst>
                                    </p:anim>
                                    <p:animEffect filter="fade" transition="in">
                                      <p:cBhvr>
                                        <p:cTn dur="500" id="50"/>
                                        <p:tgtEl>
                                          <p:spTgt spid="9"/>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5"/>
                                        </p:tgtEl>
                                        <p:attrNameLst>
                                          <p:attrName>style.visibility</p:attrName>
                                        </p:attrNameLst>
                                      </p:cBhvr>
                                      <p:to>
                                        <p:strVal val="visible"/>
                                      </p:to>
                                    </p:set>
                                    <p:anim calcmode="lin" valueType="num">
                                      <p:cBhvr>
                                        <p:cTn dur="500" fill="hold" id="53"/>
                                        <p:tgtEl>
                                          <p:spTgt spid="5"/>
                                        </p:tgtEl>
                                        <p:attrNameLst>
                                          <p:attrName>ppt_w</p:attrName>
                                        </p:attrNameLst>
                                      </p:cBhvr>
                                      <p:tavLst>
                                        <p:tav tm="0">
                                          <p:val>
                                            <p:fltVal val="0"/>
                                          </p:val>
                                        </p:tav>
                                        <p:tav tm="100000">
                                          <p:val>
                                            <p:strVal val="#ppt_w"/>
                                          </p:val>
                                        </p:tav>
                                      </p:tavLst>
                                    </p:anim>
                                    <p:anim calcmode="lin" valueType="num">
                                      <p:cBhvr>
                                        <p:cTn dur="500" fill="hold" id="54"/>
                                        <p:tgtEl>
                                          <p:spTgt spid="5"/>
                                        </p:tgtEl>
                                        <p:attrNameLst>
                                          <p:attrName>ppt_h</p:attrName>
                                        </p:attrNameLst>
                                      </p:cBhvr>
                                      <p:tavLst>
                                        <p:tav tm="0">
                                          <p:val>
                                            <p:fltVal val="0"/>
                                          </p:val>
                                        </p:tav>
                                        <p:tav tm="100000">
                                          <p:val>
                                            <p:strVal val="#ppt_h"/>
                                          </p:val>
                                        </p:tav>
                                      </p:tavLst>
                                    </p:anim>
                                    <p:animEffect filter="fade" transition="in">
                                      <p:cBhvr>
                                        <p:cTn dur="500" id="5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2"/>
      <p:bldP grpId="0" spid="13"/>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gular Pentagon 10">
            <a:extLst>
              <a:ext uri="{FF2B5EF4-FFF2-40B4-BE49-F238E27FC236}">
                <a16:creationId xmlns:a16="http://schemas.microsoft.com/office/drawing/2014/main" id="{ED410E3B-88F0-415E-85C1-7391D15AD822}"/>
              </a:ext>
            </a:extLst>
          </p:cNvPr>
          <p:cNvSpPr/>
          <p:nvPr/>
        </p:nvSpPr>
        <p:spPr>
          <a:xfrm>
            <a:off x="4770673" y="1991788"/>
            <a:ext cx="2751866" cy="2853290"/>
          </a:xfrm>
          <a:prstGeom prst="pentagon">
            <a:avLst/>
          </a:prstGeom>
          <a:blipFill>
            <a:blip r:embed="rId4"/>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 name="Regular Pentagon 10">
            <a:extLst>
              <a:ext uri="{FF2B5EF4-FFF2-40B4-BE49-F238E27FC236}">
                <a16:creationId xmlns:a16="http://schemas.microsoft.com/office/drawing/2014/main" id="{A63449BB-6692-49A5-8C4E-80D080916298}"/>
              </a:ext>
            </a:extLst>
          </p:cNvPr>
          <p:cNvSpPr/>
          <p:nvPr/>
        </p:nvSpPr>
        <p:spPr>
          <a:xfrm>
            <a:off x="8429752" y="1991788"/>
            <a:ext cx="2751866" cy="2853290"/>
          </a:xfrm>
          <a:prstGeom prst="pentagon">
            <a:avLst/>
          </a:prstGeom>
          <a:blipFill>
            <a:blip r:embed="rId5"/>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5" name="Regular Pentagon 10">
            <a:extLst>
              <a:ext uri="{FF2B5EF4-FFF2-40B4-BE49-F238E27FC236}">
                <a16:creationId xmlns:a16="http://schemas.microsoft.com/office/drawing/2014/main" id="{45C69B8D-0030-4997-BF70-A4A46AA6E96A}"/>
              </a:ext>
            </a:extLst>
          </p:cNvPr>
          <p:cNvSpPr/>
          <p:nvPr/>
        </p:nvSpPr>
        <p:spPr>
          <a:xfrm>
            <a:off x="1082716" y="1991788"/>
            <a:ext cx="2751866" cy="2853290"/>
          </a:xfrm>
          <a:prstGeom prst="pentagon">
            <a:avLst/>
          </a:prstGeom>
          <a:blipFill>
            <a:blip r:embed="rId6"/>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TextBox 8">
            <a:extLst>
              <a:ext uri="{FF2B5EF4-FFF2-40B4-BE49-F238E27FC236}">
                <a16:creationId xmlns:a16="http://schemas.microsoft.com/office/drawing/2014/main" id="{32A02EE4-59B0-4699-9063-D759B420B3C1}"/>
              </a:ext>
            </a:extLst>
          </p:cNvPr>
          <p:cNvSpPr txBox="1"/>
          <p:nvPr/>
        </p:nvSpPr>
        <p:spPr>
          <a:xfrm>
            <a:off x="4771628" y="1314896"/>
            <a:ext cx="2815802" cy="297180"/>
          </a:xfrm>
          <a:prstGeom prst="rect">
            <a:avLst/>
          </a:prstGeom>
          <a:noFill/>
        </p:spPr>
        <p:txBody>
          <a:bodyPr rtlCol="0" wrap="square">
            <a:spAutoFit/>
          </a:bodyPr>
          <a:lstStyle/>
          <a:p>
            <a:pPr algn="ctr" defTabSz="457200">
              <a:lnSpc>
                <a:spcPct val="150000"/>
              </a:lnSpc>
            </a:pPr>
            <a:r>
              <a:rPr b="1" lang="en-US" spc="300" sz="900">
                <a:solidFill>
                  <a:srgbClr val="979797"/>
                </a:solidFill>
                <a:latin charset="-122" panose="020b0400000000000000" pitchFamily="34" typeface="思源黑体"/>
                <a:ea charset="-122" panose="020b0400000000000000" pitchFamily="34" typeface="思源黑体"/>
                <a:cs charset="0" typeface="Montserrat Semi"/>
                <a:sym charset="-122" panose="020b0400000000000000" pitchFamily="34" typeface="思源黑体"/>
              </a:rPr>
              <a:t>WRITE SOMETHING HERE</a:t>
            </a:r>
          </a:p>
        </p:txBody>
      </p:sp>
      <p:sp>
        <p:nvSpPr>
          <p:cNvPr id="6" name="TextBox 13">
            <a:extLst>
              <a:ext uri="{FF2B5EF4-FFF2-40B4-BE49-F238E27FC236}">
                <a16:creationId xmlns:a16="http://schemas.microsoft.com/office/drawing/2014/main" id="{E7882E9B-E54F-448A-AB8E-F35F9ABD64AF}"/>
              </a:ext>
            </a:extLst>
          </p:cNvPr>
          <p:cNvSpPr txBox="1"/>
          <p:nvPr/>
        </p:nvSpPr>
        <p:spPr>
          <a:xfrm>
            <a:off x="1257718" y="5154233"/>
            <a:ext cx="2691917" cy="6629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7" name="Rectangle 14">
            <a:extLst>
              <a:ext uri="{FF2B5EF4-FFF2-40B4-BE49-F238E27FC236}">
                <a16:creationId xmlns:a16="http://schemas.microsoft.com/office/drawing/2014/main" id="{9D519011-CBBF-4C4D-8EB7-1477BE94F2EF}"/>
              </a:ext>
            </a:extLst>
          </p:cNvPr>
          <p:cNvSpPr/>
          <p:nvPr/>
        </p:nvSpPr>
        <p:spPr>
          <a:xfrm>
            <a:off x="1672452" y="4873541"/>
            <a:ext cx="1862455"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PROJECT NAME</a:t>
            </a:r>
          </a:p>
        </p:txBody>
      </p:sp>
      <p:sp>
        <p:nvSpPr>
          <p:cNvPr id="8" name="TextBox 15">
            <a:extLst>
              <a:ext uri="{FF2B5EF4-FFF2-40B4-BE49-F238E27FC236}">
                <a16:creationId xmlns:a16="http://schemas.microsoft.com/office/drawing/2014/main" id="{7644F1B7-E5C9-4D7C-A1E0-8FAE1589C54F}"/>
              </a:ext>
            </a:extLst>
          </p:cNvPr>
          <p:cNvSpPr txBox="1"/>
          <p:nvPr/>
        </p:nvSpPr>
        <p:spPr>
          <a:xfrm>
            <a:off x="4771629" y="5154233"/>
            <a:ext cx="2691917" cy="6629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9" name="Rectangle 16">
            <a:extLst>
              <a:ext uri="{FF2B5EF4-FFF2-40B4-BE49-F238E27FC236}">
                <a16:creationId xmlns:a16="http://schemas.microsoft.com/office/drawing/2014/main" id="{3C800014-5B40-4F6B-BD35-55C981725268}"/>
              </a:ext>
            </a:extLst>
          </p:cNvPr>
          <p:cNvSpPr/>
          <p:nvPr/>
        </p:nvSpPr>
        <p:spPr>
          <a:xfrm>
            <a:off x="5205414" y="4873541"/>
            <a:ext cx="1824355"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PROJECT TITLE</a:t>
            </a:r>
          </a:p>
        </p:txBody>
      </p:sp>
      <p:sp>
        <p:nvSpPr>
          <p:cNvPr id="10" name="TextBox 17">
            <a:extLst>
              <a:ext uri="{FF2B5EF4-FFF2-40B4-BE49-F238E27FC236}">
                <a16:creationId xmlns:a16="http://schemas.microsoft.com/office/drawing/2014/main" id="{3AF6401D-086C-44C4-8279-0534E65195DD}"/>
              </a:ext>
            </a:extLst>
          </p:cNvPr>
          <p:cNvSpPr txBox="1"/>
          <p:nvPr/>
        </p:nvSpPr>
        <p:spPr>
          <a:xfrm>
            <a:off x="8323892" y="5154233"/>
            <a:ext cx="2691917" cy="662940"/>
          </a:xfrm>
          <a:prstGeom prst="rect">
            <a:avLst/>
          </a:prstGeom>
          <a:noFill/>
        </p:spPr>
        <p:txBody>
          <a:bodyPr rtlCol="0" wrap="square">
            <a:spAutoFit/>
          </a:bodyPr>
          <a:lstStyle/>
          <a:p>
            <a:pPr algn="ctr" defTabSz="457200"/>
            <a:r>
              <a:rPr lang="en-US" sz="1250">
                <a:solidFill>
                  <a:srgbClr val="979797"/>
                </a:solidFill>
                <a:latin charset="-122" panose="020b0400000000000000" pitchFamily="34" typeface="思源黑体"/>
                <a:ea charset="-122" panose="020b0400000000000000" pitchFamily="34" typeface="思源黑体"/>
                <a:cs charset="0" typeface="Lato Light"/>
                <a:sym charset="-122" panose="020b0400000000000000" pitchFamily="34" typeface="思源黑体"/>
              </a:rPr>
              <a:t>Entrepreneurial activities differ substantially depending on the type of</a:t>
            </a:r>
          </a:p>
        </p:txBody>
      </p:sp>
      <p:sp>
        <p:nvSpPr>
          <p:cNvPr id="11" name="Rectangle 18">
            <a:extLst>
              <a:ext uri="{FF2B5EF4-FFF2-40B4-BE49-F238E27FC236}">
                <a16:creationId xmlns:a16="http://schemas.microsoft.com/office/drawing/2014/main" id="{CC9E3F1C-ACD8-4414-BB47-9695B6670E1D}"/>
              </a:ext>
            </a:extLst>
          </p:cNvPr>
          <p:cNvSpPr/>
          <p:nvPr/>
        </p:nvSpPr>
        <p:spPr>
          <a:xfrm>
            <a:off x="8910078" y="4873541"/>
            <a:ext cx="1519555" cy="274320"/>
          </a:xfrm>
          <a:prstGeom prst="rect">
            <a:avLst/>
          </a:prstGeom>
        </p:spPr>
        <p:txBody>
          <a:bodyPr wrap="none">
            <a:spAutoFit/>
          </a:bodyPr>
          <a:lstStyle/>
          <a:p>
            <a:pPr algn="ctr" defTabSz="457200"/>
            <a:r>
              <a:rPr b="1" lang="en-US" spc="300" sz="1200">
                <a:solidFill>
                  <a:srgbClr val="262626"/>
                </a:solidFill>
                <a:latin charset="-122" panose="020b0400000000000000" pitchFamily="34" typeface="思源黑体"/>
                <a:ea charset="-122" panose="020b0400000000000000" pitchFamily="34" typeface="思源黑体"/>
                <a:cs charset="0" typeface="Montserrat"/>
                <a:sym charset="-122" panose="020b0400000000000000" pitchFamily="34" typeface="思源黑体"/>
              </a:rPr>
              <a:t>WRITE HERE</a:t>
            </a:r>
          </a:p>
        </p:txBody>
      </p:sp>
      <p:sp>
        <p:nvSpPr>
          <p:cNvPr id="12" name="Regular Pentagon 10">
            <a:extLst>
              <a:ext uri="{FF2B5EF4-FFF2-40B4-BE49-F238E27FC236}">
                <a16:creationId xmlns:a16="http://schemas.microsoft.com/office/drawing/2014/main" id="{ADE56C69-FD7C-4664-AB0E-5A500AE24ACD}"/>
              </a:ext>
            </a:extLst>
          </p:cNvPr>
          <p:cNvSpPr/>
          <p:nvPr/>
        </p:nvSpPr>
        <p:spPr>
          <a:xfrm>
            <a:off x="1332166" y="2293402"/>
            <a:ext cx="2283873" cy="2368050"/>
          </a:xfrm>
          <a:prstGeom prst="pentagon">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 name="Regular Pentagon 22">
            <a:extLst>
              <a:ext uri="{FF2B5EF4-FFF2-40B4-BE49-F238E27FC236}">
                <a16:creationId xmlns:a16="http://schemas.microsoft.com/office/drawing/2014/main" id="{35834034-A7C2-4D80-97BA-7B0B730937C3}"/>
              </a:ext>
            </a:extLst>
          </p:cNvPr>
          <p:cNvSpPr/>
          <p:nvPr/>
        </p:nvSpPr>
        <p:spPr>
          <a:xfrm>
            <a:off x="5006150" y="2293402"/>
            <a:ext cx="2283873" cy="2368050"/>
          </a:xfrm>
          <a:prstGeom prst="pentagon">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Regular Pentagon 23">
            <a:extLst>
              <a:ext uri="{FF2B5EF4-FFF2-40B4-BE49-F238E27FC236}">
                <a16:creationId xmlns:a16="http://schemas.microsoft.com/office/drawing/2014/main" id="{0EF120A0-6F8F-4C03-B709-9683FAF32212}"/>
              </a:ext>
            </a:extLst>
          </p:cNvPr>
          <p:cNvSpPr/>
          <p:nvPr/>
        </p:nvSpPr>
        <p:spPr>
          <a:xfrm>
            <a:off x="8663749" y="2293402"/>
            <a:ext cx="2283873" cy="2368050"/>
          </a:xfrm>
          <a:prstGeom prst="pentagon">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979797"/>
              </a:solidFill>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291922838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p:cTn dur="500" fill="hold" id="10"/>
                                        <p:tgtEl>
                                          <p:spTgt spid="7"/>
                                        </p:tgtEl>
                                        <p:attrNameLst>
                                          <p:attrName>ppt_w</p:attrName>
                                        </p:attrNameLst>
                                      </p:cBhvr>
                                      <p:tavLst>
                                        <p:tav tm="0">
                                          <p:val>
                                            <p:fltVal val="0"/>
                                          </p:val>
                                        </p:tav>
                                        <p:tav tm="100000">
                                          <p:val>
                                            <p:strVal val="#ppt_w"/>
                                          </p:val>
                                        </p:tav>
                                      </p:tavLst>
                                    </p:anim>
                                    <p:anim calcmode="lin" valueType="num">
                                      <p:cBhvr>
                                        <p:cTn dur="500" fill="hold" id="11"/>
                                        <p:tgtEl>
                                          <p:spTgt spid="7"/>
                                        </p:tgtEl>
                                        <p:attrNameLst>
                                          <p:attrName>ppt_h</p:attrName>
                                        </p:attrNameLst>
                                      </p:cBhvr>
                                      <p:tavLst>
                                        <p:tav tm="0">
                                          <p:val>
                                            <p:fltVal val="0"/>
                                          </p:val>
                                        </p:tav>
                                        <p:tav tm="100000">
                                          <p:val>
                                            <p:strVal val="#ppt_h"/>
                                          </p:val>
                                        </p:tav>
                                      </p:tavLst>
                                    </p:anim>
                                    <p:animEffect filter="fade" transition="in">
                                      <p:cBhvr>
                                        <p:cTn dur="500" id="12"/>
                                        <p:tgtEl>
                                          <p:spTgt spid="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8">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0-#ppt_w/2"/>
                                          </p:val>
                                        </p:tav>
                                        <p:tav tm="100000">
                                          <p:val>
                                            <p:strVal val="#ppt_x"/>
                                          </p:val>
                                        </p:tav>
                                      </p:tavLst>
                                    </p:anim>
                                    <p:anim calcmode="lin" valueType="num">
                                      <p:cBhvr additive="base">
                                        <p:cTn dur="500" fill="hold" id="18"/>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wipe(down)" transition="in">
                                      <p:cBhvr>
                                        <p:cTn dur="500" id="23"/>
                                        <p:tgtEl>
                                          <p:spTgt spid="13"/>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4">
                                  <p:stCondLst>
                                    <p:cond delay="0"/>
                                  </p:stCondLst>
                                  <p:childTnLst>
                                    <p:set>
                                      <p:cBhvr>
                                        <p:cTn dur="1" fill="hold" id="44">
                                          <p:stCondLst>
                                            <p:cond delay="0"/>
                                          </p:stCondLst>
                                        </p:cTn>
                                        <p:tgtEl>
                                          <p:spTgt spid="14"/>
                                        </p:tgtEl>
                                        <p:attrNameLst>
                                          <p:attrName>style.visibility</p:attrName>
                                        </p:attrNameLst>
                                      </p:cBhvr>
                                      <p:to>
                                        <p:strVal val="visible"/>
                                      </p:to>
                                    </p:set>
                                    <p:animEffect filter="wipe(down)" transition="in">
                                      <p:cBhvr>
                                        <p:cTn dur="500" id="45"/>
                                        <p:tgtEl>
                                          <p:spTgt spid="14"/>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1"/>
                                        </p:tgtEl>
                                        <p:attrNameLst>
                                          <p:attrName>style.visibility</p:attrName>
                                        </p:attrNameLst>
                                      </p:cBhvr>
                                      <p:to>
                                        <p:strVal val="visible"/>
                                      </p:to>
                                    </p:set>
                                    <p:anim calcmode="lin" valueType="num">
                                      <p:cBhvr>
                                        <p:cTn dur="500" fill="hold" id="48"/>
                                        <p:tgtEl>
                                          <p:spTgt spid="11"/>
                                        </p:tgtEl>
                                        <p:attrNameLst>
                                          <p:attrName>ppt_w</p:attrName>
                                        </p:attrNameLst>
                                      </p:cBhvr>
                                      <p:tavLst>
                                        <p:tav tm="0">
                                          <p:val>
                                            <p:fltVal val="0"/>
                                          </p:val>
                                        </p:tav>
                                        <p:tav tm="100000">
                                          <p:val>
                                            <p:strVal val="#ppt_w"/>
                                          </p:val>
                                        </p:tav>
                                      </p:tavLst>
                                    </p:anim>
                                    <p:anim calcmode="lin" valueType="num">
                                      <p:cBhvr>
                                        <p:cTn dur="500" fill="hold" id="49"/>
                                        <p:tgtEl>
                                          <p:spTgt spid="11"/>
                                        </p:tgtEl>
                                        <p:attrNameLst>
                                          <p:attrName>ppt_h</p:attrName>
                                        </p:attrNameLst>
                                      </p:cBhvr>
                                      <p:tavLst>
                                        <p:tav tm="0">
                                          <p:val>
                                            <p:fltVal val="0"/>
                                          </p:val>
                                        </p:tav>
                                        <p:tav tm="100000">
                                          <p:val>
                                            <p:strVal val="#ppt_h"/>
                                          </p:val>
                                        </p:tav>
                                      </p:tavLst>
                                    </p:anim>
                                    <p:animEffect filter="fade" transition="in">
                                      <p:cBhvr>
                                        <p:cTn dur="500" id="50"/>
                                        <p:tgtEl>
                                          <p:spTgt spid="11"/>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22" presetSubtype="4">
                                  <p:stCondLst>
                                    <p:cond delay="0"/>
                                  </p:stCondLst>
                                  <p:childTnLst>
                                    <p:set>
                                      <p:cBhvr>
                                        <p:cTn dur="1" fill="hold" id="59">
                                          <p:stCondLst>
                                            <p:cond delay="0"/>
                                          </p:stCondLst>
                                        </p:cTn>
                                        <p:tgtEl>
                                          <p:spTgt spid="15"/>
                                        </p:tgtEl>
                                        <p:attrNameLst>
                                          <p:attrName>style.visibility</p:attrName>
                                        </p:attrNameLst>
                                      </p:cBhvr>
                                      <p:to>
                                        <p:strVal val="visible"/>
                                      </p:to>
                                    </p:set>
                                    <p:animEffect filter="wipe(down)" transition="in">
                                      <p:cBhvr>
                                        <p:cTn dur="500" id="60"/>
                                        <p:tgtEl>
                                          <p:spTgt spid="15"/>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22" presetSubtype="4">
                                  <p:stCondLst>
                                    <p:cond delay="0"/>
                                  </p:stCondLst>
                                  <p:childTnLst>
                                    <p:set>
                                      <p:cBhvr>
                                        <p:cTn dur="1" fill="hold" id="64">
                                          <p:stCondLst>
                                            <p:cond delay="0"/>
                                          </p:stCondLst>
                                        </p:cTn>
                                        <p:tgtEl>
                                          <p:spTgt spid="16"/>
                                        </p:tgtEl>
                                        <p:attrNameLst>
                                          <p:attrName>style.visibility</p:attrName>
                                        </p:attrNameLst>
                                      </p:cBhvr>
                                      <p:to>
                                        <p:strVal val="visible"/>
                                      </p:to>
                                    </p:set>
                                    <p:animEffect filter="wipe(down)" transition="in">
                                      <p:cBhvr>
                                        <p:cTn dur="500" id="65"/>
                                        <p:tgtEl>
                                          <p:spTgt spid="16"/>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22" presetSubtype="4">
                                  <p:stCondLst>
                                    <p:cond delay="0"/>
                                  </p:stCondLst>
                                  <p:childTnLst>
                                    <p:set>
                                      <p:cBhvr>
                                        <p:cTn dur="1" fill="hold" id="69">
                                          <p:stCondLst>
                                            <p:cond delay="0"/>
                                          </p:stCondLst>
                                        </p:cTn>
                                        <p:tgtEl>
                                          <p:spTgt spid="17"/>
                                        </p:tgtEl>
                                        <p:attrNameLst>
                                          <p:attrName>style.visibility</p:attrName>
                                        </p:attrNameLst>
                                      </p:cBhvr>
                                      <p:to>
                                        <p:strVal val="visible"/>
                                      </p:to>
                                    </p:set>
                                    <p:animEffect filter="wipe(down)" transition="in">
                                      <p:cBhvr>
                                        <p:cTn dur="500" id="7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5"/>
      <p:bldP grpId="0" spid="5"/>
      <p:bldP grpId="0" spid="6"/>
      <p:bldP grpId="0" spid="7"/>
      <p:bldP grpId="0" spid="8"/>
      <p:bldP grpId="0" spid="9"/>
      <p:bldP grpId="0" spid="10"/>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占位符 5">
            <a:extLst>
              <a:ext uri="{FF2B5EF4-FFF2-40B4-BE49-F238E27FC236}">
                <a16:creationId xmlns:a16="http://schemas.microsoft.com/office/drawing/2014/main" id="{69B16883-14A3-4510-A604-7603FB94AF7E}"/>
              </a:ext>
            </a:extLst>
          </p:cNvPr>
          <p:cNvSpPr txBox="1"/>
          <p:nvPr/>
        </p:nvSpPr>
        <p:spPr>
          <a:xfrm>
            <a:off x="3947886" y="4009761"/>
            <a:ext cx="3808347" cy="296271"/>
          </a:xfrm>
          <a:prstGeom prst="rect">
            <a:avLst/>
          </a:prstGeom>
        </p:spPr>
        <p:txBody>
          <a:bodyPr anchor="ctr" bIns="45720" lIns="91440" rIns="91440" rtlCol="0" tIns="45720" vert="horz"/>
          <a:lstStyle>
            <a:defPPr>
              <a:defRPr lang="en-US"/>
            </a:defPPr>
            <a:lvl1pPr algn="l" defTabSz="457200" eaLnBrk="1" hangingPunct="1" latinLnBrk="0" marL="0" rtl="0">
              <a:defRPr kern="1200" sz="1200">
                <a:solidFill>
                  <a:schemeClr val="tx1">
                    <a:tint val="75000"/>
                  </a:schemeClr>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r>
              <a:rPr altLang="zh-CN" b="1" lang="en-US" sz="16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speaker name and title</a:t>
            </a:r>
          </a:p>
        </p:txBody>
      </p:sp>
      <p:sp>
        <p:nvSpPr>
          <p:cNvPr id="5" name="标题 10">
            <a:extLst>
              <a:ext uri="{FF2B5EF4-FFF2-40B4-BE49-F238E27FC236}">
                <a16:creationId xmlns:a16="http://schemas.microsoft.com/office/drawing/2014/main" id="{44FF976F-3D87-4A6E-A483-2E8486AA990D}"/>
              </a:ext>
            </a:extLst>
          </p:cNvPr>
          <p:cNvSpPr txBox="1"/>
          <p:nvPr/>
        </p:nvSpPr>
        <p:spPr>
          <a:xfrm>
            <a:off x="3947886" y="2097564"/>
            <a:ext cx="4296227" cy="1574364"/>
          </a:xfrm>
          <a:prstGeom prst="rect">
            <a:avLst/>
          </a:prstGeom>
        </p:spPr>
        <p:txBody>
          <a:bodyPr>
            <a:normAutofit fontScale="42500" lnSpcReduction="200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lnSpc>
                <a:spcPct val="100000"/>
              </a:lnSpc>
            </a:pPr>
            <a:r>
              <a:rPr altLang="zh-CN" lang="en-US" sz="9500">
                <a:solidFill>
                  <a:schemeClr val="bg1">
                    <a:lumMod val="85000"/>
                  </a:schemeClr>
                </a:solidFill>
                <a:latin charset="-122" panose="020b0400000000000000" pitchFamily="34" typeface="思源黑体"/>
                <a:ea charset="-122" panose="020b0400000000000000" pitchFamily="34" typeface="思源黑体"/>
                <a:sym charset="-122" panose="020b0400000000000000" pitchFamily="34" typeface="思源黑体"/>
              </a:rPr>
              <a:t>Thanks </a:t>
            </a:r>
            <a:br>
              <a:rPr altLang="zh-CN" lang="en-US" sz="9500">
                <a:solidFill>
                  <a:schemeClr val="bg1">
                    <a:lumMod val="85000"/>
                  </a:schemeClr>
                </a:solidFill>
                <a:latin charset="-122" panose="020b0400000000000000" pitchFamily="34" typeface="思源黑体"/>
                <a:ea charset="-122" panose="020b0400000000000000" pitchFamily="34" typeface="思源黑体"/>
                <a:sym charset="-122" panose="020b0400000000000000" pitchFamily="34" typeface="思源黑体"/>
              </a:rPr>
            </a:br>
            <a:r>
              <a:rPr altLang="zh-CN" lang="en-US" sz="9500">
                <a:solidFill>
                  <a:schemeClr val="bg1">
                    <a:lumMod val="85000"/>
                  </a:schemeClr>
                </a:solidFill>
                <a:latin charset="-122" panose="020b0400000000000000" pitchFamily="34" typeface="思源黑体"/>
                <a:ea charset="-122" panose="020b0400000000000000" pitchFamily="34" typeface="思源黑体"/>
                <a:sym charset="-122" panose="020b0400000000000000" pitchFamily="34" typeface="思源黑体"/>
              </a:rPr>
              <a:t>and your slogan here</a:t>
            </a:r>
          </a:p>
        </p:txBody>
      </p:sp>
    </p:spTree>
    <p:extLst>
      <p:ext uri="{BB962C8B-B14F-4D97-AF65-F5344CB8AC3E}">
        <p14:creationId val="71286218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255020817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6772275" y="-4724400"/>
            <a:ext cx="5419725" cy="895350"/>
          </a:xfrm>
        </p:spPr>
        <p:txBody>
          <a:bodyPr>
            <a:normAutofit fontScale="90000"/>
          </a:bodyPr>
          <a:lstStyle/>
          <a:p>
            <a:r>
              <a:rPr altLang="zh-CN" lang="en-US">
                <a:latin charset="-122" panose="020b0400000000000000" pitchFamily="34" typeface="思源黑体"/>
                <a:ea charset="-122" panose="020b0400000000000000" pitchFamily="34" typeface="思源黑体"/>
                <a:sym charset="-122" panose="020b0400000000000000" pitchFamily="34" typeface="思源黑体"/>
              </a:rPr>
              <a:t>Section Header Here</a:t>
            </a:r>
          </a:p>
        </p:txBody>
      </p:sp>
      <p:sp>
        <p:nvSpPr>
          <p:cNvPr id="6" name="文本占位符 5"/>
          <p:cNvSpPr>
            <a:spLocks noGrp="1"/>
          </p:cNvSpPr>
          <p:nvPr>
            <p:ph idx="4294967295" type="body"/>
          </p:nvPr>
        </p:nvSpPr>
        <p:spPr>
          <a:xfrm>
            <a:off x="6772275" y="-3829050"/>
            <a:ext cx="5419725" cy="1014412"/>
          </a:xfrm>
        </p:spPr>
        <p:txBody>
          <a:bodyPr>
            <a:normAutofit fontScale="85000" lnSpcReduction="20000"/>
          </a:bodyPr>
          <a:lstStyle/>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Supporting text here.</a:t>
            </a:r>
          </a:p>
          <a:p>
            <a:pPr lvl="0"/>
            <a:r>
              <a:rPr altLang="zh-CN" lang="en-US">
                <a:latin charset="-122" panose="020b0400000000000000" pitchFamily="34" typeface="思源黑体"/>
                <a:ea charset="-122" panose="020b0400000000000000" pitchFamily="34" typeface="思源黑体"/>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2140341" y="-4537384"/>
            <a:ext cx="586105" cy="365760"/>
          </a:xfrm>
          <a:prstGeom prst="rect">
            <a:avLst/>
          </a:prstGeom>
          <a:noFill/>
          <a:ln w="117475">
            <a:noFill/>
          </a:ln>
        </p:spPr>
        <p:txBody>
          <a:bodyPr rtlCol="0" wrap="none">
            <a:prstTxWarp prst="textPlain">
              <a:avLst/>
            </a:prstTxWarp>
            <a:spAutoFit/>
          </a:bodyPr>
          <a:lstStyle/>
          <a:p>
            <a:r>
              <a:rPr altLang="zh-CN" lang="en-US" spc="100">
                <a:solidFill>
                  <a:srgbClr val="F3F3F3"/>
                </a:solidFill>
                <a:latin charset="-122" panose="020b0400000000000000" pitchFamily="34" typeface="思源黑体"/>
                <a:ea charset="-122" panose="020b0400000000000000" pitchFamily="34" typeface="思源黑体"/>
                <a:cs charset="0" panose="020b0604020202020204" pitchFamily="34" typeface="Arial"/>
                <a:sym charset="-122" panose="020b0400000000000000" pitchFamily="34" typeface="思源黑体"/>
              </a:rPr>
              <a:t>/01</a:t>
            </a:r>
          </a:p>
        </p:txBody>
      </p:sp>
      <p:grpSp>
        <p:nvGrpSpPr>
          <p:cNvPr id="7" name="组合 6">
            <a:extLst>
              <a:ext uri="{FF2B5EF4-FFF2-40B4-BE49-F238E27FC236}">
                <a16:creationId xmlns:a16="http://schemas.microsoft.com/office/drawing/2014/main" id="{141CD6CB-C364-4355-B94A-E97D7682418D}"/>
              </a:ext>
            </a:extLst>
          </p:cNvPr>
          <p:cNvGrpSpPr/>
          <p:nvPr/>
        </p:nvGrpSpPr>
        <p:grpSpPr>
          <a:xfrm>
            <a:off x="4452079" y="689564"/>
            <a:ext cx="3287842" cy="2834346"/>
            <a:chOff x="4592062" y="2144757"/>
            <a:chExt cx="3287842" cy="2834346"/>
          </a:xfrm>
        </p:grpSpPr>
        <p:sp>
          <p:nvSpPr>
            <p:cNvPr id="8" name="等腰三角形 7">
              <a:extLst>
                <a:ext uri="{FF2B5EF4-FFF2-40B4-BE49-F238E27FC236}">
                  <a16:creationId xmlns:a16="http://schemas.microsoft.com/office/drawing/2014/main" id="{9328BDF2-5408-498F-A2D5-40487F6E8BB6}"/>
                </a:ext>
              </a:extLst>
            </p:cNvPr>
            <p:cNvSpPr/>
            <p:nvPr/>
          </p:nvSpPr>
          <p:spPr>
            <a:xfrm flipV="1">
              <a:off x="4592062" y="2144757"/>
              <a:ext cx="3287842" cy="2834346"/>
            </a:xfrm>
            <a:prstGeom prst="triangle">
              <a:avLst/>
            </a:prstGeom>
            <a:blipFill>
              <a:blip r:embed="rId3"/>
              <a:stretch>
                <a:fillRect/>
              </a:stretch>
            </a:blipFill>
            <a:ln w="1238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
          <p:nvSpPr>
            <p:cNvPr id="10" name="文本框 9">
              <a:extLst>
                <a:ext uri="{FF2B5EF4-FFF2-40B4-BE49-F238E27FC236}">
                  <a16:creationId xmlns:a16="http://schemas.microsoft.com/office/drawing/2014/main" id="{893C38AA-330E-4021-9DD6-F9C8C90D6D21}"/>
                </a:ext>
              </a:extLst>
            </p:cNvPr>
            <p:cNvSpPr txBox="1"/>
            <p:nvPr/>
          </p:nvSpPr>
          <p:spPr>
            <a:xfrm>
              <a:off x="5286056" y="2178684"/>
              <a:ext cx="1897380" cy="1844040"/>
            </a:xfrm>
            <a:prstGeom prst="rect">
              <a:avLst/>
            </a:prstGeom>
            <a:noFill/>
          </p:spPr>
          <p:txBody>
            <a:bodyPr rtlCol="0" wrap="none">
              <a:spAutoFit/>
            </a:bodyPr>
            <a:lstStyle/>
            <a:p>
              <a:pPr algn="ctr"/>
              <a:r>
                <a:rPr altLang="zh-CN" lang="en-US" sz="11500">
                  <a:solidFill>
                    <a:schemeClr val="bg1"/>
                  </a:solidFill>
                  <a:latin charset="-122" panose="020b0400000000000000" pitchFamily="34" typeface="思源黑体"/>
                  <a:ea charset="-122" panose="020b0400000000000000" pitchFamily="34" typeface="思源黑体"/>
                  <a:cs charset="0" panose="020b0604020202020204" pitchFamily="34" typeface="Arial"/>
                </a:rPr>
                <a:t>01</a:t>
              </a:r>
            </a:p>
          </p:txBody>
        </p:sp>
      </p:grpSp>
      <p:sp>
        <p:nvSpPr>
          <p:cNvPr id="11" name="文本框 10">
            <a:extLst>
              <a:ext uri="{FF2B5EF4-FFF2-40B4-BE49-F238E27FC236}">
                <a16:creationId xmlns:a16="http://schemas.microsoft.com/office/drawing/2014/main" id="{D382AB6D-C8BA-4ED5-B686-065D013EF6EC}"/>
              </a:ext>
            </a:extLst>
          </p:cNvPr>
          <p:cNvSpPr txBox="1"/>
          <p:nvPr/>
        </p:nvSpPr>
        <p:spPr>
          <a:xfrm>
            <a:off x="2381496" y="3894734"/>
            <a:ext cx="7218680" cy="1097280"/>
          </a:xfrm>
          <a:prstGeom prst="rect">
            <a:avLst/>
          </a:prstGeom>
          <a:noFill/>
        </p:spPr>
        <p:txBody>
          <a:bodyPr rtlCol="0" wrap="none">
            <a:spAutoFit/>
          </a:bodyPr>
          <a:lstStyle/>
          <a:p>
            <a:pPr algn="ctr"/>
            <a:r>
              <a:rPr altLang="zh-CN" b="1" lang="en-US" sz="6600">
                <a:solidFill>
                  <a:schemeClr val="bg1"/>
                </a:solidFill>
                <a:effectLst>
                  <a:outerShdw algn="tl" blurRad="38100" dir="2700000" dist="38100">
                    <a:srgbClr val="000000">
                      <a:alpha val="43137"/>
                    </a:srgbClr>
                  </a:outerShdw>
                </a:effectLst>
                <a:latin charset="-122" panose="020b0400000000000000" pitchFamily="34" typeface="思源黑体"/>
                <a:ea charset="-122" panose="020b0400000000000000" pitchFamily="34" typeface="思源黑体"/>
              </a:rPr>
              <a:t>ADD YOUR TEXT</a:t>
            </a:r>
          </a:p>
        </p:txBody>
      </p:sp>
      <p:sp>
        <p:nvSpPr>
          <p:cNvPr id="12" name="等腰三角形 11">
            <a:extLst>
              <a:ext uri="{FF2B5EF4-FFF2-40B4-BE49-F238E27FC236}">
                <a16:creationId xmlns:a16="http://schemas.microsoft.com/office/drawing/2014/main" id="{8E7C3D14-2A20-45F8-B278-82757A23D7D8}"/>
              </a:ext>
            </a:extLst>
          </p:cNvPr>
          <p:cNvSpPr/>
          <p:nvPr/>
        </p:nvSpPr>
        <p:spPr>
          <a:xfrm flipV="1" rot="10800000">
            <a:off x="4450841" y="5307649"/>
            <a:ext cx="3287842" cy="2834346"/>
          </a:xfrm>
          <a:prstGeom prst="triangl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endParaRPr>
          </a:p>
        </p:txBody>
      </p:sp>
    </p:spTree>
    <p:extLst>
      <p:ext uri="{BB962C8B-B14F-4D97-AF65-F5344CB8AC3E}">
        <p14:creationId val="1955946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08DAE0BF-EEB3-419B-82F5-DBFE28BE69B1}"/>
              </a:ext>
            </a:extLst>
          </p:cNvPr>
          <p:cNvPicPr>
            <a:picLocks noChangeAspect="1" noGrp="1"/>
          </p:cNvPicPr>
          <p:nvPr>
            <p:ph idx="10" sz="quarter" type="pic"/>
          </p:nvPr>
        </p:nvPicPr>
        <p:blipFill>
          <a:blip r:embed="rId3">
            <a:extLst>
              <a:ext uri="{28A0092B-C50C-407E-A947-70E740481C1C}">
                <a14:useLocalDpi val="0"/>
              </a:ext>
            </a:extLst>
          </a:blip>
          <a:srcRect b="3701" t="3701"/>
          <a:stretch>
            <a:fillRect/>
          </a:stretch>
        </p:blipFill>
        <p:spPr/>
      </p:pic>
      <p:sp>
        <p:nvSpPr>
          <p:cNvPr id="14" name="Freeform 13"/>
          <p:cNvSpPr/>
          <p:nvPr/>
        </p:nvSpPr>
        <p:spPr>
          <a:xfrm>
            <a:off x="7315200" y="754145"/>
            <a:ext cx="4062953" cy="4958499"/>
          </a:xfrm>
          <a:custGeom>
            <a:gdLst>
              <a:gd fmla="*/ 0 w 4062953" name="connsiteX0"/>
              <a:gd fmla="*/ 0 h 4958499" name="connsiteY0"/>
              <a:gd fmla="*/ 4062953 w 4062953" name="connsiteX1"/>
              <a:gd fmla="*/ 0 h 4958499" name="connsiteY1"/>
              <a:gd fmla="*/ 4062953 w 4062953" name="connsiteX2"/>
              <a:gd fmla="*/ 4958499 h 4958499" name="connsiteY2"/>
              <a:gd fmla="*/ 0 w 4062953" name="connsiteX3"/>
              <a:gd fmla="*/ 4958499 h 4958499" name="connsiteY3"/>
              <a:gd fmla="*/ 0 w 4062953" name="connsiteX4"/>
              <a:gd fmla="*/ 923526 h 4958499" name="connsiteY4"/>
              <a:gd fmla="*/ 235669 w 4062953" name="connsiteX5"/>
              <a:gd fmla="*/ 699943 h 4958499" name="connsiteY5"/>
              <a:gd fmla="*/ 0 w 4062953" name="connsiteX6"/>
              <a:gd fmla="*/ 476360 h 49584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58499" w="4062952">
                <a:moveTo>
                  <a:pt x="0" y="0"/>
                </a:moveTo>
                <a:lnTo>
                  <a:pt x="4062953" y="0"/>
                </a:lnTo>
                <a:lnTo>
                  <a:pt x="4062953" y="4958499"/>
                </a:lnTo>
                <a:lnTo>
                  <a:pt x="0" y="4958499"/>
                </a:lnTo>
                <a:lnTo>
                  <a:pt x="0" y="923526"/>
                </a:lnTo>
                <a:lnTo>
                  <a:pt x="235669" y="699943"/>
                </a:lnTo>
                <a:lnTo>
                  <a:pt x="0" y="47636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2" name="TextBox 11"/>
          <p:cNvSpPr txBox="1"/>
          <p:nvPr/>
        </p:nvSpPr>
        <p:spPr>
          <a:xfrm>
            <a:off x="7888013" y="1212702"/>
            <a:ext cx="2073592" cy="944880"/>
          </a:xfrm>
          <a:prstGeom prst="rect">
            <a:avLst/>
          </a:prstGeom>
          <a:noFill/>
        </p:spPr>
        <p:txBody>
          <a:bodyPr rtlCol="0" wrap="none">
            <a:spAutoFit/>
          </a:bodyPr>
          <a:lstStyle/>
          <a:p>
            <a:r>
              <a:rPr lang="en-US" sz="28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a:t>
            </a:r>
          </a:p>
          <a:p>
            <a:r>
              <a:rPr lang="en-US" sz="28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TITLE HERE</a:t>
            </a:r>
          </a:p>
        </p:txBody>
      </p:sp>
      <p:sp>
        <p:nvSpPr>
          <p:cNvPr id="15" name="Rectangle 14"/>
          <p:cNvSpPr/>
          <p:nvPr/>
        </p:nvSpPr>
        <p:spPr>
          <a:xfrm>
            <a:off x="7888013" y="2970230"/>
            <a:ext cx="2905679" cy="2286001"/>
          </a:xfrm>
          <a:prstGeom prst="rect">
            <a:avLst/>
          </a:prstGeom>
        </p:spPr>
        <p:txBody>
          <a:bodyPr wrap="square">
            <a:spAutoFit/>
          </a:bodyPr>
          <a:lstStyle/>
          <a:p>
            <a:r>
              <a:rPr lang="en-US" sz="12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lang="en-US" sz="12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lang="en-US" sz="12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grpSp>
        <p:nvGrpSpPr>
          <p:cNvPr id="11" name="组合 10">
            <a:extLst>
              <a:ext uri="{FF2B5EF4-FFF2-40B4-BE49-F238E27FC236}">
                <a16:creationId xmlns:a16="http://schemas.microsoft.com/office/drawing/2014/main" id="{D48A15A9-B319-489F-BC4D-8761D69D0776}"/>
              </a:ext>
            </a:extLst>
          </p:cNvPr>
          <p:cNvGrpSpPr/>
          <p:nvPr/>
        </p:nvGrpSpPr>
        <p:grpSpPr>
          <a:xfrm>
            <a:off x="8193463" y="2379671"/>
            <a:ext cx="1727848" cy="450817"/>
            <a:chOff x="2684030" y="1176519"/>
            <a:chExt cx="2381676" cy="621409"/>
          </a:xfrm>
        </p:grpSpPr>
        <p:sp>
          <p:nvSpPr>
            <p:cNvPr id="13" name="任意多边形: 形状 12">
              <a:extLst>
                <a:ext uri="{FF2B5EF4-FFF2-40B4-BE49-F238E27FC236}">
                  <a16:creationId xmlns:a16="http://schemas.microsoft.com/office/drawing/2014/main" id="{766719C8-61D1-46F4-A841-F05AA1DCBA14}"/>
                </a:ext>
              </a:extLst>
            </p:cNvPr>
            <p:cNvSpPr/>
            <p:nvPr/>
          </p:nvSpPr>
          <p:spPr>
            <a:xfrm flipH="1">
              <a:off x="3135304" y="1176519"/>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 name="任意多边形: 形状 16">
              <a:extLst>
                <a:ext uri="{FF2B5EF4-FFF2-40B4-BE49-F238E27FC236}">
                  <a16:creationId xmlns:a16="http://schemas.microsoft.com/office/drawing/2014/main" id="{1CBB2EAF-B505-44AE-BEA0-56B3D79FCDD5}"/>
                </a:ext>
              </a:extLst>
            </p:cNvPr>
            <p:cNvSpPr/>
            <p:nvPr/>
          </p:nvSpPr>
          <p:spPr>
            <a:xfrm flipH="1" flipV="1">
              <a:off x="2684030" y="1343570"/>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2129785433"/>
      </p:ext>
    </p:extLst>
  </p:cSld>
  <p:clrMapOvr>
    <a:masterClrMapping/>
  </p:clrMapOvr>
  <p:transition spd="med">
    <p:pull/>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Rectangle 12"/>
          <p:cNvSpPr/>
          <p:nvPr/>
        </p:nvSpPr>
        <p:spPr>
          <a:xfrm rot="2700000">
            <a:off x="1274723" y="3780545"/>
            <a:ext cx="6154908" cy="6154908"/>
          </a:xfrm>
          <a:prstGeom prst="rect">
            <a:avLst/>
          </a:prstGeom>
          <a:noFill/>
          <a:ln w="190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Rectangle 13"/>
          <p:cNvSpPr/>
          <p:nvPr/>
        </p:nvSpPr>
        <p:spPr>
          <a:xfrm rot="2700000">
            <a:off x="-1570730" y="2066787"/>
            <a:ext cx="3141458" cy="3141458"/>
          </a:xfrm>
          <a:prstGeom prst="rect">
            <a:avLst/>
          </a:prstGeom>
          <a:noFill/>
          <a:ln w="190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 name="TextBox 15"/>
          <p:cNvSpPr txBox="1"/>
          <p:nvPr/>
        </p:nvSpPr>
        <p:spPr>
          <a:xfrm>
            <a:off x="3653693" y="3482244"/>
            <a:ext cx="1535430" cy="701040"/>
          </a:xfrm>
          <a:prstGeom prst="rect">
            <a:avLst/>
          </a:prstGeom>
          <a:noFill/>
        </p:spPr>
        <p:txBody>
          <a:bodyPr rtlCol="0" wrap="none">
            <a:spAutoFit/>
          </a:bodyPr>
          <a:lstStyle/>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a:t>
            </a:r>
          </a:p>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TITLE HERE</a:t>
            </a:r>
          </a:p>
        </p:txBody>
      </p:sp>
      <p:cxnSp>
        <p:nvCxnSpPr>
          <p:cNvPr id="17" name="Straight Connector 16"/>
          <p:cNvCxnSpPr/>
          <p:nvPr/>
        </p:nvCxnSpPr>
        <p:spPr>
          <a:xfrm>
            <a:off x="4139135" y="4381292"/>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1993" y="5538944"/>
            <a:ext cx="4437289" cy="822960"/>
          </a:xfrm>
          <a:prstGeom prst="rect">
            <a:avLst/>
          </a:prstGeom>
        </p:spPr>
        <p:txBody>
          <a:bodyPr wrap="square">
            <a:spAutoFit/>
          </a:bodyPr>
          <a:lstStyle/>
          <a:p>
            <a:pPr algn="ctr"/>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sp>
        <p:nvSpPr>
          <p:cNvPr id="15" name="TextBox 14"/>
          <p:cNvSpPr txBox="1"/>
          <p:nvPr/>
        </p:nvSpPr>
        <p:spPr>
          <a:xfrm>
            <a:off x="4142642" y="4857421"/>
            <a:ext cx="557530" cy="304800"/>
          </a:xfrm>
          <a:prstGeom prst="rect">
            <a:avLst/>
          </a:prstGeom>
          <a:noFill/>
        </p:spPr>
        <p:txBody>
          <a:bodyPr rtlCol="0" wrap="none">
            <a:spAutoFit/>
          </a:bodyPr>
          <a:lstStyle/>
          <a:p>
            <a:pPr algn="ctr"/>
            <a:r>
              <a:rPr lang="en-US" sz="1400">
                <a:solidFill>
                  <a:schemeClr val="accent6"/>
                </a:solidFill>
                <a:latin charset="-122" panose="020b0400000000000000" pitchFamily="34" typeface="思源黑体"/>
                <a:ea charset="-122" panose="020b0400000000000000" pitchFamily="34" typeface="思源黑体"/>
                <a:cs charset="0" typeface="Signerica Fat"/>
                <a:sym charset="-122" panose="020b0400000000000000" pitchFamily="34" typeface="思源黑体"/>
              </a:rPr>
              <a:t>Sign</a:t>
            </a:r>
          </a:p>
        </p:txBody>
      </p:sp>
      <p:pic>
        <p:nvPicPr>
          <p:cNvPr id="26" name="图片占位符 25">
            <a:extLst>
              <a:ext uri="{FF2B5EF4-FFF2-40B4-BE49-F238E27FC236}">
                <a16:creationId xmlns:a16="http://schemas.microsoft.com/office/drawing/2014/main" id="{C0C3A1F5-F59C-48CA-81AA-32CD87B479FC}"/>
              </a:ext>
            </a:extLst>
          </p:cNvPr>
          <p:cNvPicPr>
            <a:picLocks noChangeAspect="1" noGrp="1"/>
          </p:cNvPicPr>
          <p:nvPr>
            <p:ph idx="10" sz="quarter" type="pic"/>
          </p:nvPr>
        </p:nvPicPr>
        <p:blipFill>
          <a:blip r:embed="rId3">
            <a:extLst>
              <a:ext uri="{28A0092B-C50C-407E-A947-70E740481C1C}">
                <a14:useLocalDpi val="0"/>
              </a:ext>
            </a:extLst>
          </a:blip>
          <a:srcRect b="9987" t="9987"/>
          <a:stretch>
            <a:fillRect/>
          </a:stretch>
        </p:blipFill>
        <p:spPr/>
      </p:pic>
      <p:pic>
        <p:nvPicPr>
          <p:cNvPr id="32" name="图片占位符 31">
            <a:extLst>
              <a:ext uri="{FF2B5EF4-FFF2-40B4-BE49-F238E27FC236}">
                <a16:creationId xmlns:a16="http://schemas.microsoft.com/office/drawing/2014/main" id="{52543CE4-3E0B-41D9-B0A3-EFBE41657D67}"/>
              </a:ext>
            </a:extLst>
          </p:cNvPr>
          <p:cNvPicPr>
            <a:picLocks noChangeAspect="1" noGrp="1"/>
          </p:cNvPicPr>
          <p:nvPr>
            <p:ph idx="14" sz="quarter" type="pic"/>
          </p:nvPr>
        </p:nvPicPr>
        <p:blipFill>
          <a:blip r:embed="rId4">
            <a:extLst>
              <a:ext uri="{28A0092B-C50C-407E-A947-70E740481C1C}">
                <a14:useLocalDpi val="0"/>
              </a:ext>
            </a:extLst>
          </a:blip>
          <a:srcRect b="7292" t="7292"/>
          <a:stretch>
            <a:fillRect/>
          </a:stretch>
        </p:blipFill>
        <p:spPr/>
      </p:pic>
      <p:pic>
        <p:nvPicPr>
          <p:cNvPr id="34" name="图片占位符 33">
            <a:extLst>
              <a:ext uri="{FF2B5EF4-FFF2-40B4-BE49-F238E27FC236}">
                <a16:creationId xmlns:a16="http://schemas.microsoft.com/office/drawing/2014/main" id="{814ADC70-722F-46C9-B4B1-782E4673895A}"/>
              </a:ext>
            </a:extLst>
          </p:cNvPr>
          <p:cNvPicPr>
            <a:picLocks noChangeAspect="1" noGrp="1"/>
          </p:cNvPicPr>
          <p:nvPr>
            <p:ph idx="13" sz="quarter" type="pic"/>
          </p:nvPr>
        </p:nvPicPr>
        <p:blipFill>
          <a:blip r:embed="rId5">
            <a:extLst>
              <a:ext uri="{28A0092B-C50C-407E-A947-70E740481C1C}">
                <a14:useLocalDpi val="0"/>
              </a:ext>
            </a:extLst>
          </a:blip>
          <a:srcRect l="15664" r="15664"/>
          <a:stretch>
            <a:fillRect/>
          </a:stretch>
        </p:blipFill>
        <p:spPr/>
      </p:pic>
      <p:pic>
        <p:nvPicPr>
          <p:cNvPr id="30" name="图片占位符 29">
            <a:extLst>
              <a:ext uri="{FF2B5EF4-FFF2-40B4-BE49-F238E27FC236}">
                <a16:creationId xmlns:a16="http://schemas.microsoft.com/office/drawing/2014/main" id="{5835EBD4-936F-4EB6-B816-DB7E1D553536}"/>
              </a:ext>
            </a:extLst>
          </p:cNvPr>
          <p:cNvPicPr>
            <a:picLocks noChangeAspect="1" noGrp="1"/>
          </p:cNvPicPr>
          <p:nvPr>
            <p:ph idx="12" sz="quarter" type="pic"/>
          </p:nvPr>
        </p:nvPicPr>
        <p:blipFill>
          <a:blip r:embed="rId6">
            <a:extLst>
              <a:ext uri="{28A0092B-C50C-407E-A947-70E740481C1C}">
                <a14:useLocalDpi val="0"/>
              </a:ext>
            </a:extLst>
          </a:blip>
          <a:srcRect l="11179" r="11179"/>
          <a:stretch>
            <a:fillRect/>
          </a:stretch>
        </p:blipFill>
        <p:spPr/>
      </p:pic>
      <p:pic>
        <p:nvPicPr>
          <p:cNvPr id="38" name="图片占位符 37">
            <a:extLst>
              <a:ext uri="{FF2B5EF4-FFF2-40B4-BE49-F238E27FC236}">
                <a16:creationId xmlns:a16="http://schemas.microsoft.com/office/drawing/2014/main" id="{EDEAB700-3B82-479A-9470-1F87ADF31D89}"/>
              </a:ext>
            </a:extLst>
          </p:cNvPr>
          <p:cNvPicPr>
            <a:picLocks noChangeAspect="1" noGrp="1"/>
          </p:cNvPicPr>
          <p:nvPr>
            <p:ph idx="11" sz="quarter" type="pic"/>
          </p:nvPr>
        </p:nvPicPr>
        <p:blipFill>
          <a:blip r:embed="rId7">
            <a:extLst>
              <a:ext uri="{28A0092B-C50C-407E-A947-70E740481C1C}">
                <a14:useLocalDpi val="0"/>
              </a:ext>
            </a:extLst>
          </a:blip>
          <a:srcRect l="6315" r="6315"/>
          <a:stretch>
            <a:fillRect/>
          </a:stretch>
        </p:blipFill>
        <p:spPr/>
      </p:pic>
    </p:spTree>
    <p:extLst>
      <p:ext uri="{BB962C8B-B14F-4D97-AF65-F5344CB8AC3E}">
        <p14:creationId val="876089776"/>
      </p:ext>
    </p:extLst>
  </p:cSld>
  <p:clrMapOvr>
    <a:masterClrMapping/>
  </p:clrMapOvr>
  <p:transition spd="med">
    <p:pull/>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D0CCCE61-9194-4E02-AA86-B0767FC0E5DA}"/>
              </a:ext>
            </a:extLst>
          </p:cNvPr>
          <p:cNvPicPr>
            <a:picLocks noChangeAspect="1" noGrp="1"/>
          </p:cNvPicPr>
          <p:nvPr>
            <p:ph idx="10" sz="quarter" type="pic"/>
          </p:nvPr>
        </p:nvPicPr>
        <p:blipFill>
          <a:blip r:embed="rId3">
            <a:extLst>
              <a:ext uri="{28A0092B-C50C-407E-A947-70E740481C1C}">
                <a14:useLocalDpi val="0"/>
              </a:ext>
            </a:extLst>
          </a:blip>
          <a:srcRect l="5556" r="5556"/>
          <a:stretch>
            <a:fillRect/>
          </a:stretch>
        </p:blipFill>
        <p:spPr>
          <a:xfrm>
            <a:off x="0" y="0"/>
            <a:ext cx="5206738" cy="6858000"/>
          </a:xfrm>
        </p:spPr>
      </p:pic>
      <p:sp>
        <p:nvSpPr>
          <p:cNvPr id="5" name="Rectangle 4"/>
          <p:cNvSpPr/>
          <p:nvPr/>
        </p:nvSpPr>
        <p:spPr>
          <a:xfrm>
            <a:off x="4157221" y="876694"/>
            <a:ext cx="3695307" cy="3695307"/>
          </a:xfrm>
          <a:prstGeom prst="rect">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TextBox 5"/>
          <p:cNvSpPr txBox="1"/>
          <p:nvPr/>
        </p:nvSpPr>
        <p:spPr>
          <a:xfrm>
            <a:off x="5409049" y="3074640"/>
            <a:ext cx="2056130" cy="1188720"/>
          </a:xfrm>
          <a:prstGeom prst="rect">
            <a:avLst/>
          </a:prstGeom>
          <a:noFill/>
        </p:spPr>
        <p:txBody>
          <a:bodyPr rtlCol="0" wrap="none">
            <a:spAutoFit/>
          </a:bodyPr>
          <a:lstStyle/>
          <a:p>
            <a:pPr algn="r"/>
            <a:r>
              <a:rPr lang="en-US" sz="36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LEFT</a:t>
            </a:r>
          </a:p>
          <a:p>
            <a:pPr algn="r"/>
            <a:r>
              <a:rPr lang="en-US" sz="36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PICTURE</a:t>
            </a:r>
          </a:p>
        </p:txBody>
      </p:sp>
      <p:cxnSp>
        <p:nvCxnSpPr>
          <p:cNvPr id="7" name="Straight Connector 6"/>
          <p:cNvCxnSpPr/>
          <p:nvPr/>
        </p:nvCxnSpPr>
        <p:spPr>
          <a:xfrm>
            <a:off x="6765837" y="2870752"/>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71181" y="2817675"/>
            <a:ext cx="3270921" cy="192024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grpSp>
        <p:nvGrpSpPr>
          <p:cNvPr id="12" name="组合 11">
            <a:extLst>
              <a:ext uri="{FF2B5EF4-FFF2-40B4-BE49-F238E27FC236}">
                <a16:creationId xmlns:a16="http://schemas.microsoft.com/office/drawing/2014/main" id="{3222CC75-CA2A-4C94-81F8-1D5B5AFC53FA}"/>
              </a:ext>
            </a:extLst>
          </p:cNvPr>
          <p:cNvGrpSpPr/>
          <p:nvPr/>
        </p:nvGrpSpPr>
        <p:grpSpPr>
          <a:xfrm>
            <a:off x="7048109" y="1949094"/>
            <a:ext cx="2381676" cy="621409"/>
            <a:chOff x="2684030" y="1176519"/>
            <a:chExt cx="2381676" cy="621409"/>
          </a:xfrm>
        </p:grpSpPr>
        <p:sp>
          <p:nvSpPr>
            <p:cNvPr id="13" name="任意多边形: 形状 12">
              <a:extLst>
                <a:ext uri="{FF2B5EF4-FFF2-40B4-BE49-F238E27FC236}">
                  <a16:creationId xmlns:a16="http://schemas.microsoft.com/office/drawing/2014/main" id="{A5B384C5-08B1-4151-A246-673322EA78E2}"/>
                </a:ext>
              </a:extLst>
            </p:cNvPr>
            <p:cNvSpPr/>
            <p:nvPr/>
          </p:nvSpPr>
          <p:spPr>
            <a:xfrm flipH="1">
              <a:off x="3135304" y="1176519"/>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任意多边形: 形状 13">
              <a:extLst>
                <a:ext uri="{FF2B5EF4-FFF2-40B4-BE49-F238E27FC236}">
                  <a16:creationId xmlns:a16="http://schemas.microsoft.com/office/drawing/2014/main" id="{BE6B4AC1-98CD-497C-87A4-D41DD4915123}"/>
                </a:ext>
              </a:extLst>
            </p:cNvPr>
            <p:cNvSpPr/>
            <p:nvPr/>
          </p:nvSpPr>
          <p:spPr>
            <a:xfrm flipH="1" flipV="1">
              <a:off x="2684030" y="1343570"/>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675034980"/>
      </p:ext>
    </p:extLst>
  </p:cSld>
  <p:clrMapOvr>
    <a:masterClrMapping/>
  </p:clrMapOvr>
  <p:transition spd="med">
    <p:pull/>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
          <p:cNvSpPr/>
          <p:nvPr/>
        </p:nvSpPr>
        <p:spPr>
          <a:xfrm rot="2700000">
            <a:off x="4248348" y="-1847653"/>
            <a:ext cx="3695307" cy="3695307"/>
          </a:xfrm>
          <a:prstGeom prst="rect">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3" name="TextBox 2"/>
          <p:cNvSpPr txBox="1"/>
          <p:nvPr/>
        </p:nvSpPr>
        <p:spPr>
          <a:xfrm>
            <a:off x="5328286" y="331440"/>
            <a:ext cx="1535430" cy="701040"/>
          </a:xfrm>
          <a:prstGeom prst="rect">
            <a:avLst/>
          </a:prstGeom>
          <a:noFill/>
        </p:spPr>
        <p:txBody>
          <a:bodyPr rtlCol="0" wrap="none">
            <a:spAutoFit/>
          </a:bodyPr>
          <a:lstStyle/>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a:t>
            </a:r>
          </a:p>
          <a:p>
            <a:pPr algn="ctr"/>
            <a:r>
              <a:rPr lang="en-US" sz="20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TITLE HERE</a:t>
            </a:r>
          </a:p>
        </p:txBody>
      </p:sp>
      <p:cxnSp>
        <p:nvCxnSpPr>
          <p:cNvPr id="4" name="Straight Connector 3"/>
          <p:cNvCxnSpPr/>
          <p:nvPr/>
        </p:nvCxnSpPr>
        <p:spPr>
          <a:xfrm>
            <a:off x="5813728" y="1230487"/>
            <a:ext cx="5645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05089" y="1551149"/>
            <a:ext cx="2792730" cy="2103120"/>
          </a:xfrm>
          <a:prstGeom prst="rect">
            <a:avLst/>
          </a:prstGeom>
          <a:noFill/>
        </p:spPr>
        <p:txBody>
          <a:bodyPr rtlCol="0" wrap="none">
            <a:spAutoFit/>
          </a:bodyPr>
          <a:lstStyle/>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WE ARE</a:t>
            </a:r>
          </a:p>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CREATIVE</a:t>
            </a:r>
          </a:p>
          <a:p>
            <a:r>
              <a:rPr lang="en-US" sz="44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TEAM</a:t>
            </a:r>
          </a:p>
        </p:txBody>
      </p:sp>
      <p:sp>
        <p:nvSpPr>
          <p:cNvPr id="12" name="Rectangle 11"/>
          <p:cNvSpPr/>
          <p:nvPr/>
        </p:nvSpPr>
        <p:spPr>
          <a:xfrm>
            <a:off x="905090" y="4464746"/>
            <a:ext cx="2865632" cy="1371600"/>
          </a:xfrm>
          <a:prstGeom prst="rect">
            <a:avLst/>
          </a:prstGeom>
        </p:spPr>
        <p:txBody>
          <a:bodyPr wrap="square">
            <a:spAutoFit/>
          </a:bodyPr>
          <a:lstStyle/>
          <a:p>
            <a:r>
              <a:rPr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p:txBody>
      </p:sp>
      <p:sp>
        <p:nvSpPr>
          <p:cNvPr id="21" name="Cross 20"/>
          <p:cNvSpPr/>
          <p:nvPr/>
        </p:nvSpPr>
        <p:spPr>
          <a:xfrm>
            <a:off x="11190099" y="425643"/>
            <a:ext cx="622168" cy="622168"/>
          </a:xfrm>
          <a:prstGeom prst="plus">
            <a:avLst>
              <a:gd fmla="val 3698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5" name="Rectangle 24"/>
          <p:cNvSpPr/>
          <p:nvPr/>
        </p:nvSpPr>
        <p:spPr>
          <a:xfrm>
            <a:off x="8371181" y="2817675"/>
            <a:ext cx="3270921" cy="2286000"/>
          </a:xfrm>
          <a:prstGeom prst="rect">
            <a:avLst/>
          </a:prstGeom>
        </p:spPr>
        <p:txBody>
          <a:bodyPr wrap="square">
            <a:spAutoFit/>
          </a:bodyPr>
          <a:lstStyle/>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a:p>
            <a:endPar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 The Quotes</a:t>
            </a:r>
          </a:p>
        </p:txBody>
      </p:sp>
      <p:cxnSp>
        <p:nvCxnSpPr>
          <p:cNvPr id="26" name="Straight Connector 25"/>
          <p:cNvCxnSpPr/>
          <p:nvPr/>
        </p:nvCxnSpPr>
        <p:spPr>
          <a:xfrm flipH="1" rot="18900000">
            <a:off x="4776957" y="5818873"/>
            <a:ext cx="348846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62854" y="-146318"/>
            <a:ext cx="5211228" cy="521122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图片占位符 9">
            <a:extLst>
              <a:ext uri="{FF2B5EF4-FFF2-40B4-BE49-F238E27FC236}">
                <a16:creationId xmlns:a16="http://schemas.microsoft.com/office/drawing/2014/main" id="{BC159C9E-1505-4AB7-8A0D-A9BF702D8926}"/>
              </a:ext>
            </a:extLst>
          </p:cNvPr>
          <p:cNvPicPr>
            <a:picLocks noChangeAspect="1" noGrp="1"/>
          </p:cNvPicPr>
          <p:nvPr>
            <p:ph idx="10" sz="quarter" type="pic"/>
          </p:nvPr>
        </p:nvPicPr>
        <p:blipFill>
          <a:blip r:embed="rId3">
            <a:extLst>
              <a:ext uri="{28A0092B-C50C-407E-A947-70E740481C1C}">
                <a14:useLocalDpi val="0"/>
              </a:ext>
            </a:extLst>
          </a:blip>
          <a:srcRect l="11179" r="11179"/>
          <a:stretch>
            <a:fillRect/>
          </a:stretch>
        </p:blipFill>
        <p:spPr/>
      </p:pic>
      <p:grpSp>
        <p:nvGrpSpPr>
          <p:cNvPr id="11" name="组合 10">
            <a:extLst>
              <a:ext uri="{FF2B5EF4-FFF2-40B4-BE49-F238E27FC236}">
                <a16:creationId xmlns:a16="http://schemas.microsoft.com/office/drawing/2014/main" id="{B46DDE3F-C2C8-4184-8959-E08E37221EC2}"/>
              </a:ext>
            </a:extLst>
          </p:cNvPr>
          <p:cNvGrpSpPr/>
          <p:nvPr/>
        </p:nvGrpSpPr>
        <p:grpSpPr>
          <a:xfrm>
            <a:off x="982903" y="792846"/>
            <a:ext cx="2381676" cy="621409"/>
            <a:chOff x="982903" y="792846"/>
            <a:chExt cx="2381676" cy="621409"/>
          </a:xfrm>
        </p:grpSpPr>
        <p:sp>
          <p:nvSpPr>
            <p:cNvPr id="16" name="任意多边形: 形状 15">
              <a:extLst>
                <a:ext uri="{FF2B5EF4-FFF2-40B4-BE49-F238E27FC236}">
                  <a16:creationId xmlns:a16="http://schemas.microsoft.com/office/drawing/2014/main" id="{60D58019-12A6-4BF9-8590-36586421D255}"/>
                </a:ext>
              </a:extLst>
            </p:cNvPr>
            <p:cNvSpPr/>
            <p:nvPr/>
          </p:nvSpPr>
          <p:spPr>
            <a:xfrm flipH="1">
              <a:off x="1434177" y="792846"/>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 name="任意多边形: 形状 16">
              <a:extLst>
                <a:ext uri="{FF2B5EF4-FFF2-40B4-BE49-F238E27FC236}">
                  <a16:creationId xmlns:a16="http://schemas.microsoft.com/office/drawing/2014/main" id="{77460AE7-380B-4974-A8EF-438448F0A47B}"/>
                </a:ext>
              </a:extLst>
            </p:cNvPr>
            <p:cNvSpPr/>
            <p:nvPr/>
          </p:nvSpPr>
          <p:spPr>
            <a:xfrm flipH="1" flipV="1">
              <a:off x="982903" y="959897"/>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420138812"/>
      </p:ext>
    </p:extLst>
  </p:cSld>
  <p:clrMapOvr>
    <a:masterClrMapping/>
  </p:clrMapOvr>
  <p:transition spd="med">
    <p:pull/>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95A6F9F5-22EA-4849-8273-5DDB3B2D1AE5}"/>
              </a:ext>
            </a:extLst>
          </p:cNvPr>
          <p:cNvPicPr>
            <a:picLocks noChangeAspect="1" noGrp="1"/>
          </p:cNvPicPr>
          <p:nvPr>
            <p:ph idx="10" sz="quarter" type="pic"/>
          </p:nvPr>
        </p:nvPicPr>
        <p:blipFill>
          <a:blip r:embed="rId3">
            <a:extLst>
              <a:ext uri="{28A0092B-C50C-407E-A947-70E740481C1C}">
                <a14:useLocalDpi val="0"/>
              </a:ext>
            </a:extLst>
          </a:blip>
          <a:srcRect b="12046" t="12046"/>
          <a:stretch>
            <a:fillRect/>
          </a:stretch>
        </p:blipFill>
        <p:spPr/>
      </p:pic>
      <p:sp>
        <p:nvSpPr>
          <p:cNvPr id="18" name="Rectangle 17"/>
          <p:cNvSpPr/>
          <p:nvPr/>
        </p:nvSpPr>
        <p:spPr>
          <a:xfrm>
            <a:off x="1236482" y="2062113"/>
            <a:ext cx="2733773" cy="2733773"/>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9" name="TextBox 18"/>
          <p:cNvSpPr txBox="1"/>
          <p:nvPr/>
        </p:nvSpPr>
        <p:spPr>
          <a:xfrm>
            <a:off x="1699922" y="2744555"/>
            <a:ext cx="1806892" cy="822960"/>
          </a:xfrm>
          <a:prstGeom prst="rect">
            <a:avLst/>
          </a:prstGeom>
          <a:noFill/>
        </p:spPr>
        <p:txBody>
          <a:bodyPr rtlCol="0" wrap="none">
            <a:spAutoFit/>
          </a:bodyPr>
          <a:lstStyle/>
          <a:p>
            <a:pPr algn="ctr"/>
            <a:r>
              <a:rPr lang="en-US" sz="24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YOUR</a:t>
            </a:r>
          </a:p>
          <a:p>
            <a:pPr algn="ctr"/>
            <a:r>
              <a:rPr lang="en-US" sz="24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TITLE HERE</a:t>
            </a:r>
          </a:p>
        </p:txBody>
      </p:sp>
      <p:cxnSp>
        <p:nvCxnSpPr>
          <p:cNvPr id="20" name="Straight Connector 19"/>
          <p:cNvCxnSpPr/>
          <p:nvPr/>
        </p:nvCxnSpPr>
        <p:spPr>
          <a:xfrm>
            <a:off x="2321096" y="4115090"/>
            <a:ext cx="5645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65246" y="1036395"/>
            <a:ext cx="3029267" cy="2286000"/>
          </a:xfrm>
          <a:prstGeom prst="rect">
            <a:avLst/>
          </a:prstGeom>
          <a:noFill/>
        </p:spPr>
        <p:txBody>
          <a:bodyPr rtlCol="0" wrap="none">
            <a:spAutoFit/>
          </a:bodyPr>
          <a:lstStyle/>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WE ARE</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CREATIVE</a:t>
            </a:r>
          </a:p>
          <a:p>
            <a:r>
              <a:rPr lang="en-US" sz="4800">
                <a:solidFill>
                  <a:schemeClr val="tx1">
                    <a:lumMod val="75000"/>
                    <a:lumOff val="25000"/>
                  </a:schemeClr>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TEAM</a:t>
            </a:r>
          </a:p>
        </p:txBody>
      </p:sp>
      <p:sp>
        <p:nvSpPr>
          <p:cNvPr id="24" name="Rectangle 23"/>
          <p:cNvSpPr/>
          <p:nvPr/>
        </p:nvSpPr>
        <p:spPr>
          <a:xfrm>
            <a:off x="6870097" y="4115090"/>
            <a:ext cx="4133386" cy="2103120"/>
          </a:xfrm>
          <a:prstGeom prst="rect">
            <a:avLst/>
          </a:prstGeom>
        </p:spPr>
        <p:txBody>
          <a:bodyPr wrap="square">
            <a:spAutoFit/>
          </a:bodyPr>
          <a:lstStyle/>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a:p>
            <a:endPar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i="1" lang="en-US" sz="1200">
                <a:solidFill>
                  <a:schemeClr val="tx1">
                    <a:lumMod val="75000"/>
                    <a:lumOff val="25000"/>
                  </a:schemeClr>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 The Quotes</a:t>
            </a:r>
          </a:p>
        </p:txBody>
      </p:sp>
      <p:sp>
        <p:nvSpPr>
          <p:cNvPr id="13" name="任意多边形: 形状 12">
            <a:extLst>
              <a:ext uri="{FF2B5EF4-FFF2-40B4-BE49-F238E27FC236}">
                <a16:creationId xmlns:a16="http://schemas.microsoft.com/office/drawing/2014/main" id="{5856A5EE-F070-432F-9CB7-AC7212AE6D8B}"/>
              </a:ext>
            </a:extLst>
          </p:cNvPr>
          <p:cNvSpPr/>
          <p:nvPr/>
        </p:nvSpPr>
        <p:spPr>
          <a:xfrm flipH="1">
            <a:off x="9073080" y="1036395"/>
            <a:ext cx="1930402" cy="617756"/>
          </a:xfrm>
          <a:custGeom>
            <a:gdLst>
              <a:gd fmla="*/ 1731223 w 2736810" name="connsiteX0"/>
              <a:gd fmla="*/ 8079 h 875818" name="connsiteY0"/>
              <a:gd fmla="*/ 2736810 w 2736810" name="connsiteX1"/>
              <a:gd fmla="*/ 8079 h 875818" name="connsiteY1"/>
              <a:gd fmla="*/ 2234017 w 2736810" name="connsiteX2"/>
              <a:gd fmla="*/ 875818 h 875818" name="connsiteY2"/>
              <a:gd fmla="*/ 1656001 w 2736810" name="connsiteX3"/>
              <a:gd fmla="*/ 3480 h 875818" name="connsiteY3"/>
              <a:gd fmla="*/ 2158794 w 2736810" name="connsiteX4"/>
              <a:gd fmla="*/ 871219 h 875818" name="connsiteY4"/>
              <a:gd fmla="*/ 1153207 w 2736810" name="connsiteX5"/>
              <a:gd fmla="*/ 871219 h 875818" name="connsiteY5"/>
              <a:gd fmla="*/ 502794 w 2736810" name="connsiteX6"/>
              <a:gd fmla="*/ 3480 h 875818" name="connsiteY6"/>
              <a:gd fmla="*/ 1005587 w 2736810" name="connsiteX7"/>
              <a:gd fmla="*/ 871219 h 875818" name="connsiteY7"/>
              <a:gd fmla="*/ 0 w 2736810" name="connsiteX8"/>
              <a:gd fmla="*/ 871219 h 875818" name="connsiteY8"/>
              <a:gd fmla="*/ 575190 w 2736810" name="connsiteX9"/>
              <a:gd fmla="*/ 0 h 875818" name="connsiteY9"/>
              <a:gd fmla="*/ 1580777 w 2736810" name="connsiteX10"/>
              <a:gd fmla="*/ 0 h 875818" name="connsiteY10"/>
              <a:gd fmla="*/ 1077984 w 2736810" name="connsiteX11"/>
              <a:gd fmla="*/ 867739 h 8758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75818" w="2736810">
                <a:moveTo>
                  <a:pt x="1731223" y="8079"/>
                </a:moveTo>
                <a:lnTo>
                  <a:pt x="2736810" y="8079"/>
                </a:lnTo>
                <a:lnTo>
                  <a:pt x="2234017" y="875818"/>
                </a:lnTo>
                <a:close/>
                <a:moveTo>
                  <a:pt x="1656001" y="3480"/>
                </a:moveTo>
                <a:lnTo>
                  <a:pt x="2158794" y="871219"/>
                </a:lnTo>
                <a:lnTo>
                  <a:pt x="1153207" y="871219"/>
                </a:lnTo>
                <a:close/>
                <a:moveTo>
                  <a:pt x="502794" y="3480"/>
                </a:moveTo>
                <a:lnTo>
                  <a:pt x="1005587" y="871219"/>
                </a:lnTo>
                <a:lnTo>
                  <a:pt x="0" y="871219"/>
                </a:lnTo>
                <a:close/>
                <a:moveTo>
                  <a:pt x="575190" y="0"/>
                </a:moveTo>
                <a:lnTo>
                  <a:pt x="1580777" y="0"/>
                </a:lnTo>
                <a:lnTo>
                  <a:pt x="1077984" y="86773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任意多边形: 形状 13">
            <a:extLst>
              <a:ext uri="{FF2B5EF4-FFF2-40B4-BE49-F238E27FC236}">
                <a16:creationId xmlns:a16="http://schemas.microsoft.com/office/drawing/2014/main" id="{A3B69F9E-2016-4C54-8B75-C4C41737588C}"/>
              </a:ext>
            </a:extLst>
          </p:cNvPr>
          <p:cNvSpPr/>
          <p:nvPr/>
        </p:nvSpPr>
        <p:spPr>
          <a:xfrm flipH="1" flipV="1">
            <a:off x="8621806" y="1203446"/>
            <a:ext cx="526537" cy="454358"/>
          </a:xfrm>
          <a:custGeom>
            <a:gdLst>
              <a:gd fmla="*/ 0 w 1005587" name="connsiteX0"/>
              <a:gd fmla="*/ 0 h 867739" name="connsiteY0"/>
              <a:gd fmla="*/ 1005587 w 1005587" name="connsiteX1"/>
              <a:gd fmla="*/ 0 h 867739" name="connsiteY1"/>
              <a:gd fmla="*/ 502794 w 1005587" name="connsiteX2"/>
              <a:gd fmla="*/ 867739 h 867739" name="connsiteY2"/>
              <a:gd fmla="*/ 0 w 1005587" name="connsiteX3"/>
              <a:gd fmla="*/ 0 h 867739" name="connsiteY3"/>
            </a:gdLst>
            <a:cxnLst>
              <a:cxn ang="0">
                <a:pos x="connsiteX0" y="connsiteY0"/>
              </a:cxn>
              <a:cxn ang="0">
                <a:pos x="connsiteX1" y="connsiteY1"/>
              </a:cxn>
              <a:cxn ang="0">
                <a:pos x="connsiteX2" y="connsiteY2"/>
              </a:cxn>
              <a:cxn ang="0">
                <a:pos x="connsiteX3" y="connsiteY3"/>
              </a:cxn>
            </a:cxnLst>
            <a:rect b="b" l="l" r="r" t="t"/>
            <a:pathLst>
              <a:path h="867739" w="1005587">
                <a:moveTo>
                  <a:pt x="0" y="0"/>
                </a:moveTo>
                <a:lnTo>
                  <a:pt x="1005587" y="0"/>
                </a:lnTo>
                <a:lnTo>
                  <a:pt x="502794" y="867739"/>
                </a:lnTo>
                <a:lnTo>
                  <a:pt x="0" y="0"/>
                </a:lnTo>
                <a:close/>
              </a:path>
            </a:pathLst>
          </a:cu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Tree>
    <p:extLst>
      <p:ext uri="{BB962C8B-B14F-4D97-AF65-F5344CB8AC3E}">
        <p14:creationId val="1440639229"/>
      </p:ext>
    </p:extLst>
  </p:cSld>
  <p:clrMapOvr>
    <a:masterClrMapping/>
  </p:clrMapOvr>
  <p:transition spd="med">
    <p:pull/>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占位符 9">
            <a:extLst>
              <a:ext uri="{FF2B5EF4-FFF2-40B4-BE49-F238E27FC236}">
                <a16:creationId xmlns:a16="http://schemas.microsoft.com/office/drawing/2014/main" id="{EB6EB75A-F202-4A28-8C0A-FF5B564FB7CC}"/>
              </a:ext>
            </a:extLst>
          </p:cNvPr>
          <p:cNvPicPr>
            <a:picLocks noChangeAspect="1" noGrp="1"/>
          </p:cNvPicPr>
          <p:nvPr>
            <p:ph idx="10" sz="quarter" type="pic"/>
          </p:nvPr>
        </p:nvPicPr>
        <p:blipFill>
          <a:blip r:embed="rId3">
            <a:extLst>
              <a:ext uri="{28A0092B-C50C-407E-A947-70E740481C1C}">
                <a14:useLocalDpi val="0"/>
              </a:ext>
            </a:extLst>
          </a:blip>
          <a:srcRect b="17810" t="17810"/>
          <a:stretch>
            <a:fillRect/>
          </a:stretch>
        </p:blipFill>
        <p:spPr/>
      </p:pic>
      <p:sp>
        <p:nvSpPr>
          <p:cNvPr id="6" name="Rectangle 5"/>
          <p:cNvSpPr/>
          <p:nvPr/>
        </p:nvSpPr>
        <p:spPr>
          <a:xfrm>
            <a:off x="359790" y="332295"/>
            <a:ext cx="11472420" cy="61934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TextBox 6"/>
          <p:cNvSpPr txBox="1"/>
          <p:nvPr/>
        </p:nvSpPr>
        <p:spPr>
          <a:xfrm>
            <a:off x="1395282" y="1305342"/>
            <a:ext cx="2792730" cy="2103120"/>
          </a:xfrm>
          <a:prstGeom prst="rect">
            <a:avLst/>
          </a:prstGeom>
          <a:noFill/>
        </p:spPr>
        <p:txBody>
          <a:bodyPr rtlCol="0" wrap="none">
            <a:spAutoFit/>
          </a:bodyPr>
          <a:lstStyle/>
          <a:p>
            <a:r>
              <a:rPr lang="en-US" sz="44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WE ARE</a:t>
            </a:r>
          </a:p>
          <a:p>
            <a:r>
              <a:rPr lang="en-US" sz="44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CREATIVE</a:t>
            </a:r>
          </a:p>
          <a:p>
            <a:r>
              <a:rPr lang="en-US" sz="4400">
                <a:solidFill>
                  <a:schemeClr val="bg1"/>
                </a:solidFill>
                <a:latin charset="-122" panose="020b0400000000000000" pitchFamily="34" typeface="思源黑体"/>
                <a:ea charset="-122" panose="020b0400000000000000" pitchFamily="34" typeface="思源黑体"/>
                <a:cs charset="0" typeface="Nexa Bold"/>
                <a:sym charset="-122" panose="020b0400000000000000" pitchFamily="34" typeface="思源黑体"/>
              </a:rPr>
              <a:t>TEAM</a:t>
            </a:r>
          </a:p>
        </p:txBody>
      </p:sp>
      <p:cxnSp>
        <p:nvCxnSpPr>
          <p:cNvPr id="8" name="Straight Connector 7"/>
          <p:cNvCxnSpPr/>
          <p:nvPr/>
        </p:nvCxnSpPr>
        <p:spPr>
          <a:xfrm flipH="1">
            <a:off x="2099254" y="1012335"/>
            <a:ext cx="4833328" cy="483333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614370" y="2307971"/>
            <a:ext cx="2776964" cy="27769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175298" y="3131598"/>
            <a:ext cx="282804" cy="282804"/>
            <a:chOff x="9087439" y="1230487"/>
            <a:chExt cx="881117" cy="881117"/>
          </a:xfrm>
        </p:grpSpPr>
        <p:sp>
          <p:nvSpPr>
            <p:cNvPr id="13" name="Oval 12"/>
            <p:cNvSpPr/>
            <p:nvPr/>
          </p:nvSpPr>
          <p:spPr>
            <a:xfrm>
              <a:off x="9087439" y="1230487"/>
              <a:ext cx="881117" cy="8811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 name="Cross 13"/>
            <p:cNvSpPr/>
            <p:nvPr/>
          </p:nvSpPr>
          <p:spPr>
            <a:xfrm>
              <a:off x="9254993" y="1406030"/>
              <a:ext cx="530030" cy="530030"/>
            </a:xfrm>
            <a:prstGeom prst="plus">
              <a:avLst>
                <a:gd fmla="val 36980"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5" name="Rectangle 14"/>
          <p:cNvSpPr/>
          <p:nvPr/>
        </p:nvSpPr>
        <p:spPr>
          <a:xfrm>
            <a:off x="6096000" y="3619536"/>
            <a:ext cx="4779389" cy="2011680"/>
          </a:xfrm>
          <a:prstGeom prst="rect">
            <a:avLst/>
          </a:prstGeom>
        </p:spPr>
        <p:txBody>
          <a:bodyPr wrap="square">
            <a:spAutoFit/>
          </a:bodyPr>
          <a:lstStyle/>
          <a:p>
            <a:r>
              <a:rPr lang="en-US" sz="14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Far far away, behind the word mountains, far from the countries Vokalia and Consonantia, there live the blind texts. Separated they live in Bookmarksgrove right at the coast of the Semantics, a large language ocean.</a:t>
            </a:r>
          </a:p>
          <a:p>
            <a:endParaRPr lang="en-US" sz="14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endParaRPr>
          </a:p>
          <a:p>
            <a:r>
              <a:rPr lang="en-US" sz="1400">
                <a:solidFill>
                  <a:schemeClr val="bg1"/>
                </a:solidFill>
                <a:latin charset="-122" panose="020b0400000000000000" pitchFamily="34" typeface="思源黑体"/>
                <a:ea charset="-122" panose="020b0400000000000000" pitchFamily="34" typeface="思源黑体"/>
                <a:cs charset="0" typeface="Roboto Medium"/>
                <a:sym charset="-122" panose="020b0400000000000000" pitchFamily="34" typeface="思源黑体"/>
              </a:rPr>
              <a:t>A small river named Duden flows by their place and supplies it with the necessary regelialia. It is a paradisematic country.</a:t>
            </a:r>
          </a:p>
        </p:txBody>
      </p:sp>
      <p:grpSp>
        <p:nvGrpSpPr>
          <p:cNvPr id="16" name="Group 15"/>
          <p:cNvGrpSpPr/>
          <p:nvPr/>
        </p:nvGrpSpPr>
        <p:grpSpPr>
          <a:xfrm>
            <a:off x="3924658" y="1572796"/>
            <a:ext cx="159277" cy="159277"/>
            <a:chOff x="9087439" y="1230487"/>
            <a:chExt cx="881117" cy="881117"/>
          </a:xfrm>
        </p:grpSpPr>
        <p:sp>
          <p:nvSpPr>
            <p:cNvPr id="17" name="Oval 16"/>
            <p:cNvSpPr/>
            <p:nvPr/>
          </p:nvSpPr>
          <p:spPr>
            <a:xfrm>
              <a:off x="9087439" y="1230487"/>
              <a:ext cx="881117" cy="8811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8" name="Cross 17"/>
            <p:cNvSpPr/>
            <p:nvPr/>
          </p:nvSpPr>
          <p:spPr>
            <a:xfrm>
              <a:off x="9254993" y="1406030"/>
              <a:ext cx="530030" cy="530030"/>
            </a:xfrm>
            <a:prstGeom prst="plus">
              <a:avLst>
                <a:gd fmla="val 36980"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spTree>
    <p:extLst>
      <p:ext uri="{BB962C8B-B14F-4D97-AF65-F5344CB8AC3E}">
        <p14:creationId val="1511402202"/>
      </p:ext>
    </p:extLst>
  </p:cSld>
  <p:clrMapOvr>
    <a:masterClrMapping/>
  </p:clrMapOvr>
  <p:transition spd="med">
    <p:pull/>
  </p:transition>
  <p:timing/>
</p:sld>
</file>

<file path=ppt/tags/tag1.xml><?xml version="1.0" encoding="utf-8"?>
<p:tagLst xmlns:p="http://schemas.openxmlformats.org/presentationml/2006/main">
  <p:tag name="ISLIDE.DIAGRAM" val="270731"/>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灰度">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aragraphs>158</Paragraphs>
  <Slides>25</Slides>
  <Notes>25</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25</vt:i4>
      </vt:variant>
    </vt:vector>
  </HeadingPairs>
  <TitlesOfParts>
    <vt:vector baseType="lpstr" size="49">
      <vt:lpstr>Arial</vt:lpstr>
      <vt:lpstr>Calibri Light</vt:lpstr>
      <vt:lpstr>Calibri</vt:lpstr>
      <vt:lpstr>思源黑体</vt:lpstr>
      <vt:lpstr>Playfair Display SC</vt:lpstr>
      <vt:lpstr>Montserrat Semi</vt:lpstr>
      <vt:lpstr>等线 Light</vt:lpstr>
      <vt:lpstr>等线</vt:lpstr>
      <vt:lpstr>思源黑体 CN Heavy</vt:lpstr>
      <vt:lpstr>Nexa Bold</vt:lpstr>
      <vt:lpstr>Roboto Medium</vt:lpstr>
      <vt:lpstr>Roboto Thin</vt:lpstr>
      <vt:lpstr>Signerica Fat</vt:lpstr>
      <vt:lpstr>Roboto</vt:lpstr>
      <vt:lpstr>Lato Light</vt:lpstr>
      <vt:lpstr>Montserrat</vt:lpstr>
      <vt:lpstr>Roboto Light</vt:lpstr>
      <vt:lpstr>Montserrat Light</vt:lpstr>
      <vt:lpstr>微软雅黑</vt:lpstr>
      <vt:lpstr>Meiryo</vt:lpstr>
      <vt:lpstr>Arial Narrow</vt:lpstr>
      <vt:lpstr>宋体</vt:lpstr>
      <vt:lpstr>思源宋体 CN</vt:lpstr>
      <vt:lpstr>Office Theme</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2022-03-20T11:22:01Z</dcterms:created>
  <cp:lastPrinted>2022-03-20T11:22:01Z</cp:lastPrinted>
  <dcterms:modified xsi:type="dcterms:W3CDTF">2022-03-20T03:31:22Z</dcterms:modified>
  <cp:revision>1</cp:revision>
</cp:coreProperties>
</file>