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5" r:id="rId1"/>
    <p:sldMasterId id="2147483731" r:id="rId2"/>
  </p:sldMasterIdLst>
  <p:notesMasterIdLst>
    <p:notesMasterId r:id="rId3"/>
  </p:notesMasterIdLst>
  <p:handoutMasterIdLst>
    <p:handoutMasterId r:id="rId4"/>
  </p:handoutMasterIdLst>
  <p:sldIdLst>
    <p:sldId id="257" r:id="rId5"/>
    <p:sldId id="272" r:id="rId6"/>
    <p:sldId id="259" r:id="rId7"/>
    <p:sldId id="270" r:id="rId8"/>
    <p:sldId id="267" r:id="rId9"/>
    <p:sldId id="264" r:id="rId10"/>
    <p:sldId id="269" r:id="rId11"/>
    <p:sldId id="260" r:id="rId12"/>
    <p:sldId id="261" r:id="rId13"/>
    <p:sldId id="262" r:id="rId14"/>
    <p:sldId id="271" r:id="rId15"/>
    <p:sldId id="258" r:id="rId16"/>
    <p:sldId id="263" r:id="rId17"/>
    <p:sldId id="265" r:id="rId18"/>
    <p:sldId id="266" r:id="rId19"/>
    <p:sldId id="268" r:id="rId20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3BB5B813-E567-4217-9845-9F867B7F99D7}" type="datetimeFigureOut">
              <a:rPr lang="zh-CN" altLang="en-US"/>
              <a:pPr>
                <a:defRPr/>
              </a:pPr>
              <a:t>2017/2/23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 smtClean="0"/>
            </a:lvl1pPr>
          </a:lstStyle>
          <a:p>
            <a:pPr>
              <a:defRPr/>
            </a:pPr>
            <a:fld id="{83619425-85BE-40E5-BCD3-78A8C03536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6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87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9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390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1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 smtClean="0"/>
            </a:lvl1pPr>
          </a:lstStyle>
          <a:p>
            <a:pPr>
              <a:defRPr/>
            </a:pPr>
            <a:fld id="{3B387599-EB22-4FD4-A66B-345953F847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7212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700167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val="241522467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340390768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245498294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735326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685515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908523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970851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268289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846821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978119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52097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137790660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192143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658884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01109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val="13506046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185571947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14669692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val="146745498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84174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val="74540459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val="190041960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media/image2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4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7"/>
          <p:cNvSpPr>
            <a:spLocks noChangeArrowheads="1"/>
          </p:cNvSpPr>
          <p:nvPr userDrawn="1"/>
        </p:nvSpPr>
        <p:spPr bwMode="auto">
          <a:xfrm>
            <a:off x="246063" y="0"/>
            <a:ext cx="11945937" cy="68580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pic>
        <p:nvPicPr>
          <p:cNvPr id="3076" name="图片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763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4256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70600" y="3687763"/>
            <a:ext cx="58451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15175" y="1193800"/>
            <a:ext cx="2420938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3300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矩形 7"/>
          <p:cNvSpPr>
            <a:spLocks noChangeArrowheads="1"/>
          </p:cNvSpPr>
          <p:nvPr/>
        </p:nvSpPr>
        <p:spPr bwMode="auto">
          <a:xfrm>
            <a:off x="-25400" y="2281238"/>
            <a:ext cx="6973888" cy="1712912"/>
          </a:xfrm>
          <a:prstGeom prst="rect">
            <a:avLst/>
          </a:prstGeom>
          <a:solidFill>
            <a:schemeClr val="tx1">
              <a:alpha val="78822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grpSp>
        <p:nvGrpSpPr>
          <p:cNvPr id="17415" name="组合 9"/>
          <p:cNvGrpSpPr/>
          <p:nvPr/>
        </p:nvGrpSpPr>
        <p:grpSpPr>
          <a:xfrm>
            <a:off x="141288" y="2466975"/>
            <a:ext cx="1168400" cy="1269318"/>
            <a:chOff x="0" y="0"/>
            <a:chExt cx="1669952" cy="1813163"/>
          </a:xfrm>
        </p:grpSpPr>
        <p:sp>
          <p:nvSpPr>
            <p:cNvPr id="17418" name="矩形 11"/>
            <p:cNvSpPr>
              <a:spLocks noChangeArrowheads="1"/>
            </p:cNvSpPr>
            <p:nvPr/>
          </p:nvSpPr>
          <p:spPr bwMode="auto">
            <a:xfrm>
              <a:off x="63648" y="138130"/>
              <a:ext cx="803152" cy="803152"/>
            </a:xfrm>
            <a:prstGeom prst="rect">
              <a:avLst/>
            </a:prstGeom>
            <a:solidFill>
              <a:srgbClr val="FFFFFF">
                <a:alpha val="7882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7613"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7613"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7613"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7613"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76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76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76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76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17419" name="矩形 12"/>
            <p:cNvSpPr>
              <a:spLocks noChangeArrowheads="1"/>
            </p:cNvSpPr>
            <p:nvPr/>
          </p:nvSpPr>
          <p:spPr bwMode="auto">
            <a:xfrm>
              <a:off x="866800" y="940688"/>
              <a:ext cx="803152" cy="803152"/>
            </a:xfrm>
            <a:prstGeom prst="rect">
              <a:avLst/>
            </a:prstGeom>
            <a:solidFill>
              <a:srgbClr val="FFFFFF">
                <a:alpha val="7882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7613"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7613"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7613"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7613"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76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76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76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76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17420" name="文本框 13"/>
            <p:cNvSpPr txBox="1">
              <a:spLocks noChangeArrowheads="1"/>
            </p:cNvSpPr>
            <p:nvPr/>
          </p:nvSpPr>
          <p:spPr bwMode="auto">
            <a:xfrm>
              <a:off x="91117" y="67791"/>
              <a:ext cx="739506" cy="9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7613"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7613"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7613"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7613"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76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76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76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76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zh-CN" b="1" lang="en-US" sz="3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</a:t>
              </a:r>
            </a:p>
          </p:txBody>
        </p:sp>
        <p:sp>
          <p:nvSpPr>
            <p:cNvPr id="17421" name="文本框 14"/>
            <p:cNvSpPr txBox="1">
              <a:spLocks noChangeArrowheads="1"/>
            </p:cNvSpPr>
            <p:nvPr/>
          </p:nvSpPr>
          <p:spPr bwMode="auto">
            <a:xfrm>
              <a:off x="834977" y="856391"/>
              <a:ext cx="250165" cy="9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zh-CN" b="1" lang="en-US" sz="3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O</a:t>
              </a:r>
            </a:p>
          </p:txBody>
        </p:sp>
        <p:sp>
          <p:nvSpPr>
            <p:cNvPr id="17422" name="文本框 15"/>
            <p:cNvSpPr txBox="1">
              <a:spLocks noChangeArrowheads="1"/>
            </p:cNvSpPr>
            <p:nvPr/>
          </p:nvSpPr>
          <p:spPr bwMode="auto">
            <a:xfrm>
              <a:off x="862447" y="0"/>
              <a:ext cx="250165" cy="9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O</a:t>
              </a:r>
            </a:p>
          </p:txBody>
        </p:sp>
        <p:sp>
          <p:nvSpPr>
            <p:cNvPr id="17423" name="文本框 16"/>
            <p:cNvSpPr txBox="1">
              <a:spLocks noChangeArrowheads="1"/>
            </p:cNvSpPr>
            <p:nvPr/>
          </p:nvSpPr>
          <p:spPr bwMode="auto">
            <a:xfrm>
              <a:off x="0" y="898839"/>
              <a:ext cx="250165" cy="9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zh-CN" b="1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G</a:t>
              </a:r>
            </a:p>
          </p:txBody>
        </p:sp>
      </p:grpSp>
      <p:sp>
        <p:nvSpPr>
          <p:cNvPr id="17416" name="文本框 17"/>
          <p:cNvSpPr txBox="1">
            <a:spLocks noChangeArrowheads="1"/>
          </p:cNvSpPr>
          <p:nvPr/>
        </p:nvSpPr>
        <p:spPr bwMode="auto">
          <a:xfrm>
            <a:off x="1514475" y="2436813"/>
            <a:ext cx="509746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精美商务招商模板</a:t>
            </a:r>
          </a:p>
        </p:txBody>
      </p:sp>
      <p:sp>
        <p:nvSpPr>
          <p:cNvPr id="17417" name="文本框 18"/>
          <p:cNvSpPr txBox="1">
            <a:spLocks noChangeArrowheads="1"/>
          </p:cNvSpPr>
          <p:nvPr/>
        </p:nvSpPr>
        <p:spPr bwMode="auto">
          <a:xfrm>
            <a:off x="1506538" y="3205163"/>
            <a:ext cx="531336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封面中的标题、背景、手、人民币符号等均可移动替换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更多优秀作品搜索：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02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5622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3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grpSp>
        <p:nvGrpSpPr>
          <p:cNvPr id="25603" name="组合 22"/>
          <p:cNvGrpSpPr/>
          <p:nvPr/>
        </p:nvGrpSpPr>
        <p:grpSpPr>
          <a:xfrm>
            <a:off x="4524375" y="2587625"/>
            <a:ext cx="4495800" cy="3165475"/>
            <a:chExt cx="4496233" cy="3166075"/>
          </a:xfrm>
        </p:grpSpPr>
        <p:sp>
          <p:nvSpPr>
            <p:cNvPr id="25619" name="矩形 4"/>
            <p:cNvSpPr>
              <a:spLocks noChangeArrowheads="1"/>
            </p:cNvSpPr>
            <p:nvPr/>
          </p:nvSpPr>
          <p:spPr bwMode="auto">
            <a:xfrm>
              <a:off x="1447078" y="0"/>
              <a:ext cx="1558215" cy="2180492"/>
            </a:xfrm>
            <a:custGeom>
              <a:gdLst>
                <a:gd fmla="*/ 779364 w 1558215" name="T0"/>
                <a:gd fmla="*/ 0 h 2180492" name="T1"/>
                <a:gd fmla="*/ 821566 w 1558215" name="T2"/>
                <a:gd fmla="*/ 2180492 h 2180492" name="T3"/>
                <a:gd fmla="*/ 779364 w 1558215" name="T4"/>
                <a:gd fmla="*/ 0 h 2180492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2180492" w="1558215">
                  <a:moveTo>
                    <a:pt x="779364" y="0"/>
                  </a:moveTo>
                  <a:cubicBezTo>
                    <a:pt x="1088852" y="361071"/>
                    <a:pt x="2340878" y="919089"/>
                    <a:pt x="821566" y="2180492"/>
                  </a:cubicBezTo>
                  <a:cubicBezTo>
                    <a:pt x="441739" y="1791285"/>
                    <a:pt x="-796218" y="1289539"/>
                    <a:pt x="779364" y="0"/>
                  </a:cubicBezTo>
                  <a:close/>
                </a:path>
              </a:pathLst>
            </a:custGeom>
            <a:solidFill>
              <a:srgbClr val="C55A11">
                <a:alpha val="72156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620" name="矩形 4"/>
            <p:cNvSpPr>
              <a:spLocks noChangeArrowheads="1"/>
            </p:cNvSpPr>
            <p:nvPr/>
          </p:nvSpPr>
          <p:spPr bwMode="auto">
            <a:xfrm rot="5834727">
              <a:off x="2626877" y="1255318"/>
              <a:ext cx="1558215" cy="2180492"/>
            </a:xfrm>
            <a:custGeom>
              <a:gdLst>
                <a:gd fmla="*/ 779364 w 1558215" name="T0"/>
                <a:gd fmla="*/ 0 h 2180492" name="T1"/>
                <a:gd fmla="*/ 821566 w 1558215" name="T2"/>
                <a:gd fmla="*/ 2180492 h 2180492" name="T3"/>
                <a:gd fmla="*/ 779364 w 1558215" name="T4"/>
                <a:gd fmla="*/ 0 h 2180492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2180492" w="1558215">
                  <a:moveTo>
                    <a:pt x="779364" y="0"/>
                  </a:moveTo>
                  <a:cubicBezTo>
                    <a:pt x="1088852" y="361071"/>
                    <a:pt x="2340878" y="919089"/>
                    <a:pt x="821566" y="2180492"/>
                  </a:cubicBezTo>
                  <a:cubicBezTo>
                    <a:pt x="441739" y="1791285"/>
                    <a:pt x="-796218" y="1289539"/>
                    <a:pt x="779364" y="0"/>
                  </a:cubicBezTo>
                  <a:close/>
                </a:path>
              </a:pathLst>
            </a:custGeom>
            <a:solidFill>
              <a:srgbClr val="E3BE4C">
                <a:alpha val="72156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621" name="矩形 4"/>
            <p:cNvSpPr>
              <a:spLocks noChangeArrowheads="1"/>
            </p:cNvSpPr>
            <p:nvPr/>
          </p:nvSpPr>
          <p:spPr bwMode="auto">
            <a:xfrm rot="-5610787">
              <a:off x="311136" y="1296720"/>
              <a:ext cx="1558215" cy="2180492"/>
            </a:xfrm>
            <a:custGeom>
              <a:gdLst>
                <a:gd fmla="*/ 779364 w 1558215" name="T0"/>
                <a:gd fmla="*/ 0 h 2180492" name="T1"/>
                <a:gd fmla="*/ 821566 w 1558215" name="T2"/>
                <a:gd fmla="*/ 2180492 h 2180492" name="T3"/>
                <a:gd fmla="*/ 779364 w 1558215" name="T4"/>
                <a:gd fmla="*/ 0 h 2180492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2180492" w="1558215">
                  <a:moveTo>
                    <a:pt x="779364" y="0"/>
                  </a:moveTo>
                  <a:cubicBezTo>
                    <a:pt x="1088852" y="361071"/>
                    <a:pt x="2340878" y="919089"/>
                    <a:pt x="821566" y="2180492"/>
                  </a:cubicBezTo>
                  <a:cubicBezTo>
                    <a:pt x="441739" y="1791285"/>
                    <a:pt x="-796218" y="1289539"/>
                    <a:pt x="779364" y="0"/>
                  </a:cubicBezTo>
                  <a:close/>
                </a:path>
              </a:pathLst>
            </a:custGeom>
            <a:solidFill>
              <a:srgbClr val="E3BE4C">
                <a:alpha val="72156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5604" name="组合 19"/>
          <p:cNvGrpSpPr/>
          <p:nvPr/>
        </p:nvGrpSpPr>
        <p:grpSpPr>
          <a:xfrm>
            <a:off x="7766050" y="3278188"/>
            <a:ext cx="3390900" cy="708025"/>
            <a:chExt cx="3392098" cy="708079"/>
          </a:xfrm>
        </p:grpSpPr>
        <p:cxnSp>
          <p:nvCxnSpPr>
            <p:cNvPr id="25617" name="直接连接符 10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379828" cy="708079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5618" name="直接连接符 12"/>
            <p:cNvCxnSpPr>
              <a:cxnSpLocks noChangeShapeType="1"/>
            </p:cNvCxnSpPr>
            <p:nvPr/>
          </p:nvCxnSpPr>
          <p:spPr bwMode="auto">
            <a:xfrm>
              <a:off x="379828" y="5149"/>
              <a:ext cx="301227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25605" name="组合 18"/>
          <p:cNvGrpSpPr/>
          <p:nvPr/>
        </p:nvGrpSpPr>
        <p:grpSpPr>
          <a:xfrm>
            <a:off x="2378075" y="3297238"/>
            <a:ext cx="3416300" cy="725487"/>
            <a:chExt cx="3417573" cy="725939"/>
          </a:xfrm>
        </p:grpSpPr>
        <p:cxnSp>
          <p:nvCxnSpPr>
            <p:cNvPr id="25615" name="直接连接符 14"/>
            <p:cNvCxnSpPr>
              <a:cxnSpLocks noChangeShapeType="1"/>
            </p:cNvCxnSpPr>
            <p:nvPr/>
          </p:nvCxnSpPr>
          <p:spPr bwMode="auto">
            <a:xfrm flipH="1" flipV="1">
              <a:off x="2887578" y="0"/>
              <a:ext cx="529995" cy="725939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5616" name="直接连接符 16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2887579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8381999" y="3319463"/>
            <a:ext cx="2789238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2300288" y="3319463"/>
            <a:ext cx="27908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25608" name="文本框 25"/>
          <p:cNvSpPr txBox="1">
            <a:spLocks noChangeArrowheads="1"/>
          </p:cNvSpPr>
          <p:nvPr/>
        </p:nvSpPr>
        <p:spPr bwMode="auto">
          <a:xfrm>
            <a:off x="2327275" y="2905125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25609" name="文本框 26"/>
          <p:cNvSpPr txBox="1">
            <a:spLocks noChangeArrowheads="1"/>
          </p:cNvSpPr>
          <p:nvPr/>
        </p:nvSpPr>
        <p:spPr bwMode="auto">
          <a:xfrm>
            <a:off x="8362949" y="2820988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3097213" y="1354138"/>
            <a:ext cx="7223125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5611" name="文本框 28"/>
          <p:cNvSpPr txBox="1">
            <a:spLocks noChangeArrowheads="1"/>
          </p:cNvSpPr>
          <p:nvPr/>
        </p:nvSpPr>
        <p:spPr bwMode="auto">
          <a:xfrm>
            <a:off x="3133725" y="938213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sp>
        <p:nvSpPr>
          <p:cNvPr id="25612" name="文本框 29"/>
          <p:cNvSpPr txBox="1">
            <a:spLocks noChangeArrowheads="1"/>
          </p:cNvSpPr>
          <p:nvPr/>
        </p:nvSpPr>
        <p:spPr bwMode="auto">
          <a:xfrm>
            <a:off x="7548564" y="4773613"/>
            <a:ext cx="931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5613" name="文本框 30"/>
          <p:cNvSpPr txBox="1">
            <a:spLocks noChangeArrowheads="1"/>
          </p:cNvSpPr>
          <p:nvPr/>
        </p:nvSpPr>
        <p:spPr bwMode="auto">
          <a:xfrm>
            <a:off x="6311900" y="347345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5614" name="文本框 31"/>
          <p:cNvSpPr txBox="1">
            <a:spLocks noChangeArrowheads="1"/>
          </p:cNvSpPr>
          <p:nvPr/>
        </p:nvSpPr>
        <p:spPr bwMode="auto">
          <a:xfrm>
            <a:off x="5148263" y="4797425"/>
            <a:ext cx="931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6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6664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5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grpSp>
        <p:nvGrpSpPr>
          <p:cNvPr id="26629" name="组合 4"/>
          <p:cNvGrpSpPr/>
          <p:nvPr/>
        </p:nvGrpSpPr>
        <p:grpSpPr>
          <a:xfrm>
            <a:off x="5926138" y="4325938"/>
            <a:ext cx="1663700" cy="1106487"/>
            <a:chExt cx="1664683" cy="1106543"/>
          </a:xfrm>
        </p:grpSpPr>
        <p:sp>
          <p:nvSpPr>
            <p:cNvPr id="2" name="文本框 6"/>
            <p:cNvSpPr txBox="1">
              <a:spLocks noChangeArrowheads="1"/>
            </p:cNvSpPr>
            <p:nvPr/>
          </p:nvSpPr>
          <p:spPr bwMode="auto">
            <a:xfrm>
              <a:off x="1" y="0"/>
              <a:ext cx="1664682" cy="3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400">
                  <a:solidFill>
                    <a:srgbClr val="1AADA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26663" name="文本框 8"/>
            <p:cNvSpPr txBox="1">
              <a:spLocks noChangeArrowheads="1"/>
            </p:cNvSpPr>
            <p:nvPr/>
          </p:nvSpPr>
          <p:spPr bwMode="auto">
            <a:xfrm>
              <a:off x="0" y="275546"/>
              <a:ext cx="1493916" cy="82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26632" name="组合 9"/>
          <p:cNvGrpSpPr/>
          <p:nvPr/>
        </p:nvGrpSpPr>
        <p:grpSpPr>
          <a:xfrm>
            <a:off x="4211638" y="4321175"/>
            <a:ext cx="1884362" cy="1106488"/>
            <a:chExt cx="1885583" cy="1106543"/>
          </a:xfrm>
        </p:grpSpPr>
        <p:sp>
          <p:nvSpPr>
            <p:cNvPr id="26660" name="文本框 10"/>
            <p:cNvSpPr txBox="1">
              <a:spLocks noChangeArrowheads="1"/>
            </p:cNvSpPr>
            <p:nvPr/>
          </p:nvSpPr>
          <p:spPr bwMode="auto">
            <a:xfrm>
              <a:off x="0" y="0"/>
              <a:ext cx="1885583" cy="3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400">
                  <a:solidFill>
                    <a:srgbClr val="E3A72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26661" name="文本框 11"/>
            <p:cNvSpPr txBox="1">
              <a:spLocks noChangeArrowheads="1"/>
            </p:cNvSpPr>
            <p:nvPr/>
          </p:nvSpPr>
          <p:spPr bwMode="auto">
            <a:xfrm>
              <a:off x="0" y="275546"/>
              <a:ext cx="1493916" cy="82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26635" name="组合 12"/>
          <p:cNvGrpSpPr/>
          <p:nvPr/>
        </p:nvGrpSpPr>
        <p:grpSpPr>
          <a:xfrm>
            <a:off x="2495550" y="4313238"/>
            <a:ext cx="1716088" cy="1106487"/>
            <a:chExt cx="1714817" cy="1106542"/>
          </a:xfrm>
        </p:grpSpPr>
        <p:sp>
          <p:nvSpPr>
            <p:cNvPr id="3" name="文本框 13"/>
            <p:cNvSpPr txBox="1">
              <a:spLocks noChangeArrowheads="1"/>
            </p:cNvSpPr>
            <p:nvPr/>
          </p:nvSpPr>
          <p:spPr bwMode="auto">
            <a:xfrm>
              <a:off x="0" y="0"/>
              <a:ext cx="1714817" cy="3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400">
                  <a:solidFill>
                    <a:srgbClr val="DE40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26659" name="文本框 14"/>
            <p:cNvSpPr txBox="1">
              <a:spLocks noChangeArrowheads="1"/>
            </p:cNvSpPr>
            <p:nvPr/>
          </p:nvSpPr>
          <p:spPr bwMode="auto">
            <a:xfrm>
              <a:off x="0" y="275545"/>
              <a:ext cx="1493916" cy="82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26638" name="组合 15"/>
          <p:cNvGrpSpPr/>
          <p:nvPr/>
        </p:nvGrpSpPr>
        <p:grpSpPr>
          <a:xfrm>
            <a:off x="7812088" y="4316413"/>
            <a:ext cx="1714500" cy="1106487"/>
            <a:chExt cx="1714817" cy="1106543"/>
          </a:xfrm>
        </p:grpSpPr>
        <p:sp>
          <p:nvSpPr>
            <p:cNvPr id="26656" name="文本框 16"/>
            <p:cNvSpPr txBox="1">
              <a:spLocks noChangeArrowheads="1"/>
            </p:cNvSpPr>
            <p:nvPr/>
          </p:nvSpPr>
          <p:spPr bwMode="auto">
            <a:xfrm>
              <a:off x="0" y="0"/>
              <a:ext cx="1714816" cy="3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400">
                  <a:solidFill>
                    <a:srgbClr val="A4AC0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26657" name="文本框 17"/>
            <p:cNvSpPr txBox="1">
              <a:spLocks noChangeArrowheads="1"/>
            </p:cNvSpPr>
            <p:nvPr/>
          </p:nvSpPr>
          <p:spPr bwMode="auto">
            <a:xfrm>
              <a:off x="1" y="275546"/>
              <a:ext cx="1493916" cy="82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26641" name="组合 18"/>
          <p:cNvGrpSpPr/>
          <p:nvPr/>
        </p:nvGrpSpPr>
        <p:grpSpPr>
          <a:xfrm>
            <a:off x="9637713" y="4321175"/>
            <a:ext cx="1665287" cy="1106488"/>
            <a:chExt cx="1665189" cy="1106543"/>
          </a:xfrm>
        </p:grpSpPr>
        <p:sp>
          <p:nvSpPr>
            <p:cNvPr id="4" name="文本框 19"/>
            <p:cNvSpPr txBox="1">
              <a:spLocks noChangeArrowheads="1"/>
            </p:cNvSpPr>
            <p:nvPr/>
          </p:nvSpPr>
          <p:spPr bwMode="auto">
            <a:xfrm>
              <a:off x="1" y="0"/>
              <a:ext cx="1665188" cy="30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26655" name="文本框 20"/>
            <p:cNvSpPr txBox="1">
              <a:spLocks noChangeArrowheads="1"/>
            </p:cNvSpPr>
            <p:nvPr/>
          </p:nvSpPr>
          <p:spPr bwMode="auto">
            <a:xfrm>
              <a:off x="1" y="275546"/>
              <a:ext cx="1493916" cy="82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26644" name="组合 21"/>
          <p:cNvGrpSpPr/>
          <p:nvPr/>
        </p:nvGrpSpPr>
        <p:grpSpPr>
          <a:xfrm>
            <a:off x="9347200" y="1979613"/>
            <a:ext cx="1506538" cy="1730375"/>
            <a:chExt cx="1505961" cy="1729520"/>
          </a:xfrm>
        </p:grpSpPr>
        <p:sp>
          <p:nvSpPr>
            <p:cNvPr id="26651" name="矩形 22"/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26652" name="Freeform 42"/>
            <p:cNvSpPr>
              <a:spLocks noChangeArrowheads="1" noEditPoints="1"/>
            </p:cNvSpPr>
            <p:nvPr/>
          </p:nvSpPr>
          <p:spPr bwMode="auto">
            <a:xfrm>
              <a:off x="556317" y="81887"/>
              <a:ext cx="357390" cy="401000"/>
            </a:xfrm>
            <a:custGeom>
              <a:gdLst>
                <a:gd fmla="*/ 2147483646 w 142" name="T0"/>
                <a:gd fmla="*/ 2147483646 h 158" name="T1"/>
                <a:gd fmla="*/ 0 w 142" name="T2"/>
                <a:gd fmla="*/ 2147483646 h 158" name="T3"/>
                <a:gd fmla="*/ 0 w 142" name="T4"/>
                <a:gd fmla="*/ 2147483646 h 158" name="T5"/>
                <a:gd fmla="*/ 2147483646 w 142" name="T6"/>
                <a:gd fmla="*/ 2147483646 h 158" name="T7"/>
                <a:gd fmla="*/ 2147483646 w 142" name="T8"/>
                <a:gd fmla="*/ 2147483646 h 158" name="T9"/>
                <a:gd fmla="*/ 0 w 142" name="T10"/>
                <a:gd fmla="*/ 2147483646 h 158" name="T11"/>
                <a:gd fmla="*/ 0 w 142" name="T12"/>
                <a:gd fmla="*/ 0 h 158" name="T13"/>
                <a:gd fmla="*/ 2147483646 w 142" name="T14"/>
                <a:gd fmla="*/ 0 h 158" name="T15"/>
                <a:gd fmla="*/ 2147483646 w 142" name="T16"/>
                <a:gd fmla="*/ 2147483646 h 158" name="T17"/>
                <a:gd fmla="*/ 2147483646 w 142" name="T18"/>
                <a:gd fmla="*/ 2147483646 h 158" name="T19"/>
                <a:gd fmla="*/ 2147483646 w 142" name="T20"/>
                <a:gd fmla="*/ 2147483646 h 158" name="T21"/>
                <a:gd fmla="*/ 2147483646 w 142" name="T22"/>
                <a:gd fmla="*/ 2147483646 h 158" name="T23"/>
                <a:gd fmla="*/ 2147483646 w 142" name="T24"/>
                <a:gd fmla="*/ 2147483646 h 158" name="T25"/>
                <a:gd fmla="*/ 2147483646 w 142" name="T26"/>
                <a:gd fmla="*/ 2147483646 h 158" name="T27"/>
                <a:gd fmla="*/ 2147483646 w 142" name="T28"/>
                <a:gd fmla="*/ 2147483646 h 158" name="T29"/>
                <a:gd fmla="*/ 2147483646 w 142" name="T30"/>
                <a:gd fmla="*/ 2147483646 h 158" name="T31"/>
                <a:gd fmla="*/ 2147483646 w 142" name="T32"/>
                <a:gd fmla="*/ 2147483646 h 158" name="T33"/>
                <a:gd fmla="*/ 2147483646 w 142" name="T34"/>
                <a:gd fmla="*/ 2147483646 h 158" name="T35"/>
                <a:gd fmla="*/ 2147483646 w 142" name="T36"/>
                <a:gd fmla="*/ 2147483646 h 158" name="T37"/>
                <a:gd fmla="*/ 2147483646 w 142" name="T38"/>
                <a:gd fmla="*/ 2147483646 h 158" name="T39"/>
                <a:gd fmla="*/ 2147483646 w 142" name="T40"/>
                <a:gd fmla="*/ 2147483646 h 158" name="T41"/>
                <a:gd fmla="*/ 2147483646 w 142" name="T42"/>
                <a:gd fmla="*/ 2147483646 h 158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158" w="142">
                  <a:moveTo>
                    <a:pt x="142" y="158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58"/>
                    <a:pt x="142" y="158"/>
                    <a:pt x="142" y="158"/>
                  </a:cubicBezTo>
                  <a:close/>
                  <a:moveTo>
                    <a:pt x="128" y="88"/>
                  </a:moveTo>
                  <a:cubicBezTo>
                    <a:pt x="128" y="15"/>
                    <a:pt x="128" y="15"/>
                    <a:pt x="128" y="15"/>
                  </a:cubicBezTo>
                  <a:cubicBezTo>
                    <a:pt x="128" y="11"/>
                    <a:pt x="127" y="10"/>
                    <a:pt x="12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0"/>
                    <a:pt x="14" y="11"/>
                    <a:pt x="14" y="15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1"/>
                    <a:pt x="16" y="93"/>
                    <a:pt x="19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7" y="93"/>
                    <a:pt x="128" y="91"/>
                    <a:pt x="128" y="88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3" name="文本框 24"/>
            <p:cNvSpPr txBox="1">
              <a:spLocks noChangeArrowheads="1"/>
            </p:cNvSpPr>
            <p:nvPr/>
          </p:nvSpPr>
          <p:spPr bwMode="auto">
            <a:xfrm rot="18833630">
              <a:off x="541057" y="789340"/>
              <a:ext cx="1512168" cy="36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你的标题</a:t>
              </a:r>
            </a:p>
          </p:txBody>
        </p:sp>
      </p:grpSp>
      <p:grpSp>
        <p:nvGrpSpPr>
          <p:cNvPr id="26648" name="组合 25"/>
          <p:cNvGrpSpPr/>
          <p:nvPr/>
        </p:nvGrpSpPr>
        <p:grpSpPr>
          <a:xfrm>
            <a:off x="2538413" y="2033588"/>
            <a:ext cx="1504950" cy="2043112"/>
            <a:chExt cx="1505961" cy="2043987"/>
          </a:xfrm>
        </p:grpSpPr>
        <p:sp>
          <p:nvSpPr>
            <p:cNvPr id="26646" name="矩形 26"/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26647" name="组合 27"/>
            <p:cNvGrpSpPr/>
            <p:nvPr/>
          </p:nvGrpSpPr>
          <p:grpSpPr>
            <a:xfrm>
              <a:off x="474392" y="72282"/>
              <a:ext cx="445136" cy="388888"/>
              <a:chExt cx="728663" cy="636588"/>
            </a:xfrm>
          </p:grpSpPr>
          <p:sp>
            <p:nvSpPr>
              <p:cNvPr id="26649" name="Freeform 40"/>
              <p:cNvSpPr>
                <a:spLocks noChangeArrowheads="1" noEditPoints="1"/>
              </p:cNvSpPr>
              <p:nvPr/>
            </p:nvSpPr>
            <p:spPr bwMode="auto">
              <a:xfrm>
                <a:off x="0" y="150813"/>
                <a:ext cx="728663" cy="485775"/>
              </a:xfrm>
              <a:custGeom>
                <a:gdLst>
                  <a:gd fmla="*/ 2147483646 w 194" name="T0"/>
                  <a:gd fmla="*/ 0 h 128" name="T1"/>
                  <a:gd fmla="*/ 2147483646 w 194" name="T2"/>
                  <a:gd fmla="*/ 2147483646 h 128" name="T3"/>
                  <a:gd fmla="*/ 2147483646 w 194" name="T4"/>
                  <a:gd fmla="*/ 2147483646 h 128" name="T5"/>
                  <a:gd fmla="*/ 0 w 194" name="T6"/>
                  <a:gd fmla="*/ 2147483646 h 128" name="T7"/>
                  <a:gd fmla="*/ 2147483646 w 194" name="T8"/>
                  <a:gd fmla="*/ 2147483646 h 128" name="T9"/>
                  <a:gd fmla="*/ 2147483646 w 194" name="T10"/>
                  <a:gd fmla="*/ 2147483646 h 128" name="T11"/>
                  <a:gd fmla="*/ 2147483646 w 194" name="T12"/>
                  <a:gd fmla="*/ 2147483646 h 128" name="T13"/>
                  <a:gd fmla="*/ 2147483646 w 194" name="T14"/>
                  <a:gd fmla="*/ 2147483646 h 128" name="T15"/>
                  <a:gd fmla="*/ 2147483646 w 194" name="T16"/>
                  <a:gd fmla="*/ 2147483646 h 128" name="T17"/>
                  <a:gd fmla="*/ 2147483646 w 194" name="T18"/>
                  <a:gd fmla="*/ 2147483646 h 128" name="T19"/>
                  <a:gd fmla="*/ 2147483646 w 194" name="T20"/>
                  <a:gd fmla="*/ 2147483646 h 128" name="T21"/>
                  <a:gd fmla="*/ 2147483646 w 194" name="T22"/>
                  <a:gd fmla="*/ 2147483646 h 128" name="T23"/>
                  <a:gd fmla="*/ 2147483646 w 194" name="T24"/>
                  <a:gd fmla="*/ 2147483646 h 128" name="T25"/>
                  <a:gd fmla="*/ 2147483646 w 194" name="T26"/>
                  <a:gd fmla="*/ 2147483646 h 128" name="T27"/>
                  <a:gd fmla="*/ 2147483646 w 194" name="T28"/>
                  <a:gd fmla="*/ 2147483646 h 128" name="T29"/>
                  <a:gd fmla="*/ 2147483646 w 194" name="T30"/>
                  <a:gd fmla="*/ 2147483646 h 128" name="T31"/>
                  <a:gd fmla="*/ 2147483646 w 194" name="T32"/>
                  <a:gd fmla="*/ 2147483646 h 128" name="T33"/>
                  <a:gd fmla="*/ 2147483646 w 194" name="T34"/>
                  <a:gd fmla="*/ 2147483646 h 128" name="T35"/>
                  <a:gd fmla="*/ 2147483646 w 194" name="T36"/>
                  <a:gd fmla="*/ 2147483646 h 128" name="T37"/>
                  <a:gd fmla="*/ 2147483646 w 194" name="T38"/>
                  <a:gd fmla="*/ 2147483646 h 128" name="T39"/>
                  <a:gd fmla="*/ 2147483646 w 194" name="T40"/>
                  <a:gd fmla="*/ 2147483646 h 128" name="T41"/>
                  <a:gd fmla="*/ 2147483646 w 194" name="T42"/>
                  <a:gd fmla="*/ 2147483646 h 128" name="T43"/>
                  <a:gd fmla="*/ 2147483646 w 194" name="T44"/>
                  <a:gd fmla="*/ 2147483646 h 128" name="T45"/>
                  <a:gd fmla="*/ 2147483646 w 194" name="T46"/>
                  <a:gd fmla="*/ 2147483646 h 128" name="T47"/>
                  <a:gd fmla="*/ 2147483646 w 194" name="T48"/>
                  <a:gd fmla="*/ 2147483646 h 128" name="T49"/>
                  <a:gd fmla="*/ 2147483646 w 194" name="T50"/>
                  <a:gd fmla="*/ 2147483646 h 128" name="T51"/>
                  <a:gd fmla="*/ 2147483646 w 194" name="T52"/>
                  <a:gd fmla="*/ 2147483646 h 128" name="T53"/>
                  <a:gd fmla="*/ 2147483646 w 194" name="T54"/>
                  <a:gd fmla="*/ 2147483646 h 128" name="T55"/>
                  <a:gd fmla="*/ 2147483646 w 194" name="T56"/>
                  <a:gd fmla="*/ 2147483646 h 128" name="T57"/>
                  <a:gd fmla="*/ 2147483646 w 194" name="T58"/>
                  <a:gd fmla="*/ 2147483646 h 128" name="T59"/>
                  <a:gd fmla="*/ 2147483646 w 194" name="T60"/>
                  <a:gd fmla="*/ 2147483646 h 128" name="T61"/>
                  <a:gd fmla="*/ 2147483646 w 194" name="T62"/>
                  <a:gd fmla="*/ 2147483646 h 128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128" w="194">
                    <a:moveTo>
                      <a:pt x="20" y="0"/>
                    </a:moveTo>
                    <a:cubicBezTo>
                      <a:pt x="175" y="0"/>
                      <a:pt x="175" y="0"/>
                      <a:pt x="175" y="0"/>
                    </a:cubicBezTo>
                    <a:cubicBezTo>
                      <a:pt x="186" y="0"/>
                      <a:pt x="194" y="9"/>
                      <a:pt x="194" y="19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194" y="119"/>
                      <a:pt x="186" y="128"/>
                      <a:pt x="175" y="12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9" y="128"/>
                      <a:pt x="0" y="119"/>
                      <a:pt x="0" y="10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6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2"/>
                      <a:pt x="16" y="34"/>
                      <a:pt x="19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9" y="34"/>
                      <a:pt x="101" y="32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6"/>
                      <a:pt x="99" y="23"/>
                      <a:pt x="96" y="23"/>
                    </a:cubicBezTo>
                    <a:cubicBezTo>
                      <a:pt x="19" y="23"/>
                      <a:pt x="19" y="23"/>
                      <a:pt x="19" y="23"/>
                    </a:cubicBezTo>
                    <a:close/>
                    <a:moveTo>
                      <a:pt x="19" y="41"/>
                    </a:moveTo>
                    <a:cubicBezTo>
                      <a:pt x="16" y="41"/>
                      <a:pt x="14" y="44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9"/>
                      <a:pt x="16" y="52"/>
                      <a:pt x="19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9" y="52"/>
                      <a:pt x="101" y="49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4"/>
                      <a:pt x="99" y="41"/>
                      <a:pt x="96" y="41"/>
                    </a:cubicBezTo>
                    <a:cubicBezTo>
                      <a:pt x="19" y="41"/>
                      <a:pt x="19" y="41"/>
                      <a:pt x="19" y="41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61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7"/>
                      <a:pt x="16" y="69"/>
                      <a:pt x="19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9" y="69"/>
                      <a:pt x="101" y="67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1"/>
                      <a:pt x="99" y="59"/>
                      <a:pt x="96" y="59"/>
                    </a:cubicBezTo>
                    <a:cubicBezTo>
                      <a:pt x="19" y="59"/>
                      <a:pt x="19" y="59"/>
                      <a:pt x="19" y="59"/>
                    </a:cubicBezTo>
                    <a:close/>
                    <a:moveTo>
                      <a:pt x="19" y="77"/>
                    </a:moveTo>
                    <a:cubicBezTo>
                      <a:pt x="16" y="77"/>
                      <a:pt x="14" y="79"/>
                      <a:pt x="14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5"/>
                      <a:pt x="16" y="87"/>
                      <a:pt x="19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9" y="87"/>
                      <a:pt x="101" y="85"/>
                      <a:pt x="101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1" y="79"/>
                      <a:pt x="99" y="77"/>
                      <a:pt x="96" y="77"/>
                    </a:cubicBezTo>
                    <a:cubicBezTo>
                      <a:pt x="19" y="77"/>
                      <a:pt x="19" y="77"/>
                      <a:pt x="19" y="77"/>
                    </a:cubicBezTo>
                    <a:close/>
                    <a:moveTo>
                      <a:pt x="19" y="94"/>
                    </a:moveTo>
                    <a:cubicBezTo>
                      <a:pt x="16" y="94"/>
                      <a:pt x="14" y="97"/>
                      <a:pt x="14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6" y="105"/>
                      <a:pt x="19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9" y="105"/>
                      <a:pt x="101" y="102"/>
                      <a:pt x="101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97"/>
                      <a:pt x="99" y="94"/>
                      <a:pt x="96" y="94"/>
                    </a:cubicBezTo>
                    <a:cubicBezTo>
                      <a:pt x="19" y="94"/>
                      <a:pt x="19" y="94"/>
                      <a:pt x="19" y="94"/>
                    </a:cubicBezTo>
                    <a:close/>
                    <a:moveTo>
                      <a:pt x="148" y="29"/>
                    </a:moveTo>
                    <a:cubicBezTo>
                      <a:pt x="129" y="29"/>
                      <a:pt x="113" y="44"/>
                      <a:pt x="113" y="64"/>
                    </a:cubicBezTo>
                    <a:cubicBezTo>
                      <a:pt x="113" y="84"/>
                      <a:pt x="129" y="100"/>
                      <a:pt x="148" y="100"/>
                    </a:cubicBezTo>
                    <a:cubicBezTo>
                      <a:pt x="168" y="100"/>
                      <a:pt x="184" y="84"/>
                      <a:pt x="184" y="64"/>
                    </a:cubicBezTo>
                    <a:cubicBezTo>
                      <a:pt x="184" y="44"/>
                      <a:pt x="168" y="29"/>
                      <a:pt x="148" y="29"/>
                    </a:cubicBezTo>
                    <a:close/>
                    <a:moveTo>
                      <a:pt x="148" y="35"/>
                    </a:moveTo>
                    <a:cubicBezTo>
                      <a:pt x="133" y="35"/>
                      <a:pt x="120" y="48"/>
                      <a:pt x="120" y="64"/>
                    </a:cubicBezTo>
                    <a:cubicBezTo>
                      <a:pt x="120" y="80"/>
                      <a:pt x="133" y="93"/>
                      <a:pt x="148" y="93"/>
                    </a:cubicBezTo>
                    <a:cubicBezTo>
                      <a:pt x="164" y="93"/>
                      <a:pt x="177" y="80"/>
                      <a:pt x="177" y="64"/>
                    </a:cubicBezTo>
                    <a:cubicBezTo>
                      <a:pt x="177" y="48"/>
                      <a:pt x="164" y="35"/>
                      <a:pt x="148" y="35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50" name="Freeform 41"/>
              <p:cNvSpPr>
                <a:spLocks noChangeArrowheads="1"/>
              </p:cNvSpPr>
              <p:nvPr/>
            </p:nvSpPr>
            <p:spPr bwMode="auto">
              <a:xfrm>
                <a:off x="195262" y="0"/>
                <a:ext cx="487363" cy="185738"/>
              </a:xfrm>
              <a:custGeom>
                <a:gdLst>
                  <a:gd fmla="*/ 0 w 307" name="T0"/>
                  <a:gd fmla="*/ 2147483646 h 117" name="T1"/>
                  <a:gd fmla="*/ 2147483646 w 307" name="T2"/>
                  <a:gd fmla="*/ 2147483646 h 117" name="T3"/>
                  <a:gd fmla="*/ 2147483646 w 307" name="T4"/>
                  <a:gd fmla="*/ 2147483646 h 117" name="T5"/>
                  <a:gd fmla="*/ 2147483646 w 307" name="T6"/>
                  <a:gd fmla="*/ 0 h 117" name="T7"/>
                  <a:gd fmla="*/ 0 w 307" name="T8"/>
                  <a:gd fmla="*/ 2147483646 h 11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17" w="307">
                    <a:moveTo>
                      <a:pt x="0" y="19"/>
                    </a:moveTo>
                    <a:lnTo>
                      <a:pt x="300" y="117"/>
                    </a:lnTo>
                    <a:lnTo>
                      <a:pt x="307" y="98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5" name="文本框 28"/>
            <p:cNvSpPr txBox="1">
              <a:spLocks noChangeArrowheads="1"/>
            </p:cNvSpPr>
            <p:nvPr/>
          </p:nvSpPr>
          <p:spPr bwMode="auto">
            <a:xfrm rot="2720642">
              <a:off x="-228324" y="1103731"/>
              <a:ext cx="1512168" cy="36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你的标题</a:t>
              </a:r>
            </a:p>
          </p:txBody>
        </p:sp>
      </p:grpSp>
      <p:grpSp>
        <p:nvGrpSpPr>
          <p:cNvPr id="26654" name="组合 31"/>
          <p:cNvGrpSpPr/>
          <p:nvPr/>
        </p:nvGrpSpPr>
        <p:grpSpPr>
          <a:xfrm>
            <a:off x="4049713" y="2019300"/>
            <a:ext cx="1506537" cy="2005013"/>
            <a:chExt cx="1505961" cy="2004404"/>
          </a:xfrm>
        </p:grpSpPr>
        <p:sp>
          <p:nvSpPr>
            <p:cNvPr id="26643" name="矩形 32"/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F79E1E"/>
            </a:solidFill>
            <a:ln w="57150">
              <a:solidFill>
                <a:srgbClr val="F5F5E2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186"/>
            <p:cNvSpPr>
              <a:spLocks noChangeArrowheads="1"/>
            </p:cNvSpPr>
            <p:nvPr/>
          </p:nvSpPr>
          <p:spPr bwMode="auto">
            <a:xfrm rot="1698444">
              <a:off x="571140" y="52970"/>
              <a:ext cx="160701" cy="454246"/>
            </a:xfrm>
            <a:custGeom>
              <a:gdLst>
                <a:gd fmla="*/ 2147483646 w 63" name="T0"/>
                <a:gd fmla="*/ 2147483646 h 213" name="T1"/>
                <a:gd fmla="*/ 2147483646 w 63" name="T2"/>
                <a:gd fmla="*/ 2147483646 h 213" name="T3"/>
                <a:gd fmla="*/ 2147483646 w 63" name="T4"/>
                <a:gd fmla="*/ 2147483646 h 213" name="T5"/>
                <a:gd fmla="*/ 0 w 63" name="T6"/>
                <a:gd fmla="*/ 2147483646 h 213" name="T7"/>
                <a:gd fmla="*/ 2147483646 w 63" name="T8"/>
                <a:gd fmla="*/ 2147483646 h 213" name="T9"/>
                <a:gd fmla="*/ 2147483646 w 63" name="T10"/>
                <a:gd fmla="*/ 2147483646 h 213" name="T11"/>
                <a:gd fmla="*/ 2147483646 w 63" name="T12"/>
                <a:gd fmla="*/ 0 h 213" name="T13"/>
                <a:gd fmla="*/ 2147483646 w 63" name="T14"/>
                <a:gd fmla="*/ 2147483646 h 213" name="T15"/>
                <a:gd fmla="*/ 2147483646 w 63" name="T16"/>
                <a:gd fmla="*/ 2147483646 h 213" name="T17"/>
                <a:gd fmla="*/ 2147483646 w 63" name="T18"/>
                <a:gd fmla="*/ 2147483646 h 213" name="T19"/>
                <a:gd fmla="*/ 2147483646 w 63" name="T20"/>
                <a:gd fmla="*/ 2147483646 h 213" name="T21"/>
                <a:gd fmla="*/ 2147483646 w 63" name="T22"/>
                <a:gd fmla="*/ 2147483646 h 213" name="T23"/>
                <a:gd fmla="*/ 2147483646 w 63" name="T24"/>
                <a:gd fmla="*/ 2147483646 h 213" name="T25"/>
                <a:gd fmla="*/ 2147483646 w 63" name="T26"/>
                <a:gd fmla="*/ 2147483646 h 213" name="T27"/>
                <a:gd fmla="*/ 2147483646 w 63" name="T28"/>
                <a:gd fmla="*/ 2147483646 h 213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213" w="62">
                  <a:moveTo>
                    <a:pt x="63" y="204"/>
                  </a:moveTo>
                  <a:cubicBezTo>
                    <a:pt x="60" y="206"/>
                    <a:pt x="54" y="209"/>
                    <a:pt x="47" y="213"/>
                  </a:cubicBezTo>
                  <a:cubicBezTo>
                    <a:pt x="35" y="213"/>
                    <a:pt x="24" y="210"/>
                    <a:pt x="13" y="205"/>
                  </a:cubicBezTo>
                  <a:cubicBezTo>
                    <a:pt x="5" y="182"/>
                    <a:pt x="0" y="150"/>
                    <a:pt x="0" y="110"/>
                  </a:cubicBezTo>
                  <a:cubicBezTo>
                    <a:pt x="0" y="96"/>
                    <a:pt x="1" y="78"/>
                    <a:pt x="4" y="58"/>
                  </a:cubicBezTo>
                  <a:cubicBezTo>
                    <a:pt x="6" y="35"/>
                    <a:pt x="9" y="18"/>
                    <a:pt x="13" y="8"/>
                  </a:cubicBezTo>
                  <a:cubicBezTo>
                    <a:pt x="24" y="3"/>
                    <a:pt x="35" y="0"/>
                    <a:pt x="47" y="0"/>
                  </a:cubicBezTo>
                  <a:cubicBezTo>
                    <a:pt x="51" y="1"/>
                    <a:pt x="56" y="4"/>
                    <a:pt x="63" y="9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2" y="74"/>
                    <a:pt x="29" y="81"/>
                    <a:pt x="28" y="89"/>
                  </a:cubicBezTo>
                  <a:cubicBezTo>
                    <a:pt x="28" y="92"/>
                    <a:pt x="27" y="101"/>
                    <a:pt x="27" y="113"/>
                  </a:cubicBezTo>
                  <a:cubicBezTo>
                    <a:pt x="27" y="127"/>
                    <a:pt x="30" y="137"/>
                    <a:pt x="34" y="143"/>
                  </a:cubicBezTo>
                  <a:cubicBezTo>
                    <a:pt x="37" y="145"/>
                    <a:pt x="45" y="151"/>
                    <a:pt x="60" y="161"/>
                  </a:cubicBezTo>
                  <a:lnTo>
                    <a:pt x="63" y="204"/>
                  </a:ln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45" name="文本框 34"/>
            <p:cNvSpPr txBox="1">
              <a:spLocks noChangeArrowheads="1"/>
            </p:cNvSpPr>
            <p:nvPr/>
          </p:nvSpPr>
          <p:spPr bwMode="auto">
            <a:xfrm rot="2720642">
              <a:off x="-214256" y="1064206"/>
              <a:ext cx="1512168" cy="36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你的标题</a:t>
              </a:r>
            </a:p>
          </p:txBody>
        </p:sp>
      </p:grpSp>
      <p:grpSp>
        <p:nvGrpSpPr>
          <p:cNvPr id="26658" name="组合 35"/>
          <p:cNvGrpSpPr/>
          <p:nvPr/>
        </p:nvGrpSpPr>
        <p:grpSpPr>
          <a:xfrm>
            <a:off x="7835900" y="1993900"/>
            <a:ext cx="2005013" cy="1504950"/>
            <a:chExt cx="2005725" cy="1505961"/>
          </a:xfrm>
        </p:grpSpPr>
        <p:sp>
          <p:nvSpPr>
            <p:cNvPr id="26640" name="矩形 36"/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F79E1E"/>
            </a:solidFill>
            <a:ln w="57150">
              <a:solidFill>
                <a:srgbClr val="F5F5E2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pic>
          <p:nvPicPr>
            <p:cNvPr id="7" name="组合 3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10119" y="67340"/>
              <a:ext cx="463296" cy="53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2" name="文本框 38"/>
            <p:cNvSpPr txBox="1">
              <a:spLocks noChangeArrowheads="1"/>
            </p:cNvSpPr>
            <p:nvPr/>
          </p:nvSpPr>
          <p:spPr bwMode="auto">
            <a:xfrm rot="18914664">
              <a:off x="492386" y="777344"/>
              <a:ext cx="1512168" cy="36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你的标题</a:t>
              </a:r>
            </a:p>
          </p:txBody>
        </p:sp>
      </p:grpSp>
      <p:grpSp>
        <p:nvGrpSpPr>
          <p:cNvPr id="26662" name="组合 43"/>
          <p:cNvGrpSpPr/>
          <p:nvPr/>
        </p:nvGrpSpPr>
        <p:grpSpPr>
          <a:xfrm>
            <a:off x="5651500" y="1701800"/>
            <a:ext cx="2089150" cy="2089150"/>
            <a:chExt cx="2088232" cy="2088232"/>
          </a:xfrm>
        </p:grpSpPr>
        <p:sp>
          <p:nvSpPr>
            <p:cNvPr id="26637" name="矩形 44"/>
            <p:cNvSpPr>
              <a:spLocks noChangeArrowheads="1"/>
            </p:cNvSpPr>
            <p:nvPr/>
          </p:nvSpPr>
          <p:spPr bwMode="auto">
            <a:xfrm rot="2670473">
              <a:off x="0" y="0"/>
              <a:ext cx="2088232" cy="2088232"/>
            </a:xfrm>
            <a:prstGeom prst="rect">
              <a:avLst/>
            </a:prstGeom>
            <a:solidFill>
              <a:srgbClr val="C55A11"/>
            </a:solidFill>
            <a:ln w="57150">
              <a:solidFill>
                <a:srgbClr val="F5F5E2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5"/>
            <p:cNvSpPr>
              <a:spLocks noChangeArrowheads="1"/>
            </p:cNvSpPr>
            <p:nvPr/>
          </p:nvSpPr>
          <p:spPr bwMode="auto">
            <a:xfrm>
              <a:off x="657560" y="359656"/>
              <a:ext cx="844350" cy="819840"/>
            </a:xfrm>
            <a:custGeom>
              <a:gdLst>
                <a:gd fmla="*/ 2147483646 w 65" name="T0"/>
                <a:gd fmla="*/ 2147483646 h 60" name="T1"/>
                <a:gd fmla="*/ 2147483646 w 65" name="T2"/>
                <a:gd fmla="*/ 2147483646 h 60" name="T3"/>
                <a:gd fmla="*/ 2147483646 w 65" name="T4"/>
                <a:gd fmla="*/ 2147483646 h 60" name="T5"/>
                <a:gd fmla="*/ 2147483646 w 65" name="T6"/>
                <a:gd fmla="*/ 2147483646 h 60" name="T7"/>
                <a:gd fmla="*/ 2147483646 w 65" name="T8"/>
                <a:gd fmla="*/ 2147483646 h 60" name="T9"/>
                <a:gd fmla="*/ 2147483646 w 65" name="T10"/>
                <a:gd fmla="*/ 2147483646 h 60" name="T11"/>
                <a:gd fmla="*/ 2147483646 w 65" name="T12"/>
                <a:gd fmla="*/ 2147483646 h 60" name="T13"/>
                <a:gd fmla="*/ 2147483646 w 65" name="T14"/>
                <a:gd fmla="*/ 2147483646 h 60" name="T15"/>
                <a:gd fmla="*/ 2147483646 w 65" name="T16"/>
                <a:gd fmla="*/ 2147483646 h 60" name="T17"/>
                <a:gd fmla="*/ 2147483646 w 65" name="T18"/>
                <a:gd fmla="*/ 2147483646 h 60" name="T19"/>
                <a:gd fmla="*/ 2147483646 w 65" name="T20"/>
                <a:gd fmla="*/ 2147483646 h 60" name="T21"/>
                <a:gd fmla="*/ 2147483646 w 65" name="T22"/>
                <a:gd fmla="*/ 2147483646 h 60" name="T23"/>
                <a:gd fmla="*/ 2147483646 w 65" name="T24"/>
                <a:gd fmla="*/ 2147483646 h 60" name="T25"/>
                <a:gd fmla="*/ 2147483646 w 65" name="T26"/>
                <a:gd fmla="*/ 2147483646 h 60" name="T27"/>
                <a:gd fmla="*/ 0 w 65" name="T28"/>
                <a:gd fmla="*/ 2147483646 h 60" name="T29"/>
                <a:gd fmla="*/ 0 w 65" name="T30"/>
                <a:gd fmla="*/ 2147483646 h 60" name="T31"/>
                <a:gd fmla="*/ 2147483646 w 65" name="T32"/>
                <a:gd fmla="*/ 2147483646 h 60" name="T33"/>
                <a:gd fmla="*/ 2147483646 w 65" name="T34"/>
                <a:gd fmla="*/ 2147483646 h 60" name="T35"/>
                <a:gd fmla="*/ 2147483646 w 65" name="T36"/>
                <a:gd fmla="*/ 2147483646 h 60" name="T37"/>
                <a:gd fmla="*/ 2147483646 w 65" name="T38"/>
                <a:gd fmla="*/ 2147483646 h 60" name="T39"/>
                <a:gd fmla="*/ 2147483646 w 65" name="T40"/>
                <a:gd fmla="*/ 2147483646 h 60" name="T41"/>
                <a:gd fmla="*/ 2147483646 w 65" name="T42"/>
                <a:gd fmla="*/ 2147483646 h 60" name="T43"/>
                <a:gd fmla="*/ 2147483646 w 65" name="T44"/>
                <a:gd fmla="*/ 2147483646 h 60" name="T45"/>
                <a:gd fmla="*/ 2147483646 w 65" name="T46"/>
                <a:gd fmla="*/ 2147483646 h 6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60" w="65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39" name="文本框 46"/>
            <p:cNvSpPr txBox="1">
              <a:spLocks noChangeArrowheads="1"/>
            </p:cNvSpPr>
            <p:nvPr/>
          </p:nvSpPr>
          <p:spPr bwMode="auto">
            <a:xfrm>
              <a:off x="359656" y="1324041"/>
              <a:ext cx="1512168" cy="45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你的标题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7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4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7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50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7663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4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grpSp>
        <p:nvGrpSpPr>
          <p:cNvPr id="27651" name="组合 20"/>
          <p:cNvGrpSpPr/>
          <p:nvPr/>
        </p:nvGrpSpPr>
        <p:grpSpPr>
          <a:xfrm>
            <a:off x="2976563" y="965200"/>
            <a:ext cx="2255837" cy="3294063"/>
            <a:chExt cx="2256766" cy="3294120"/>
          </a:xfrm>
        </p:grpSpPr>
        <p:pic>
          <p:nvPicPr>
            <p:cNvPr id="27661" name="图片 1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539382"/>
              <a:ext cx="2256766" cy="275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矩形 15"/>
            <p:cNvSpPr>
              <a:spLocks noChangeArrowheads="1"/>
            </p:cNvSpPr>
            <p:nvPr/>
          </p:nvSpPr>
          <p:spPr bwMode="auto">
            <a:xfrm>
              <a:off x="0" y="0"/>
              <a:ext cx="2256766" cy="539382"/>
            </a:xfrm>
            <a:prstGeom prst="rect">
              <a:avLst/>
            </a:prstGeom>
            <a:solidFill>
              <a:srgbClr val="E3BE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grpSp>
        <p:nvGrpSpPr>
          <p:cNvPr id="27652" name="组合 21"/>
          <p:cNvGrpSpPr/>
          <p:nvPr/>
        </p:nvGrpSpPr>
        <p:grpSpPr>
          <a:xfrm>
            <a:off x="5741988" y="965200"/>
            <a:ext cx="2254250" cy="3294063"/>
            <a:chExt cx="2254647" cy="3294120"/>
          </a:xfrm>
        </p:grpSpPr>
        <p:pic>
          <p:nvPicPr>
            <p:cNvPr id="27659" name="图片 1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119" y="539382"/>
              <a:ext cx="2252528" cy="275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0" name="矩形 18"/>
            <p:cNvSpPr>
              <a:spLocks noChangeArrowheads="1"/>
            </p:cNvSpPr>
            <p:nvPr/>
          </p:nvSpPr>
          <p:spPr bwMode="auto">
            <a:xfrm>
              <a:off x="0" y="0"/>
              <a:ext cx="2254647" cy="539382"/>
            </a:xfrm>
            <a:prstGeom prst="rect">
              <a:avLst/>
            </a:prstGeom>
            <a:solidFill>
              <a:srgbClr val="E3BE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grpSp>
        <p:nvGrpSpPr>
          <p:cNvPr id="27653" name="组合 22"/>
          <p:cNvGrpSpPr/>
          <p:nvPr/>
        </p:nvGrpSpPr>
        <p:grpSpPr>
          <a:xfrm>
            <a:off x="8507413" y="965200"/>
            <a:ext cx="2257425" cy="3294063"/>
            <a:chExt cx="2256766" cy="3294120"/>
          </a:xfrm>
        </p:grpSpPr>
        <p:pic>
          <p:nvPicPr>
            <p:cNvPr id="27657" name="图片 1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539382"/>
              <a:ext cx="2256766" cy="275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矩形 19"/>
            <p:cNvSpPr>
              <a:spLocks noChangeArrowheads="1"/>
            </p:cNvSpPr>
            <p:nvPr/>
          </p:nvSpPr>
          <p:spPr bwMode="auto">
            <a:xfrm>
              <a:off x="0" y="0"/>
              <a:ext cx="2256766" cy="539382"/>
            </a:xfrm>
            <a:prstGeom prst="rect">
              <a:avLst/>
            </a:prstGeom>
            <a:solidFill>
              <a:srgbClr val="E3BE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</p:grp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976564" y="4510088"/>
            <a:ext cx="2220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5775325" y="4510088"/>
            <a:ext cx="22209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8574089" y="4510088"/>
            <a:ext cx="2220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8691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grpSp>
        <p:nvGrpSpPr>
          <p:cNvPr id="28675" name="组合 4"/>
          <p:cNvGrpSpPr/>
          <p:nvPr/>
        </p:nvGrpSpPr>
        <p:grpSpPr>
          <a:xfrm>
            <a:off x="6630988" y="2601913"/>
            <a:ext cx="3670300" cy="1771650"/>
            <a:chExt cx="3671666" cy="1772529"/>
          </a:xfrm>
        </p:grpSpPr>
        <p:sp>
          <p:nvSpPr>
            <p:cNvPr id="28689" name="斜纹 3"/>
            <p:cNvSpPr>
              <a:spLocks noChangeArrowheads="1"/>
            </p:cNvSpPr>
            <p:nvPr/>
          </p:nvSpPr>
          <p:spPr bwMode="auto">
            <a:xfrm rot="10800000">
              <a:off x="0" y="0"/>
              <a:ext cx="1772529" cy="1772529"/>
            </a:xfrm>
            <a:custGeom>
              <a:gdLst>
                <a:gd fmla="*/ 0 w 1772529" name="T0"/>
                <a:gd fmla="*/ 1163222 h 1772529" name="T1"/>
                <a:gd fmla="*/ 1163222 w 1772529" name="T2"/>
                <a:gd fmla="*/ 0 h 1772529" name="T3"/>
                <a:gd fmla="*/ 1772529 w 1772529" name="T4"/>
                <a:gd fmla="*/ 0 h 1772529" name="T5"/>
                <a:gd fmla="*/ 0 w 1772529" name="T6"/>
                <a:gd fmla="*/ 1772529 h 1772529" name="T7"/>
                <a:gd fmla="*/ 0 w 1772529" name="T8"/>
                <a:gd fmla="*/ 1163222 h 17725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72529" w="1772529">
                  <a:moveTo>
                    <a:pt x="0" y="1163222"/>
                  </a:moveTo>
                  <a:lnTo>
                    <a:pt x="1163222" y="0"/>
                  </a:lnTo>
                  <a:lnTo>
                    <a:pt x="1772529" y="0"/>
                  </a:lnTo>
                  <a:lnTo>
                    <a:pt x="0" y="1772529"/>
                  </a:lnTo>
                  <a:lnTo>
                    <a:pt x="0" y="1163222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690" name="斜纹 6"/>
            <p:cNvSpPr>
              <a:spLocks noChangeArrowheads="1"/>
            </p:cNvSpPr>
            <p:nvPr/>
          </p:nvSpPr>
          <p:spPr bwMode="auto">
            <a:xfrm rot="-5400000">
              <a:off x="1899135" y="0"/>
              <a:ext cx="1772529" cy="1772529"/>
            </a:xfrm>
            <a:custGeom>
              <a:gdLst>
                <a:gd fmla="*/ 0 w 1772529" name="T0"/>
                <a:gd fmla="*/ 1163222 h 1772529" name="T1"/>
                <a:gd fmla="*/ 1163222 w 1772529" name="T2"/>
                <a:gd fmla="*/ 0 h 1772529" name="T3"/>
                <a:gd fmla="*/ 1772529 w 1772529" name="T4"/>
                <a:gd fmla="*/ 0 h 1772529" name="T5"/>
                <a:gd fmla="*/ 0 w 1772529" name="T6"/>
                <a:gd fmla="*/ 1772529 h 1772529" name="T7"/>
                <a:gd fmla="*/ 0 w 1772529" name="T8"/>
                <a:gd fmla="*/ 1163222 h 17725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72529" w="1772529">
                  <a:moveTo>
                    <a:pt x="0" y="1163222"/>
                  </a:moveTo>
                  <a:lnTo>
                    <a:pt x="1163222" y="0"/>
                  </a:lnTo>
                  <a:lnTo>
                    <a:pt x="1772529" y="0"/>
                  </a:lnTo>
                  <a:lnTo>
                    <a:pt x="0" y="1772529"/>
                  </a:lnTo>
                  <a:lnTo>
                    <a:pt x="0" y="116322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8676" name="组合 8"/>
          <p:cNvGrpSpPr/>
          <p:nvPr/>
        </p:nvGrpSpPr>
        <p:grpSpPr>
          <a:xfrm rot="10800000">
            <a:off x="3113088" y="2601913"/>
            <a:ext cx="3670300" cy="1771650"/>
            <a:chExt cx="3671666" cy="1772529"/>
          </a:xfrm>
        </p:grpSpPr>
        <p:sp>
          <p:nvSpPr>
            <p:cNvPr id="28687" name="斜纹 9"/>
            <p:cNvSpPr>
              <a:spLocks noChangeArrowheads="1"/>
            </p:cNvSpPr>
            <p:nvPr/>
          </p:nvSpPr>
          <p:spPr bwMode="auto">
            <a:xfrm rot="10800000">
              <a:off x="0" y="0"/>
              <a:ext cx="1772529" cy="1772529"/>
            </a:xfrm>
            <a:custGeom>
              <a:gdLst>
                <a:gd fmla="*/ 0 w 1772529" name="T0"/>
                <a:gd fmla="*/ 1163222 h 1772529" name="T1"/>
                <a:gd fmla="*/ 1163222 w 1772529" name="T2"/>
                <a:gd fmla="*/ 0 h 1772529" name="T3"/>
                <a:gd fmla="*/ 1772529 w 1772529" name="T4"/>
                <a:gd fmla="*/ 0 h 1772529" name="T5"/>
                <a:gd fmla="*/ 0 w 1772529" name="T6"/>
                <a:gd fmla="*/ 1772529 h 1772529" name="T7"/>
                <a:gd fmla="*/ 0 w 1772529" name="T8"/>
                <a:gd fmla="*/ 1163222 h 17725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72529" w="1772529">
                  <a:moveTo>
                    <a:pt x="0" y="1163222"/>
                  </a:moveTo>
                  <a:lnTo>
                    <a:pt x="1163222" y="0"/>
                  </a:lnTo>
                  <a:lnTo>
                    <a:pt x="1772529" y="0"/>
                  </a:lnTo>
                  <a:lnTo>
                    <a:pt x="0" y="1772529"/>
                  </a:lnTo>
                  <a:lnTo>
                    <a:pt x="0" y="116322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688" name="斜纹 10"/>
            <p:cNvSpPr>
              <a:spLocks noChangeArrowheads="1"/>
            </p:cNvSpPr>
            <p:nvPr/>
          </p:nvSpPr>
          <p:spPr bwMode="auto">
            <a:xfrm rot="-5400000">
              <a:off x="1899135" y="0"/>
              <a:ext cx="1772529" cy="1772529"/>
            </a:xfrm>
            <a:custGeom>
              <a:gdLst>
                <a:gd fmla="*/ 0 w 1772529" name="T0"/>
                <a:gd fmla="*/ 1163222 h 1772529" name="T1"/>
                <a:gd fmla="*/ 1163222 w 1772529" name="T2"/>
                <a:gd fmla="*/ 0 h 1772529" name="T3"/>
                <a:gd fmla="*/ 1772529 w 1772529" name="T4"/>
                <a:gd fmla="*/ 0 h 1772529" name="T5"/>
                <a:gd fmla="*/ 0 w 1772529" name="T6"/>
                <a:gd fmla="*/ 1772529 h 1772529" name="T7"/>
                <a:gd fmla="*/ 0 w 1772529" name="T8"/>
                <a:gd fmla="*/ 1163222 h 17725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72529" w="1772529">
                  <a:moveTo>
                    <a:pt x="0" y="1163222"/>
                  </a:moveTo>
                  <a:lnTo>
                    <a:pt x="1163222" y="0"/>
                  </a:lnTo>
                  <a:lnTo>
                    <a:pt x="1772529" y="0"/>
                  </a:lnTo>
                  <a:lnTo>
                    <a:pt x="0" y="1772529"/>
                  </a:lnTo>
                  <a:lnTo>
                    <a:pt x="0" y="1163222"/>
                  </a:lnTo>
                  <a:close/>
                </a:path>
              </a:pathLst>
            </a:custGeom>
            <a:solidFill>
              <a:srgbClr val="E3BE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6224588" y="4743450"/>
            <a:ext cx="20605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28678" name="文本框 12"/>
          <p:cNvSpPr txBox="1">
            <a:spLocks noChangeArrowheads="1"/>
          </p:cNvSpPr>
          <p:nvPr/>
        </p:nvSpPr>
        <p:spPr bwMode="auto">
          <a:xfrm>
            <a:off x="6224589" y="4373563"/>
            <a:ext cx="1957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9270999" y="4773613"/>
            <a:ext cx="206216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28680" name="文本框 14"/>
          <p:cNvSpPr txBox="1">
            <a:spLocks noChangeArrowheads="1"/>
          </p:cNvSpPr>
          <p:nvPr/>
        </p:nvSpPr>
        <p:spPr bwMode="auto">
          <a:xfrm>
            <a:off x="9270999" y="4403725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2824163" y="1554163"/>
            <a:ext cx="20605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28682" name="文本框 16"/>
          <p:cNvSpPr txBox="1">
            <a:spLocks noChangeArrowheads="1"/>
          </p:cNvSpPr>
          <p:nvPr/>
        </p:nvSpPr>
        <p:spPr bwMode="auto">
          <a:xfrm>
            <a:off x="2824164" y="1184275"/>
            <a:ext cx="1957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5732462" y="1554163"/>
            <a:ext cx="20605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28684" name="文本框 18"/>
          <p:cNvSpPr txBox="1">
            <a:spLocks noChangeArrowheads="1"/>
          </p:cNvSpPr>
          <p:nvPr/>
        </p:nvSpPr>
        <p:spPr bwMode="auto">
          <a:xfrm>
            <a:off x="5732464" y="1184275"/>
            <a:ext cx="1957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28685" name="文本框 19"/>
          <p:cNvSpPr txBox="1">
            <a:spLocks noChangeArrowheads="1"/>
          </p:cNvSpPr>
          <p:nvPr/>
        </p:nvSpPr>
        <p:spPr bwMode="auto">
          <a:xfrm>
            <a:off x="4568825" y="4403725"/>
            <a:ext cx="885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8686" name="文本框 20"/>
          <p:cNvSpPr txBox="1">
            <a:spLocks noChangeArrowheads="1"/>
          </p:cNvSpPr>
          <p:nvPr/>
        </p:nvSpPr>
        <p:spPr bwMode="auto">
          <a:xfrm>
            <a:off x="8086724" y="2092325"/>
            <a:ext cx="885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9716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cxnSp>
        <p:nvCxnSpPr>
          <p:cNvPr id="29699" name="直接连接符 4"/>
          <p:cNvCxnSpPr>
            <a:cxnSpLocks noChangeShapeType="1"/>
          </p:cNvCxnSpPr>
          <p:nvPr/>
        </p:nvCxnSpPr>
        <p:spPr bwMode="auto">
          <a:xfrm>
            <a:off x="2968625" y="3390900"/>
            <a:ext cx="78628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9700" name="菱形 6"/>
          <p:cNvSpPr>
            <a:spLocks noChangeArrowheads="1"/>
          </p:cNvSpPr>
          <p:nvPr/>
        </p:nvSpPr>
        <p:spPr bwMode="auto">
          <a:xfrm>
            <a:off x="3752850" y="3298825"/>
            <a:ext cx="184150" cy="182563"/>
          </a:xfrm>
          <a:prstGeom prst="diamond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9701" name="菱形 8"/>
          <p:cNvSpPr>
            <a:spLocks noChangeArrowheads="1"/>
          </p:cNvSpPr>
          <p:nvPr/>
        </p:nvSpPr>
        <p:spPr bwMode="auto">
          <a:xfrm>
            <a:off x="5832475" y="3298825"/>
            <a:ext cx="182563" cy="182563"/>
          </a:xfrm>
          <a:prstGeom prst="diamond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9702" name="菱形 9"/>
          <p:cNvSpPr>
            <a:spLocks noChangeArrowheads="1"/>
          </p:cNvSpPr>
          <p:nvPr/>
        </p:nvSpPr>
        <p:spPr bwMode="auto">
          <a:xfrm>
            <a:off x="7910513" y="3298825"/>
            <a:ext cx="182562" cy="182563"/>
          </a:xfrm>
          <a:prstGeom prst="diamond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9703" name="菱形 10"/>
          <p:cNvSpPr>
            <a:spLocks noChangeArrowheads="1"/>
          </p:cNvSpPr>
          <p:nvPr/>
        </p:nvSpPr>
        <p:spPr bwMode="auto">
          <a:xfrm>
            <a:off x="9988550" y="3298825"/>
            <a:ext cx="182563" cy="182563"/>
          </a:xfrm>
          <a:prstGeom prst="diamond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9704" name="泪滴形 11"/>
          <p:cNvSpPr>
            <a:spLocks noChangeArrowheads="1"/>
          </p:cNvSpPr>
          <p:nvPr/>
        </p:nvSpPr>
        <p:spPr bwMode="auto">
          <a:xfrm rot="8090010">
            <a:off x="3130550" y="1430338"/>
            <a:ext cx="1428750" cy="1428750"/>
          </a:xfrm>
          <a:custGeom>
            <a:gdLst>
              <a:gd fmla="*/ 0 w 1428609" name="T0"/>
              <a:gd fmla="*/ 714589 h 1428609" name="T1"/>
              <a:gd fmla="*/ 714589 w 1428609" name="T2"/>
              <a:gd fmla="*/ 0 h 1428609" name="T3"/>
              <a:gd fmla="*/ 1429173 w 1428609" name="T4"/>
              <a:gd fmla="*/ 0 h 1428609" name="T5"/>
              <a:gd fmla="*/ 1429173 w 1428609" name="T6"/>
              <a:gd fmla="*/ 714589 h 1428609" name="T7"/>
              <a:gd fmla="*/ 714587 w 1428609" name="T8"/>
              <a:gd fmla="*/ 1429174 h 1428609" name="T9"/>
              <a:gd fmla="*/ -1 w 1428609" name="T10"/>
              <a:gd fmla="*/ 714589 h 1428609" name="T11"/>
              <a:gd fmla="*/ 0 w 1428609" name="T12"/>
              <a:gd fmla="*/ 714589 h 142860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428609" w="1428609">
                <a:moveTo>
                  <a:pt x="0" y="714305"/>
                </a:moveTo>
                <a:cubicBezTo>
                  <a:pt x="0" y="319805"/>
                  <a:pt x="319805" y="0"/>
                  <a:pt x="714305" y="0"/>
                </a:cubicBezTo>
                <a:lnTo>
                  <a:pt x="1428609" y="0"/>
                </a:lnTo>
                <a:lnTo>
                  <a:pt x="1428609" y="714305"/>
                </a:lnTo>
                <a:cubicBezTo>
                  <a:pt x="1428609" y="1108805"/>
                  <a:pt x="1108804" y="1428610"/>
                  <a:pt x="714304" y="1428610"/>
                </a:cubicBezTo>
                <a:cubicBezTo>
                  <a:pt x="319804" y="1428610"/>
                  <a:pt x="-1" y="1108805"/>
                  <a:pt x="-1" y="714305"/>
                </a:cubicBezTo>
                <a:lnTo>
                  <a:pt x="0" y="714305"/>
                </a:lnTo>
                <a:close/>
              </a:path>
            </a:pathLst>
          </a:cu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5" name="泪滴形 12"/>
          <p:cNvSpPr>
            <a:spLocks noChangeArrowheads="1"/>
          </p:cNvSpPr>
          <p:nvPr/>
        </p:nvSpPr>
        <p:spPr bwMode="auto">
          <a:xfrm rot="8090010">
            <a:off x="7286625" y="1422400"/>
            <a:ext cx="1428750" cy="1428750"/>
          </a:xfrm>
          <a:custGeom>
            <a:gdLst>
              <a:gd fmla="*/ 0 w 1428609" name="T0"/>
              <a:gd fmla="*/ 714589 h 1428609" name="T1"/>
              <a:gd fmla="*/ 714589 w 1428609" name="T2"/>
              <a:gd fmla="*/ 0 h 1428609" name="T3"/>
              <a:gd fmla="*/ 1429173 w 1428609" name="T4"/>
              <a:gd fmla="*/ 0 h 1428609" name="T5"/>
              <a:gd fmla="*/ 1429173 w 1428609" name="T6"/>
              <a:gd fmla="*/ 714589 h 1428609" name="T7"/>
              <a:gd fmla="*/ 714587 w 1428609" name="T8"/>
              <a:gd fmla="*/ 1429174 h 1428609" name="T9"/>
              <a:gd fmla="*/ -1 w 1428609" name="T10"/>
              <a:gd fmla="*/ 714589 h 1428609" name="T11"/>
              <a:gd fmla="*/ 0 w 1428609" name="T12"/>
              <a:gd fmla="*/ 714589 h 142860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428609" w="1428609">
                <a:moveTo>
                  <a:pt x="0" y="714305"/>
                </a:moveTo>
                <a:cubicBezTo>
                  <a:pt x="0" y="319805"/>
                  <a:pt x="319805" y="0"/>
                  <a:pt x="714305" y="0"/>
                </a:cubicBezTo>
                <a:lnTo>
                  <a:pt x="1428609" y="0"/>
                </a:lnTo>
                <a:lnTo>
                  <a:pt x="1428609" y="714305"/>
                </a:lnTo>
                <a:cubicBezTo>
                  <a:pt x="1428609" y="1108805"/>
                  <a:pt x="1108804" y="1428610"/>
                  <a:pt x="714304" y="1428610"/>
                </a:cubicBezTo>
                <a:cubicBezTo>
                  <a:pt x="319804" y="1428610"/>
                  <a:pt x="-1" y="1108805"/>
                  <a:pt x="-1" y="714305"/>
                </a:cubicBezTo>
                <a:lnTo>
                  <a:pt x="0" y="714305"/>
                </a:lnTo>
                <a:close/>
              </a:path>
            </a:pathLst>
          </a:cu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6" name="泪滴形 13"/>
          <p:cNvSpPr>
            <a:spLocks noChangeArrowheads="1"/>
          </p:cNvSpPr>
          <p:nvPr/>
        </p:nvSpPr>
        <p:spPr bwMode="auto">
          <a:xfrm rot="-2928437">
            <a:off x="5268913" y="3867150"/>
            <a:ext cx="1428750" cy="1428750"/>
          </a:xfrm>
          <a:custGeom>
            <a:gdLst>
              <a:gd fmla="*/ 0 w 1428609" name="T0"/>
              <a:gd fmla="*/ 714589 h 1428609" name="T1"/>
              <a:gd fmla="*/ 714589 w 1428609" name="T2"/>
              <a:gd fmla="*/ 0 h 1428609" name="T3"/>
              <a:gd fmla="*/ 1429173 w 1428609" name="T4"/>
              <a:gd fmla="*/ 0 h 1428609" name="T5"/>
              <a:gd fmla="*/ 1429173 w 1428609" name="T6"/>
              <a:gd fmla="*/ 714589 h 1428609" name="T7"/>
              <a:gd fmla="*/ 714587 w 1428609" name="T8"/>
              <a:gd fmla="*/ 1429174 h 1428609" name="T9"/>
              <a:gd fmla="*/ -1 w 1428609" name="T10"/>
              <a:gd fmla="*/ 714589 h 1428609" name="T11"/>
              <a:gd fmla="*/ 0 w 1428609" name="T12"/>
              <a:gd fmla="*/ 714589 h 142860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428609" w="1428609">
                <a:moveTo>
                  <a:pt x="0" y="714305"/>
                </a:moveTo>
                <a:cubicBezTo>
                  <a:pt x="0" y="319805"/>
                  <a:pt x="319805" y="0"/>
                  <a:pt x="714305" y="0"/>
                </a:cubicBezTo>
                <a:lnTo>
                  <a:pt x="1428609" y="0"/>
                </a:lnTo>
                <a:lnTo>
                  <a:pt x="1428609" y="714305"/>
                </a:lnTo>
                <a:cubicBezTo>
                  <a:pt x="1428609" y="1108805"/>
                  <a:pt x="1108804" y="1428610"/>
                  <a:pt x="714304" y="1428610"/>
                </a:cubicBezTo>
                <a:cubicBezTo>
                  <a:pt x="319804" y="1428610"/>
                  <a:pt x="-1" y="1108805"/>
                  <a:pt x="-1" y="714305"/>
                </a:cubicBezTo>
                <a:lnTo>
                  <a:pt x="0" y="714305"/>
                </a:lnTo>
                <a:close/>
              </a:path>
            </a:pathLst>
          </a:cu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7" name="泪滴形 14"/>
          <p:cNvSpPr>
            <a:spLocks noChangeArrowheads="1"/>
          </p:cNvSpPr>
          <p:nvPr/>
        </p:nvSpPr>
        <p:spPr bwMode="auto">
          <a:xfrm rot="-2928437">
            <a:off x="9456738" y="3867150"/>
            <a:ext cx="1428750" cy="1428750"/>
          </a:xfrm>
          <a:custGeom>
            <a:gdLst>
              <a:gd fmla="*/ 0 w 1428609" name="T0"/>
              <a:gd fmla="*/ 714589 h 1428609" name="T1"/>
              <a:gd fmla="*/ 714589 w 1428609" name="T2"/>
              <a:gd fmla="*/ 0 h 1428609" name="T3"/>
              <a:gd fmla="*/ 1429173 w 1428609" name="T4"/>
              <a:gd fmla="*/ 0 h 1428609" name="T5"/>
              <a:gd fmla="*/ 1429173 w 1428609" name="T6"/>
              <a:gd fmla="*/ 714589 h 1428609" name="T7"/>
              <a:gd fmla="*/ 714587 w 1428609" name="T8"/>
              <a:gd fmla="*/ 1429174 h 1428609" name="T9"/>
              <a:gd fmla="*/ -1 w 1428609" name="T10"/>
              <a:gd fmla="*/ 714589 h 1428609" name="T11"/>
              <a:gd fmla="*/ 0 w 1428609" name="T12"/>
              <a:gd fmla="*/ 714589 h 142860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428609" w="1428609">
                <a:moveTo>
                  <a:pt x="0" y="714305"/>
                </a:moveTo>
                <a:cubicBezTo>
                  <a:pt x="0" y="319805"/>
                  <a:pt x="319805" y="0"/>
                  <a:pt x="714305" y="0"/>
                </a:cubicBezTo>
                <a:lnTo>
                  <a:pt x="1428609" y="0"/>
                </a:lnTo>
                <a:lnTo>
                  <a:pt x="1428609" y="714305"/>
                </a:lnTo>
                <a:cubicBezTo>
                  <a:pt x="1428609" y="1108805"/>
                  <a:pt x="1108804" y="1428610"/>
                  <a:pt x="714304" y="1428610"/>
                </a:cubicBezTo>
                <a:cubicBezTo>
                  <a:pt x="319804" y="1428610"/>
                  <a:pt x="-1" y="1108805"/>
                  <a:pt x="-1" y="714305"/>
                </a:cubicBezTo>
                <a:lnTo>
                  <a:pt x="0" y="714305"/>
                </a:lnTo>
                <a:close/>
              </a:path>
            </a:pathLst>
          </a:cu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8" name="文本框 15"/>
          <p:cNvSpPr txBox="1">
            <a:spLocks noChangeArrowheads="1"/>
          </p:cNvSpPr>
          <p:nvPr/>
        </p:nvSpPr>
        <p:spPr bwMode="auto">
          <a:xfrm>
            <a:off x="5603875" y="2852738"/>
            <a:ext cx="758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29709" name="文本框 16"/>
          <p:cNvSpPr txBox="1">
            <a:spLocks noChangeArrowheads="1"/>
          </p:cNvSpPr>
          <p:nvPr/>
        </p:nvSpPr>
        <p:spPr bwMode="auto">
          <a:xfrm>
            <a:off x="7688264" y="3525838"/>
            <a:ext cx="758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29710" name="文本框 17"/>
          <p:cNvSpPr txBox="1">
            <a:spLocks noChangeArrowheads="1"/>
          </p:cNvSpPr>
          <p:nvPr/>
        </p:nvSpPr>
        <p:spPr bwMode="auto">
          <a:xfrm>
            <a:off x="9737724" y="2847975"/>
            <a:ext cx="758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29711" name="文本框 18"/>
          <p:cNvSpPr txBox="1">
            <a:spLocks noChangeArrowheads="1"/>
          </p:cNvSpPr>
          <p:nvPr/>
        </p:nvSpPr>
        <p:spPr bwMode="auto">
          <a:xfrm>
            <a:off x="3522663" y="3532188"/>
            <a:ext cx="758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pic>
        <p:nvPicPr>
          <p:cNvPr id="29712" name="图片 2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94088" y="1852613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图片 2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72375" y="1722438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图片 2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766300" y="4210050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图片 3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41963" y="4086225"/>
            <a:ext cx="8207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2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30733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sp>
        <p:nvSpPr>
          <p:cNvPr id="30723" name="等腰三角形 3"/>
          <p:cNvSpPr>
            <a:spLocks noChangeArrowheads="1"/>
          </p:cNvSpPr>
          <p:nvPr/>
        </p:nvSpPr>
        <p:spPr bwMode="auto">
          <a:xfrm>
            <a:off x="5553075" y="2932113"/>
            <a:ext cx="2644775" cy="1519237"/>
          </a:xfrm>
          <a:prstGeom prst="triangle">
            <a:avLst>
              <a:gd fmla="val 50000" name="adj"/>
            </a:avLst>
          </a:prstGeom>
          <a:solidFill>
            <a:srgbClr val="C55A1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30724" name="等腰三角形 6"/>
          <p:cNvSpPr>
            <a:spLocks noChangeArrowheads="1"/>
          </p:cNvSpPr>
          <p:nvPr/>
        </p:nvSpPr>
        <p:spPr bwMode="auto">
          <a:xfrm rot="10800000">
            <a:off x="3746500" y="2932113"/>
            <a:ext cx="2644775" cy="1519237"/>
          </a:xfrm>
          <a:prstGeom prst="triangle">
            <a:avLst>
              <a:gd fmla="val 50000" name="adj"/>
            </a:avLst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30725" name="等腰三角形 8"/>
          <p:cNvSpPr>
            <a:spLocks noChangeArrowheads="1"/>
          </p:cNvSpPr>
          <p:nvPr/>
        </p:nvSpPr>
        <p:spPr bwMode="auto">
          <a:xfrm rot="10800000">
            <a:off x="7229475" y="2932113"/>
            <a:ext cx="2644775" cy="1519237"/>
          </a:xfrm>
          <a:prstGeom prst="triangle">
            <a:avLst>
              <a:gd fmla="val 50000" name="adj"/>
            </a:avLst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30726" name="等腰三角形 9"/>
          <p:cNvSpPr>
            <a:spLocks noChangeArrowheads="1"/>
          </p:cNvSpPr>
          <p:nvPr/>
        </p:nvSpPr>
        <p:spPr bwMode="auto">
          <a:xfrm>
            <a:off x="5553075" y="1117600"/>
            <a:ext cx="2644775" cy="1519238"/>
          </a:xfrm>
          <a:prstGeom prst="triangle">
            <a:avLst>
              <a:gd fmla="val 50000" name="adj"/>
            </a:avLst>
          </a:prstGeom>
          <a:solidFill>
            <a:srgbClr val="C55A1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30727" name="文本框 4"/>
          <p:cNvSpPr txBox="1">
            <a:spLocks noChangeArrowheads="1"/>
          </p:cNvSpPr>
          <p:nvPr/>
        </p:nvSpPr>
        <p:spPr bwMode="auto">
          <a:xfrm>
            <a:off x="6391275" y="1760538"/>
            <a:ext cx="132238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b="1" lang="en-US" sz="3200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30728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32800" y="3063875"/>
            <a:ext cx="6270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1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45038" y="32083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1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29400" y="3695700"/>
            <a:ext cx="4937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3746500" y="5245100"/>
            <a:ext cx="7223125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30732" name="文本框 15"/>
          <p:cNvSpPr txBox="1">
            <a:spLocks noChangeArrowheads="1"/>
          </p:cNvSpPr>
          <p:nvPr/>
        </p:nvSpPr>
        <p:spPr bwMode="auto">
          <a:xfrm>
            <a:off x="3783013" y="4829175"/>
            <a:ext cx="1957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6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31766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7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grpSp>
        <p:nvGrpSpPr>
          <p:cNvPr id="31747" name="组合 4"/>
          <p:cNvGrpSpPr/>
          <p:nvPr/>
        </p:nvGrpSpPr>
        <p:grpSpPr>
          <a:xfrm>
            <a:off x="4932363" y="2982913"/>
            <a:ext cx="3705225" cy="3703637"/>
            <a:chExt cx="2799473" cy="2799472"/>
          </a:xfrm>
        </p:grpSpPr>
        <p:sp>
          <p:nvSpPr>
            <p:cNvPr id="31763" name="空心弧 3"/>
            <p:cNvSpPr>
              <a:spLocks noChangeArrowheads="1"/>
            </p:cNvSpPr>
            <p:nvPr/>
          </p:nvSpPr>
          <p:spPr bwMode="auto">
            <a:xfrm rot="-2637499">
              <a:off x="2" y="1"/>
              <a:ext cx="2799471" cy="2799471"/>
            </a:xfrm>
            <a:custGeom>
              <a:gdLst>
                <a:gd fmla="*/ 1286847 w 2799471" name="T0"/>
                <a:gd fmla="*/ 4560 h 2799471" name="T1"/>
                <a:gd fmla="*/ 2364519 w 2799471" name="T2"/>
                <a:gd fmla="*/ 385609 h 2799471" name="T3"/>
                <a:gd fmla="*/ 2798804 w 2799471" name="T4"/>
                <a:gd fmla="*/ 1442951 h 2799471" name="T5"/>
                <a:gd fmla="*/ 2310613 w 2799471" name="T6"/>
                <a:gd fmla="*/ 1427871 h 2799471" name="T7"/>
                <a:gd fmla="*/ 2027867 w 2799471" name="T8"/>
                <a:gd fmla="*/ 739478 h 2799471" name="T9"/>
                <a:gd fmla="*/ 1326238 w 2799471" name="T10"/>
                <a:gd fmla="*/ 491392 h 2799471" name="T11"/>
                <a:gd fmla="*/ 1286847 w 2799471" name="T12"/>
                <a:gd fmla="*/ 4560 h 279947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799471" w="2799471">
                  <a:moveTo>
                    <a:pt x="1286847" y="4560"/>
                  </a:moveTo>
                  <a:cubicBezTo>
                    <a:pt x="1683929" y="-27569"/>
                    <a:pt x="2075888" y="111022"/>
                    <a:pt x="2364519" y="385609"/>
                  </a:cubicBezTo>
                  <a:cubicBezTo>
                    <a:pt x="2653150" y="660196"/>
                    <a:pt x="2811104" y="1044762"/>
                    <a:pt x="2798804" y="1442951"/>
                  </a:cubicBezTo>
                  <a:lnTo>
                    <a:pt x="2310613" y="1427871"/>
                  </a:lnTo>
                  <a:cubicBezTo>
                    <a:pt x="2318621" y="1168626"/>
                    <a:pt x="2215783" y="918251"/>
                    <a:pt x="2027867" y="739478"/>
                  </a:cubicBezTo>
                  <a:cubicBezTo>
                    <a:pt x="1839951" y="560705"/>
                    <a:pt x="1584762" y="470474"/>
                    <a:pt x="1326238" y="491392"/>
                  </a:cubicBezTo>
                  <a:lnTo>
                    <a:pt x="1286847" y="4560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4" name="空心弧 6"/>
            <p:cNvSpPr>
              <a:spLocks noChangeArrowheads="1"/>
            </p:cNvSpPr>
            <p:nvPr/>
          </p:nvSpPr>
          <p:spPr bwMode="auto">
            <a:xfrm rot="-207352">
              <a:off x="1" y="1"/>
              <a:ext cx="2799471" cy="2799471"/>
            </a:xfrm>
            <a:custGeom>
              <a:gdLst>
                <a:gd fmla="*/ 2484564 w 2799471" name="T0"/>
                <a:gd fmla="*/ 515198 h 2799471" name="T1"/>
                <a:gd fmla="*/ 2798804 w 2799471" name="T2"/>
                <a:gd fmla="*/ 1442950 h 2799471" name="T3"/>
                <a:gd fmla="*/ 2310613 w 2799471" name="T4"/>
                <a:gd fmla="*/ 1427871 h 2799471" name="T5"/>
                <a:gd fmla="*/ 2106024 w 2799471" name="T6"/>
                <a:gd fmla="*/ 823849 h 2799471" name="T7"/>
                <a:gd fmla="*/ 2484564 w 2799471" name="T8"/>
                <a:gd fmla="*/ 515198 h 279947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99471" w="2799471">
                  <a:moveTo>
                    <a:pt x="2484564" y="515198"/>
                  </a:moveTo>
                  <a:cubicBezTo>
                    <a:pt x="2697629" y="776509"/>
                    <a:pt x="2809213" y="1105946"/>
                    <a:pt x="2798804" y="1442950"/>
                  </a:cubicBezTo>
                  <a:lnTo>
                    <a:pt x="2310613" y="1427871"/>
                  </a:lnTo>
                  <a:cubicBezTo>
                    <a:pt x="2317390" y="1208461"/>
                    <a:pt x="2244742" y="993978"/>
                    <a:pt x="2106024" y="823849"/>
                  </a:cubicBezTo>
                  <a:lnTo>
                    <a:pt x="2484564" y="515198"/>
                  </a:lnTo>
                  <a:close/>
                </a:path>
              </a:pathLst>
            </a:custGeom>
            <a:solidFill>
              <a:srgbClr val="E3BE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5" name="空心弧 8"/>
            <p:cNvSpPr>
              <a:spLocks noChangeArrowheads="1"/>
            </p:cNvSpPr>
            <p:nvPr/>
          </p:nvSpPr>
          <p:spPr bwMode="auto">
            <a:xfrm rot="-8385908">
              <a:off x="0" y="0"/>
              <a:ext cx="2799471" cy="2799471"/>
            </a:xfrm>
            <a:custGeom>
              <a:gdLst>
                <a:gd fmla="*/ 2443990 w 2799471" name="T0"/>
                <a:gd fmla="*/ 467645 h 2799471" name="T1"/>
                <a:gd fmla="*/ 2798804 w 2799471" name="T2"/>
                <a:gd fmla="*/ 1442950 h 2799471" name="T3"/>
                <a:gd fmla="*/ 2310613 w 2799471" name="T4"/>
                <a:gd fmla="*/ 1427871 h 2799471" name="T5"/>
                <a:gd fmla="*/ 2079608 w 2799471" name="T6"/>
                <a:gd fmla="*/ 792889 h 2799471" name="T7"/>
                <a:gd fmla="*/ 2443990 w 2799471" name="T8"/>
                <a:gd fmla="*/ 467645 h 279947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99471" w="2799471">
                  <a:moveTo>
                    <a:pt x="2443990" y="467645"/>
                  </a:moveTo>
                  <a:cubicBezTo>
                    <a:pt x="2682869" y="735269"/>
                    <a:pt x="2809879" y="1084393"/>
                    <a:pt x="2798804" y="1442950"/>
                  </a:cubicBezTo>
                  <a:lnTo>
                    <a:pt x="2310613" y="1427871"/>
                  </a:lnTo>
                  <a:cubicBezTo>
                    <a:pt x="2317824" y="1194429"/>
                    <a:pt x="2235132" y="967128"/>
                    <a:pt x="2079608" y="792889"/>
                  </a:cubicBezTo>
                  <a:lnTo>
                    <a:pt x="2443990" y="467645"/>
                  </a:lnTo>
                  <a:close/>
                </a:path>
              </a:pathLst>
            </a:custGeom>
            <a:solidFill>
              <a:srgbClr val="E3BE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748" name="组合 34"/>
          <p:cNvGrpSpPr/>
          <p:nvPr/>
        </p:nvGrpSpPr>
        <p:grpSpPr>
          <a:xfrm>
            <a:off x="5880100" y="4010025"/>
            <a:ext cx="1787525" cy="884238"/>
            <a:chExt cx="1786597" cy="885593"/>
          </a:xfrm>
        </p:grpSpPr>
        <p:cxnSp>
          <p:nvCxnSpPr>
            <p:cNvPr id="31760" name="直接连接符 10"/>
            <p:cNvCxnSpPr>
              <a:cxnSpLocks noChangeShapeType="1"/>
            </p:cNvCxnSpPr>
            <p:nvPr/>
          </p:nvCxnSpPr>
          <p:spPr bwMode="auto">
            <a:xfrm>
              <a:off x="0" y="0"/>
              <a:ext cx="895882" cy="825012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31761" name="直接连接符 12"/>
            <p:cNvCxnSpPr>
              <a:cxnSpLocks noChangeShapeType="1"/>
            </p:cNvCxnSpPr>
            <p:nvPr/>
          </p:nvCxnSpPr>
          <p:spPr bwMode="auto">
            <a:xfrm flipH="1">
              <a:off x="904508" y="0"/>
              <a:ext cx="882089" cy="825012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31762" name="椭圆 16"/>
            <p:cNvSpPr>
              <a:spLocks noChangeArrowheads="1"/>
            </p:cNvSpPr>
            <p:nvPr/>
          </p:nvSpPr>
          <p:spPr bwMode="auto">
            <a:xfrm>
              <a:off x="843924" y="773052"/>
              <a:ext cx="112541" cy="112541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1749" name="组合 33"/>
          <p:cNvGrpSpPr/>
          <p:nvPr/>
        </p:nvGrpSpPr>
        <p:grpSpPr>
          <a:xfrm>
            <a:off x="6134100" y="2216150"/>
            <a:ext cx="1138238" cy="781050"/>
            <a:chExt cx="1139483" cy="782473"/>
          </a:xfrm>
        </p:grpSpPr>
        <p:cxnSp>
          <p:nvCxnSpPr>
            <p:cNvPr id="31758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590706" y="8619"/>
              <a:ext cx="0" cy="773854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31759" name="直接连接符 21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1139483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31750" name="文本框 23"/>
          <p:cNvSpPr txBox="1">
            <a:spLocks noChangeArrowheads="1"/>
          </p:cNvSpPr>
          <p:nvPr/>
        </p:nvSpPr>
        <p:spPr bwMode="auto">
          <a:xfrm>
            <a:off x="5978525" y="4994275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8982074" y="3992563"/>
            <a:ext cx="206216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1752" name="文本框 26"/>
          <p:cNvSpPr txBox="1">
            <a:spLocks noChangeArrowheads="1"/>
          </p:cNvSpPr>
          <p:nvPr/>
        </p:nvSpPr>
        <p:spPr bwMode="auto">
          <a:xfrm>
            <a:off x="8982074" y="3622675"/>
            <a:ext cx="19589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2784475" y="3992563"/>
            <a:ext cx="20605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1754" name="文本框 28"/>
          <p:cNvSpPr txBox="1">
            <a:spLocks noChangeArrowheads="1"/>
          </p:cNvSpPr>
          <p:nvPr/>
        </p:nvSpPr>
        <p:spPr bwMode="auto">
          <a:xfrm>
            <a:off x="2784475" y="3622675"/>
            <a:ext cx="1957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3821112" y="5461000"/>
            <a:ext cx="7223125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31756" name="TextBox 10"/>
          <p:cNvSpPr txBox="1">
            <a:spLocks noChangeArrowheads="1"/>
          </p:cNvSpPr>
          <p:nvPr/>
        </p:nvSpPr>
        <p:spPr bwMode="auto">
          <a:xfrm>
            <a:off x="5745164" y="1319213"/>
            <a:ext cx="20621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31757" name="文本框 31"/>
          <p:cNvSpPr txBox="1">
            <a:spLocks noChangeArrowheads="1"/>
          </p:cNvSpPr>
          <p:nvPr/>
        </p:nvSpPr>
        <p:spPr bwMode="auto">
          <a:xfrm>
            <a:off x="5745164" y="949325"/>
            <a:ext cx="1957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xmlns:p14="http://schemas.microsoft.com/office/powerpoint/2010/main" val="137631930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组合 9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18455" name="图片 1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文本框 1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sp>
        <p:nvSpPr>
          <p:cNvPr id="18435" name="任意多边形 13"/>
          <p:cNvSpPr>
            <a:spLocks noChangeArrowheads="1"/>
          </p:cNvSpPr>
          <p:nvPr/>
        </p:nvSpPr>
        <p:spPr bwMode="auto">
          <a:xfrm>
            <a:off x="4968875" y="1884363"/>
            <a:ext cx="1739900" cy="903287"/>
          </a:xfrm>
          <a:custGeom>
            <a:gdLst>
              <a:gd fmla="*/ 0 w 1740277" name="T0"/>
              <a:gd fmla="*/ 0 h 903482" name="T1"/>
              <a:gd fmla="*/ 1348967 w 1740277" name="T2"/>
              <a:gd fmla="*/ 0 h 903482" name="T3"/>
              <a:gd fmla="*/ 1738769 w 1740277" name="T4"/>
              <a:gd fmla="*/ 451353 h 903482" name="T5"/>
              <a:gd fmla="*/ 1348967 w 1740277" name="T6"/>
              <a:gd fmla="*/ 902702 h 903482" name="T7"/>
              <a:gd fmla="*/ 0 w 1740277" name="T8"/>
              <a:gd fmla="*/ 902702 h 903482" name="T9"/>
              <a:gd fmla="*/ 389805 w 1740277" name="T10"/>
              <a:gd fmla="*/ 451353 h 903482" name="T11"/>
              <a:gd fmla="*/ 0 w 1740277" name="T12"/>
              <a:gd fmla="*/ 0 h 90348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903482" w="1740275">
                <a:moveTo>
                  <a:pt x="0" y="0"/>
                </a:moveTo>
                <a:lnTo>
                  <a:pt x="1350135" y="0"/>
                </a:lnTo>
                <a:lnTo>
                  <a:pt x="1740277" y="451741"/>
                </a:lnTo>
                <a:lnTo>
                  <a:pt x="1350135" y="903482"/>
                </a:lnTo>
                <a:lnTo>
                  <a:pt x="0" y="903482"/>
                </a:lnTo>
                <a:lnTo>
                  <a:pt x="390142" y="451741"/>
                </a:lnTo>
                <a:lnTo>
                  <a:pt x="0" y="0"/>
                </a:lnTo>
                <a:close/>
              </a:path>
            </a:pathLst>
          </a:cu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36" name="任意多边形 14"/>
          <p:cNvSpPr>
            <a:spLocks noChangeArrowheads="1"/>
          </p:cNvSpPr>
          <p:nvPr/>
        </p:nvSpPr>
        <p:spPr bwMode="auto">
          <a:xfrm>
            <a:off x="6810375" y="1884363"/>
            <a:ext cx="1739900" cy="903287"/>
          </a:xfrm>
          <a:custGeom>
            <a:gdLst>
              <a:gd fmla="*/ 0 w 1740277" name="T0"/>
              <a:gd fmla="*/ 0 h 903482" name="T1"/>
              <a:gd fmla="*/ 1348967 w 1740277" name="T2"/>
              <a:gd fmla="*/ 0 h 903482" name="T3"/>
              <a:gd fmla="*/ 1738769 w 1740277" name="T4"/>
              <a:gd fmla="*/ 451353 h 903482" name="T5"/>
              <a:gd fmla="*/ 1348967 w 1740277" name="T6"/>
              <a:gd fmla="*/ 902702 h 903482" name="T7"/>
              <a:gd fmla="*/ 0 w 1740277" name="T8"/>
              <a:gd fmla="*/ 902702 h 903482" name="T9"/>
              <a:gd fmla="*/ 389805 w 1740277" name="T10"/>
              <a:gd fmla="*/ 451353 h 903482" name="T11"/>
              <a:gd fmla="*/ 0 w 1740277" name="T12"/>
              <a:gd fmla="*/ 0 h 90348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903482" w="1740275">
                <a:moveTo>
                  <a:pt x="0" y="0"/>
                </a:moveTo>
                <a:lnTo>
                  <a:pt x="1350135" y="0"/>
                </a:lnTo>
                <a:lnTo>
                  <a:pt x="1740277" y="451741"/>
                </a:lnTo>
                <a:lnTo>
                  <a:pt x="1350135" y="903482"/>
                </a:lnTo>
                <a:lnTo>
                  <a:pt x="0" y="903482"/>
                </a:lnTo>
                <a:lnTo>
                  <a:pt x="390142" y="451741"/>
                </a:lnTo>
                <a:lnTo>
                  <a:pt x="0" y="0"/>
                </a:lnTo>
                <a:close/>
              </a:path>
            </a:pathLst>
          </a:cu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37" name="任意多边形 15"/>
          <p:cNvSpPr>
            <a:spLocks noChangeArrowheads="1"/>
          </p:cNvSpPr>
          <p:nvPr/>
        </p:nvSpPr>
        <p:spPr bwMode="auto">
          <a:xfrm>
            <a:off x="3127375" y="1884363"/>
            <a:ext cx="1739900" cy="903287"/>
          </a:xfrm>
          <a:custGeom>
            <a:gdLst>
              <a:gd fmla="*/ 0 w 1740277" name="T0"/>
              <a:gd fmla="*/ 0 h 903482" name="T1"/>
              <a:gd fmla="*/ 1348967 w 1740277" name="T2"/>
              <a:gd fmla="*/ 0 h 903482" name="T3"/>
              <a:gd fmla="*/ 1738769 w 1740277" name="T4"/>
              <a:gd fmla="*/ 451353 h 903482" name="T5"/>
              <a:gd fmla="*/ 1348967 w 1740277" name="T6"/>
              <a:gd fmla="*/ 902702 h 903482" name="T7"/>
              <a:gd fmla="*/ 0 w 1740277" name="T8"/>
              <a:gd fmla="*/ 902702 h 903482" name="T9"/>
              <a:gd fmla="*/ 389805 w 1740277" name="T10"/>
              <a:gd fmla="*/ 451353 h 903482" name="T11"/>
              <a:gd fmla="*/ 0 w 1740277" name="T12"/>
              <a:gd fmla="*/ 0 h 90348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903482" w="1740275">
                <a:moveTo>
                  <a:pt x="0" y="0"/>
                </a:moveTo>
                <a:lnTo>
                  <a:pt x="1350135" y="0"/>
                </a:lnTo>
                <a:lnTo>
                  <a:pt x="1740277" y="451741"/>
                </a:lnTo>
                <a:lnTo>
                  <a:pt x="1350135" y="903482"/>
                </a:lnTo>
                <a:lnTo>
                  <a:pt x="0" y="903482"/>
                </a:lnTo>
                <a:lnTo>
                  <a:pt x="390142" y="451741"/>
                </a:lnTo>
                <a:lnTo>
                  <a:pt x="0" y="0"/>
                </a:lnTo>
                <a:close/>
              </a:path>
            </a:pathLst>
          </a:cu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38" name="任意多边形 16"/>
          <p:cNvSpPr>
            <a:spLocks noChangeArrowheads="1"/>
          </p:cNvSpPr>
          <p:nvPr/>
        </p:nvSpPr>
        <p:spPr bwMode="auto">
          <a:xfrm>
            <a:off x="8653463" y="1884363"/>
            <a:ext cx="1739900" cy="903287"/>
          </a:xfrm>
          <a:custGeom>
            <a:gdLst>
              <a:gd fmla="*/ 0 w 1740277" name="T0"/>
              <a:gd fmla="*/ 0 h 903482" name="T1"/>
              <a:gd fmla="*/ 1348967 w 1740277" name="T2"/>
              <a:gd fmla="*/ 0 h 903482" name="T3"/>
              <a:gd fmla="*/ 1738769 w 1740277" name="T4"/>
              <a:gd fmla="*/ 451353 h 903482" name="T5"/>
              <a:gd fmla="*/ 1348967 w 1740277" name="T6"/>
              <a:gd fmla="*/ 902702 h 903482" name="T7"/>
              <a:gd fmla="*/ 0 w 1740277" name="T8"/>
              <a:gd fmla="*/ 902702 h 903482" name="T9"/>
              <a:gd fmla="*/ 389805 w 1740277" name="T10"/>
              <a:gd fmla="*/ 451353 h 903482" name="T11"/>
              <a:gd fmla="*/ 0 w 1740277" name="T12"/>
              <a:gd fmla="*/ 0 h 90348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903482" w="1740275">
                <a:moveTo>
                  <a:pt x="0" y="0"/>
                </a:moveTo>
                <a:lnTo>
                  <a:pt x="1350135" y="0"/>
                </a:lnTo>
                <a:lnTo>
                  <a:pt x="1740277" y="451741"/>
                </a:lnTo>
                <a:lnTo>
                  <a:pt x="1350135" y="903482"/>
                </a:lnTo>
                <a:lnTo>
                  <a:pt x="0" y="903482"/>
                </a:lnTo>
                <a:lnTo>
                  <a:pt x="390142" y="451741"/>
                </a:lnTo>
                <a:lnTo>
                  <a:pt x="0" y="0"/>
                </a:lnTo>
                <a:close/>
              </a:path>
            </a:pathLst>
          </a:cu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8439" name="圆角矩形 18"/>
          <p:cNvSpPr>
            <a:spLocks noChangeArrowheads="1"/>
          </p:cNvSpPr>
          <p:nvPr/>
        </p:nvSpPr>
        <p:spPr bwMode="auto">
          <a:xfrm>
            <a:off x="3286125" y="3052763"/>
            <a:ext cx="1419225" cy="1866900"/>
          </a:xfrm>
          <a:prstGeom prst="roundRect">
            <a:avLst>
              <a:gd fmla="val 11222" name="adj"/>
            </a:avLst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40" name="圆角矩形 19"/>
          <p:cNvSpPr>
            <a:spLocks noChangeArrowheads="1"/>
          </p:cNvSpPr>
          <p:nvPr/>
        </p:nvSpPr>
        <p:spPr bwMode="auto">
          <a:xfrm>
            <a:off x="5076825" y="3052763"/>
            <a:ext cx="1419225" cy="1866900"/>
          </a:xfrm>
          <a:prstGeom prst="roundRect">
            <a:avLst>
              <a:gd fmla="val 11222" name="adj"/>
            </a:avLst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41" name="圆角矩形 20"/>
          <p:cNvSpPr>
            <a:spLocks noChangeArrowheads="1"/>
          </p:cNvSpPr>
          <p:nvPr/>
        </p:nvSpPr>
        <p:spPr bwMode="auto">
          <a:xfrm>
            <a:off x="6867525" y="3052763"/>
            <a:ext cx="1420813" cy="1866900"/>
          </a:xfrm>
          <a:prstGeom prst="roundRect">
            <a:avLst>
              <a:gd fmla="val 11222" name="adj"/>
            </a:avLst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42" name="圆角矩形 21"/>
          <p:cNvSpPr>
            <a:spLocks noChangeArrowheads="1"/>
          </p:cNvSpPr>
          <p:nvPr/>
        </p:nvSpPr>
        <p:spPr bwMode="auto">
          <a:xfrm>
            <a:off x="8813800" y="3052763"/>
            <a:ext cx="1419225" cy="1866900"/>
          </a:xfrm>
          <a:prstGeom prst="roundRect">
            <a:avLst>
              <a:gd fmla="val 11222" name="adj"/>
            </a:avLst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3359150" y="3621088"/>
            <a:ext cx="134302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8444" name="文本框 23"/>
          <p:cNvSpPr txBox="1">
            <a:spLocks noChangeArrowheads="1"/>
          </p:cNvSpPr>
          <p:nvPr/>
        </p:nvSpPr>
        <p:spPr bwMode="auto">
          <a:xfrm>
            <a:off x="3379788" y="3246438"/>
            <a:ext cx="7937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8445" name="TextBox 10"/>
          <p:cNvSpPr txBox="1">
            <a:spLocks noChangeArrowheads="1"/>
          </p:cNvSpPr>
          <p:nvPr/>
        </p:nvSpPr>
        <p:spPr bwMode="auto">
          <a:xfrm>
            <a:off x="5154613" y="3621088"/>
            <a:ext cx="13414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8446" name="文本框 25"/>
          <p:cNvSpPr txBox="1">
            <a:spLocks noChangeArrowheads="1"/>
          </p:cNvSpPr>
          <p:nvPr/>
        </p:nvSpPr>
        <p:spPr bwMode="auto">
          <a:xfrm>
            <a:off x="5173663" y="3246438"/>
            <a:ext cx="7937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8447" name="TextBox 10"/>
          <p:cNvSpPr txBox="1">
            <a:spLocks noChangeArrowheads="1"/>
          </p:cNvSpPr>
          <p:nvPr/>
        </p:nvSpPr>
        <p:spPr bwMode="auto">
          <a:xfrm>
            <a:off x="6945314" y="3621088"/>
            <a:ext cx="134302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8448" name="文本框 27"/>
          <p:cNvSpPr txBox="1">
            <a:spLocks noChangeArrowheads="1"/>
          </p:cNvSpPr>
          <p:nvPr/>
        </p:nvSpPr>
        <p:spPr bwMode="auto">
          <a:xfrm>
            <a:off x="6964364" y="3246438"/>
            <a:ext cx="7937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8449" name="TextBox 10"/>
          <p:cNvSpPr txBox="1">
            <a:spLocks noChangeArrowheads="1"/>
          </p:cNvSpPr>
          <p:nvPr/>
        </p:nvSpPr>
        <p:spPr bwMode="auto">
          <a:xfrm>
            <a:off x="8863014" y="3616325"/>
            <a:ext cx="13414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8450" name="文本框 29"/>
          <p:cNvSpPr txBox="1">
            <a:spLocks noChangeArrowheads="1"/>
          </p:cNvSpPr>
          <p:nvPr/>
        </p:nvSpPr>
        <p:spPr bwMode="auto">
          <a:xfrm>
            <a:off x="8882064" y="3241675"/>
            <a:ext cx="7937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8451" name="文本框 30"/>
          <p:cNvSpPr txBox="1">
            <a:spLocks noChangeArrowheads="1"/>
          </p:cNvSpPr>
          <p:nvPr/>
        </p:nvSpPr>
        <p:spPr bwMode="auto">
          <a:xfrm>
            <a:off x="3598863" y="2151063"/>
            <a:ext cx="11033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8452" name="文本框 31"/>
          <p:cNvSpPr txBox="1">
            <a:spLocks noChangeArrowheads="1"/>
          </p:cNvSpPr>
          <p:nvPr/>
        </p:nvSpPr>
        <p:spPr bwMode="auto">
          <a:xfrm>
            <a:off x="5416550" y="2151063"/>
            <a:ext cx="11033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8453" name="文本框 32"/>
          <p:cNvSpPr txBox="1">
            <a:spLocks noChangeArrowheads="1"/>
          </p:cNvSpPr>
          <p:nvPr/>
        </p:nvSpPr>
        <p:spPr bwMode="auto">
          <a:xfrm>
            <a:off x="7267574" y="2149475"/>
            <a:ext cx="11033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8454" name="文本框 33"/>
          <p:cNvSpPr txBox="1">
            <a:spLocks noChangeArrowheads="1"/>
          </p:cNvSpPr>
          <p:nvPr/>
        </p:nvSpPr>
        <p:spPr bwMode="auto">
          <a:xfrm>
            <a:off x="9069389" y="2133600"/>
            <a:ext cx="11033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cxnSp>
        <p:nvCxnSpPr>
          <p:cNvPr id="19461" name="直接连接符 843"/>
          <p:cNvCxnSpPr>
            <a:cxnSpLocks noChangeShapeType="1"/>
          </p:cNvCxnSpPr>
          <p:nvPr/>
        </p:nvCxnSpPr>
        <p:spPr bwMode="auto">
          <a:xfrm flipH="1">
            <a:off x="7353300" y="2319338"/>
            <a:ext cx="936625" cy="804862"/>
          </a:xfrm>
          <a:prstGeom prst="line">
            <a:avLst/>
          </a:prstGeom>
          <a:noFill/>
          <a:ln w="6350">
            <a:solidFill>
              <a:srgbClr val="7F7F7F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462" name="直接连接符 844"/>
          <p:cNvCxnSpPr>
            <a:cxnSpLocks noChangeShapeType="1"/>
            <a:stCxn id="19464" idx="4"/>
          </p:cNvCxnSpPr>
          <p:nvPr/>
        </p:nvCxnSpPr>
        <p:spPr bwMode="auto">
          <a:xfrm flipH="1">
            <a:off x="5383213" y="3630613"/>
            <a:ext cx="1352550" cy="1139825"/>
          </a:xfrm>
          <a:prstGeom prst="line">
            <a:avLst/>
          </a:prstGeom>
          <a:noFill/>
          <a:ln w="6350">
            <a:solidFill>
              <a:srgbClr val="7F7F7F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63" name="Freeform 172"/>
          <p:cNvSpPr>
            <a:spLocks noChangeArrowheads="1" noEditPoints="1"/>
          </p:cNvSpPr>
          <p:nvPr/>
        </p:nvSpPr>
        <p:spPr bwMode="auto">
          <a:xfrm>
            <a:off x="1952625" y="3043238"/>
            <a:ext cx="1416050" cy="990600"/>
          </a:xfrm>
          <a:custGeom>
            <a:gdLst>
              <a:gd fmla="*/ 2147483646 w 469" name="T0"/>
              <a:gd fmla="*/ 2147483646 h 328" name="T1"/>
              <a:gd fmla="*/ 2147483646 w 469" name="T2"/>
              <a:gd fmla="*/ 2147483646 h 328" name="T3"/>
              <a:gd fmla="*/ 0 w 469" name="T4"/>
              <a:gd fmla="*/ 2147483646 h 328" name="T5"/>
              <a:gd fmla="*/ 0 w 469" name="T6"/>
              <a:gd fmla="*/ 2147483646 h 328" name="T7"/>
              <a:gd fmla="*/ 2147483646 w 469" name="T8"/>
              <a:gd fmla="*/ 2147483646 h 328" name="T9"/>
              <a:gd fmla="*/ 2147483646 w 469" name="T10"/>
              <a:gd fmla="*/ 2147483646 h 328" name="T11"/>
              <a:gd fmla="*/ 2147483646 w 469" name="T12"/>
              <a:gd fmla="*/ 0 h 328" name="T13"/>
              <a:gd fmla="*/ 2147483646 w 469" name="T14"/>
              <a:gd fmla="*/ 2147483646 h 328" name="T15"/>
              <a:gd fmla="*/ 2147483646 w 469" name="T16"/>
              <a:gd fmla="*/ 0 h 328" name="T17"/>
              <a:gd fmla="*/ 2147483646 w 469" name="T18"/>
              <a:gd fmla="*/ 0 h 32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328" w="469">
                <a:moveTo>
                  <a:pt x="469" y="24"/>
                </a:moveTo>
                <a:lnTo>
                  <a:pt x="469" y="328"/>
                </a:lnTo>
                <a:lnTo>
                  <a:pt x="0" y="328"/>
                </a:lnTo>
                <a:lnTo>
                  <a:pt x="0" y="24"/>
                </a:lnTo>
                <a:lnTo>
                  <a:pt x="225" y="195"/>
                </a:lnTo>
                <a:lnTo>
                  <a:pt x="469" y="24"/>
                </a:lnTo>
                <a:close/>
                <a:moveTo>
                  <a:pt x="4" y="0"/>
                </a:moveTo>
                <a:lnTo>
                  <a:pt x="225" y="169"/>
                </a:lnTo>
                <a:lnTo>
                  <a:pt x="464" y="0"/>
                </a:lnTo>
                <a:lnTo>
                  <a:pt x="4" y="0"/>
                </a:lnTo>
                <a:close/>
              </a:path>
            </a:pathLst>
          </a:custGeom>
          <a:solidFill>
            <a:srgbClr val="E3A72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4" name="Freeform 174"/>
          <p:cNvSpPr>
            <a:spLocks noChangeArrowheads="1" noEditPoints="1"/>
          </p:cNvSpPr>
          <p:nvPr/>
        </p:nvSpPr>
        <p:spPr bwMode="auto">
          <a:xfrm>
            <a:off x="6057900" y="3046413"/>
            <a:ext cx="1419225" cy="984250"/>
          </a:xfrm>
          <a:custGeom>
            <a:gdLst>
              <a:gd fmla="*/ 2147483646 w 471" name="T0"/>
              <a:gd fmla="*/ 2147483646 h 328" name="T1"/>
              <a:gd fmla="*/ 2147483646 w 471" name="T2"/>
              <a:gd fmla="*/ 2147483646 h 328" name="T3"/>
              <a:gd fmla="*/ 0 w 471" name="T4"/>
              <a:gd fmla="*/ 2147483646 h 328" name="T5"/>
              <a:gd fmla="*/ 0 w 471" name="T6"/>
              <a:gd fmla="*/ 2147483646 h 328" name="T7"/>
              <a:gd fmla="*/ 2147483646 w 471" name="T8"/>
              <a:gd fmla="*/ 2147483646 h 328" name="T9"/>
              <a:gd fmla="*/ 2147483646 w 471" name="T10"/>
              <a:gd fmla="*/ 2147483646 h 328" name="T11"/>
              <a:gd fmla="*/ 2147483646 w 471" name="T12"/>
              <a:gd fmla="*/ 0 h 328" name="T13"/>
              <a:gd fmla="*/ 2147483646 w 471" name="T14"/>
              <a:gd fmla="*/ 2147483646 h 328" name="T15"/>
              <a:gd fmla="*/ 2147483646 w 471" name="T16"/>
              <a:gd fmla="*/ 0 h 328" name="T17"/>
              <a:gd fmla="*/ 2147483646 w 471" name="T18"/>
              <a:gd fmla="*/ 0 h 32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328" w="471">
                <a:moveTo>
                  <a:pt x="471" y="24"/>
                </a:moveTo>
                <a:lnTo>
                  <a:pt x="471" y="328"/>
                </a:lnTo>
                <a:lnTo>
                  <a:pt x="0" y="328"/>
                </a:lnTo>
                <a:lnTo>
                  <a:pt x="0" y="24"/>
                </a:lnTo>
                <a:lnTo>
                  <a:pt x="225" y="195"/>
                </a:lnTo>
                <a:lnTo>
                  <a:pt x="471" y="24"/>
                </a:lnTo>
                <a:close/>
                <a:moveTo>
                  <a:pt x="7" y="0"/>
                </a:moveTo>
                <a:lnTo>
                  <a:pt x="227" y="169"/>
                </a:lnTo>
                <a:lnTo>
                  <a:pt x="464" y="0"/>
                </a:lnTo>
                <a:lnTo>
                  <a:pt x="7" y="0"/>
                </a:lnTo>
                <a:close/>
              </a:path>
            </a:pathLst>
          </a:cu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5" name="Freeform 173"/>
          <p:cNvSpPr>
            <a:spLocks noChangeArrowheads="1" noEditPoints="1"/>
          </p:cNvSpPr>
          <p:nvPr/>
        </p:nvSpPr>
        <p:spPr bwMode="auto">
          <a:xfrm>
            <a:off x="3968750" y="4770438"/>
            <a:ext cx="1414463" cy="990600"/>
          </a:xfrm>
          <a:custGeom>
            <a:gdLst>
              <a:gd fmla="*/ 2147483646 w 469" name="T0"/>
              <a:gd fmla="*/ 2147483646 h 328" name="T1"/>
              <a:gd fmla="*/ 2147483646 w 469" name="T2"/>
              <a:gd fmla="*/ 2147483646 h 328" name="T3"/>
              <a:gd fmla="*/ 0 w 469" name="T4"/>
              <a:gd fmla="*/ 2147483646 h 328" name="T5"/>
              <a:gd fmla="*/ 0 w 469" name="T6"/>
              <a:gd fmla="*/ 2147483646 h 328" name="T7"/>
              <a:gd fmla="*/ 2147483646 w 469" name="T8"/>
              <a:gd fmla="*/ 2147483646 h 328" name="T9"/>
              <a:gd fmla="*/ 2147483646 w 469" name="T10"/>
              <a:gd fmla="*/ 2147483646 h 328" name="T11"/>
              <a:gd fmla="*/ 2147483646 w 469" name="T12"/>
              <a:gd fmla="*/ 0 h 328" name="T13"/>
              <a:gd fmla="*/ 2147483646 w 469" name="T14"/>
              <a:gd fmla="*/ 2147483646 h 328" name="T15"/>
              <a:gd fmla="*/ 2147483646 w 469" name="T16"/>
              <a:gd fmla="*/ 0 h 328" name="T17"/>
              <a:gd fmla="*/ 2147483646 w 469" name="T18"/>
              <a:gd fmla="*/ 0 h 32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328" w="469">
                <a:moveTo>
                  <a:pt x="469" y="24"/>
                </a:moveTo>
                <a:lnTo>
                  <a:pt x="469" y="328"/>
                </a:lnTo>
                <a:lnTo>
                  <a:pt x="0" y="328"/>
                </a:lnTo>
                <a:lnTo>
                  <a:pt x="0" y="24"/>
                </a:lnTo>
                <a:lnTo>
                  <a:pt x="225" y="195"/>
                </a:lnTo>
                <a:lnTo>
                  <a:pt x="469" y="24"/>
                </a:lnTo>
                <a:close/>
                <a:moveTo>
                  <a:pt x="5" y="0"/>
                </a:moveTo>
                <a:lnTo>
                  <a:pt x="225" y="169"/>
                </a:lnTo>
                <a:lnTo>
                  <a:pt x="465" y="0"/>
                </a:lnTo>
                <a:lnTo>
                  <a:pt x="5" y="0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6" name="Freeform 175"/>
          <p:cNvSpPr>
            <a:spLocks noChangeArrowheads="1" noEditPoints="1"/>
          </p:cNvSpPr>
          <p:nvPr/>
        </p:nvSpPr>
        <p:spPr bwMode="auto">
          <a:xfrm>
            <a:off x="8289925" y="1328738"/>
            <a:ext cx="1431925" cy="990600"/>
          </a:xfrm>
          <a:custGeom>
            <a:gdLst>
              <a:gd fmla="*/ 2147483646 w 472" name="T0"/>
              <a:gd fmla="*/ 2147483646 h 328" name="T1"/>
              <a:gd fmla="*/ 2147483646 w 472" name="T2"/>
              <a:gd fmla="*/ 2147483646 h 328" name="T3"/>
              <a:gd fmla="*/ 0 w 472" name="T4"/>
              <a:gd fmla="*/ 2147483646 h 328" name="T5"/>
              <a:gd fmla="*/ 0 w 472" name="T6"/>
              <a:gd fmla="*/ 2147483646 h 328" name="T7"/>
              <a:gd fmla="*/ 2147483646 w 472" name="T8"/>
              <a:gd fmla="*/ 2147483646 h 328" name="T9"/>
              <a:gd fmla="*/ 2147483646 w 472" name="T10"/>
              <a:gd fmla="*/ 2147483646 h 328" name="T11"/>
              <a:gd fmla="*/ 2147483646 w 472" name="T12"/>
              <a:gd fmla="*/ 0 h 328" name="T13"/>
              <a:gd fmla="*/ 2147483646 w 472" name="T14"/>
              <a:gd fmla="*/ 2147483646 h 328" name="T15"/>
              <a:gd fmla="*/ 2147483646 w 472" name="T16"/>
              <a:gd fmla="*/ 0 h 328" name="T17"/>
              <a:gd fmla="*/ 2147483646 w 472" name="T18"/>
              <a:gd fmla="*/ 0 h 32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328" w="472">
                <a:moveTo>
                  <a:pt x="472" y="24"/>
                </a:moveTo>
                <a:lnTo>
                  <a:pt x="472" y="328"/>
                </a:lnTo>
                <a:lnTo>
                  <a:pt x="0" y="328"/>
                </a:lnTo>
                <a:lnTo>
                  <a:pt x="0" y="24"/>
                </a:lnTo>
                <a:lnTo>
                  <a:pt x="225" y="195"/>
                </a:lnTo>
                <a:lnTo>
                  <a:pt x="472" y="24"/>
                </a:lnTo>
                <a:close/>
                <a:moveTo>
                  <a:pt x="7" y="0"/>
                </a:moveTo>
                <a:lnTo>
                  <a:pt x="225" y="169"/>
                </a:lnTo>
                <a:lnTo>
                  <a:pt x="464" y="0"/>
                </a:lnTo>
                <a:lnTo>
                  <a:pt x="7" y="0"/>
                </a:lnTo>
                <a:close/>
              </a:path>
            </a:pathLst>
          </a:custGeom>
          <a:solidFill>
            <a:srgbClr val="D54B1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19467" name="直接连接符 849"/>
          <p:cNvCxnSpPr>
            <a:cxnSpLocks noChangeShapeType="1"/>
            <a:stCxn id="19463" idx="1"/>
            <a:endCxn id="19465" idx="7"/>
          </p:cNvCxnSpPr>
          <p:nvPr/>
        </p:nvCxnSpPr>
        <p:spPr bwMode="auto">
          <a:xfrm>
            <a:off x="3368675" y="4033838"/>
            <a:ext cx="615950" cy="736600"/>
          </a:xfrm>
          <a:prstGeom prst="line">
            <a:avLst/>
          </a:prstGeom>
          <a:noFill/>
          <a:ln w="6350">
            <a:solidFill>
              <a:srgbClr val="7F7F7F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68" name="文本框 850"/>
          <p:cNvSpPr txBox="1">
            <a:spLocks noChangeArrowheads="1"/>
          </p:cNvSpPr>
          <p:nvPr/>
        </p:nvSpPr>
        <p:spPr bwMode="auto">
          <a:xfrm>
            <a:off x="1809750" y="1876425"/>
            <a:ext cx="2268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400">
                <a:solidFill>
                  <a:srgbClr val="E3A72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9469" name="文本框 851"/>
          <p:cNvSpPr txBox="1">
            <a:spLocks noChangeArrowheads="1"/>
          </p:cNvSpPr>
          <p:nvPr/>
        </p:nvSpPr>
        <p:spPr bwMode="auto">
          <a:xfrm>
            <a:off x="1809750" y="2151063"/>
            <a:ext cx="149383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9470" name="文本框 852"/>
          <p:cNvSpPr txBox="1">
            <a:spLocks noChangeArrowheads="1"/>
          </p:cNvSpPr>
          <p:nvPr/>
        </p:nvSpPr>
        <p:spPr bwMode="auto">
          <a:xfrm>
            <a:off x="5697538" y="4748213"/>
            <a:ext cx="227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400">
                <a:solidFill>
                  <a:srgbClr val="C55A1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9471" name="文本框 853"/>
          <p:cNvSpPr txBox="1">
            <a:spLocks noChangeArrowheads="1"/>
          </p:cNvSpPr>
          <p:nvPr/>
        </p:nvSpPr>
        <p:spPr bwMode="auto">
          <a:xfrm>
            <a:off x="5697538" y="5022850"/>
            <a:ext cx="14938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9472" name="文本框 854"/>
          <p:cNvSpPr txBox="1">
            <a:spLocks noChangeArrowheads="1"/>
          </p:cNvSpPr>
          <p:nvPr/>
        </p:nvSpPr>
        <p:spPr bwMode="auto">
          <a:xfrm>
            <a:off x="7858124" y="2970213"/>
            <a:ext cx="2268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400">
                <a:solidFill>
                  <a:srgbClr val="E3BE4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9473" name="文本框 855"/>
          <p:cNvSpPr txBox="1">
            <a:spLocks noChangeArrowheads="1"/>
          </p:cNvSpPr>
          <p:nvPr/>
        </p:nvSpPr>
        <p:spPr bwMode="auto">
          <a:xfrm>
            <a:off x="7858124" y="3244850"/>
            <a:ext cx="149383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9474" name="文本框 856"/>
          <p:cNvSpPr txBox="1">
            <a:spLocks noChangeArrowheads="1"/>
          </p:cNvSpPr>
          <p:nvPr/>
        </p:nvSpPr>
        <p:spPr bwMode="auto">
          <a:xfrm>
            <a:off x="10052049" y="1293813"/>
            <a:ext cx="182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400">
                <a:solidFill>
                  <a:srgbClr val="D54B1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9475" name="文本框 857"/>
          <p:cNvSpPr txBox="1">
            <a:spLocks noChangeArrowheads="1"/>
          </p:cNvSpPr>
          <p:nvPr/>
        </p:nvSpPr>
        <p:spPr bwMode="auto">
          <a:xfrm>
            <a:off x="10052049" y="1570038"/>
            <a:ext cx="149383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6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2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8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8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63"/>
      <p:bldP grpId="1" spid="19463"/>
      <p:bldP grpId="0" spid="19464"/>
      <p:bldP grpId="1" spid="19464"/>
      <p:bldP grpId="0" spid="19465"/>
      <p:bldP grpId="1" spid="19465"/>
      <p:bldP grpId="0" spid="19466"/>
      <p:bldP grpId="1" spid="19466"/>
      <p:bldP grpId="0" spid="19468"/>
      <p:bldP grpId="0" spid="19469"/>
      <p:bldP grpId="0" spid="19470"/>
      <p:bldP grpId="0" spid="19471"/>
      <p:bldP grpId="0" spid="19472"/>
      <p:bldP grpId="0" spid="19473"/>
      <p:bldP grpId="0" spid="19474"/>
      <p:bldP grpId="0" spid="1947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0502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3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grpSp>
        <p:nvGrpSpPr>
          <p:cNvPr id="20483" name="组合 19"/>
          <p:cNvGrpSpPr/>
          <p:nvPr/>
        </p:nvGrpSpPr>
        <p:grpSpPr>
          <a:xfrm>
            <a:off x="1935163" y="2838450"/>
            <a:ext cx="2062162" cy="1200150"/>
            <a:chExt cx="2061039" cy="1200329"/>
          </a:xfrm>
        </p:grpSpPr>
        <p:sp>
          <p:nvSpPr>
            <p:cNvPr id="20500" name="TextBox 10"/>
            <p:cNvSpPr txBox="1">
              <a:spLocks noChangeArrowheads="1"/>
            </p:cNvSpPr>
            <p:nvPr/>
          </p:nvSpPr>
          <p:spPr bwMode="auto">
            <a:xfrm>
              <a:off x="0" y="369331"/>
              <a:ext cx="2061039" cy="82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  <p:sp>
          <p:nvSpPr>
            <p:cNvPr id="20501" name="文本框 11"/>
            <p:cNvSpPr txBox="1">
              <a:spLocks noChangeArrowheads="1"/>
            </p:cNvSpPr>
            <p:nvPr/>
          </p:nvSpPr>
          <p:spPr bwMode="auto">
            <a:xfrm>
              <a:off x="0" y="0"/>
              <a:ext cx="195758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8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添加文本信息</a:t>
              </a:r>
            </a:p>
          </p:txBody>
        </p:sp>
      </p:grpSp>
      <p:grpSp>
        <p:nvGrpSpPr>
          <p:cNvPr id="20484" name="组合 18"/>
          <p:cNvGrpSpPr/>
          <p:nvPr/>
        </p:nvGrpSpPr>
        <p:grpSpPr>
          <a:xfrm>
            <a:off x="9807575" y="2838450"/>
            <a:ext cx="2060575" cy="1225550"/>
            <a:chExt cx="2061039" cy="1226558"/>
          </a:xfrm>
        </p:grpSpPr>
        <p:sp>
          <p:nvSpPr>
            <p:cNvPr id="20498" name="TextBox 10"/>
            <p:cNvSpPr txBox="1">
              <a:spLocks noChangeArrowheads="1"/>
            </p:cNvSpPr>
            <p:nvPr/>
          </p:nvSpPr>
          <p:spPr bwMode="auto">
            <a:xfrm>
              <a:off x="-1" y="395561"/>
              <a:ext cx="2061039" cy="82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2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  <p:sp>
          <p:nvSpPr>
            <p:cNvPr id="20499" name="文本框 13"/>
            <p:cNvSpPr txBox="1">
              <a:spLocks noChangeArrowheads="1"/>
            </p:cNvSpPr>
            <p:nvPr/>
          </p:nvSpPr>
          <p:spPr bwMode="auto">
            <a:xfrm>
              <a:off x="-1" y="0"/>
              <a:ext cx="1957588" cy="36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8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添加文本信息</a:t>
              </a:r>
            </a:p>
          </p:txBody>
        </p:sp>
      </p:grpSp>
      <p:pic>
        <p:nvPicPr>
          <p:cNvPr id="20485" name="图片 1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32275" y="2112963"/>
            <a:ext cx="30130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07138" y="2112963"/>
            <a:ext cx="3090862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组合 27"/>
          <p:cNvGrpSpPr/>
          <p:nvPr/>
        </p:nvGrpSpPr>
        <p:grpSpPr>
          <a:xfrm>
            <a:off x="6564313" y="5267325"/>
            <a:ext cx="760412" cy="760413"/>
            <a:chExt cx="759656" cy="759656"/>
          </a:xfrm>
        </p:grpSpPr>
        <p:sp>
          <p:nvSpPr>
            <p:cNvPr id="20496" name="椭圆 24"/>
            <p:cNvSpPr>
              <a:spLocks noChangeArrowheads="1"/>
            </p:cNvSpPr>
            <p:nvPr/>
          </p:nvSpPr>
          <p:spPr bwMode="auto">
            <a:xfrm>
              <a:off x="0" y="0"/>
              <a:ext cx="759656" cy="759656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pic>
          <p:nvPicPr>
            <p:cNvPr id="20497" name="图片 20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54020" y="182646"/>
              <a:ext cx="429653" cy="4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8" name="组合 26"/>
          <p:cNvGrpSpPr/>
          <p:nvPr/>
        </p:nvGrpSpPr>
        <p:grpSpPr>
          <a:xfrm>
            <a:off x="5483225" y="5245100"/>
            <a:ext cx="760413" cy="758825"/>
            <a:chExt cx="759656" cy="759656"/>
          </a:xfrm>
        </p:grpSpPr>
        <p:sp>
          <p:nvSpPr>
            <p:cNvPr id="20494" name="椭圆 23"/>
            <p:cNvSpPr>
              <a:spLocks noChangeArrowheads="1"/>
            </p:cNvSpPr>
            <p:nvPr/>
          </p:nvSpPr>
          <p:spPr bwMode="auto">
            <a:xfrm>
              <a:off x="0" y="0"/>
              <a:ext cx="759656" cy="759656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pic>
          <p:nvPicPr>
            <p:cNvPr id="20495" name="图片 21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7187" y="77187"/>
              <a:ext cx="605282" cy="60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组合 28"/>
          <p:cNvGrpSpPr/>
          <p:nvPr/>
        </p:nvGrpSpPr>
        <p:grpSpPr>
          <a:xfrm>
            <a:off x="7645400" y="5245100"/>
            <a:ext cx="758825" cy="758825"/>
            <a:chExt cx="759656" cy="759656"/>
          </a:xfrm>
        </p:grpSpPr>
        <p:sp>
          <p:nvSpPr>
            <p:cNvPr id="20492" name="椭圆 25"/>
            <p:cNvSpPr>
              <a:spLocks noChangeArrowheads="1"/>
            </p:cNvSpPr>
            <p:nvPr/>
          </p:nvSpPr>
          <p:spPr bwMode="auto">
            <a:xfrm>
              <a:off x="0" y="0"/>
              <a:ext cx="759656" cy="759656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pic>
          <p:nvPicPr>
            <p:cNvPr id="20493" name="图片 22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7685" y="103691"/>
              <a:ext cx="604285" cy="60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2830513" y="1281113"/>
            <a:ext cx="8367712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0491" name="文本框 30"/>
          <p:cNvSpPr txBox="1">
            <a:spLocks noChangeArrowheads="1"/>
          </p:cNvSpPr>
          <p:nvPr/>
        </p:nvSpPr>
        <p:spPr bwMode="auto">
          <a:xfrm>
            <a:off x="2824163" y="866775"/>
            <a:ext cx="1841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1526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7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cxnSp>
        <p:nvCxnSpPr>
          <p:cNvPr id="21507" name="直接连接符 4"/>
          <p:cNvCxnSpPr>
            <a:cxnSpLocks noChangeShapeType="1"/>
          </p:cNvCxnSpPr>
          <p:nvPr/>
        </p:nvCxnSpPr>
        <p:spPr bwMode="auto">
          <a:xfrm flipV="1">
            <a:off x="3446463" y="5260975"/>
            <a:ext cx="1871662" cy="563563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1508" name="直接连接符 8"/>
          <p:cNvCxnSpPr>
            <a:cxnSpLocks noChangeShapeType="1"/>
          </p:cNvCxnSpPr>
          <p:nvPr/>
        </p:nvCxnSpPr>
        <p:spPr bwMode="auto">
          <a:xfrm flipH="1" flipV="1">
            <a:off x="4529138" y="4783138"/>
            <a:ext cx="803275" cy="46355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1509" name="直接连接符 10"/>
          <p:cNvCxnSpPr>
            <a:cxnSpLocks noChangeShapeType="1"/>
          </p:cNvCxnSpPr>
          <p:nvPr/>
        </p:nvCxnSpPr>
        <p:spPr bwMode="auto">
          <a:xfrm flipV="1">
            <a:off x="4516438" y="3602038"/>
            <a:ext cx="2630487" cy="118110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1510" name="直接连接符 12"/>
          <p:cNvCxnSpPr>
            <a:cxnSpLocks noChangeShapeType="1"/>
          </p:cNvCxnSpPr>
          <p:nvPr/>
        </p:nvCxnSpPr>
        <p:spPr bwMode="auto">
          <a:xfrm>
            <a:off x="7146925" y="3602038"/>
            <a:ext cx="722313" cy="66040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1511" name="直接连接符 14"/>
          <p:cNvCxnSpPr>
            <a:cxnSpLocks noChangeShapeType="1"/>
          </p:cNvCxnSpPr>
          <p:nvPr/>
        </p:nvCxnSpPr>
        <p:spPr bwMode="auto">
          <a:xfrm flipV="1">
            <a:off x="7869238" y="3206750"/>
            <a:ext cx="2047875" cy="1055688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512" name="椭圆 15"/>
          <p:cNvSpPr>
            <a:spLocks noChangeArrowheads="1"/>
          </p:cNvSpPr>
          <p:nvPr/>
        </p:nvSpPr>
        <p:spPr bwMode="auto">
          <a:xfrm>
            <a:off x="5254625" y="5197475"/>
            <a:ext cx="127000" cy="127000"/>
          </a:xfrm>
          <a:prstGeom prst="ellipse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1513" name="椭圆 17"/>
          <p:cNvSpPr>
            <a:spLocks noChangeArrowheads="1"/>
          </p:cNvSpPr>
          <p:nvPr/>
        </p:nvSpPr>
        <p:spPr bwMode="auto">
          <a:xfrm>
            <a:off x="4500563" y="4733925"/>
            <a:ext cx="127000" cy="127000"/>
          </a:xfrm>
          <a:prstGeom prst="ellipse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1514" name="椭圆 18"/>
          <p:cNvSpPr>
            <a:spLocks noChangeArrowheads="1"/>
          </p:cNvSpPr>
          <p:nvPr/>
        </p:nvSpPr>
        <p:spPr bwMode="auto">
          <a:xfrm>
            <a:off x="7083425" y="3565525"/>
            <a:ext cx="127000" cy="125413"/>
          </a:xfrm>
          <a:prstGeom prst="ellipse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1515" name="椭圆 19"/>
          <p:cNvSpPr>
            <a:spLocks noChangeArrowheads="1"/>
          </p:cNvSpPr>
          <p:nvPr/>
        </p:nvSpPr>
        <p:spPr bwMode="auto">
          <a:xfrm>
            <a:off x="7805738" y="4206875"/>
            <a:ext cx="125412" cy="127000"/>
          </a:xfrm>
          <a:prstGeom prst="ellipse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1516" name="椭圆 20"/>
          <p:cNvSpPr>
            <a:spLocks noChangeArrowheads="1"/>
          </p:cNvSpPr>
          <p:nvPr/>
        </p:nvSpPr>
        <p:spPr bwMode="auto">
          <a:xfrm>
            <a:off x="3368675" y="5775325"/>
            <a:ext cx="127000" cy="125413"/>
          </a:xfrm>
          <a:prstGeom prst="ellipse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1517" name="椭圆 21"/>
          <p:cNvSpPr>
            <a:spLocks noChangeArrowheads="1"/>
          </p:cNvSpPr>
          <p:nvPr/>
        </p:nvSpPr>
        <p:spPr bwMode="auto">
          <a:xfrm>
            <a:off x="9855200" y="3130550"/>
            <a:ext cx="125413" cy="125413"/>
          </a:xfrm>
          <a:prstGeom prst="ellipse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1518" name="矩形标注 22"/>
          <p:cNvSpPr>
            <a:spLocks noChangeArrowheads="1"/>
          </p:cNvSpPr>
          <p:nvPr/>
        </p:nvSpPr>
        <p:spPr bwMode="auto">
          <a:xfrm>
            <a:off x="3248025" y="5170488"/>
            <a:ext cx="1027113" cy="366712"/>
          </a:xfrm>
          <a:prstGeom prst="wedgeRectCallout">
            <a:avLst>
              <a:gd fmla="val -30421" name="adj1"/>
              <a:gd fmla="val 82014" name="adj2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19" name="矩形标注 23"/>
          <p:cNvSpPr>
            <a:spLocks noChangeArrowheads="1"/>
          </p:cNvSpPr>
          <p:nvPr/>
        </p:nvSpPr>
        <p:spPr bwMode="auto">
          <a:xfrm>
            <a:off x="5167313" y="4646613"/>
            <a:ext cx="1027112" cy="368300"/>
          </a:xfrm>
          <a:prstGeom prst="wedgeRectCallout">
            <a:avLst>
              <a:gd fmla="val -30421" name="adj1"/>
              <a:gd fmla="val 82014" name="adj2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20" name="矩形标注 24"/>
          <p:cNvSpPr>
            <a:spLocks noChangeArrowheads="1"/>
          </p:cNvSpPr>
          <p:nvPr/>
        </p:nvSpPr>
        <p:spPr bwMode="auto">
          <a:xfrm>
            <a:off x="6938963" y="2990850"/>
            <a:ext cx="1027112" cy="368300"/>
          </a:xfrm>
          <a:prstGeom prst="wedgeRectCallout">
            <a:avLst>
              <a:gd fmla="val -30421" name="adj1"/>
              <a:gd fmla="val 82014" name="adj2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21" name="矩形标注 25"/>
          <p:cNvSpPr>
            <a:spLocks noChangeArrowheads="1"/>
          </p:cNvSpPr>
          <p:nvPr/>
        </p:nvSpPr>
        <p:spPr bwMode="auto">
          <a:xfrm>
            <a:off x="9717088" y="2535238"/>
            <a:ext cx="1027112" cy="366712"/>
          </a:xfrm>
          <a:prstGeom prst="wedgeRectCallout">
            <a:avLst>
              <a:gd fmla="val -30421" name="adj1"/>
              <a:gd fmla="val 82014" name="adj2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22" name="矩形标注 26"/>
          <p:cNvSpPr>
            <a:spLocks noChangeArrowheads="1"/>
          </p:cNvSpPr>
          <p:nvPr/>
        </p:nvSpPr>
        <p:spPr bwMode="auto">
          <a:xfrm>
            <a:off x="7783513" y="4505325"/>
            <a:ext cx="1027112" cy="368300"/>
          </a:xfrm>
          <a:prstGeom prst="wedgeRectCallout">
            <a:avLst>
              <a:gd fmla="val -37269" name="adj1"/>
              <a:gd fmla="val -86296" name="adj2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23" name="矩形标注 27"/>
          <p:cNvSpPr>
            <a:spLocks noChangeArrowheads="1"/>
          </p:cNvSpPr>
          <p:nvPr/>
        </p:nvSpPr>
        <p:spPr bwMode="auto">
          <a:xfrm>
            <a:off x="4275138" y="3970338"/>
            <a:ext cx="1027112" cy="366712"/>
          </a:xfrm>
          <a:prstGeom prst="wedgeRectCallout">
            <a:avLst>
              <a:gd fmla="val -27681" name="adj1"/>
              <a:gd fmla="val 104963" name="adj2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24" name="TextBox 10"/>
          <p:cNvSpPr txBox="1">
            <a:spLocks noChangeArrowheads="1"/>
          </p:cNvSpPr>
          <p:nvPr/>
        </p:nvSpPr>
        <p:spPr bwMode="auto">
          <a:xfrm>
            <a:off x="2492375" y="1576388"/>
            <a:ext cx="8367713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1525" name="文本框 29"/>
          <p:cNvSpPr txBox="1">
            <a:spLocks noChangeArrowheads="1"/>
          </p:cNvSpPr>
          <p:nvPr/>
        </p:nvSpPr>
        <p:spPr bwMode="auto">
          <a:xfrm>
            <a:off x="2486025" y="1160463"/>
            <a:ext cx="1841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2540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grpSp>
        <p:nvGrpSpPr>
          <p:cNvPr id="22531" name="组合 4"/>
          <p:cNvGrpSpPr/>
          <p:nvPr/>
        </p:nvGrpSpPr>
        <p:grpSpPr>
          <a:xfrm>
            <a:off x="2967038" y="1287463"/>
            <a:ext cx="2535237" cy="4068762"/>
            <a:chExt cx="2535700" cy="4067845"/>
          </a:xfrm>
        </p:grpSpPr>
        <p:pic>
          <p:nvPicPr>
            <p:cNvPr id="22538" name="图片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535700" cy="348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矩形 3"/>
            <p:cNvSpPr>
              <a:spLocks noChangeArrowheads="1"/>
            </p:cNvSpPr>
            <p:nvPr/>
          </p:nvSpPr>
          <p:spPr bwMode="auto">
            <a:xfrm>
              <a:off x="0" y="3462538"/>
              <a:ext cx="2535700" cy="605307"/>
            </a:xfrm>
            <a:prstGeom prst="rect">
              <a:avLst/>
            </a:prstGeom>
            <a:solidFill>
              <a:srgbClr val="E3BE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添加您的文字信息</a:t>
              </a:r>
            </a:p>
          </p:txBody>
        </p:sp>
      </p:grpSp>
      <p:sp>
        <p:nvSpPr>
          <p:cNvPr id="22532" name="椭圆 6"/>
          <p:cNvSpPr>
            <a:spLocks noChangeArrowheads="1"/>
          </p:cNvSpPr>
          <p:nvPr/>
        </p:nvSpPr>
        <p:spPr bwMode="auto">
          <a:xfrm>
            <a:off x="6199188" y="1741488"/>
            <a:ext cx="592137" cy="592137"/>
          </a:xfrm>
          <a:prstGeom prst="ellipse">
            <a:avLst/>
          </a:prstGeom>
          <a:solidFill>
            <a:srgbClr val="E3BE4C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533" name="椭圆 8"/>
          <p:cNvSpPr>
            <a:spLocks noChangeArrowheads="1"/>
          </p:cNvSpPr>
          <p:nvPr/>
        </p:nvSpPr>
        <p:spPr bwMode="auto">
          <a:xfrm>
            <a:off x="6199188" y="3048000"/>
            <a:ext cx="592137" cy="593725"/>
          </a:xfrm>
          <a:prstGeom prst="ellipse">
            <a:avLst/>
          </a:prstGeom>
          <a:solidFill>
            <a:srgbClr val="E3BE4C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534" name="椭圆 9"/>
          <p:cNvSpPr>
            <a:spLocks noChangeArrowheads="1"/>
          </p:cNvSpPr>
          <p:nvPr/>
        </p:nvSpPr>
        <p:spPr bwMode="auto">
          <a:xfrm>
            <a:off x="6199188" y="4356100"/>
            <a:ext cx="592137" cy="592138"/>
          </a:xfrm>
          <a:prstGeom prst="ellipse">
            <a:avLst/>
          </a:prstGeom>
          <a:solidFill>
            <a:srgbClr val="E3BE4C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978649" y="1565275"/>
            <a:ext cx="412115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6978649" y="2851150"/>
            <a:ext cx="412115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6978649" y="4183063"/>
            <a:ext cx="412115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3565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sp>
        <p:nvSpPr>
          <p:cNvPr id="23555" name="椭圆 6"/>
          <p:cNvSpPr>
            <a:spLocks noChangeArrowheads="1"/>
          </p:cNvSpPr>
          <p:nvPr/>
        </p:nvSpPr>
        <p:spPr bwMode="auto">
          <a:xfrm>
            <a:off x="7326313" y="2578100"/>
            <a:ext cx="2025650" cy="20256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3556" name="椭圆 8"/>
          <p:cNvSpPr>
            <a:spLocks noChangeArrowheads="1"/>
          </p:cNvSpPr>
          <p:nvPr/>
        </p:nvSpPr>
        <p:spPr bwMode="auto">
          <a:xfrm>
            <a:off x="3814763" y="2578100"/>
            <a:ext cx="2025650" cy="20256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3557" name="椭圆 3"/>
          <p:cNvSpPr>
            <a:spLocks noChangeArrowheads="1"/>
          </p:cNvSpPr>
          <p:nvPr/>
        </p:nvSpPr>
        <p:spPr bwMode="auto">
          <a:xfrm>
            <a:off x="5570538" y="2641600"/>
            <a:ext cx="2025650" cy="2025650"/>
          </a:xfrm>
          <a:prstGeom prst="ellipse">
            <a:avLst/>
          </a:prstGeom>
          <a:solidFill>
            <a:srgbClr val="E3BE4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3558" name="文本框 4"/>
          <p:cNvSpPr txBox="1">
            <a:spLocks noChangeArrowheads="1"/>
          </p:cNvSpPr>
          <p:nvPr/>
        </p:nvSpPr>
        <p:spPr bwMode="auto">
          <a:xfrm>
            <a:off x="6007100" y="3454400"/>
            <a:ext cx="12652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23559" name="文本框 9"/>
          <p:cNvSpPr txBox="1">
            <a:spLocks noChangeArrowheads="1"/>
          </p:cNvSpPr>
          <p:nvPr/>
        </p:nvSpPr>
        <p:spPr bwMode="auto">
          <a:xfrm>
            <a:off x="7808914" y="3454400"/>
            <a:ext cx="1266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23560" name="文本框 10"/>
          <p:cNvSpPr txBox="1">
            <a:spLocks noChangeArrowheads="1"/>
          </p:cNvSpPr>
          <p:nvPr/>
        </p:nvSpPr>
        <p:spPr bwMode="auto">
          <a:xfrm>
            <a:off x="4076700" y="3454400"/>
            <a:ext cx="12652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3814762" y="1571625"/>
            <a:ext cx="662305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3562" name="文本框 12"/>
          <p:cNvSpPr txBox="1">
            <a:spLocks noChangeArrowheads="1"/>
          </p:cNvSpPr>
          <p:nvPr/>
        </p:nvSpPr>
        <p:spPr bwMode="auto">
          <a:xfrm>
            <a:off x="3814763" y="1198563"/>
            <a:ext cx="1957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3814762" y="5245100"/>
            <a:ext cx="662305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3564" name="文本框 15"/>
          <p:cNvSpPr txBox="1">
            <a:spLocks noChangeArrowheads="1"/>
          </p:cNvSpPr>
          <p:nvPr/>
        </p:nvSpPr>
        <p:spPr bwMode="auto">
          <a:xfrm>
            <a:off x="3814763" y="4873625"/>
            <a:ext cx="1957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8" name="组合 5"/>
          <p:cNvGrpSpPr/>
          <p:nvPr/>
        </p:nvGrpSpPr>
        <p:grpSpPr>
          <a:xfrm>
            <a:off x="176213" y="1701800"/>
            <a:ext cx="492125" cy="3543300"/>
            <a:chExt cx="492443" cy="3542699"/>
          </a:xfrm>
        </p:grpSpPr>
        <p:pic>
          <p:nvPicPr>
            <p:cNvPr id="24591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53" y="0"/>
              <a:ext cx="402136" cy="63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文本框 1"/>
            <p:cNvSpPr txBox="1">
              <a:spLocks noChangeArrowheads="1"/>
            </p:cNvSpPr>
            <p:nvPr/>
          </p:nvSpPr>
          <p:spPr bwMode="auto">
            <a:xfrm>
              <a:off x="0" y="632073"/>
              <a:ext cx="487995" cy="29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此 处 添 加 标 题</a:t>
              </a:r>
            </a:p>
          </p:txBody>
        </p:sp>
      </p:grpSp>
      <p:grpSp>
        <p:nvGrpSpPr>
          <p:cNvPr id="24579" name="组合 16"/>
          <p:cNvGrpSpPr/>
          <p:nvPr/>
        </p:nvGrpSpPr>
        <p:grpSpPr>
          <a:xfrm>
            <a:off x="3395663" y="1701800"/>
            <a:ext cx="1954212" cy="2300288"/>
            <a:chExt cx="1953624" cy="2299482"/>
          </a:xfrm>
        </p:grpSpPr>
        <p:sp>
          <p:nvSpPr>
            <p:cNvPr id="24588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1953624" cy="2299482"/>
            </a:xfrm>
            <a:custGeom>
              <a:gdLst>
                <a:gd fmla="*/ 1149741 w 1953624" name="T0"/>
                <a:gd fmla="*/ 0 h 2299482" name="T1"/>
                <a:gd fmla="*/ 1881083 w 1953624" name="T2"/>
                <a:gd fmla="*/ 262545 h 2299482" name="T3"/>
                <a:gd fmla="*/ 1953624 w 1953624" name="T4"/>
                <a:gd fmla="*/ 328475 h 2299482" name="T5"/>
                <a:gd fmla="*/ 1944517 w 1953624" name="T6"/>
                <a:gd fmla="*/ 336752 h 2299482" name="T7"/>
                <a:gd fmla="*/ 1607765 w 1953624" name="T8"/>
                <a:gd fmla="*/ 1149741 h 2299482" name="T9"/>
                <a:gd fmla="*/ 1944517 w 1953624" name="T10"/>
                <a:gd fmla="*/ 1962731 h 2299482" name="T11"/>
                <a:gd fmla="*/ 1953624 w 1953624" name="T12"/>
                <a:gd fmla="*/ 1971008 h 2299482" name="T13"/>
                <a:gd fmla="*/ 1881083 w 1953624" name="T14"/>
                <a:gd fmla="*/ 2036937 h 2299482" name="T15"/>
                <a:gd fmla="*/ 1149741 w 1953624" name="T16"/>
                <a:gd fmla="*/ 2299482 h 2299482" name="T17"/>
                <a:gd fmla="*/ 0 w 1953624" name="T18"/>
                <a:gd fmla="*/ 1149741 h 2299482" name="T19"/>
                <a:gd fmla="*/ 1149741 w 1953624" name="T20"/>
                <a:gd fmla="*/ 0 h 229948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299482" w="1953624">
                  <a:moveTo>
                    <a:pt x="1149741" y="0"/>
                  </a:moveTo>
                  <a:cubicBezTo>
                    <a:pt x="1427547" y="0"/>
                    <a:pt x="1682340" y="98528"/>
                    <a:pt x="1881083" y="262545"/>
                  </a:cubicBezTo>
                  <a:lnTo>
                    <a:pt x="1953624" y="328475"/>
                  </a:lnTo>
                  <a:lnTo>
                    <a:pt x="1944517" y="336752"/>
                  </a:lnTo>
                  <a:cubicBezTo>
                    <a:pt x="1736454" y="544814"/>
                    <a:pt x="1607765" y="832249"/>
                    <a:pt x="1607765" y="1149741"/>
                  </a:cubicBezTo>
                  <a:cubicBezTo>
                    <a:pt x="1607765" y="1467233"/>
                    <a:pt x="1736454" y="1754668"/>
                    <a:pt x="1944517" y="1962731"/>
                  </a:cubicBezTo>
                  <a:lnTo>
                    <a:pt x="1953624" y="1971008"/>
                  </a:lnTo>
                  <a:lnTo>
                    <a:pt x="1881083" y="2036937"/>
                  </a:lnTo>
                  <a:cubicBezTo>
                    <a:pt x="1682340" y="2200955"/>
                    <a:pt x="1427547" y="2299482"/>
                    <a:pt x="1149741" y="2299482"/>
                  </a:cubicBezTo>
                  <a:cubicBezTo>
                    <a:pt x="514757" y="2299482"/>
                    <a:pt x="0" y="1784725"/>
                    <a:pt x="0" y="1149741"/>
                  </a:cubicBezTo>
                  <a:cubicBezTo>
                    <a:pt x="0" y="514757"/>
                    <a:pt x="514757" y="0"/>
                    <a:pt x="1149741" y="0"/>
                  </a:cubicBezTo>
                  <a:close/>
                </a:path>
              </a:pathLst>
            </a:custGeom>
            <a:solidFill>
              <a:srgbClr val="E3BE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589" name="文本框 12"/>
            <p:cNvSpPr txBox="1">
              <a:spLocks noChangeArrowheads="1"/>
            </p:cNvSpPr>
            <p:nvPr/>
          </p:nvSpPr>
          <p:spPr bwMode="auto">
            <a:xfrm>
              <a:off x="425166" y="323760"/>
              <a:ext cx="1103292" cy="3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</a:t>
              </a:r>
            </a:p>
          </p:txBody>
        </p:sp>
        <p:sp>
          <p:nvSpPr>
            <p:cNvPr id="24590" name="TextBox 10"/>
            <p:cNvSpPr txBox="1">
              <a:spLocks noChangeArrowheads="1"/>
            </p:cNvSpPr>
            <p:nvPr/>
          </p:nvSpPr>
          <p:spPr bwMode="auto">
            <a:xfrm>
              <a:off x="305657" y="771167"/>
              <a:ext cx="1342310" cy="109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</p:grpSp>
      <p:grpSp>
        <p:nvGrpSpPr>
          <p:cNvPr id="24580" name="组合 4"/>
          <p:cNvGrpSpPr/>
          <p:nvPr/>
        </p:nvGrpSpPr>
        <p:grpSpPr>
          <a:xfrm>
            <a:off x="7980363" y="1701800"/>
            <a:ext cx="1965325" cy="2300288"/>
            <a:chExt cx="1965987" cy="2299482"/>
          </a:xfrm>
        </p:grpSpPr>
        <p:sp>
          <p:nvSpPr>
            <p:cNvPr id="24585" name="任意多边形 11"/>
            <p:cNvSpPr>
              <a:spLocks noChangeArrowheads="1"/>
            </p:cNvSpPr>
            <p:nvPr/>
          </p:nvSpPr>
          <p:spPr bwMode="auto">
            <a:xfrm flipH="1">
              <a:off x="0" y="0"/>
              <a:ext cx="1965987" cy="2299482"/>
            </a:xfrm>
            <a:custGeom>
              <a:gdLst>
                <a:gd fmla="*/ 1179122 w 1953624" name="T0"/>
                <a:gd fmla="*/ 0 h 2299482" name="T1"/>
                <a:gd fmla="*/ 1929152 w 1953624" name="T2"/>
                <a:gd fmla="*/ 262545 h 2299482" name="T3"/>
                <a:gd fmla="*/ 2003547 w 1953624" name="T4"/>
                <a:gd fmla="*/ 328475 h 2299482" name="T5"/>
                <a:gd fmla="*/ 1994207 w 1953624" name="T6"/>
                <a:gd fmla="*/ 336752 h 2299482" name="T7"/>
                <a:gd fmla="*/ 1648850 w 1953624" name="T8"/>
                <a:gd fmla="*/ 1149741 h 2299482" name="T9"/>
                <a:gd fmla="*/ 1994207 w 1953624" name="T10"/>
                <a:gd fmla="*/ 1962731 h 2299482" name="T11"/>
                <a:gd fmla="*/ 2003547 w 1953624" name="T12"/>
                <a:gd fmla="*/ 1971008 h 2299482" name="T13"/>
                <a:gd fmla="*/ 1929152 w 1953624" name="T14"/>
                <a:gd fmla="*/ 2036937 h 2299482" name="T15"/>
                <a:gd fmla="*/ 1179122 w 1953624" name="T16"/>
                <a:gd fmla="*/ 2299482 h 2299482" name="T17"/>
                <a:gd fmla="*/ 0 w 1953624" name="T18"/>
                <a:gd fmla="*/ 1149741 h 2299482" name="T19"/>
                <a:gd fmla="*/ 1179122 w 1953624" name="T20"/>
                <a:gd fmla="*/ 0 h 229948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299482" w="1953624">
                  <a:moveTo>
                    <a:pt x="1149741" y="0"/>
                  </a:moveTo>
                  <a:cubicBezTo>
                    <a:pt x="1427547" y="0"/>
                    <a:pt x="1682340" y="98528"/>
                    <a:pt x="1881083" y="262545"/>
                  </a:cubicBezTo>
                  <a:lnTo>
                    <a:pt x="1953624" y="328475"/>
                  </a:lnTo>
                  <a:lnTo>
                    <a:pt x="1944517" y="336752"/>
                  </a:lnTo>
                  <a:cubicBezTo>
                    <a:pt x="1736454" y="544814"/>
                    <a:pt x="1607765" y="832249"/>
                    <a:pt x="1607765" y="1149741"/>
                  </a:cubicBezTo>
                  <a:cubicBezTo>
                    <a:pt x="1607765" y="1467233"/>
                    <a:pt x="1736454" y="1754668"/>
                    <a:pt x="1944517" y="1962731"/>
                  </a:cubicBezTo>
                  <a:lnTo>
                    <a:pt x="1953624" y="1971008"/>
                  </a:lnTo>
                  <a:lnTo>
                    <a:pt x="1881083" y="2036937"/>
                  </a:lnTo>
                  <a:cubicBezTo>
                    <a:pt x="1682340" y="2200955"/>
                    <a:pt x="1427547" y="2299482"/>
                    <a:pt x="1149741" y="2299482"/>
                  </a:cubicBezTo>
                  <a:cubicBezTo>
                    <a:pt x="514757" y="2299482"/>
                    <a:pt x="0" y="1784725"/>
                    <a:pt x="0" y="1149741"/>
                  </a:cubicBezTo>
                  <a:cubicBezTo>
                    <a:pt x="0" y="514757"/>
                    <a:pt x="514757" y="0"/>
                    <a:pt x="1149741" y="0"/>
                  </a:cubicBezTo>
                  <a:close/>
                </a:path>
              </a:pathLst>
            </a:custGeom>
            <a:solidFill>
              <a:srgbClr val="E3BE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586" name="文本框 14"/>
            <p:cNvSpPr txBox="1">
              <a:spLocks noChangeArrowheads="1"/>
            </p:cNvSpPr>
            <p:nvPr/>
          </p:nvSpPr>
          <p:spPr bwMode="auto">
            <a:xfrm>
              <a:off x="581698" y="323760"/>
              <a:ext cx="1103292" cy="3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</a:t>
              </a:r>
            </a:p>
          </p:txBody>
        </p:sp>
        <p:sp>
          <p:nvSpPr>
            <p:cNvPr id="24587" name="TextBox 10"/>
            <p:cNvSpPr txBox="1">
              <a:spLocks noChangeArrowheads="1"/>
            </p:cNvSpPr>
            <p:nvPr/>
          </p:nvSpPr>
          <p:spPr bwMode="auto">
            <a:xfrm>
              <a:off x="462189" y="771167"/>
              <a:ext cx="1342310" cy="109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28600" marL="6858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</p:grp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5403850" y="2566988"/>
            <a:ext cx="280670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24582" name="文本框 18"/>
          <p:cNvSpPr txBox="1">
            <a:spLocks noChangeArrowheads="1"/>
          </p:cNvSpPr>
          <p:nvPr/>
        </p:nvSpPr>
        <p:spPr bwMode="auto">
          <a:xfrm>
            <a:off x="5424488" y="2197100"/>
            <a:ext cx="11033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3395662" y="4745038"/>
            <a:ext cx="690245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1100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4584" name="文本框 20"/>
          <p:cNvSpPr txBox="1">
            <a:spLocks noChangeArrowheads="1"/>
          </p:cNvSpPr>
          <p:nvPr/>
        </p:nvSpPr>
        <p:spPr bwMode="auto">
          <a:xfrm>
            <a:off x="3395663" y="4325938"/>
            <a:ext cx="16494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添加文本信息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164</Paragraphs>
  <Slides>17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5">
      <vt:lpstr>Arial</vt:lpstr>
      <vt:lpstr>Calibri Light</vt:lpstr>
      <vt:lpstr>宋体</vt:lpstr>
      <vt:lpstr>Calibri</vt:lpstr>
      <vt:lpstr>微软雅黑</vt:lpstr>
      <vt:lpstr>Meiryo</vt:lpstr>
      <vt:lpstr>Arial Narrow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2022-03-20T11:22:43Z</dcterms:created>
  <cp:lastPrinted>2022-03-20T11:22:43Z</cp:lastPrinted>
  <dcterms:modified xsi:type="dcterms:W3CDTF">2022-03-20T03:31:54Z</dcterms:modified>
  <cp:revision>1</cp:revision>
</cp:coreProperties>
</file>