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1853" r:id="rId4"/>
    <p:sldId id="1854" r:id="rId5"/>
    <p:sldId id="662" r:id="rId6"/>
    <p:sldId id="1133" r:id="rId7"/>
    <p:sldId id="377" r:id="rId8"/>
    <p:sldId id="1595" r:id="rId9"/>
    <p:sldId id="1439" r:id="rId10"/>
    <p:sldId id="1591" r:id="rId11"/>
    <p:sldId id="876" r:id="rId12"/>
    <p:sldId id="1852" r:id="rId13"/>
    <p:sldId id="562" r:id="rId14"/>
    <p:sldId id="759" r:id="rId15"/>
    <p:sldId id="1494" r:id="rId16"/>
    <p:sldId id="1156" r:id="rId17"/>
    <p:sldId id="1473" r:id="rId18"/>
    <p:sldId id="293" r:id="rId19"/>
    <p:sldId id="402" r:id="rId20"/>
    <p:sldId id="1052" r:id="rId21"/>
    <p:sldId id="426" r:id="rId22"/>
    <p:sldId id="1511" r:id="rId23"/>
    <p:sldId id="185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7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6" Target="tags/tag1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Relationship Id="rId29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30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96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r>
              <a:rPr lang="en-US"/>
              <a:t>Series 1</a:t>
            </a:r>
          </a:p>
        </c:rich>
      </c:tx>
      <c:layout>
        <c:manualLayout>
          <c:xMode val="edge"/>
          <c:yMode val="edge"/>
          <c:x val="0.47284400463104248"/>
          <c:y val="0"/>
          <c:w val="0.054311800748109818"/>
          <c:h val="0.069990098476409912"/>
        </c:manualLayout>
      </c:layout>
      <c:overlay val="1"/>
      <c:spPr>
        <a:noFill/>
        <a:effectLst/>
      </c:spPr>
      <c:txPr>
        <a:bodyPr/>
        <a:p>
          <a:pPr>
            <a:defRPr/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016883300617337227"/>
          <c:y val="0.069990098476409912"/>
          <c:w val="0.97811698913574219"/>
          <c:h val="0.8139240145683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Series 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35862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invertIfNegative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invertIfNegative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invertIfNegative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invertIfNegative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p>
                <a:pPr>
                  <a:defRPr lang="zh-CN" sz="800" b="0" i="0" u="none" strike="noStrike" kern="1200" baseline="0" smtId="4294967295">
                    <a:solidFill>
                      <a:schemeClr val="bg1">
                        <a:lumMod val="50000"/>
                      </a:schemeClr>
                    </a:solidFill>
                    <a:latin typeface="Source Han Sans SC" panose="020b0500000000000000" pitchFamily="34" charset="-128"/>
                    <a:ea typeface="Source Han Sans SC" panose="020b0500000000000000" pitchFamily="34" charset="-128"/>
                    <a:cs typeface="+mn-cs"/>
                  </a:defRPr>
                </a:pPr>
                <a:endParaRPr lang="zh-CN" sz="800" b="0" i="0" u="none" strike="noStrike" kern="1200" baseline="0" smtId="4294967295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8"/>
                  <a:ea typeface="Source Han Sans SC" panose="020b0500000000000000" pitchFamily="34" charset="-128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{"HD","ML","NH","PO","GD","TY"}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{45,60,25,30,60,80}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80"/>
        <c:overlap val="-27"/>
        <c:axId val="-1027985936"/>
        <c:axId val="-1027994640"/>
      </c:barChart>
      <c:catAx>
        <c:axId val="-1027985936"/>
        <c:scaling>
          <c:orientation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888888"/>
            </a:solidFill>
            <a:prstDash val="solid"/>
            <a:miter lim="800000"/>
          </a:ln>
        </c:spPr>
        <c:txPr>
          <a:bodyPr rot="0" spcFirstLastPara="0" vertOverflow="ellipsis" vert="horz" wrap="square" anchor="ctr" anchorCtr="1"/>
          <a:p>
            <a:pPr>
              <a:defRPr lang="zh-CN" sz="80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endParaRPr lang="zh-CN" sz="80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+mn-cs"/>
            </a:endParaRPr>
          </a:p>
        </c:txPr>
        <c:crossAx val="-1027994640"/>
        <c:crosses val="autoZero"/>
        <c:auto val="0"/>
        <c:lblAlgn val="ctr"/>
        <c:lblOffset/>
        <c:noMultiLvlLbl val="1"/>
      </c:catAx>
      <c:valAx>
        <c:axId val="-1027994640"/>
        <c:scaling>
          <c:orientation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800000"/>
          </a:ln>
        </c:spPr>
        <c:txPr>
          <a:bodyPr rot="0" spcFirstLastPara="0" vertOverflow="ellipsis" vert="horz" wrap="square" anchor="ctr" anchorCtr="1"/>
          <a:p>
            <a:pPr>
              <a:defRPr lang="zh-CN" sz="800" b="0" i="0" u="none" strike="noStrike" kern="1200" baseline="0" smtId="4294967295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  <a:cs typeface="+mn-cs"/>
              </a:defRPr>
            </a:pPr>
            <a:endParaRPr lang="zh-CN" sz="800" b="0" i="0" u="none" strike="noStrike" kern="1200" baseline="0" smtId="4294967295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8"/>
              <a:ea typeface="Source Han Sans SC" panose="020b0500000000000000" pitchFamily="34" charset="-128"/>
              <a:cs typeface="+mn-cs"/>
            </a:endParaRPr>
          </a:p>
        </c:txPr>
        <c:crossAx val="-1027985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p>
      <a:pPr>
        <a:defRPr lang="zh-CN" sz="800" smtId="4294967295">
          <a:solidFill>
            <a:schemeClr val="bg1">
              <a:lumMod val="50000"/>
            </a:schemeClr>
          </a:solidFill>
          <a:latin typeface="Source Han Sans SC" panose="020b0500000000000000" pitchFamily="34" charset="-128"/>
          <a:ea typeface="Source Han Sans SC" panose="020b0500000000000000" pitchFamily="34" charset="-128"/>
        </a:defRPr>
      </a:pPr>
      <a:endParaRPr lang="zh-CN" sz="800" smtId="4294967295">
        <a:solidFill>
          <a:schemeClr val="bg1">
            <a:lumMod val="50000"/>
          </a:schemeClr>
        </a:solidFill>
        <a:latin typeface="Source Han Sans SC" panose="020b0500000000000000" pitchFamily="34" charset="-128"/>
        <a:ea typeface="Source Han Sans SC" panose="020b0500000000000000" pitchFamily="34" charset="-128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 w="38100">
              <a:solidFill>
                <a:schemeClr val="bg1"/>
              </a:solidFill>
            </a:ln>
          </c:spPr>
          <c:dPt>
            <c:idx val="0"/>
            <c:invertIfNegative val="1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</c:dPt>
          <c:dPt>
            <c:idx val="2"/>
            <c:invertIfNegative val="1"/>
            <c:spPr>
              <a:solidFill>
                <a:schemeClr val="accent2"/>
              </a:solidFill>
              <a:ln w="38100">
                <a:solidFill>
                  <a:schemeClr val="bg1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22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-1027997904"/>
        <c:axId val="-1027995184"/>
      </c:barChart>
      <c:catAx>
        <c:axId val="-10279979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027995184"/>
        <c:crosses val="autoZero"/>
        <c:auto val="0"/>
        <c:lblAlgn val="ctr"/>
        <c:lblOffset/>
        <c:noMultiLvlLbl val="0"/>
      </c:catAx>
      <c:valAx>
        <c:axId val="-102799518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02799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100"/>
        <c:axId val="-1027990832"/>
        <c:axId val="-1027989744"/>
      </c:barChart>
      <c:catAx>
        <c:axId val="-102799083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027989744"/>
        <c:crosses val="autoZero"/>
        <c:auto val="0"/>
        <c:lblAlgn val="ctr"/>
        <c:lblOffset/>
        <c:noMultiLvlLbl val="0"/>
      </c:catAx>
      <c:valAx>
        <c:axId val="-102798974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195" b="0" i="0" u="none" strike="noStrike" kern="1200" baseline="0" smtId="4294967295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 sz="1195" b="0" i="0" u="none" strike="noStrike" kern="1200" baseline="0" smtId="4294967295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-102799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86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86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 sz="1195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AC4C-AA4B-49DA-A846-033AD3E91B54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25B8B-3784-46F6-964B-E71104D325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634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30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344849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402390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08035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107485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716203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684398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98106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290668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4155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1319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598957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0454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9FB5-4EB1-49B0-A09D-841C3778DD41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749D-F503-45C3-AA1D-00E0FE3AF1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2021/9/8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427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7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接点 3"/>
          <p:cNvSpPr/>
          <p:nvPr/>
        </p:nvSpPr>
        <p:spPr>
          <a:xfrm>
            <a:off x="-3316755" y="-4576421"/>
            <a:ext cx="7054950" cy="705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流程图: 接点 4"/>
          <p:cNvSpPr/>
          <p:nvPr/>
        </p:nvSpPr>
        <p:spPr>
          <a:xfrm>
            <a:off x="10210800" y="-8534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流程图: 接点 5"/>
          <p:cNvSpPr/>
          <p:nvPr/>
        </p:nvSpPr>
        <p:spPr>
          <a:xfrm>
            <a:off x="10761880" y="5695949"/>
            <a:ext cx="681991" cy="68199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流程图: 接点 12"/>
          <p:cNvSpPr/>
          <p:nvPr/>
        </p:nvSpPr>
        <p:spPr>
          <a:xfrm>
            <a:off x="-2293189" y="4989072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流程图: 接点 6"/>
          <p:cNvSpPr/>
          <p:nvPr/>
        </p:nvSpPr>
        <p:spPr>
          <a:xfrm>
            <a:off x="10989311" y="2478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流程图: 接点 7"/>
          <p:cNvSpPr/>
          <p:nvPr/>
        </p:nvSpPr>
        <p:spPr>
          <a:xfrm>
            <a:off x="1042570" y="4698827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流程图: 接点 8"/>
          <p:cNvSpPr/>
          <p:nvPr/>
        </p:nvSpPr>
        <p:spPr>
          <a:xfrm>
            <a:off x="1172310" y="1223236"/>
            <a:ext cx="450750" cy="4507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: 圆角 12"/>
          <p:cNvSpPr/>
          <p:nvPr/>
        </p:nvSpPr>
        <p:spPr>
          <a:xfrm flipV="1" rot="10800000">
            <a:off x="3675326" y="1646620"/>
            <a:ext cx="1255240" cy="34368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8" panose="020b0500000000000000" pitchFamily="34" typeface="Source Han Sans SC"/>
              <a:ea charset="-128" panose="020b0500000000000000" pitchFamily="34" typeface="Source Han Sans SC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0468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工作总结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30566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商务汇报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19229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公司简介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07893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商务规划</a:t>
            </a:r>
          </a:p>
        </p:txBody>
      </p:sp>
      <p:sp>
        <p:nvSpPr>
          <p:cNvPr id="14" name="矩形 13"/>
          <p:cNvSpPr/>
          <p:nvPr/>
        </p:nvSpPr>
        <p:spPr>
          <a:xfrm>
            <a:off x="2459403" y="2291149"/>
            <a:ext cx="7319652" cy="14325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-300" sz="8800">
                <a:solidFill>
                  <a:schemeClr val="bg2">
                    <a:lumMod val="25000"/>
                  </a:schemeClr>
                </a:solidFill>
                <a:effectLst>
                  <a:outerShdw algn="tl" blurRad="76200" dir="2700000" dist="88900" rotWithShape="0">
                    <a:schemeClr val="accent2">
                      <a:alpha val="35000"/>
                    </a:schemeClr>
                  </a:outerShdw>
                </a:effectLst>
                <a:latin charset="-122" panose="00000500000000000000" pitchFamily="2" typeface="优设标题黑"/>
                <a:ea charset="-122" panose="00000500000000000000" pitchFamily="2" typeface="优设标题黑"/>
                <a:cs charset="-122" panose="00020600040101010101" pitchFamily="18" typeface="OPPOSans L"/>
                <a:sym charset="-122" panose="00000500000000000000" pitchFamily="2" typeface="优设标题黑"/>
              </a:rPr>
              <a:t>简约项目汇报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3607614" y="3806011"/>
            <a:ext cx="48752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00500000000000000" pitchFamily="2" typeface="字魂58号-创中黑"/>
              </a:rPr>
              <a:t>BUSINESS REPORT OR PLAY FOR WORK</a:t>
            </a:r>
          </a:p>
        </p:txBody>
      </p:sp>
      <p:sp>
        <p:nvSpPr>
          <p:cNvPr id="16" name="矩形: 圆角 23"/>
          <p:cNvSpPr/>
          <p:nvPr/>
        </p:nvSpPr>
        <p:spPr>
          <a:xfrm flipV="1" rot="10800000">
            <a:off x="5030995" y="4401571"/>
            <a:ext cx="2344358" cy="40503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8" panose="020b0500000000000000" pitchFamily="34" typeface="Source Han Sans SC"/>
              <a:ea charset="-128" panose="020b0500000000000000" pitchFamily="34" typeface="Source Han Sans SC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2393" y="4449001"/>
            <a:ext cx="1882003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lang="zh-CN" sz="1600">
                <a:solidFill>
                  <a:schemeClr val="bg1"/>
                </a:solidFill>
                <a:latin charset="-128" panose="020b0500000000000000" pitchFamily="34" typeface="Source Han Sans SC"/>
                <a:ea charset="-122" panose="02010600030101010101" pitchFamily="2" typeface="宋体"/>
                <a:cs typeface="+mn-ea"/>
                <a:sym charset="-122" panose="00020600040101010101" pitchFamily="18" typeface="OPPOSans R"/>
              </a:rPr>
              <a:t>汇报人：优页PPT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31" name="Shape 1497"/>
          <p:cNvSpPr/>
          <p:nvPr/>
        </p:nvSpPr>
        <p:spPr>
          <a:xfrm>
            <a:off x="7881053" y="1237790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2" name="Shape 1498"/>
          <p:cNvSpPr/>
          <p:nvPr/>
        </p:nvSpPr>
        <p:spPr>
          <a:xfrm>
            <a:off x="7881053" y="3075310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3" name="Shape 1499"/>
          <p:cNvSpPr/>
          <p:nvPr/>
        </p:nvSpPr>
        <p:spPr>
          <a:xfrm>
            <a:off x="7881053" y="4925831"/>
            <a:ext cx="1007435" cy="1007435"/>
          </a:xfrm>
          <a:prstGeom prst="ellipse">
            <a:avLst/>
          </a:prstGeom>
          <a:solidFill>
            <a:srgbClr val="FAFAFA"/>
          </a:solidFill>
          <a:ln w="12700">
            <a:miter lim="400000"/>
          </a:ln>
        </p:spPr>
        <p:txBody>
          <a:bodyPr anchor="ctr" bIns="25400" lIns="25400" rIns="25400" tIns="25400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1" name="Shape 1507"/>
          <p:cNvSpPr/>
          <p:nvPr/>
        </p:nvSpPr>
        <p:spPr>
          <a:xfrm>
            <a:off x="6400670" y="1533228"/>
            <a:ext cx="1000125" cy="416560"/>
          </a:xfrm>
          <a:prstGeom prst="rect">
            <a:avLst/>
          </a:prstGeom>
          <a:ln w="12700">
            <a:miter lim="400000"/>
          </a:ln>
        </p:spPr>
        <p:txBody>
          <a:bodyPr anchor="ctr" bIns="25400" lIns="25400" rIns="25400" tIns="25400" wrap="none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2010</a:t>
            </a:r>
          </a:p>
        </p:txBody>
      </p:sp>
      <p:sp>
        <p:nvSpPr>
          <p:cNvPr id="42" name="Shape 1508"/>
          <p:cNvSpPr/>
          <p:nvPr/>
        </p:nvSpPr>
        <p:spPr>
          <a:xfrm>
            <a:off x="6400670" y="3507728"/>
            <a:ext cx="1000125" cy="416560"/>
          </a:xfrm>
          <a:prstGeom prst="rect">
            <a:avLst/>
          </a:prstGeom>
          <a:ln w="12700">
            <a:miter lim="400000"/>
          </a:ln>
        </p:spPr>
        <p:txBody>
          <a:bodyPr anchor="ctr" bIns="25400" lIns="25400" rIns="25400" tIns="25400" wrap="none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2011</a:t>
            </a:r>
          </a:p>
        </p:txBody>
      </p:sp>
      <p:sp>
        <p:nvSpPr>
          <p:cNvPr id="43" name="Shape 1509"/>
          <p:cNvSpPr/>
          <p:nvPr/>
        </p:nvSpPr>
        <p:spPr>
          <a:xfrm>
            <a:off x="6400670" y="5221269"/>
            <a:ext cx="1000125" cy="416560"/>
          </a:xfrm>
          <a:prstGeom prst="rect">
            <a:avLst/>
          </a:prstGeom>
          <a:ln w="12700">
            <a:miter lim="400000"/>
          </a:ln>
        </p:spPr>
        <p:txBody>
          <a:bodyPr anchor="ctr" bIns="25400" lIns="25400" rIns="25400" tIns="25400" wrap="none">
            <a:spAutoFit/>
          </a:bodyPr>
          <a:lstStyle/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Function ID Name</a:t>
            </a:r>
          </a:p>
          <a:p>
            <a:pPr algn="r">
              <a:lnSpc>
                <a:spcPct val="120000"/>
              </a:lnSpc>
              <a:defRPr sz="1800">
                <a:solidFill>
                  <a:srgbClr val="53585F"/>
                </a:solidFill>
                <a:latin typeface="San Francisco Display Light"/>
                <a:ea typeface="San Francisco Display Light"/>
                <a:cs typeface="San Francisco Display Light"/>
                <a:sym typeface="San Francisco Display Light"/>
              </a:defRPr>
            </a:pPr>
            <a:r>
              <a:rPr sz="1000">
                <a:latin charset="-128" panose="020b0500000000000000" pitchFamily="34" typeface="Source Han Sans SC"/>
                <a:ea charset="-128" panose="020b0500000000000000" pitchFamily="34" typeface="Source Han Sans SC"/>
              </a:rPr>
              <a:t>2012</a:t>
            </a:r>
          </a:p>
        </p:txBody>
      </p:sp>
      <p:graphicFrame>
        <p:nvGraphicFramePr>
          <p:cNvPr id="44" name="Chart 1510"/>
          <p:cNvGraphicFramePr/>
          <p:nvPr/>
        </p:nvGraphicFramePr>
        <p:xfrm>
          <a:off x="753363" y="3769059"/>
          <a:ext cx="4064139" cy="2313544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5" name="Shape 1511"/>
          <p:cNvSpPr/>
          <p:nvPr/>
        </p:nvSpPr>
        <p:spPr>
          <a:xfrm>
            <a:off x="8241739" y="1624490"/>
            <a:ext cx="286064" cy="2340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lIns="22860" rIns="22860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500"/>
          </a:p>
        </p:txBody>
      </p:sp>
      <p:sp>
        <p:nvSpPr>
          <p:cNvPr id="46" name="Shape 1512"/>
          <p:cNvSpPr/>
          <p:nvPr/>
        </p:nvSpPr>
        <p:spPr>
          <a:xfrm>
            <a:off x="8241739" y="3488013"/>
            <a:ext cx="286064" cy="18202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lIns="22860" rIns="22860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500"/>
          </a:p>
        </p:txBody>
      </p:sp>
      <p:sp>
        <p:nvSpPr>
          <p:cNvPr id="47" name="Shape 1513"/>
          <p:cNvSpPr/>
          <p:nvPr/>
        </p:nvSpPr>
        <p:spPr>
          <a:xfrm>
            <a:off x="8241739" y="5299528"/>
            <a:ext cx="286064" cy="26003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anchor="ctr" lIns="22860" rIns="22860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500"/>
          </a:p>
        </p:txBody>
      </p:sp>
      <p:sp>
        <p:nvSpPr>
          <p:cNvPr id="48" name="Shape 1514"/>
          <p:cNvSpPr/>
          <p:nvPr/>
        </p:nvSpPr>
        <p:spPr>
          <a:xfrm flipV="1">
            <a:off x="8384771" y="2476738"/>
            <a:ext cx="1" cy="36705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anchor="ctr" bIns="25400" lIns="25400" rIns="25400" tIns="25400"/>
          <a:lstStyle/>
          <a:p>
            <a:pPr>
              <a:defRPr sz="3200"/>
            </a:pPr>
            <a:endParaRPr sz="1600"/>
          </a:p>
        </p:txBody>
      </p:sp>
      <p:sp>
        <p:nvSpPr>
          <p:cNvPr id="49" name="Shape 1515"/>
          <p:cNvSpPr/>
          <p:nvPr/>
        </p:nvSpPr>
        <p:spPr>
          <a:xfrm flipV="1">
            <a:off x="8384771" y="4301256"/>
            <a:ext cx="1" cy="3670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headEnd type="oval"/>
            <a:tailEnd type="oval"/>
          </a:ln>
        </p:spPr>
        <p:txBody>
          <a:bodyPr anchor="ctr" bIns="25400" lIns="25400" rIns="25400" tIns="25400"/>
          <a:lstStyle/>
          <a:p>
            <a:pPr>
              <a:defRPr sz="3200"/>
            </a:pPr>
            <a:endParaRPr sz="1600"/>
          </a:p>
        </p:txBody>
      </p:sp>
      <p:sp>
        <p:nvSpPr>
          <p:cNvPr id="54" name="Shape 1520"/>
          <p:cNvSpPr/>
          <p:nvPr/>
        </p:nvSpPr>
        <p:spPr>
          <a:xfrm flipV="1">
            <a:off x="8384770" y="6190783"/>
            <a:ext cx="1" cy="71974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custDash>
              <a:ds d="200000" sp="200000"/>
            </a:custDash>
            <a:miter lim="400000"/>
            <a:tailEnd type="oval"/>
          </a:ln>
        </p:spPr>
        <p:txBody>
          <a:bodyPr anchor="ctr" bIns="25400" lIns="25400" rIns="25400" tIns="25400"/>
          <a:lstStyle/>
          <a:p>
            <a:pPr>
              <a:defRPr sz="3200"/>
            </a:pPr>
            <a:endParaRPr sz="1600"/>
          </a:p>
        </p:txBody>
      </p:sp>
      <p:sp>
        <p:nvSpPr>
          <p:cNvPr id="56" name="Google Shape;86;p19"/>
          <p:cNvSpPr txBox="1"/>
          <p:nvPr/>
        </p:nvSpPr>
        <p:spPr>
          <a:xfrm>
            <a:off x="741520" y="155723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Lato"/>
                <a:sym typeface="Lato"/>
              </a:rPr>
              <a:t>YOUR TITLE HERE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1519" y="2184694"/>
            <a:ext cx="4161765" cy="599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8" name="Shape 746"/>
          <p:cNvSpPr/>
          <p:nvPr/>
        </p:nvSpPr>
        <p:spPr>
          <a:xfrm>
            <a:off x="753363" y="3206813"/>
            <a:ext cx="461120" cy="46112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 bIns="25400" lIns="25400" rIns="25400" tIns="25400"/>
          <a:lstStyle>
            <a:lvl1pPr defTabSz="914400">
              <a:defRPr sz="2000">
                <a:solidFill>
                  <a:srgbClr val="2F3139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sz="1000"/>
          </a:p>
        </p:txBody>
      </p:sp>
      <p:sp>
        <p:nvSpPr>
          <p:cNvPr id="59" name="Shape 747"/>
          <p:cNvSpPr/>
          <p:nvPr/>
        </p:nvSpPr>
        <p:spPr>
          <a:xfrm>
            <a:off x="2290005" y="3206813"/>
            <a:ext cx="461120" cy="46112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anchor="ctr" bIns="25400" lIns="25400" rIns="25400" tIns="25400"/>
          <a:lstStyle>
            <a:lvl1pPr defTabSz="914400">
              <a:defRPr sz="2000">
                <a:solidFill>
                  <a:srgbClr val="FFFFFF"/>
                </a:solidFill>
                <a:latin typeface="et-line"/>
                <a:ea typeface="et-line"/>
                <a:cs typeface="et-line"/>
                <a:sym typeface="et-line"/>
              </a:defRPr>
            </a:lvl1pPr>
          </a:lstStyle>
          <a:p>
            <a:endParaRPr sz="1000"/>
          </a:p>
        </p:txBody>
      </p:sp>
      <p:sp>
        <p:nvSpPr>
          <p:cNvPr id="60" name="Rectangle 30"/>
          <p:cNvSpPr/>
          <p:nvPr/>
        </p:nvSpPr>
        <p:spPr>
          <a:xfrm>
            <a:off x="1214483" y="3298873"/>
            <a:ext cx="1092141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61" name="Rectangle 30"/>
          <p:cNvSpPr/>
          <p:nvPr/>
        </p:nvSpPr>
        <p:spPr>
          <a:xfrm>
            <a:off x="2767744" y="3298873"/>
            <a:ext cx="1092141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62" name="Shape 687"/>
          <p:cNvSpPr/>
          <p:nvPr/>
        </p:nvSpPr>
        <p:spPr>
          <a:xfrm>
            <a:off x="839091" y="3310709"/>
            <a:ext cx="286064" cy="23403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lIns="22860" rIns="22860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500"/>
          </a:p>
        </p:txBody>
      </p:sp>
      <p:sp>
        <p:nvSpPr>
          <p:cNvPr id="63" name="Shape 688"/>
          <p:cNvSpPr/>
          <p:nvPr/>
        </p:nvSpPr>
        <p:spPr>
          <a:xfrm>
            <a:off x="2368573" y="3284608"/>
            <a:ext cx="286064" cy="2862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086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lIns="22860" rIns="22860"/>
          <a:lstStyle/>
          <a:p>
            <a:pPr defTabSz="219710"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 sz="1500"/>
          </a:p>
        </p:txBody>
      </p:sp>
      <p:sp>
        <p:nvSpPr>
          <p:cNvPr id="64" name="Rectangle 29"/>
          <p:cNvSpPr/>
          <p:nvPr/>
        </p:nvSpPr>
        <p:spPr>
          <a:xfrm>
            <a:off x="9368748" y="1325848"/>
            <a:ext cx="1795269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65" name="Rectangle 29"/>
          <p:cNvSpPr/>
          <p:nvPr/>
        </p:nvSpPr>
        <p:spPr>
          <a:xfrm>
            <a:off x="9368748" y="3097825"/>
            <a:ext cx="1795269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66" name="Rectangle 29"/>
          <p:cNvSpPr/>
          <p:nvPr/>
        </p:nvSpPr>
        <p:spPr>
          <a:xfrm>
            <a:off x="9368748" y="5013889"/>
            <a:ext cx="1795269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60"/>
      <p:bldP grpId="0" spid="61"/>
      <p:bldP grpId="0" spid="64"/>
      <p:bldP grpId="0" spid="65"/>
      <p:bldP grpId="0" spid="6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2480358" y="2477926"/>
            <a:ext cx="2302565" cy="2510313"/>
            <a:chOff x="2162908" y="2760785"/>
            <a:chExt cx="2302565" cy="2510313"/>
          </a:xfrm>
        </p:grpSpPr>
        <p:sp>
          <p:nvSpPr>
            <p:cNvPr id="3" name="Rectangle 5"/>
            <p:cNvSpPr/>
            <p:nvPr/>
          </p:nvSpPr>
          <p:spPr>
            <a:xfrm>
              <a:off x="2162908" y="2760785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" name="Rectangle 15"/>
            <p:cNvSpPr/>
            <p:nvPr/>
          </p:nvSpPr>
          <p:spPr>
            <a:xfrm>
              <a:off x="2259766" y="5165591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5" name="Rectangle 16"/>
            <p:cNvSpPr/>
            <p:nvPr/>
          </p:nvSpPr>
          <p:spPr>
            <a:xfrm rot="5400000">
              <a:off x="3419189" y="4119307"/>
              <a:ext cx="1987061" cy="1055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6" name="Oval 4"/>
          <p:cNvSpPr/>
          <p:nvPr/>
        </p:nvSpPr>
        <p:spPr>
          <a:xfrm>
            <a:off x="1561256" y="1686620"/>
            <a:ext cx="1742380" cy="17423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Oval 11"/>
          <p:cNvSpPr/>
          <p:nvPr/>
        </p:nvSpPr>
        <p:spPr>
          <a:xfrm>
            <a:off x="3858980" y="1686620"/>
            <a:ext cx="1742380" cy="1742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Oval 12"/>
          <p:cNvSpPr/>
          <p:nvPr/>
        </p:nvSpPr>
        <p:spPr>
          <a:xfrm>
            <a:off x="1561256" y="4064296"/>
            <a:ext cx="1742380" cy="1742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Oval 13"/>
          <p:cNvSpPr/>
          <p:nvPr/>
        </p:nvSpPr>
        <p:spPr>
          <a:xfrm>
            <a:off x="3858980" y="4064296"/>
            <a:ext cx="1742380" cy="1742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Rectangle 29"/>
          <p:cNvSpPr/>
          <p:nvPr/>
        </p:nvSpPr>
        <p:spPr>
          <a:xfrm>
            <a:off x="1755397" y="2040598"/>
            <a:ext cx="1364676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15" name="Rectangle 29"/>
          <p:cNvSpPr/>
          <p:nvPr/>
        </p:nvSpPr>
        <p:spPr>
          <a:xfrm>
            <a:off x="4047830" y="2040598"/>
            <a:ext cx="1364676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16" name="Rectangle 29"/>
          <p:cNvSpPr/>
          <p:nvPr/>
        </p:nvSpPr>
        <p:spPr>
          <a:xfrm>
            <a:off x="1755397" y="4454478"/>
            <a:ext cx="1364676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17" name="Rectangle 29"/>
          <p:cNvSpPr/>
          <p:nvPr/>
        </p:nvSpPr>
        <p:spPr>
          <a:xfrm>
            <a:off x="4047830" y="4454478"/>
            <a:ext cx="1364676" cy="110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9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grpSp>
        <p:nvGrpSpPr>
          <p:cNvPr id="18" name="Group 29"/>
          <p:cNvGrpSpPr/>
          <p:nvPr/>
        </p:nvGrpSpPr>
        <p:grpSpPr>
          <a:xfrm>
            <a:off x="6514765" y="2537395"/>
            <a:ext cx="464344" cy="465138"/>
            <a:chOff x="7275629" y="3973834"/>
            <a:chExt cx="464344" cy="465138"/>
          </a:xfrm>
          <a:solidFill>
            <a:schemeClr val="accent2">
              <a:alpha val="99000"/>
            </a:schemeClr>
          </a:solidFill>
        </p:grpSpPr>
        <p:sp>
          <p:nvSpPr>
            <p:cNvPr id="19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gdLst>
                <a:gd fmla="+- 0 10849 98" name="T0"/>
                <a:gd fmla="*/ T0 w 21502" name="T1"/>
                <a:gd fmla="*/ 10800 h 21600" name="T2"/>
                <a:gd fmla="+- 0 10849 98" name="T3"/>
                <a:gd fmla="*/ T3 w 21502" name="T4"/>
                <a:gd fmla="*/ 10800 h 21600" name="T5"/>
                <a:gd fmla="+- 0 10849 98" name="T6"/>
                <a:gd fmla="*/ T6 w 21502" name="T7"/>
                <a:gd fmla="*/ 10800 h 21600" name="T8"/>
                <a:gd fmla="+- 0 10849 98" name="T9"/>
                <a:gd fmla="*/ T9 w 21502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02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0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1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2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3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4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6566755" y="4410745"/>
            <a:ext cx="319088" cy="465138"/>
            <a:chOff x="5429367" y="4908078"/>
            <a:chExt cx="319088" cy="465138"/>
          </a:xfrm>
          <a:solidFill>
            <a:schemeClr val="accent2">
              <a:alpha val="99000"/>
            </a:schemeClr>
          </a:solidFill>
        </p:grpSpPr>
        <p:sp>
          <p:nvSpPr>
            <p:cNvPr id="26" name="AutoShape 97"/>
            <p:cNvSpPr/>
            <p:nvPr/>
          </p:nvSpPr>
          <p:spPr bwMode="auto">
            <a:xfrm>
              <a:off x="5429367" y="490807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7" name="AutoShape 98"/>
            <p:cNvSpPr/>
            <p:nvPr/>
          </p:nvSpPr>
          <p:spPr bwMode="auto">
            <a:xfrm>
              <a:off x="5559542" y="495173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  <p:sp>
          <p:nvSpPr>
            <p:cNvPr id="28" name="AutoShape 99"/>
            <p:cNvSpPr/>
            <p:nvPr/>
          </p:nvSpPr>
          <p:spPr bwMode="auto">
            <a:xfrm>
              <a:off x="5574623" y="531527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sym typeface="Gill Sans"/>
              </a:endParaRPr>
            </a:p>
          </p:txBody>
        </p:sp>
      </p:grpSp>
      <p:sp>
        <p:nvSpPr>
          <p:cNvPr id="29" name="Rectangle 29"/>
          <p:cNvSpPr/>
          <p:nvPr/>
        </p:nvSpPr>
        <p:spPr>
          <a:xfrm>
            <a:off x="7329945" y="2596701"/>
            <a:ext cx="363182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0" name="Rectangle 30"/>
          <p:cNvSpPr/>
          <p:nvPr/>
        </p:nvSpPr>
        <p:spPr>
          <a:xfrm>
            <a:off x="7329948" y="2293544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31" name="Rectangle 29"/>
          <p:cNvSpPr/>
          <p:nvPr/>
        </p:nvSpPr>
        <p:spPr>
          <a:xfrm>
            <a:off x="7329945" y="4468689"/>
            <a:ext cx="363182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32" name="Rectangle 30"/>
          <p:cNvSpPr/>
          <p:nvPr/>
        </p:nvSpPr>
        <p:spPr>
          <a:xfrm>
            <a:off x="7329948" y="4165533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3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29"/>
      <p:bldP grpId="0" spid="30"/>
      <p:bldP grpId="0" spid="31"/>
      <p:bldP grpId="0" spid="3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graphicFrame>
        <p:nvGraphicFramePr>
          <p:cNvPr id="2" name="Chart 7"/>
          <p:cNvGraphicFramePr/>
          <p:nvPr/>
        </p:nvGraphicFramePr>
        <p:xfrm>
          <a:off x="615950" y="1860099"/>
          <a:ext cx="3835400" cy="389056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2902243" y="5191129"/>
            <a:ext cx="2442341" cy="130940"/>
            <a:chOff x="5652086" y="10039725"/>
            <a:chExt cx="4884682" cy="261880"/>
          </a:xfrm>
        </p:grpSpPr>
        <p:sp>
          <p:nvSpPr>
            <p:cNvPr id="4" name="Oval 14"/>
            <p:cNvSpPr/>
            <p:nvPr/>
          </p:nvSpPr>
          <p:spPr>
            <a:xfrm>
              <a:off x="5652086" y="10039725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/>
            </a:p>
          </p:txBody>
        </p:sp>
        <p:cxnSp>
          <p:nvCxnSpPr>
            <p:cNvPr id="5" name="Straight Connector 15"/>
            <p:cNvCxnSpPr>
              <a:endCxn id="4" idx="6"/>
            </p:cNvCxnSpPr>
            <p:nvPr/>
          </p:nvCxnSpPr>
          <p:spPr>
            <a:xfrm flipH="1">
              <a:off x="5913966" y="10170665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2902243" y="3719815"/>
            <a:ext cx="2442341" cy="130940"/>
            <a:chOff x="5652086" y="7177992"/>
            <a:chExt cx="4884682" cy="261880"/>
          </a:xfrm>
        </p:grpSpPr>
        <p:sp>
          <p:nvSpPr>
            <p:cNvPr id="7" name="Oval 19"/>
            <p:cNvSpPr/>
            <p:nvPr/>
          </p:nvSpPr>
          <p:spPr>
            <a:xfrm>
              <a:off x="5652086" y="7177992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/>
            </a:p>
          </p:txBody>
        </p:sp>
        <p:cxnSp>
          <p:nvCxnSpPr>
            <p:cNvPr id="8" name="Straight Connector 20"/>
            <p:cNvCxnSpPr>
              <a:endCxn id="7" idx="6"/>
            </p:cNvCxnSpPr>
            <p:nvPr/>
          </p:nvCxnSpPr>
          <p:spPr>
            <a:xfrm flipH="1">
              <a:off x="5913966" y="7308932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7"/>
          <p:cNvGrpSpPr/>
          <p:nvPr/>
        </p:nvGrpSpPr>
        <p:grpSpPr>
          <a:xfrm>
            <a:off x="2902243" y="2313971"/>
            <a:ext cx="2442341" cy="130940"/>
            <a:chOff x="5652086" y="5052859"/>
            <a:chExt cx="4884682" cy="261880"/>
          </a:xfrm>
        </p:grpSpPr>
        <p:sp>
          <p:nvSpPr>
            <p:cNvPr id="10" name="Oval 21"/>
            <p:cNvSpPr/>
            <p:nvPr/>
          </p:nvSpPr>
          <p:spPr>
            <a:xfrm>
              <a:off x="5652086" y="5052859"/>
              <a:ext cx="261880" cy="2618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900"/>
            </a:p>
          </p:txBody>
        </p:sp>
        <p:cxnSp>
          <p:nvCxnSpPr>
            <p:cNvPr id="11" name="Straight Connector 22"/>
            <p:cNvCxnSpPr>
              <a:endCxn id="10" idx="6"/>
            </p:cNvCxnSpPr>
            <p:nvPr/>
          </p:nvCxnSpPr>
          <p:spPr>
            <a:xfrm flipH="1">
              <a:off x="5913966" y="5183799"/>
              <a:ext cx="462280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23"/>
          <p:cNvSpPr txBox="1"/>
          <p:nvPr/>
        </p:nvSpPr>
        <p:spPr>
          <a:xfrm>
            <a:off x="5564265" y="2103415"/>
            <a:ext cx="230807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cap="all" lang="en-US" spc="200" sz="3600">
                <a:solidFill>
                  <a:schemeClr val="accent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charset="0" panose="020b0306030504020204" pitchFamily="34" typeface="Open Sans Light"/>
              </a:rPr>
              <a:t>8.3%</a:t>
            </a:r>
          </a:p>
        </p:txBody>
      </p:sp>
      <p:sp>
        <p:nvSpPr>
          <p:cNvPr id="14" name="TextBox 45"/>
          <p:cNvSpPr txBox="1"/>
          <p:nvPr/>
        </p:nvSpPr>
        <p:spPr>
          <a:xfrm>
            <a:off x="5564265" y="3506765"/>
            <a:ext cx="230807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cap="all" lang="en-US" spc="200" sz="3600">
                <a:solidFill>
                  <a:schemeClr val="accent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charset="0" panose="020b0306030504020204" pitchFamily="34" typeface="Open Sans Light"/>
              </a:rPr>
              <a:t>22.1%</a:t>
            </a:r>
          </a:p>
        </p:txBody>
      </p:sp>
      <p:sp>
        <p:nvSpPr>
          <p:cNvPr id="16" name="TextBox 49"/>
          <p:cNvSpPr txBox="1"/>
          <p:nvPr/>
        </p:nvSpPr>
        <p:spPr>
          <a:xfrm>
            <a:off x="5564265" y="4973615"/>
            <a:ext cx="2308070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cap="all" lang="en-US" spc="200" sz="3600">
                <a:solidFill>
                  <a:schemeClr val="accent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charset="0" panose="020b0306030504020204" pitchFamily="34" typeface="Open Sans Light"/>
              </a:rPr>
              <a:t>70.2%</a:t>
            </a:r>
          </a:p>
        </p:txBody>
      </p:sp>
      <p:cxnSp>
        <p:nvCxnSpPr>
          <p:cNvPr id="18" name="Straight Connector 52"/>
          <p:cNvCxnSpPr/>
          <p:nvPr/>
        </p:nvCxnSpPr>
        <p:spPr>
          <a:xfrm flipH="1">
            <a:off x="8343900" y="1993900"/>
            <a:ext cx="0" cy="37577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0"/>
          <p:cNvSpPr/>
          <p:nvPr/>
        </p:nvSpPr>
        <p:spPr>
          <a:xfrm>
            <a:off x="5455030" y="2657413"/>
            <a:ext cx="160533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0" name="Rectangle 30"/>
          <p:cNvSpPr/>
          <p:nvPr/>
        </p:nvSpPr>
        <p:spPr>
          <a:xfrm>
            <a:off x="5455030" y="4060763"/>
            <a:ext cx="160533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1" name="Rectangle 30"/>
          <p:cNvSpPr/>
          <p:nvPr/>
        </p:nvSpPr>
        <p:spPr>
          <a:xfrm>
            <a:off x="5455030" y="5527613"/>
            <a:ext cx="160533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2" name="Rectangle 29"/>
          <p:cNvSpPr/>
          <p:nvPr/>
        </p:nvSpPr>
        <p:spPr>
          <a:xfrm>
            <a:off x="8985250" y="2046730"/>
            <a:ext cx="225737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3" name="Rectangle 29"/>
          <p:cNvSpPr/>
          <p:nvPr/>
        </p:nvSpPr>
        <p:spPr>
          <a:xfrm>
            <a:off x="8985250" y="3388249"/>
            <a:ext cx="225737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4" name="Rectangle 29"/>
          <p:cNvSpPr/>
          <p:nvPr/>
        </p:nvSpPr>
        <p:spPr>
          <a:xfrm>
            <a:off x="8985250" y="4833480"/>
            <a:ext cx="225737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3" name="Rectangle 4"/>
          <p:cNvSpPr/>
          <p:nvPr/>
        </p:nvSpPr>
        <p:spPr>
          <a:xfrm>
            <a:off x="799628" y="3930310"/>
            <a:ext cx="1722755" cy="36576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b="1" lang="en-US" spc="300">
                <a:solidFill>
                  <a:schemeClr val="bg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$43.000.000</a:t>
            </a:r>
          </a:p>
        </p:txBody>
      </p:sp>
      <p:graphicFrame>
        <p:nvGraphicFramePr>
          <p:cNvPr id="4" name="Chart 5"/>
          <p:cNvGraphicFramePr/>
          <p:nvPr/>
        </p:nvGraphicFramePr>
        <p:xfrm>
          <a:off x="335916" y="1724901"/>
          <a:ext cx="2435907" cy="165539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799628" y="2274915"/>
            <a:ext cx="15370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2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4.6%</a:t>
            </a:r>
          </a:p>
        </p:txBody>
      </p:sp>
      <p:graphicFrame>
        <p:nvGraphicFramePr>
          <p:cNvPr id="6" name="Chart 7"/>
          <p:cNvGraphicFramePr/>
          <p:nvPr/>
        </p:nvGraphicFramePr>
        <p:xfrm>
          <a:off x="2751911" y="1340464"/>
          <a:ext cx="2794278" cy="257435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Rectangle 9"/>
          <p:cNvSpPr/>
          <p:nvPr/>
        </p:nvSpPr>
        <p:spPr>
          <a:xfrm>
            <a:off x="6785435" y="3930310"/>
            <a:ext cx="1722755" cy="36576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b="1" lang="en-US" spc="300">
                <a:solidFill>
                  <a:schemeClr val="bg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$43.000.000</a:t>
            </a:r>
          </a:p>
        </p:txBody>
      </p:sp>
      <p:graphicFrame>
        <p:nvGraphicFramePr>
          <p:cNvPr id="9" name="Chart 10"/>
          <p:cNvGraphicFramePr/>
          <p:nvPr/>
        </p:nvGraphicFramePr>
        <p:xfrm>
          <a:off x="6321723" y="1724901"/>
          <a:ext cx="2435907" cy="165539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0" name="TextBox 11"/>
          <p:cNvSpPr txBox="1"/>
          <p:nvPr/>
        </p:nvSpPr>
        <p:spPr>
          <a:xfrm>
            <a:off x="6785435" y="2274915"/>
            <a:ext cx="153701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2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4.6%</a:t>
            </a:r>
          </a:p>
        </p:txBody>
      </p:sp>
      <p:graphicFrame>
        <p:nvGraphicFramePr>
          <p:cNvPr id="11" name="Chart 12"/>
          <p:cNvGraphicFramePr/>
          <p:nvPr/>
        </p:nvGraphicFramePr>
        <p:xfrm>
          <a:off x="8737718" y="1340464"/>
          <a:ext cx="2794278" cy="257435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cxnSp>
        <p:nvCxnSpPr>
          <p:cNvPr id="12" name="Straight Connector 2"/>
          <p:cNvCxnSpPr/>
          <p:nvPr/>
        </p:nvCxnSpPr>
        <p:spPr>
          <a:xfrm flipH="1">
            <a:off x="6096000" y="1724901"/>
            <a:ext cx="0" cy="3495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4"/>
          <p:cNvSpPr txBox="1"/>
          <p:nvPr/>
        </p:nvSpPr>
        <p:spPr>
          <a:xfrm>
            <a:off x="653416" y="4645854"/>
            <a:ext cx="4892764" cy="853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6785434" y="4645854"/>
            <a:ext cx="4892764" cy="853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" name="组合 14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6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Rectangle: Rounded Corners 45"/>
          <p:cNvSpPr/>
          <p:nvPr/>
        </p:nvSpPr>
        <p:spPr>
          <a:xfrm>
            <a:off x="1378634" y="1713035"/>
            <a:ext cx="5188867" cy="3834856"/>
          </a:xfrm>
          <a:prstGeom prst="roundRect">
            <a:avLst>
              <a:gd fmla="val 146" name="adj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Picture Placeholder 4"/>
          <p:cNvSpPr txBox="1"/>
          <p:nvPr/>
        </p:nvSpPr>
        <p:spPr>
          <a:xfrm>
            <a:off x="6711011" y="1713036"/>
            <a:ext cx="1881550" cy="1849660"/>
          </a:xfrm>
          <a:custGeom>
            <a:gdLst>
              <a:gd fmla="*/ 175555 w 2087453" name="connsiteX0"/>
              <a:gd fmla="*/ 0 h 2807675" name="connsiteY0"/>
              <a:gd fmla="*/ 1911898 w 2087453" name="connsiteX1"/>
              <a:gd fmla="*/ 0 h 2807675" name="connsiteY1"/>
              <a:gd fmla="*/ 2087453 w 2087453" name="connsiteX2"/>
              <a:gd fmla="*/ 175555 h 2807675" name="connsiteY2"/>
              <a:gd fmla="*/ 2087453 w 2087453" name="connsiteX3"/>
              <a:gd fmla="*/ 2632120 h 2807675" name="connsiteY3"/>
              <a:gd fmla="*/ 1911898 w 2087453" name="connsiteX4"/>
              <a:gd fmla="*/ 2807675 h 2807675" name="connsiteY4"/>
              <a:gd fmla="*/ 175555 w 2087453" name="connsiteX5"/>
              <a:gd fmla="*/ 2807675 h 2807675" name="connsiteY5"/>
              <a:gd fmla="*/ 0 w 2087453" name="connsiteX6"/>
              <a:gd fmla="*/ 2632120 h 2807675" name="connsiteY6"/>
              <a:gd fmla="*/ 0 w 2087453" name="connsiteX7"/>
              <a:gd fmla="*/ 175555 h 2807675" name="connsiteY7"/>
              <a:gd fmla="*/ 175555 w 2087453" name="connsiteX8"/>
              <a:gd fmla="*/ 0 h 280767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807675" w="2087453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2"/>
            <a:stretch>
              <a:fillRect l="-23874" r="-23874"/>
            </a:stretch>
          </a:blipFill>
        </p:spPr>
        <p:txBody>
          <a:bodyPr/>
          <a:lstStyle/>
          <a:p/>
        </p:txBody>
      </p:sp>
      <p:sp>
        <p:nvSpPr>
          <p:cNvPr id="4" name="Picture Placeholder 4"/>
          <p:cNvSpPr txBox="1"/>
          <p:nvPr/>
        </p:nvSpPr>
        <p:spPr>
          <a:xfrm>
            <a:off x="8736069" y="1713036"/>
            <a:ext cx="1881550" cy="1849660"/>
          </a:xfrm>
          <a:custGeom>
            <a:gdLst>
              <a:gd fmla="*/ 175555 w 2087453" name="connsiteX0"/>
              <a:gd fmla="*/ 0 h 2807675" name="connsiteY0"/>
              <a:gd fmla="*/ 1911898 w 2087453" name="connsiteX1"/>
              <a:gd fmla="*/ 0 h 2807675" name="connsiteY1"/>
              <a:gd fmla="*/ 2087453 w 2087453" name="connsiteX2"/>
              <a:gd fmla="*/ 175555 h 2807675" name="connsiteY2"/>
              <a:gd fmla="*/ 2087453 w 2087453" name="connsiteX3"/>
              <a:gd fmla="*/ 2632120 h 2807675" name="connsiteY3"/>
              <a:gd fmla="*/ 1911898 w 2087453" name="connsiteX4"/>
              <a:gd fmla="*/ 2807675 h 2807675" name="connsiteY4"/>
              <a:gd fmla="*/ 175555 w 2087453" name="connsiteX5"/>
              <a:gd fmla="*/ 2807675 h 2807675" name="connsiteY5"/>
              <a:gd fmla="*/ 0 w 2087453" name="connsiteX6"/>
              <a:gd fmla="*/ 2632120 h 2807675" name="connsiteY6"/>
              <a:gd fmla="*/ 0 w 2087453" name="connsiteX7"/>
              <a:gd fmla="*/ 175555 h 2807675" name="connsiteY7"/>
              <a:gd fmla="*/ 175555 w 2087453" name="connsiteX8"/>
              <a:gd fmla="*/ 0 h 280767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807675" w="2087453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3"/>
            <a:stretch>
              <a:fillRect l="-23729" r="-23729"/>
            </a:stretch>
          </a:blipFill>
        </p:spPr>
        <p:txBody>
          <a:bodyPr/>
          <a:lstStyle/>
          <a:p/>
        </p:txBody>
      </p:sp>
      <p:sp>
        <p:nvSpPr>
          <p:cNvPr id="5" name="Picture Placeholder 4"/>
          <p:cNvSpPr txBox="1"/>
          <p:nvPr/>
        </p:nvSpPr>
        <p:spPr>
          <a:xfrm>
            <a:off x="6711011" y="3721024"/>
            <a:ext cx="1881550" cy="1849660"/>
          </a:xfrm>
          <a:custGeom>
            <a:gdLst>
              <a:gd fmla="*/ 175555 w 2087453" name="connsiteX0"/>
              <a:gd fmla="*/ 0 h 2807675" name="connsiteY0"/>
              <a:gd fmla="*/ 1911898 w 2087453" name="connsiteX1"/>
              <a:gd fmla="*/ 0 h 2807675" name="connsiteY1"/>
              <a:gd fmla="*/ 2087453 w 2087453" name="connsiteX2"/>
              <a:gd fmla="*/ 175555 h 2807675" name="connsiteY2"/>
              <a:gd fmla="*/ 2087453 w 2087453" name="connsiteX3"/>
              <a:gd fmla="*/ 2632120 h 2807675" name="connsiteY3"/>
              <a:gd fmla="*/ 1911898 w 2087453" name="connsiteX4"/>
              <a:gd fmla="*/ 2807675 h 2807675" name="connsiteY4"/>
              <a:gd fmla="*/ 175555 w 2087453" name="connsiteX5"/>
              <a:gd fmla="*/ 2807675 h 2807675" name="connsiteY5"/>
              <a:gd fmla="*/ 0 w 2087453" name="connsiteX6"/>
              <a:gd fmla="*/ 2632120 h 2807675" name="connsiteY6"/>
              <a:gd fmla="*/ 0 w 2087453" name="connsiteX7"/>
              <a:gd fmla="*/ 175555 h 2807675" name="connsiteY7"/>
              <a:gd fmla="*/ 175555 w 2087453" name="connsiteX8"/>
              <a:gd fmla="*/ 0 h 280767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807675" w="2087453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4"/>
            <a:stretch>
              <a:fillRect b="-26293" t="-26293"/>
            </a:stretch>
          </a:blipFill>
        </p:spPr>
        <p:txBody>
          <a:bodyPr/>
          <a:lstStyle/>
          <a:p/>
        </p:txBody>
      </p:sp>
      <p:sp>
        <p:nvSpPr>
          <p:cNvPr id="6" name="Picture Placeholder 4"/>
          <p:cNvSpPr txBox="1"/>
          <p:nvPr/>
        </p:nvSpPr>
        <p:spPr>
          <a:xfrm>
            <a:off x="8736069" y="3721024"/>
            <a:ext cx="1881550" cy="1849660"/>
          </a:xfrm>
          <a:custGeom>
            <a:gdLst>
              <a:gd fmla="*/ 175555 w 2087453" name="connsiteX0"/>
              <a:gd fmla="*/ 0 h 2807675" name="connsiteY0"/>
              <a:gd fmla="*/ 1911898 w 2087453" name="connsiteX1"/>
              <a:gd fmla="*/ 0 h 2807675" name="connsiteY1"/>
              <a:gd fmla="*/ 2087453 w 2087453" name="connsiteX2"/>
              <a:gd fmla="*/ 175555 h 2807675" name="connsiteY2"/>
              <a:gd fmla="*/ 2087453 w 2087453" name="connsiteX3"/>
              <a:gd fmla="*/ 2632120 h 2807675" name="connsiteY3"/>
              <a:gd fmla="*/ 1911898 w 2087453" name="connsiteX4"/>
              <a:gd fmla="*/ 2807675 h 2807675" name="connsiteY4"/>
              <a:gd fmla="*/ 175555 w 2087453" name="connsiteX5"/>
              <a:gd fmla="*/ 2807675 h 2807675" name="connsiteY5"/>
              <a:gd fmla="*/ 0 w 2087453" name="connsiteX6"/>
              <a:gd fmla="*/ 2632120 h 2807675" name="connsiteY6"/>
              <a:gd fmla="*/ 0 w 2087453" name="connsiteX7"/>
              <a:gd fmla="*/ 175555 h 2807675" name="connsiteY7"/>
              <a:gd fmla="*/ 175555 w 2087453" name="connsiteX8"/>
              <a:gd fmla="*/ 0 h 280767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807675" w="2087453">
                <a:moveTo>
                  <a:pt x="175555" y="0"/>
                </a:moveTo>
                <a:lnTo>
                  <a:pt x="1911898" y="0"/>
                </a:lnTo>
                <a:cubicBezTo>
                  <a:pt x="2008854" y="0"/>
                  <a:pt x="2087453" y="78599"/>
                  <a:pt x="2087453" y="175555"/>
                </a:cubicBezTo>
                <a:lnTo>
                  <a:pt x="2087453" y="2632120"/>
                </a:lnTo>
                <a:cubicBezTo>
                  <a:pt x="2087453" y="2729076"/>
                  <a:pt x="2008854" y="2807675"/>
                  <a:pt x="1911898" y="2807675"/>
                </a:cubicBezTo>
                <a:lnTo>
                  <a:pt x="175555" y="2807675"/>
                </a:lnTo>
                <a:cubicBezTo>
                  <a:pt x="78599" y="2807675"/>
                  <a:pt x="0" y="2729076"/>
                  <a:pt x="0" y="2632120"/>
                </a:cubicBezTo>
                <a:lnTo>
                  <a:pt x="0" y="175555"/>
                </a:lnTo>
                <a:cubicBezTo>
                  <a:pt x="0" y="78599"/>
                  <a:pt x="78599" y="0"/>
                  <a:pt x="175555" y="0"/>
                </a:cubicBezTo>
                <a:close/>
              </a:path>
            </a:pathLst>
          </a:custGeom>
          <a:blipFill>
            <a:blip r:embed="rId5"/>
            <a:stretch>
              <a:fillRect b="-17856" t="-17856"/>
            </a:stretch>
          </a:blipFill>
        </p:spPr>
        <p:txBody>
          <a:bodyPr/>
          <a:lstStyle/>
          <a:p/>
        </p:txBody>
      </p:sp>
      <p:sp>
        <p:nvSpPr>
          <p:cNvPr id="7" name="Rectangle 29"/>
          <p:cNvSpPr/>
          <p:nvPr/>
        </p:nvSpPr>
        <p:spPr>
          <a:xfrm>
            <a:off x="1946751" y="2728429"/>
            <a:ext cx="191035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8" name="Rectangle 30"/>
          <p:cNvSpPr/>
          <p:nvPr/>
        </p:nvSpPr>
        <p:spPr>
          <a:xfrm>
            <a:off x="1946751" y="2407186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9" name="Rectangle 29"/>
          <p:cNvSpPr/>
          <p:nvPr/>
        </p:nvSpPr>
        <p:spPr>
          <a:xfrm>
            <a:off x="4185646" y="2728429"/>
            <a:ext cx="191035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10" name="Rectangle 30"/>
          <p:cNvSpPr/>
          <p:nvPr/>
        </p:nvSpPr>
        <p:spPr>
          <a:xfrm>
            <a:off x="4185646" y="2407186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1" name="Rectangle 29"/>
          <p:cNvSpPr/>
          <p:nvPr/>
        </p:nvSpPr>
        <p:spPr>
          <a:xfrm>
            <a:off x="1946751" y="4246587"/>
            <a:ext cx="191035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12" name="Rectangle 30"/>
          <p:cNvSpPr/>
          <p:nvPr/>
        </p:nvSpPr>
        <p:spPr>
          <a:xfrm>
            <a:off x="1946751" y="3925344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3" name="Rectangle 29"/>
          <p:cNvSpPr/>
          <p:nvPr/>
        </p:nvSpPr>
        <p:spPr>
          <a:xfrm>
            <a:off x="4185646" y="4246587"/>
            <a:ext cx="1910354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14" name="Rectangle 30"/>
          <p:cNvSpPr/>
          <p:nvPr/>
        </p:nvSpPr>
        <p:spPr>
          <a:xfrm>
            <a:off x="4185646" y="3925344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40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grpSp>
        <p:nvGrpSpPr>
          <p:cNvPr id="2" name="Group 29"/>
          <p:cNvGrpSpPr/>
          <p:nvPr/>
        </p:nvGrpSpPr>
        <p:grpSpPr>
          <a:xfrm>
            <a:off x="1204805" y="1536417"/>
            <a:ext cx="9873673" cy="2265419"/>
            <a:chOff x="1912606" y="3369688"/>
            <a:chExt cx="15797878" cy="3624671"/>
          </a:xfrm>
        </p:grpSpPr>
        <p:sp>
          <p:nvSpPr>
            <p:cNvPr id="3" name="Notched Right Arrow 30"/>
            <p:cNvSpPr/>
            <p:nvPr/>
          </p:nvSpPr>
          <p:spPr>
            <a:xfrm>
              <a:off x="1912606" y="3369688"/>
              <a:ext cx="15797878" cy="3624671"/>
            </a:xfrm>
            <a:prstGeom prst="notchedRightArrow">
              <a:avLst/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4" name="Oval 31"/>
            <p:cNvSpPr/>
            <p:nvPr/>
          </p:nvSpPr>
          <p:spPr>
            <a:xfrm>
              <a:off x="3040630" y="4278978"/>
              <a:ext cx="1806092" cy="180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b="0" g="0" r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" name="Oval 32"/>
            <p:cNvSpPr/>
            <p:nvPr/>
          </p:nvSpPr>
          <p:spPr>
            <a:xfrm>
              <a:off x="5676770" y="4278978"/>
              <a:ext cx="1806092" cy="180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" name="Oval 33"/>
            <p:cNvSpPr/>
            <p:nvPr/>
          </p:nvSpPr>
          <p:spPr>
            <a:xfrm>
              <a:off x="8312911" y="4278978"/>
              <a:ext cx="1806092" cy="180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" name="Oval 34"/>
            <p:cNvSpPr/>
            <p:nvPr/>
          </p:nvSpPr>
          <p:spPr>
            <a:xfrm>
              <a:off x="10949052" y="4278978"/>
              <a:ext cx="1806092" cy="180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Oval 35"/>
            <p:cNvSpPr/>
            <p:nvPr/>
          </p:nvSpPr>
          <p:spPr>
            <a:xfrm>
              <a:off x="13585192" y="4278978"/>
              <a:ext cx="1806092" cy="18060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3707844" y="4865766"/>
              <a:ext cx="471665" cy="632517"/>
            </a:xfrm>
            <a:custGeom>
              <a:gdLst>
                <a:gd fmla="*/ 429 w 558" name="T0"/>
                <a:gd fmla="*/ 456 h 744" name="T1"/>
                <a:gd fmla="*/ 382 w 558" name="T2"/>
                <a:gd fmla="*/ 511 h 744" name="T3"/>
                <a:gd fmla="*/ 178 w 558" name="T4"/>
                <a:gd fmla="*/ 511 h 744" name="T5"/>
                <a:gd fmla="*/ 144 w 558" name="T6"/>
                <a:gd fmla="*/ 467 h 744" name="T7"/>
                <a:gd fmla="*/ 47 w 558" name="T8"/>
                <a:gd fmla="*/ 278 h 744" name="T9"/>
                <a:gd fmla="*/ 279 w 558" name="T10"/>
                <a:gd fmla="*/ 46 h 744" name="T11"/>
                <a:gd fmla="*/ 511 w 558" name="T12"/>
                <a:gd fmla="*/ 278 h 744" name="T13"/>
                <a:gd fmla="*/ 429 w 558" name="T14"/>
                <a:gd fmla="*/ 456 h 744" name="T15"/>
                <a:gd fmla="*/ 302 w 558" name="T16"/>
                <a:gd fmla="*/ 93 h 744" name="T17"/>
                <a:gd fmla="*/ 279 w 558" name="T18"/>
                <a:gd fmla="*/ 116 h 744" name="T19"/>
                <a:gd fmla="*/ 302 w 558" name="T20"/>
                <a:gd fmla="*/ 139 h 744" name="T21"/>
                <a:gd fmla="*/ 418 w 558" name="T22"/>
                <a:gd fmla="*/ 257 h 744" name="T23"/>
                <a:gd fmla="*/ 441 w 558" name="T24"/>
                <a:gd fmla="*/ 281 h 744" name="T25"/>
                <a:gd fmla="*/ 465 w 558" name="T26"/>
                <a:gd fmla="*/ 257 h 744" name="T27"/>
                <a:gd fmla="*/ 302 w 558" name="T28"/>
                <a:gd fmla="*/ 93 h 744" name="T29"/>
                <a:gd fmla="*/ 374 w 558" name="T30"/>
                <a:gd fmla="*/ 559 h 744" name="T31"/>
                <a:gd fmla="*/ 374 w 558" name="T32"/>
                <a:gd fmla="*/ 604 h 744" name="T33"/>
                <a:gd fmla="*/ 185 w 558" name="T34"/>
                <a:gd fmla="*/ 604 h 744" name="T35"/>
                <a:gd fmla="*/ 185 w 558" name="T36"/>
                <a:gd fmla="*/ 559 h 744" name="T37"/>
                <a:gd fmla="*/ 185 w 558" name="T38"/>
                <a:gd fmla="*/ 557 h 744" name="T39"/>
                <a:gd fmla="*/ 374 w 558" name="T40"/>
                <a:gd fmla="*/ 557 h 744" name="T41"/>
                <a:gd fmla="*/ 374 w 558" name="T42"/>
                <a:gd fmla="*/ 559 h 744" name="T43"/>
                <a:gd fmla="*/ 279 w 558" name="T44"/>
                <a:gd fmla="*/ 698 h 744" name="T45"/>
                <a:gd fmla="*/ 185 w 558" name="T46"/>
                <a:gd fmla="*/ 650 h 744" name="T47"/>
                <a:gd fmla="*/ 374 w 558" name="T48"/>
                <a:gd fmla="*/ 650 h 744" name="T49"/>
                <a:gd fmla="*/ 279 w 558" name="T50"/>
                <a:gd fmla="*/ 698 h 744" name="T51"/>
                <a:gd fmla="*/ 279 w 558" name="T52"/>
                <a:gd fmla="*/ 0 h 744" name="T53"/>
                <a:gd fmla="*/ 0 w 558" name="T54"/>
                <a:gd fmla="*/ 278 h 744" name="T55"/>
                <a:gd fmla="*/ 117 w 558" name="T56"/>
                <a:gd fmla="*/ 505 h 744" name="T57"/>
                <a:gd fmla="*/ 121 w 558" name="T58"/>
                <a:gd fmla="*/ 508 h 744" name="T59"/>
                <a:gd fmla="*/ 139 w 558" name="T60"/>
                <a:gd fmla="*/ 556 h 744" name="T61"/>
                <a:gd fmla="*/ 139 w 558" name="T62"/>
                <a:gd fmla="*/ 558 h 744" name="T63"/>
                <a:gd fmla="*/ 139 w 558" name="T64"/>
                <a:gd fmla="*/ 650 h 744" name="T65"/>
                <a:gd fmla="*/ 164 w 558" name="T66"/>
                <a:gd fmla="*/ 691 h 744" name="T67"/>
                <a:gd fmla="*/ 258 w 558" name="T68"/>
                <a:gd fmla="*/ 739 h 744" name="T69"/>
                <a:gd fmla="*/ 279 w 558" name="T70"/>
                <a:gd fmla="*/ 744 h 744" name="T71"/>
                <a:gd fmla="*/ 300 w 558" name="T72"/>
                <a:gd fmla="*/ 739 h 744" name="T73"/>
                <a:gd fmla="*/ 395 w 558" name="T74"/>
                <a:gd fmla="*/ 691 h 744" name="T75"/>
                <a:gd fmla="*/ 420 w 558" name="T76"/>
                <a:gd fmla="*/ 650 h 744" name="T77"/>
                <a:gd fmla="*/ 420 w 558" name="T78"/>
                <a:gd fmla="*/ 559 h 744" name="T79"/>
                <a:gd fmla="*/ 448 w 558" name="T80"/>
                <a:gd fmla="*/ 498 h 744" name="T81"/>
                <a:gd fmla="*/ 459 w 558" name="T82"/>
                <a:gd fmla="*/ 491 h 744" name="T83"/>
                <a:gd fmla="*/ 558 w 558" name="T84"/>
                <a:gd fmla="*/ 278 h 744" name="T85"/>
                <a:gd fmla="*/ 279 w 558" name="T86"/>
                <a:gd fmla="*/ 0 h 744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744" w="558">
                  <a:moveTo>
                    <a:pt x="429" y="456"/>
                  </a:moveTo>
                  <a:cubicBezTo>
                    <a:pt x="429" y="456"/>
                    <a:pt x="398" y="470"/>
                    <a:pt x="382" y="511"/>
                  </a:cubicBezTo>
                  <a:lnTo>
                    <a:pt x="178" y="511"/>
                  </a:lnTo>
                  <a:cubicBezTo>
                    <a:pt x="172" y="495"/>
                    <a:pt x="162" y="478"/>
                    <a:pt x="144" y="467"/>
                  </a:cubicBezTo>
                  <a:cubicBezTo>
                    <a:pt x="85" y="425"/>
                    <a:pt x="47" y="356"/>
                    <a:pt x="47" y="278"/>
                  </a:cubicBezTo>
                  <a:cubicBezTo>
                    <a:pt x="47" y="150"/>
                    <a:pt x="151" y="46"/>
                    <a:pt x="279" y="46"/>
                  </a:cubicBezTo>
                  <a:cubicBezTo>
                    <a:pt x="407" y="46"/>
                    <a:pt x="511" y="150"/>
                    <a:pt x="511" y="278"/>
                  </a:cubicBezTo>
                  <a:cubicBezTo>
                    <a:pt x="511" y="350"/>
                    <a:pt x="479" y="413"/>
                    <a:pt x="429" y="456"/>
                  </a:cubicBezTo>
                  <a:close/>
                  <a:moveTo>
                    <a:pt x="302" y="93"/>
                  </a:moveTo>
                  <a:cubicBezTo>
                    <a:pt x="289" y="93"/>
                    <a:pt x="279" y="103"/>
                    <a:pt x="279" y="116"/>
                  </a:cubicBezTo>
                  <a:cubicBezTo>
                    <a:pt x="279" y="129"/>
                    <a:pt x="289" y="139"/>
                    <a:pt x="302" y="139"/>
                  </a:cubicBezTo>
                  <a:cubicBezTo>
                    <a:pt x="354" y="139"/>
                    <a:pt x="418" y="187"/>
                    <a:pt x="418" y="257"/>
                  </a:cubicBezTo>
                  <a:cubicBezTo>
                    <a:pt x="418" y="270"/>
                    <a:pt x="429" y="281"/>
                    <a:pt x="441" y="281"/>
                  </a:cubicBezTo>
                  <a:cubicBezTo>
                    <a:pt x="454" y="281"/>
                    <a:pt x="465" y="270"/>
                    <a:pt x="465" y="257"/>
                  </a:cubicBezTo>
                  <a:cubicBezTo>
                    <a:pt x="465" y="151"/>
                    <a:pt x="382" y="93"/>
                    <a:pt x="302" y="93"/>
                  </a:cubicBezTo>
                  <a:close/>
                  <a:moveTo>
                    <a:pt x="374" y="559"/>
                  </a:moveTo>
                  <a:lnTo>
                    <a:pt x="374" y="604"/>
                  </a:lnTo>
                  <a:lnTo>
                    <a:pt x="185" y="604"/>
                  </a:lnTo>
                  <a:lnTo>
                    <a:pt x="185" y="559"/>
                  </a:lnTo>
                  <a:lnTo>
                    <a:pt x="185" y="557"/>
                  </a:lnTo>
                  <a:lnTo>
                    <a:pt x="374" y="557"/>
                  </a:lnTo>
                  <a:lnTo>
                    <a:pt x="374" y="559"/>
                  </a:lnTo>
                  <a:close/>
                  <a:moveTo>
                    <a:pt x="279" y="698"/>
                  </a:moveTo>
                  <a:lnTo>
                    <a:pt x="185" y="650"/>
                  </a:lnTo>
                  <a:lnTo>
                    <a:pt x="374" y="650"/>
                  </a:lnTo>
                  <a:lnTo>
                    <a:pt x="279" y="698"/>
                  </a:lnTo>
                  <a:close/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368"/>
                    <a:pt x="44" y="453"/>
                    <a:pt x="117" y="505"/>
                  </a:cubicBezTo>
                  <a:lnTo>
                    <a:pt x="121" y="508"/>
                  </a:lnTo>
                  <a:cubicBezTo>
                    <a:pt x="138" y="518"/>
                    <a:pt x="139" y="550"/>
                    <a:pt x="139" y="556"/>
                  </a:cubicBezTo>
                  <a:lnTo>
                    <a:pt x="139" y="558"/>
                  </a:lnTo>
                  <a:lnTo>
                    <a:pt x="139" y="650"/>
                  </a:lnTo>
                  <a:cubicBezTo>
                    <a:pt x="139" y="667"/>
                    <a:pt x="148" y="683"/>
                    <a:pt x="164" y="691"/>
                  </a:cubicBezTo>
                  <a:lnTo>
                    <a:pt x="258" y="739"/>
                  </a:lnTo>
                  <a:cubicBezTo>
                    <a:pt x="264" y="743"/>
                    <a:pt x="272" y="744"/>
                    <a:pt x="279" y="744"/>
                  </a:cubicBezTo>
                  <a:cubicBezTo>
                    <a:pt x="286" y="744"/>
                    <a:pt x="293" y="743"/>
                    <a:pt x="300" y="739"/>
                  </a:cubicBezTo>
                  <a:lnTo>
                    <a:pt x="395" y="691"/>
                  </a:lnTo>
                  <a:cubicBezTo>
                    <a:pt x="410" y="684"/>
                    <a:pt x="420" y="668"/>
                    <a:pt x="420" y="650"/>
                  </a:cubicBezTo>
                  <a:lnTo>
                    <a:pt x="420" y="559"/>
                  </a:lnTo>
                  <a:cubicBezTo>
                    <a:pt x="420" y="513"/>
                    <a:pt x="448" y="498"/>
                    <a:pt x="448" y="498"/>
                  </a:cubicBezTo>
                  <a:lnTo>
                    <a:pt x="459" y="491"/>
                  </a:lnTo>
                  <a:cubicBezTo>
                    <a:pt x="522" y="438"/>
                    <a:pt x="558" y="361"/>
                    <a:pt x="558" y="278"/>
                  </a:cubicBezTo>
                  <a:cubicBezTo>
                    <a:pt x="558" y="125"/>
                    <a:pt x="433" y="0"/>
                    <a:pt x="2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49" compatLnSpc="1" lIns="91299" numCol="1" rIns="91299" tIns="45649" vert="horz" wrap="square"/>
            <a:lstStyle/>
            <a:p>
              <a:endParaRPr lang="en-US" sz="1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6336527" y="4901060"/>
              <a:ext cx="486578" cy="561928"/>
            </a:xfrm>
            <a:custGeom>
              <a:gdLst>
                <a:gd fmla="*/ 646 w 696" name="T0"/>
                <a:gd fmla="*/ 746 h 796" name="T1"/>
                <a:gd fmla="*/ 149 w 696" name="T2"/>
                <a:gd fmla="*/ 746 h 796" name="T3"/>
                <a:gd fmla="*/ 149 w 696" name="T4"/>
                <a:gd fmla="*/ 696 h 796" name="T5"/>
                <a:gd fmla="*/ 547 w 696" name="T6"/>
                <a:gd fmla="*/ 696 h 796" name="T7"/>
                <a:gd fmla="*/ 597 w 696" name="T8"/>
                <a:gd fmla="*/ 646 h 796" name="T9"/>
                <a:gd fmla="*/ 597 w 696" name="T10"/>
                <a:gd fmla="*/ 149 h 796" name="T11"/>
                <a:gd fmla="*/ 646 w 696" name="T12"/>
                <a:gd fmla="*/ 149 h 796" name="T13"/>
                <a:gd fmla="*/ 646 w 696" name="T14"/>
                <a:gd fmla="*/ 746 h 796" name="T15"/>
                <a:gd fmla="*/ 472 w 696" name="T16"/>
                <a:gd fmla="*/ 290 h 796" name="T17"/>
                <a:gd fmla="*/ 124 w 696" name="T18"/>
                <a:gd fmla="*/ 290 h 796" name="T19"/>
                <a:gd fmla="*/ 99 w 696" name="T20"/>
                <a:gd fmla="*/ 315 h 796" name="T21"/>
                <a:gd fmla="*/ 124 w 696" name="T22"/>
                <a:gd fmla="*/ 340 h 796" name="T23"/>
                <a:gd fmla="*/ 472 w 696" name="T24"/>
                <a:gd fmla="*/ 340 h 796" name="T25"/>
                <a:gd fmla="*/ 497 w 696" name="T26"/>
                <a:gd fmla="*/ 315 h 796" name="T27"/>
                <a:gd fmla="*/ 472 w 696" name="T28"/>
                <a:gd fmla="*/ 290 h 796" name="T29"/>
                <a:gd fmla="*/ 472 w 696" name="T30"/>
                <a:gd fmla="*/ 190 h 796" name="T31"/>
                <a:gd fmla="*/ 124 w 696" name="T32"/>
                <a:gd fmla="*/ 190 h 796" name="T33"/>
                <a:gd fmla="*/ 99 w 696" name="T34"/>
                <a:gd fmla="*/ 215 h 796" name="T35"/>
                <a:gd fmla="*/ 124 w 696" name="T36"/>
                <a:gd fmla="*/ 240 h 796" name="T37"/>
                <a:gd fmla="*/ 472 w 696" name="T38"/>
                <a:gd fmla="*/ 240 h 796" name="T39"/>
                <a:gd fmla="*/ 497 w 696" name="T40"/>
                <a:gd fmla="*/ 215 h 796" name="T41"/>
                <a:gd fmla="*/ 472 w 696" name="T42"/>
                <a:gd fmla="*/ 190 h 796" name="T43"/>
                <a:gd fmla="*/ 472 w 696" name="T44"/>
                <a:gd fmla="*/ 497 h 796" name="T45"/>
                <a:gd fmla="*/ 124 w 696" name="T46"/>
                <a:gd fmla="*/ 497 h 796" name="T47"/>
                <a:gd fmla="*/ 99 w 696" name="T48"/>
                <a:gd fmla="*/ 522 h 796" name="T49"/>
                <a:gd fmla="*/ 124 w 696" name="T50"/>
                <a:gd fmla="*/ 547 h 796" name="T51"/>
                <a:gd fmla="*/ 472 w 696" name="T52"/>
                <a:gd fmla="*/ 547 h 796" name="T53"/>
                <a:gd fmla="*/ 497 w 696" name="T54"/>
                <a:gd fmla="*/ 522 h 796" name="T55"/>
                <a:gd fmla="*/ 472 w 696" name="T56"/>
                <a:gd fmla="*/ 497 h 796" name="T57"/>
                <a:gd fmla="*/ 472 w 696" name="T58"/>
                <a:gd fmla="*/ 397 h 796" name="T59"/>
                <a:gd fmla="*/ 124 w 696" name="T60"/>
                <a:gd fmla="*/ 397 h 796" name="T61"/>
                <a:gd fmla="*/ 99 w 696" name="T62"/>
                <a:gd fmla="*/ 422 h 796" name="T63"/>
                <a:gd fmla="*/ 124 w 696" name="T64"/>
                <a:gd fmla="*/ 447 h 796" name="T65"/>
                <a:gd fmla="*/ 472 w 696" name="T66"/>
                <a:gd fmla="*/ 447 h 796" name="T67"/>
                <a:gd fmla="*/ 497 w 696" name="T68"/>
                <a:gd fmla="*/ 422 h 796" name="T69"/>
                <a:gd fmla="*/ 472 w 696" name="T70"/>
                <a:gd fmla="*/ 397 h 796" name="T71"/>
                <a:gd fmla="*/ 49 w 696" name="T72"/>
                <a:gd fmla="*/ 646 h 796" name="T73"/>
                <a:gd fmla="*/ 49 w 696" name="T74"/>
                <a:gd fmla="*/ 49 h 796" name="T75"/>
                <a:gd fmla="*/ 547 w 696" name="T76"/>
                <a:gd fmla="*/ 49 h 796" name="T77"/>
                <a:gd fmla="*/ 547 w 696" name="T78"/>
                <a:gd fmla="*/ 646 h 796" name="T79"/>
                <a:gd fmla="*/ 49 w 696" name="T80"/>
                <a:gd fmla="*/ 646 h 796" name="T81"/>
                <a:gd fmla="*/ 646 w 696" name="T82"/>
                <a:gd fmla="*/ 99 h 796" name="T83"/>
                <a:gd fmla="*/ 597 w 696" name="T84"/>
                <a:gd fmla="*/ 99 h 796" name="T85"/>
                <a:gd fmla="*/ 597 w 696" name="T86"/>
                <a:gd fmla="*/ 49 h 796" name="T87"/>
                <a:gd fmla="*/ 547 w 696" name="T88"/>
                <a:gd fmla="*/ 0 h 796" name="T89"/>
                <a:gd fmla="*/ 49 w 696" name="T90"/>
                <a:gd fmla="*/ 0 h 796" name="T91"/>
                <a:gd fmla="*/ 0 w 696" name="T92"/>
                <a:gd fmla="*/ 49 h 796" name="T93"/>
                <a:gd fmla="*/ 0 w 696" name="T94"/>
                <a:gd fmla="*/ 646 h 796" name="T95"/>
                <a:gd fmla="*/ 49 w 696" name="T96"/>
                <a:gd fmla="*/ 696 h 796" name="T97"/>
                <a:gd fmla="*/ 99 w 696" name="T98"/>
                <a:gd fmla="*/ 696 h 796" name="T99"/>
                <a:gd fmla="*/ 99 w 696" name="T100"/>
                <a:gd fmla="*/ 746 h 796" name="T101"/>
                <a:gd fmla="*/ 149 w 696" name="T102"/>
                <a:gd fmla="*/ 796 h 796" name="T103"/>
                <a:gd fmla="*/ 646 w 696" name="T104"/>
                <a:gd fmla="*/ 796 h 796" name="T105"/>
                <a:gd fmla="*/ 696 w 696" name="T106"/>
                <a:gd fmla="*/ 746 h 796" name="T107"/>
                <a:gd fmla="*/ 696 w 696" name="T108"/>
                <a:gd fmla="*/ 149 h 796" name="T109"/>
                <a:gd fmla="*/ 646 w 696" name="T110"/>
                <a:gd fmla="*/ 99 h 796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96" w="696">
                  <a:moveTo>
                    <a:pt x="646" y="746"/>
                  </a:moveTo>
                  <a:lnTo>
                    <a:pt x="149" y="746"/>
                  </a:lnTo>
                  <a:lnTo>
                    <a:pt x="149" y="696"/>
                  </a:lnTo>
                  <a:lnTo>
                    <a:pt x="547" y="696"/>
                  </a:lnTo>
                  <a:cubicBezTo>
                    <a:pt x="574" y="696"/>
                    <a:pt x="597" y="674"/>
                    <a:pt x="597" y="646"/>
                  </a:cubicBezTo>
                  <a:lnTo>
                    <a:pt x="597" y="149"/>
                  </a:lnTo>
                  <a:lnTo>
                    <a:pt x="646" y="149"/>
                  </a:lnTo>
                  <a:lnTo>
                    <a:pt x="646" y="746"/>
                  </a:lnTo>
                  <a:close/>
                  <a:moveTo>
                    <a:pt x="472" y="290"/>
                  </a:moveTo>
                  <a:lnTo>
                    <a:pt x="124" y="290"/>
                  </a:lnTo>
                  <a:cubicBezTo>
                    <a:pt x="110" y="290"/>
                    <a:pt x="99" y="301"/>
                    <a:pt x="99" y="315"/>
                  </a:cubicBezTo>
                  <a:cubicBezTo>
                    <a:pt x="99" y="328"/>
                    <a:pt x="110" y="340"/>
                    <a:pt x="124" y="340"/>
                  </a:cubicBezTo>
                  <a:lnTo>
                    <a:pt x="472" y="340"/>
                  </a:lnTo>
                  <a:cubicBezTo>
                    <a:pt x="486" y="340"/>
                    <a:pt x="497" y="328"/>
                    <a:pt x="497" y="315"/>
                  </a:cubicBezTo>
                  <a:cubicBezTo>
                    <a:pt x="497" y="301"/>
                    <a:pt x="486" y="290"/>
                    <a:pt x="472" y="290"/>
                  </a:cubicBezTo>
                  <a:close/>
                  <a:moveTo>
                    <a:pt x="472" y="190"/>
                  </a:moveTo>
                  <a:lnTo>
                    <a:pt x="124" y="190"/>
                  </a:lnTo>
                  <a:cubicBezTo>
                    <a:pt x="110" y="190"/>
                    <a:pt x="99" y="202"/>
                    <a:pt x="99" y="215"/>
                  </a:cubicBezTo>
                  <a:cubicBezTo>
                    <a:pt x="99" y="229"/>
                    <a:pt x="110" y="240"/>
                    <a:pt x="124" y="240"/>
                  </a:cubicBezTo>
                  <a:lnTo>
                    <a:pt x="472" y="240"/>
                  </a:lnTo>
                  <a:cubicBezTo>
                    <a:pt x="486" y="240"/>
                    <a:pt x="497" y="229"/>
                    <a:pt x="497" y="215"/>
                  </a:cubicBezTo>
                  <a:cubicBezTo>
                    <a:pt x="497" y="202"/>
                    <a:pt x="486" y="190"/>
                    <a:pt x="472" y="190"/>
                  </a:cubicBezTo>
                  <a:close/>
                  <a:moveTo>
                    <a:pt x="472" y="497"/>
                  </a:moveTo>
                  <a:lnTo>
                    <a:pt x="124" y="497"/>
                  </a:lnTo>
                  <a:cubicBezTo>
                    <a:pt x="110" y="497"/>
                    <a:pt x="99" y="508"/>
                    <a:pt x="99" y="522"/>
                  </a:cubicBezTo>
                  <a:cubicBezTo>
                    <a:pt x="99" y="536"/>
                    <a:pt x="110" y="547"/>
                    <a:pt x="124" y="547"/>
                  </a:cubicBezTo>
                  <a:lnTo>
                    <a:pt x="472" y="547"/>
                  </a:lnTo>
                  <a:cubicBezTo>
                    <a:pt x="486" y="547"/>
                    <a:pt x="497" y="536"/>
                    <a:pt x="497" y="522"/>
                  </a:cubicBezTo>
                  <a:cubicBezTo>
                    <a:pt x="497" y="508"/>
                    <a:pt x="486" y="497"/>
                    <a:pt x="472" y="497"/>
                  </a:cubicBezTo>
                  <a:close/>
                  <a:moveTo>
                    <a:pt x="472" y="397"/>
                  </a:moveTo>
                  <a:lnTo>
                    <a:pt x="124" y="397"/>
                  </a:lnTo>
                  <a:cubicBezTo>
                    <a:pt x="110" y="397"/>
                    <a:pt x="99" y="409"/>
                    <a:pt x="99" y="422"/>
                  </a:cubicBezTo>
                  <a:cubicBezTo>
                    <a:pt x="99" y="436"/>
                    <a:pt x="110" y="447"/>
                    <a:pt x="124" y="447"/>
                  </a:cubicBezTo>
                  <a:lnTo>
                    <a:pt x="472" y="447"/>
                  </a:lnTo>
                  <a:cubicBezTo>
                    <a:pt x="486" y="447"/>
                    <a:pt x="497" y="436"/>
                    <a:pt x="497" y="422"/>
                  </a:cubicBezTo>
                  <a:cubicBezTo>
                    <a:pt x="497" y="409"/>
                    <a:pt x="486" y="397"/>
                    <a:pt x="472" y="397"/>
                  </a:cubicBezTo>
                  <a:close/>
                  <a:moveTo>
                    <a:pt x="49" y="646"/>
                  </a:moveTo>
                  <a:lnTo>
                    <a:pt x="49" y="49"/>
                  </a:lnTo>
                  <a:lnTo>
                    <a:pt x="547" y="49"/>
                  </a:lnTo>
                  <a:lnTo>
                    <a:pt x="547" y="646"/>
                  </a:lnTo>
                  <a:lnTo>
                    <a:pt x="49" y="646"/>
                  </a:lnTo>
                  <a:close/>
                  <a:moveTo>
                    <a:pt x="646" y="99"/>
                  </a:moveTo>
                  <a:lnTo>
                    <a:pt x="597" y="99"/>
                  </a:lnTo>
                  <a:lnTo>
                    <a:pt x="597" y="49"/>
                  </a:lnTo>
                  <a:cubicBezTo>
                    <a:pt x="597" y="22"/>
                    <a:pt x="574" y="0"/>
                    <a:pt x="547" y="0"/>
                  </a:cubicBezTo>
                  <a:lnTo>
                    <a:pt x="49" y="0"/>
                  </a:lnTo>
                  <a:cubicBezTo>
                    <a:pt x="22" y="0"/>
                    <a:pt x="0" y="22"/>
                    <a:pt x="0" y="49"/>
                  </a:cubicBezTo>
                  <a:lnTo>
                    <a:pt x="0" y="646"/>
                  </a:lnTo>
                  <a:cubicBezTo>
                    <a:pt x="0" y="674"/>
                    <a:pt x="22" y="696"/>
                    <a:pt x="49" y="696"/>
                  </a:cubicBezTo>
                  <a:lnTo>
                    <a:pt x="99" y="696"/>
                  </a:lnTo>
                  <a:lnTo>
                    <a:pt x="99" y="746"/>
                  </a:lnTo>
                  <a:cubicBezTo>
                    <a:pt x="99" y="773"/>
                    <a:pt x="121" y="796"/>
                    <a:pt x="149" y="796"/>
                  </a:cubicBezTo>
                  <a:lnTo>
                    <a:pt x="646" y="796"/>
                  </a:lnTo>
                  <a:cubicBezTo>
                    <a:pt x="674" y="796"/>
                    <a:pt x="696" y="773"/>
                    <a:pt x="696" y="746"/>
                  </a:cubicBezTo>
                  <a:lnTo>
                    <a:pt x="696" y="149"/>
                  </a:lnTo>
                  <a:cubicBezTo>
                    <a:pt x="696" y="121"/>
                    <a:pt x="674" y="99"/>
                    <a:pt x="646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49" compatLnSpc="1" lIns="91299" numCol="1" rIns="91299" tIns="45649" vert="horz" wrap="square"/>
            <a:lstStyle/>
            <a:p>
              <a:endParaRPr lang="en-US" sz="1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8927229" y="4928127"/>
              <a:ext cx="577457" cy="507795"/>
            </a:xfrm>
            <a:custGeom>
              <a:gdLst>
                <a:gd fmla="*/ 343 w 687" name="T0"/>
                <a:gd fmla="*/ 429 h 601" name="T1"/>
                <a:gd fmla="*/ 429 w 687" name="T2"/>
                <a:gd fmla="*/ 343 h 601" name="T3"/>
                <a:gd fmla="*/ 343 w 687" name="T4"/>
                <a:gd fmla="*/ 257 h 601" name="T5"/>
                <a:gd fmla="*/ 257 w 687" name="T6"/>
                <a:gd fmla="*/ 343 h 601" name="T7"/>
                <a:gd fmla="*/ 343 w 687" name="T8"/>
                <a:gd fmla="*/ 429 h 601" name="T9"/>
                <a:gd fmla="*/ 343 w 687" name="T10"/>
                <a:gd fmla="*/ 214 h 601" name="T11"/>
                <a:gd fmla="*/ 472 w 687" name="T12"/>
                <a:gd fmla="*/ 343 h 601" name="T13"/>
                <a:gd fmla="*/ 343 w 687" name="T14"/>
                <a:gd fmla="*/ 472 h 601" name="T15"/>
                <a:gd fmla="*/ 214 w 687" name="T16"/>
                <a:gd fmla="*/ 343 h 601" name="T17"/>
                <a:gd fmla="*/ 343 w 687" name="T18"/>
                <a:gd fmla="*/ 214 h 601" name="T19"/>
                <a:gd fmla="*/ 150 w 687" name="T20"/>
                <a:gd fmla="*/ 214 h 601" name="T21"/>
                <a:gd fmla="*/ 171 w 687" name="T22"/>
                <a:gd fmla="*/ 236 h 601" name="T23"/>
                <a:gd fmla="*/ 150 w 687" name="T24"/>
                <a:gd fmla="*/ 257 h 601" name="T25"/>
                <a:gd fmla="*/ 128 w 687" name="T26"/>
                <a:gd fmla="*/ 236 h 601" name="T27"/>
                <a:gd fmla="*/ 150 w 687" name="T28"/>
                <a:gd fmla="*/ 214 h 601" name="T29"/>
                <a:gd fmla="*/ 601 w 687" name="T30"/>
                <a:gd fmla="*/ 172 h 601" name="T31"/>
                <a:gd fmla="*/ 472 w 687" name="T32"/>
                <a:gd fmla="*/ 172 h 601" name="T33"/>
                <a:gd fmla="*/ 429 w 687" name="T34"/>
                <a:gd fmla="*/ 172 h 601" name="T35"/>
                <a:gd fmla="*/ 429 w 687" name="T36"/>
                <a:gd fmla="*/ 86 h 601" name="T37"/>
                <a:gd fmla="*/ 257 w 687" name="T38"/>
                <a:gd fmla="*/ 86 h 601" name="T39"/>
                <a:gd fmla="*/ 257 w 687" name="T40"/>
                <a:gd fmla="*/ 172 h 601" name="T41"/>
                <a:gd fmla="*/ 214 w 687" name="T42"/>
                <a:gd fmla="*/ 172 h 601" name="T43"/>
                <a:gd fmla="*/ 86 w 687" name="T44"/>
                <a:gd fmla="*/ 172 h 601" name="T45"/>
                <a:gd fmla="*/ 86 w 687" name="T46"/>
                <a:gd fmla="*/ 515 h 601" name="T47"/>
                <a:gd fmla="*/ 601 w 687" name="T48"/>
                <a:gd fmla="*/ 515 h 601" name="T49"/>
                <a:gd fmla="*/ 601 w 687" name="T50"/>
                <a:gd fmla="*/ 172 h 601" name="T51"/>
                <a:gd fmla="*/ 644 w 687" name="T52"/>
                <a:gd fmla="*/ 601 h 601" name="T53"/>
                <a:gd fmla="*/ 43 w 687" name="T54"/>
                <a:gd fmla="*/ 601 h 601" name="T55"/>
                <a:gd fmla="*/ 0 w 687" name="T56"/>
                <a:gd fmla="*/ 558 h 601" name="T57"/>
                <a:gd fmla="*/ 0 w 687" name="T58"/>
                <a:gd fmla="*/ 129 h 601" name="T59"/>
                <a:gd fmla="*/ 43 w 687" name="T60"/>
                <a:gd fmla="*/ 86 h 601" name="T61"/>
                <a:gd fmla="*/ 171 w 687" name="T62"/>
                <a:gd fmla="*/ 86 h 601" name="T63"/>
                <a:gd fmla="*/ 171 w 687" name="T64"/>
                <a:gd fmla="*/ 43 h 601" name="T65"/>
                <a:gd fmla="*/ 214 w 687" name="T66"/>
                <a:gd fmla="*/ 0 h 601" name="T67"/>
                <a:gd fmla="*/ 472 w 687" name="T68"/>
                <a:gd fmla="*/ 0 h 601" name="T69"/>
                <a:gd fmla="*/ 515 w 687" name="T70"/>
                <a:gd fmla="*/ 43 h 601" name="T71"/>
                <a:gd fmla="*/ 515 w 687" name="T72"/>
                <a:gd fmla="*/ 86 h 601" name="T73"/>
                <a:gd fmla="*/ 644 w 687" name="T74"/>
                <a:gd fmla="*/ 86 h 601" name="T75"/>
                <a:gd fmla="*/ 687 w 687" name="T76"/>
                <a:gd fmla="*/ 129 h 601" name="T77"/>
                <a:gd fmla="*/ 687 w 687" name="T78"/>
                <a:gd fmla="*/ 558 h 601" name="T79"/>
                <a:gd fmla="*/ 644 w 687" name="T80"/>
                <a:gd fmla="*/ 601 h 60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01" w="687">
                  <a:moveTo>
                    <a:pt x="343" y="429"/>
                  </a:moveTo>
                  <a:cubicBezTo>
                    <a:pt x="391" y="429"/>
                    <a:pt x="429" y="391"/>
                    <a:pt x="429" y="343"/>
                  </a:cubicBezTo>
                  <a:cubicBezTo>
                    <a:pt x="429" y="296"/>
                    <a:pt x="391" y="257"/>
                    <a:pt x="343" y="257"/>
                  </a:cubicBezTo>
                  <a:cubicBezTo>
                    <a:pt x="296" y="257"/>
                    <a:pt x="257" y="296"/>
                    <a:pt x="257" y="343"/>
                  </a:cubicBezTo>
                  <a:cubicBezTo>
                    <a:pt x="257" y="391"/>
                    <a:pt x="296" y="429"/>
                    <a:pt x="343" y="429"/>
                  </a:cubicBezTo>
                  <a:close/>
                  <a:moveTo>
                    <a:pt x="343" y="214"/>
                  </a:moveTo>
                  <a:cubicBezTo>
                    <a:pt x="414" y="214"/>
                    <a:pt x="472" y="272"/>
                    <a:pt x="472" y="343"/>
                  </a:cubicBezTo>
                  <a:cubicBezTo>
                    <a:pt x="472" y="414"/>
                    <a:pt x="414" y="472"/>
                    <a:pt x="343" y="472"/>
                  </a:cubicBezTo>
                  <a:cubicBezTo>
                    <a:pt x="272" y="472"/>
                    <a:pt x="214" y="414"/>
                    <a:pt x="214" y="343"/>
                  </a:cubicBezTo>
                  <a:cubicBezTo>
                    <a:pt x="214" y="272"/>
                    <a:pt x="272" y="214"/>
                    <a:pt x="343" y="214"/>
                  </a:cubicBezTo>
                  <a:close/>
                  <a:moveTo>
                    <a:pt x="150" y="214"/>
                  </a:moveTo>
                  <a:cubicBezTo>
                    <a:pt x="162" y="214"/>
                    <a:pt x="171" y="224"/>
                    <a:pt x="171" y="236"/>
                  </a:cubicBezTo>
                  <a:cubicBezTo>
                    <a:pt x="171" y="248"/>
                    <a:pt x="162" y="257"/>
                    <a:pt x="150" y="257"/>
                  </a:cubicBezTo>
                  <a:cubicBezTo>
                    <a:pt x="138" y="257"/>
                    <a:pt x="128" y="248"/>
                    <a:pt x="128" y="236"/>
                  </a:cubicBezTo>
                  <a:cubicBezTo>
                    <a:pt x="128" y="224"/>
                    <a:pt x="138" y="214"/>
                    <a:pt x="150" y="214"/>
                  </a:cubicBezTo>
                  <a:close/>
                  <a:moveTo>
                    <a:pt x="601" y="172"/>
                  </a:moveTo>
                  <a:lnTo>
                    <a:pt x="472" y="172"/>
                  </a:lnTo>
                  <a:lnTo>
                    <a:pt x="429" y="172"/>
                  </a:lnTo>
                  <a:lnTo>
                    <a:pt x="429" y="86"/>
                  </a:lnTo>
                  <a:lnTo>
                    <a:pt x="257" y="86"/>
                  </a:lnTo>
                  <a:lnTo>
                    <a:pt x="257" y="172"/>
                  </a:lnTo>
                  <a:lnTo>
                    <a:pt x="214" y="172"/>
                  </a:lnTo>
                  <a:lnTo>
                    <a:pt x="86" y="172"/>
                  </a:lnTo>
                  <a:lnTo>
                    <a:pt x="86" y="515"/>
                  </a:lnTo>
                  <a:lnTo>
                    <a:pt x="601" y="515"/>
                  </a:lnTo>
                  <a:lnTo>
                    <a:pt x="601" y="172"/>
                  </a:lnTo>
                  <a:close/>
                  <a:moveTo>
                    <a:pt x="644" y="601"/>
                  </a:moveTo>
                  <a:lnTo>
                    <a:pt x="43" y="601"/>
                  </a:lnTo>
                  <a:cubicBezTo>
                    <a:pt x="19" y="601"/>
                    <a:pt x="0" y="582"/>
                    <a:pt x="0" y="558"/>
                  </a:cubicBezTo>
                  <a:lnTo>
                    <a:pt x="0" y="129"/>
                  </a:lnTo>
                  <a:cubicBezTo>
                    <a:pt x="0" y="105"/>
                    <a:pt x="19" y="86"/>
                    <a:pt x="43" y="86"/>
                  </a:cubicBezTo>
                  <a:lnTo>
                    <a:pt x="171" y="86"/>
                  </a:lnTo>
                  <a:lnTo>
                    <a:pt x="171" y="43"/>
                  </a:lnTo>
                  <a:cubicBezTo>
                    <a:pt x="171" y="19"/>
                    <a:pt x="191" y="0"/>
                    <a:pt x="214" y="0"/>
                  </a:cubicBezTo>
                  <a:lnTo>
                    <a:pt x="472" y="0"/>
                  </a:lnTo>
                  <a:cubicBezTo>
                    <a:pt x="496" y="0"/>
                    <a:pt x="515" y="19"/>
                    <a:pt x="515" y="43"/>
                  </a:cubicBezTo>
                  <a:lnTo>
                    <a:pt x="515" y="86"/>
                  </a:lnTo>
                  <a:lnTo>
                    <a:pt x="644" y="86"/>
                  </a:lnTo>
                  <a:cubicBezTo>
                    <a:pt x="668" y="86"/>
                    <a:pt x="687" y="105"/>
                    <a:pt x="687" y="129"/>
                  </a:cubicBezTo>
                  <a:lnTo>
                    <a:pt x="687" y="558"/>
                  </a:lnTo>
                  <a:cubicBezTo>
                    <a:pt x="687" y="582"/>
                    <a:pt x="668" y="601"/>
                    <a:pt x="644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49" compatLnSpc="1" lIns="91299" numCol="1" rIns="91299" tIns="45649" vert="horz" wrap="square"/>
            <a:lstStyle/>
            <a:p>
              <a:endParaRPr lang="en-US" sz="1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2" name="Freeform 39"/>
            <p:cNvSpPr>
              <a:spLocks noEditPoints="1"/>
            </p:cNvSpPr>
            <p:nvPr/>
          </p:nvSpPr>
          <p:spPr bwMode="auto">
            <a:xfrm>
              <a:off x="11644094" y="4971836"/>
              <a:ext cx="416008" cy="420376"/>
            </a:xfrm>
            <a:custGeom>
              <a:gdLst>
                <a:gd fmla="*/ 406 w 496" name="T0"/>
                <a:gd fmla="*/ 492 h 496" name="T1"/>
                <a:gd fmla="*/ 5 w 496" name="T2"/>
                <a:gd fmla="*/ 89 h 496" name="T3"/>
                <a:gd fmla="*/ 6 w 496" name="T4"/>
                <a:gd fmla="*/ 0 h 496" name="T5"/>
                <a:gd fmla="*/ 495 w 496" name="T6"/>
                <a:gd fmla="*/ 493 h 496" name="T7"/>
                <a:gd fmla="*/ 406 w 496" name="T8"/>
                <a:gd fmla="*/ 492 h 496" name="T9"/>
                <a:gd fmla="*/ 78 w 496" name="T10"/>
                <a:gd fmla="*/ 419 h 496" name="T11"/>
                <a:gd fmla="*/ 78 w 496" name="T12"/>
                <a:gd fmla="*/ 479 h 496" name="T13"/>
                <a:gd fmla="*/ 17 w 496" name="T14"/>
                <a:gd fmla="*/ 479 h 496" name="T15"/>
                <a:gd fmla="*/ 17 w 496" name="T16"/>
                <a:gd fmla="*/ 419 h 496" name="T17"/>
                <a:gd fmla="*/ 78 w 496" name="T18"/>
                <a:gd fmla="*/ 419 h 496" name="T19"/>
                <a:gd fmla="*/ 227 w 496" name="T20"/>
                <a:gd fmla="*/ 492 h 496" name="T21"/>
                <a:gd fmla="*/ 138 w 496" name="T22"/>
                <a:gd fmla="*/ 492 h 496" name="T23"/>
                <a:gd fmla="*/ 4 w 496" name="T24"/>
                <a:gd fmla="*/ 357 h 496" name="T25"/>
                <a:gd fmla="*/ 5 w 496" name="T26"/>
                <a:gd fmla="*/ 268 h 496" name="T27"/>
                <a:gd fmla="*/ 227 w 496" name="T28"/>
                <a:gd fmla="*/ 492 h 496" name="T29"/>
                <a:gd fmla="*/ 361 w 496" name="T30"/>
                <a:gd fmla="*/ 492 h 496" name="T31"/>
                <a:gd fmla="*/ 272 w 496" name="T32"/>
                <a:gd fmla="*/ 492 h 496" name="T33"/>
                <a:gd fmla="*/ 5 w 496" name="T34"/>
                <a:gd fmla="*/ 223 h 496" name="T35"/>
                <a:gd fmla="*/ 5 w 496" name="T36"/>
                <a:gd fmla="*/ 134 h 496" name="T37"/>
                <a:gd fmla="*/ 361 w 496" name="T38"/>
                <a:gd fmla="*/ 492 h 49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96" w="496">
                  <a:moveTo>
                    <a:pt x="406" y="492"/>
                  </a:moveTo>
                  <a:cubicBezTo>
                    <a:pt x="407" y="271"/>
                    <a:pt x="227" y="90"/>
                    <a:pt x="5" y="89"/>
                  </a:cubicBezTo>
                  <a:lnTo>
                    <a:pt x="6" y="0"/>
                  </a:lnTo>
                  <a:cubicBezTo>
                    <a:pt x="277" y="1"/>
                    <a:pt x="496" y="222"/>
                    <a:pt x="495" y="493"/>
                  </a:cubicBezTo>
                  <a:lnTo>
                    <a:pt x="406" y="492"/>
                  </a:lnTo>
                  <a:close/>
                  <a:moveTo>
                    <a:pt x="78" y="419"/>
                  </a:moveTo>
                  <a:cubicBezTo>
                    <a:pt x="94" y="436"/>
                    <a:pt x="94" y="463"/>
                    <a:pt x="78" y="479"/>
                  </a:cubicBezTo>
                  <a:cubicBezTo>
                    <a:pt x="61" y="496"/>
                    <a:pt x="34" y="496"/>
                    <a:pt x="17" y="479"/>
                  </a:cubicBezTo>
                  <a:cubicBezTo>
                    <a:pt x="0" y="462"/>
                    <a:pt x="0" y="435"/>
                    <a:pt x="17" y="419"/>
                  </a:cubicBezTo>
                  <a:cubicBezTo>
                    <a:pt x="34" y="402"/>
                    <a:pt x="61" y="402"/>
                    <a:pt x="78" y="419"/>
                  </a:cubicBezTo>
                  <a:close/>
                  <a:moveTo>
                    <a:pt x="227" y="492"/>
                  </a:moveTo>
                  <a:lnTo>
                    <a:pt x="138" y="492"/>
                  </a:lnTo>
                  <a:cubicBezTo>
                    <a:pt x="138" y="418"/>
                    <a:pt x="78" y="357"/>
                    <a:pt x="4" y="357"/>
                  </a:cubicBezTo>
                  <a:lnTo>
                    <a:pt x="5" y="268"/>
                  </a:lnTo>
                  <a:cubicBezTo>
                    <a:pt x="128" y="268"/>
                    <a:pt x="228" y="369"/>
                    <a:pt x="227" y="492"/>
                  </a:cubicBezTo>
                  <a:close/>
                  <a:moveTo>
                    <a:pt x="361" y="492"/>
                  </a:moveTo>
                  <a:lnTo>
                    <a:pt x="272" y="492"/>
                  </a:lnTo>
                  <a:cubicBezTo>
                    <a:pt x="272" y="344"/>
                    <a:pt x="153" y="224"/>
                    <a:pt x="5" y="223"/>
                  </a:cubicBezTo>
                  <a:lnTo>
                    <a:pt x="5" y="134"/>
                  </a:lnTo>
                  <a:cubicBezTo>
                    <a:pt x="202" y="135"/>
                    <a:pt x="362" y="295"/>
                    <a:pt x="361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49" compatLnSpc="1" lIns="91299" numCol="1" rIns="91299" tIns="45649" vert="horz" wrap="square"/>
            <a:lstStyle/>
            <a:p>
              <a:endParaRPr lang="en-US" sz="1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3" name="Freeform 40"/>
            <p:cNvSpPr>
              <a:spLocks noEditPoints="1"/>
            </p:cNvSpPr>
            <p:nvPr/>
          </p:nvSpPr>
          <p:spPr bwMode="auto">
            <a:xfrm>
              <a:off x="14180190" y="4952580"/>
              <a:ext cx="616096" cy="458888"/>
            </a:xfrm>
            <a:custGeom>
              <a:gdLst>
                <a:gd fmla="*/ 467 w 763" name="T0"/>
                <a:gd fmla="*/ 502 h 568" name="T1"/>
                <a:gd fmla="*/ 312 w 763" name="T2"/>
                <a:gd fmla="*/ 502 h 568" name="T3"/>
                <a:gd fmla="*/ 312 w 763" name="T4"/>
                <a:gd fmla="*/ 484 h 568" name="T5"/>
                <a:gd fmla="*/ 467 w 763" name="T6"/>
                <a:gd fmla="*/ 484 h 568" name="T7"/>
                <a:gd fmla="*/ 467 w 763" name="T8"/>
                <a:gd fmla="*/ 502 h 568" name="T9"/>
                <a:gd fmla="*/ 0 w 763" name="T10"/>
                <a:gd fmla="*/ 473 h 568" name="T11"/>
                <a:gd fmla="*/ 0 w 763" name="T12"/>
                <a:gd fmla="*/ 533 h 568" name="T13"/>
                <a:gd fmla="*/ 763 w 763" name="T14"/>
                <a:gd fmla="*/ 533 h 568" name="T15"/>
                <a:gd fmla="*/ 763 w 763" name="T16"/>
                <a:gd fmla="*/ 473 h 568" name="T17"/>
                <a:gd fmla="*/ 0 w 763" name="T18"/>
                <a:gd fmla="*/ 473 h 568" name="T19"/>
                <a:gd fmla="*/ 660 w 763" name="T20"/>
                <a:gd fmla="*/ 405 h 568" name="T21"/>
                <a:gd fmla="*/ 84 w 763" name="T22"/>
                <a:gd fmla="*/ 405 h 568" name="T23"/>
                <a:gd fmla="*/ 84 w 763" name="T24"/>
                <a:gd fmla="*/ 43 h 568" name="T25"/>
                <a:gd fmla="*/ 660 w 763" name="T26"/>
                <a:gd fmla="*/ 43 h 568" name="T27"/>
                <a:gd fmla="*/ 660 w 763" name="T28"/>
                <a:gd fmla="*/ 405 h 568" name="T29"/>
                <a:gd fmla="*/ 703 w 763" name="T30"/>
                <a:gd fmla="*/ 0 h 568" name="T31"/>
                <a:gd fmla="*/ 41 w 763" name="T32"/>
                <a:gd fmla="*/ 0 h 568" name="T33"/>
                <a:gd fmla="*/ 41 w 763" name="T34"/>
                <a:gd fmla="*/ 448 h 568" name="T35"/>
                <a:gd fmla="*/ 703 w 763" name="T36"/>
                <a:gd fmla="*/ 448 h 568" name="T37"/>
                <a:gd fmla="*/ 703 w 763" name="T38"/>
                <a:gd fmla="*/ 0 h 56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568" w="763">
                  <a:moveTo>
                    <a:pt x="467" y="502"/>
                  </a:moveTo>
                  <a:lnTo>
                    <a:pt x="312" y="502"/>
                  </a:lnTo>
                  <a:lnTo>
                    <a:pt x="312" y="484"/>
                  </a:lnTo>
                  <a:lnTo>
                    <a:pt x="467" y="484"/>
                  </a:lnTo>
                  <a:lnTo>
                    <a:pt x="467" y="502"/>
                  </a:lnTo>
                  <a:close/>
                  <a:moveTo>
                    <a:pt x="0" y="473"/>
                  </a:moveTo>
                  <a:lnTo>
                    <a:pt x="0" y="533"/>
                  </a:lnTo>
                  <a:cubicBezTo>
                    <a:pt x="107" y="568"/>
                    <a:pt x="737" y="549"/>
                    <a:pt x="763" y="533"/>
                  </a:cubicBezTo>
                  <a:lnTo>
                    <a:pt x="763" y="473"/>
                  </a:lnTo>
                  <a:lnTo>
                    <a:pt x="0" y="473"/>
                  </a:lnTo>
                  <a:close/>
                  <a:moveTo>
                    <a:pt x="660" y="405"/>
                  </a:moveTo>
                  <a:lnTo>
                    <a:pt x="84" y="405"/>
                  </a:lnTo>
                  <a:lnTo>
                    <a:pt x="84" y="43"/>
                  </a:lnTo>
                  <a:lnTo>
                    <a:pt x="660" y="43"/>
                  </a:lnTo>
                  <a:lnTo>
                    <a:pt x="660" y="405"/>
                  </a:lnTo>
                  <a:close/>
                  <a:moveTo>
                    <a:pt x="703" y="0"/>
                  </a:moveTo>
                  <a:lnTo>
                    <a:pt x="41" y="0"/>
                  </a:lnTo>
                  <a:lnTo>
                    <a:pt x="41" y="448"/>
                  </a:lnTo>
                  <a:lnTo>
                    <a:pt x="703" y="448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49" compatLnSpc="1" lIns="91299" numCol="1" rIns="91299" tIns="45649" vert="horz" wrap="square"/>
            <a:lstStyle/>
            <a:p>
              <a:endParaRPr lang="en-US" sz="1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887271" y="4393745"/>
            <a:ext cx="275130" cy="275130"/>
            <a:chOff x="14057726" y="2228584"/>
            <a:chExt cx="558159" cy="558159"/>
          </a:xfrm>
        </p:grpSpPr>
        <p:sp>
          <p:nvSpPr>
            <p:cNvPr id="15" name="Oval 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gdLst>
                <a:gd fmla="*/ 198196 w 59" name="T0"/>
                <a:gd fmla="*/ 41487 h 45" name="T1"/>
                <a:gd fmla="*/ 102515 w 59" name="T2"/>
                <a:gd fmla="*/ 134832 h 45" name="T3"/>
                <a:gd fmla="*/ 85429 w 59" name="T4"/>
                <a:gd fmla="*/ 152118 h 45" name="T5"/>
                <a:gd fmla="*/ 78595 w 59" name="T6"/>
                <a:gd fmla="*/ 155575 h 45" name="T7"/>
                <a:gd fmla="*/ 68343 w 59" name="T8"/>
                <a:gd fmla="*/ 152118 h 45" name="T9"/>
                <a:gd fmla="*/ 51258 w 59" name="T10"/>
                <a:gd fmla="*/ 134832 h 45" name="T11"/>
                <a:gd fmla="*/ 3417 w 59" name="T12"/>
                <a:gd fmla="*/ 89888 h 45" name="T13"/>
                <a:gd fmla="*/ 0 w 59" name="T14"/>
                <a:gd fmla="*/ 79516 h 45" name="T15"/>
                <a:gd fmla="*/ 3417 w 59" name="T16"/>
                <a:gd fmla="*/ 69144 h 45" name="T17"/>
                <a:gd fmla="*/ 20503 w 59" name="T18"/>
                <a:gd fmla="*/ 51858 h 45" name="T19"/>
                <a:gd fmla="*/ 30755 w 59" name="T20"/>
                <a:gd fmla="*/ 48401 h 45" name="T21"/>
                <a:gd fmla="*/ 37589 w 59" name="T22"/>
                <a:gd fmla="*/ 51858 h 45" name="T23"/>
                <a:gd fmla="*/ 78595 w 59" name="T24"/>
                <a:gd fmla="*/ 89888 h 45" name="T25"/>
                <a:gd fmla="*/ 160607 w 59" name="T26"/>
                <a:gd fmla="*/ 3457 h 45" name="T27"/>
                <a:gd fmla="*/ 170858 w 59" name="T28"/>
                <a:gd fmla="*/ 0 h 45" name="T29"/>
                <a:gd fmla="*/ 181110 w 59" name="T30"/>
                <a:gd fmla="*/ 3457 h 45" name="T31"/>
                <a:gd fmla="*/ 198196 w 59" name="T32"/>
                <a:gd fmla="*/ 24201 h 45" name="T33"/>
                <a:gd fmla="*/ 201613 w 59" name="T34"/>
                <a:gd fmla="*/ 31115 h 45" name="T35"/>
                <a:gd fmla="*/ 198196 w 59" name="T36"/>
                <a:gd fmla="*/ 41487 h 4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5" w="59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grpSp>
        <p:nvGrpSpPr>
          <p:cNvPr id="17" name="Group 11"/>
          <p:cNvGrpSpPr/>
          <p:nvPr/>
        </p:nvGrpSpPr>
        <p:grpSpPr>
          <a:xfrm>
            <a:off x="2990199" y="4393745"/>
            <a:ext cx="275130" cy="275130"/>
            <a:chOff x="14057726" y="2228584"/>
            <a:chExt cx="558159" cy="558159"/>
          </a:xfrm>
        </p:grpSpPr>
        <p:sp>
          <p:nvSpPr>
            <p:cNvPr id="18" name="Oval 12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gdLst>
                <a:gd fmla="*/ 198196 w 59" name="T0"/>
                <a:gd fmla="*/ 41487 h 45" name="T1"/>
                <a:gd fmla="*/ 102515 w 59" name="T2"/>
                <a:gd fmla="*/ 134832 h 45" name="T3"/>
                <a:gd fmla="*/ 85429 w 59" name="T4"/>
                <a:gd fmla="*/ 152118 h 45" name="T5"/>
                <a:gd fmla="*/ 78595 w 59" name="T6"/>
                <a:gd fmla="*/ 155575 h 45" name="T7"/>
                <a:gd fmla="*/ 68343 w 59" name="T8"/>
                <a:gd fmla="*/ 152118 h 45" name="T9"/>
                <a:gd fmla="*/ 51258 w 59" name="T10"/>
                <a:gd fmla="*/ 134832 h 45" name="T11"/>
                <a:gd fmla="*/ 3417 w 59" name="T12"/>
                <a:gd fmla="*/ 89888 h 45" name="T13"/>
                <a:gd fmla="*/ 0 w 59" name="T14"/>
                <a:gd fmla="*/ 79516 h 45" name="T15"/>
                <a:gd fmla="*/ 3417 w 59" name="T16"/>
                <a:gd fmla="*/ 69144 h 45" name="T17"/>
                <a:gd fmla="*/ 20503 w 59" name="T18"/>
                <a:gd fmla="*/ 51858 h 45" name="T19"/>
                <a:gd fmla="*/ 30755 w 59" name="T20"/>
                <a:gd fmla="*/ 48401 h 45" name="T21"/>
                <a:gd fmla="*/ 37589 w 59" name="T22"/>
                <a:gd fmla="*/ 51858 h 45" name="T23"/>
                <a:gd fmla="*/ 78595 w 59" name="T24"/>
                <a:gd fmla="*/ 89888 h 45" name="T25"/>
                <a:gd fmla="*/ 160607 w 59" name="T26"/>
                <a:gd fmla="*/ 3457 h 45" name="T27"/>
                <a:gd fmla="*/ 170858 w 59" name="T28"/>
                <a:gd fmla="*/ 0 h 45" name="T29"/>
                <a:gd fmla="*/ 181110 w 59" name="T30"/>
                <a:gd fmla="*/ 3457 h 45" name="T31"/>
                <a:gd fmla="*/ 198196 w 59" name="T32"/>
                <a:gd fmla="*/ 24201 h 45" name="T33"/>
                <a:gd fmla="*/ 201613 w 59" name="T34"/>
                <a:gd fmla="*/ 31115 h 45" name="T35"/>
                <a:gd fmla="*/ 198196 w 59" name="T36"/>
                <a:gd fmla="*/ 41487 h 4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5" w="59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grpSp>
        <p:nvGrpSpPr>
          <p:cNvPr id="20" name="Group 16"/>
          <p:cNvGrpSpPr/>
          <p:nvPr/>
        </p:nvGrpSpPr>
        <p:grpSpPr>
          <a:xfrm>
            <a:off x="5081862" y="4393745"/>
            <a:ext cx="275130" cy="275130"/>
            <a:chOff x="14057726" y="2228584"/>
            <a:chExt cx="558159" cy="558159"/>
          </a:xfrm>
        </p:grpSpPr>
        <p:sp>
          <p:nvSpPr>
            <p:cNvPr id="21" name="Oval 1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gdLst>
                <a:gd fmla="*/ 198196 w 59" name="T0"/>
                <a:gd fmla="*/ 41487 h 45" name="T1"/>
                <a:gd fmla="*/ 102515 w 59" name="T2"/>
                <a:gd fmla="*/ 134832 h 45" name="T3"/>
                <a:gd fmla="*/ 85429 w 59" name="T4"/>
                <a:gd fmla="*/ 152118 h 45" name="T5"/>
                <a:gd fmla="*/ 78595 w 59" name="T6"/>
                <a:gd fmla="*/ 155575 h 45" name="T7"/>
                <a:gd fmla="*/ 68343 w 59" name="T8"/>
                <a:gd fmla="*/ 152118 h 45" name="T9"/>
                <a:gd fmla="*/ 51258 w 59" name="T10"/>
                <a:gd fmla="*/ 134832 h 45" name="T11"/>
                <a:gd fmla="*/ 3417 w 59" name="T12"/>
                <a:gd fmla="*/ 89888 h 45" name="T13"/>
                <a:gd fmla="*/ 0 w 59" name="T14"/>
                <a:gd fmla="*/ 79516 h 45" name="T15"/>
                <a:gd fmla="*/ 3417 w 59" name="T16"/>
                <a:gd fmla="*/ 69144 h 45" name="T17"/>
                <a:gd fmla="*/ 20503 w 59" name="T18"/>
                <a:gd fmla="*/ 51858 h 45" name="T19"/>
                <a:gd fmla="*/ 30755 w 59" name="T20"/>
                <a:gd fmla="*/ 48401 h 45" name="T21"/>
                <a:gd fmla="*/ 37589 w 59" name="T22"/>
                <a:gd fmla="*/ 51858 h 45" name="T23"/>
                <a:gd fmla="*/ 78595 w 59" name="T24"/>
                <a:gd fmla="*/ 89888 h 45" name="T25"/>
                <a:gd fmla="*/ 160607 w 59" name="T26"/>
                <a:gd fmla="*/ 3457 h 45" name="T27"/>
                <a:gd fmla="*/ 170858 w 59" name="T28"/>
                <a:gd fmla="*/ 0 h 45" name="T29"/>
                <a:gd fmla="*/ 181110 w 59" name="T30"/>
                <a:gd fmla="*/ 3457 h 45" name="T31"/>
                <a:gd fmla="*/ 198196 w 59" name="T32"/>
                <a:gd fmla="*/ 24201 h 45" name="T33"/>
                <a:gd fmla="*/ 201613 w 59" name="T34"/>
                <a:gd fmla="*/ 31115 h 45" name="T35"/>
                <a:gd fmla="*/ 198196 w 59" name="T36"/>
                <a:gd fmla="*/ 41487 h 4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5" w="59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grpSp>
        <p:nvGrpSpPr>
          <p:cNvPr id="23" name="Group 21"/>
          <p:cNvGrpSpPr/>
          <p:nvPr/>
        </p:nvGrpSpPr>
        <p:grpSpPr>
          <a:xfrm>
            <a:off x="7150389" y="4393745"/>
            <a:ext cx="275130" cy="275130"/>
            <a:chOff x="14057726" y="2228584"/>
            <a:chExt cx="558159" cy="558159"/>
          </a:xfrm>
        </p:grpSpPr>
        <p:sp>
          <p:nvSpPr>
            <p:cNvPr id="24" name="Oval 22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gdLst>
                <a:gd fmla="*/ 198196 w 59" name="T0"/>
                <a:gd fmla="*/ 41487 h 45" name="T1"/>
                <a:gd fmla="*/ 102515 w 59" name="T2"/>
                <a:gd fmla="*/ 134832 h 45" name="T3"/>
                <a:gd fmla="*/ 85429 w 59" name="T4"/>
                <a:gd fmla="*/ 152118 h 45" name="T5"/>
                <a:gd fmla="*/ 78595 w 59" name="T6"/>
                <a:gd fmla="*/ 155575 h 45" name="T7"/>
                <a:gd fmla="*/ 68343 w 59" name="T8"/>
                <a:gd fmla="*/ 152118 h 45" name="T9"/>
                <a:gd fmla="*/ 51258 w 59" name="T10"/>
                <a:gd fmla="*/ 134832 h 45" name="T11"/>
                <a:gd fmla="*/ 3417 w 59" name="T12"/>
                <a:gd fmla="*/ 89888 h 45" name="T13"/>
                <a:gd fmla="*/ 0 w 59" name="T14"/>
                <a:gd fmla="*/ 79516 h 45" name="T15"/>
                <a:gd fmla="*/ 3417 w 59" name="T16"/>
                <a:gd fmla="*/ 69144 h 45" name="T17"/>
                <a:gd fmla="*/ 20503 w 59" name="T18"/>
                <a:gd fmla="*/ 51858 h 45" name="T19"/>
                <a:gd fmla="*/ 30755 w 59" name="T20"/>
                <a:gd fmla="*/ 48401 h 45" name="T21"/>
                <a:gd fmla="*/ 37589 w 59" name="T22"/>
                <a:gd fmla="*/ 51858 h 45" name="T23"/>
                <a:gd fmla="*/ 78595 w 59" name="T24"/>
                <a:gd fmla="*/ 89888 h 45" name="T25"/>
                <a:gd fmla="*/ 160607 w 59" name="T26"/>
                <a:gd fmla="*/ 3457 h 45" name="T27"/>
                <a:gd fmla="*/ 170858 w 59" name="T28"/>
                <a:gd fmla="*/ 0 h 45" name="T29"/>
                <a:gd fmla="*/ 181110 w 59" name="T30"/>
                <a:gd fmla="*/ 3457 h 45" name="T31"/>
                <a:gd fmla="*/ 198196 w 59" name="T32"/>
                <a:gd fmla="*/ 24201 h 45" name="T33"/>
                <a:gd fmla="*/ 201613 w 59" name="T34"/>
                <a:gd fmla="*/ 31115 h 45" name="T35"/>
                <a:gd fmla="*/ 198196 w 59" name="T36"/>
                <a:gd fmla="*/ 41487 h 4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5" w="59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24671" y="4393745"/>
            <a:ext cx="275130" cy="275130"/>
            <a:chOff x="14057726" y="2228584"/>
            <a:chExt cx="558159" cy="558159"/>
          </a:xfrm>
        </p:grpSpPr>
        <p:sp>
          <p:nvSpPr>
            <p:cNvPr id="27" name="Oval 27"/>
            <p:cNvSpPr/>
            <p:nvPr/>
          </p:nvSpPr>
          <p:spPr>
            <a:xfrm>
              <a:off x="14057726" y="2228584"/>
              <a:ext cx="558159" cy="5581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14162309" y="2373013"/>
              <a:ext cx="348993" cy="269301"/>
            </a:xfrm>
            <a:custGeom>
              <a:gdLst>
                <a:gd fmla="*/ 198196 w 59" name="T0"/>
                <a:gd fmla="*/ 41487 h 45" name="T1"/>
                <a:gd fmla="*/ 102515 w 59" name="T2"/>
                <a:gd fmla="*/ 134832 h 45" name="T3"/>
                <a:gd fmla="*/ 85429 w 59" name="T4"/>
                <a:gd fmla="*/ 152118 h 45" name="T5"/>
                <a:gd fmla="*/ 78595 w 59" name="T6"/>
                <a:gd fmla="*/ 155575 h 45" name="T7"/>
                <a:gd fmla="*/ 68343 w 59" name="T8"/>
                <a:gd fmla="*/ 152118 h 45" name="T9"/>
                <a:gd fmla="*/ 51258 w 59" name="T10"/>
                <a:gd fmla="*/ 134832 h 45" name="T11"/>
                <a:gd fmla="*/ 3417 w 59" name="T12"/>
                <a:gd fmla="*/ 89888 h 45" name="T13"/>
                <a:gd fmla="*/ 0 w 59" name="T14"/>
                <a:gd fmla="*/ 79516 h 45" name="T15"/>
                <a:gd fmla="*/ 3417 w 59" name="T16"/>
                <a:gd fmla="*/ 69144 h 45" name="T17"/>
                <a:gd fmla="*/ 20503 w 59" name="T18"/>
                <a:gd fmla="*/ 51858 h 45" name="T19"/>
                <a:gd fmla="*/ 30755 w 59" name="T20"/>
                <a:gd fmla="*/ 48401 h 45" name="T21"/>
                <a:gd fmla="*/ 37589 w 59" name="T22"/>
                <a:gd fmla="*/ 51858 h 45" name="T23"/>
                <a:gd fmla="*/ 78595 w 59" name="T24"/>
                <a:gd fmla="*/ 89888 h 45" name="T25"/>
                <a:gd fmla="*/ 160607 w 59" name="T26"/>
                <a:gd fmla="*/ 3457 h 45" name="T27"/>
                <a:gd fmla="*/ 170858 w 59" name="T28"/>
                <a:gd fmla="*/ 0 h 45" name="T29"/>
                <a:gd fmla="*/ 181110 w 59" name="T30"/>
                <a:gd fmla="*/ 3457 h 45" name="T31"/>
                <a:gd fmla="*/ 198196 w 59" name="T32"/>
                <a:gd fmla="*/ 24201 h 45" name="T33"/>
                <a:gd fmla="*/ 201613 w 59" name="T34"/>
                <a:gd fmla="*/ 31115 h 45" name="T35"/>
                <a:gd fmla="*/ 198196 w 59" name="T36"/>
                <a:gd fmla="*/ 41487 h 45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b" l="0" r="r" t="0"/>
              <a:pathLst>
                <a:path h="45" w="59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sz="600"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endParaRPr>
            </a:p>
          </p:txBody>
        </p:sp>
      </p:grpSp>
      <p:sp>
        <p:nvSpPr>
          <p:cNvPr id="29" name="Rectangle 29"/>
          <p:cNvSpPr/>
          <p:nvPr/>
        </p:nvSpPr>
        <p:spPr>
          <a:xfrm>
            <a:off x="1224566" y="4597683"/>
            <a:ext cx="1679680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30" name="Rectangle 30"/>
          <p:cNvSpPr/>
          <p:nvPr/>
        </p:nvSpPr>
        <p:spPr>
          <a:xfrm>
            <a:off x="1224566" y="4276441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31" name="Rectangle 29"/>
          <p:cNvSpPr/>
          <p:nvPr/>
        </p:nvSpPr>
        <p:spPr>
          <a:xfrm>
            <a:off x="3347637" y="4597683"/>
            <a:ext cx="1679680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32" name="Rectangle 30"/>
          <p:cNvSpPr/>
          <p:nvPr/>
        </p:nvSpPr>
        <p:spPr>
          <a:xfrm>
            <a:off x="3347637" y="4276441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33" name="Rectangle 29"/>
          <p:cNvSpPr/>
          <p:nvPr/>
        </p:nvSpPr>
        <p:spPr>
          <a:xfrm>
            <a:off x="5351237" y="4597683"/>
            <a:ext cx="1679680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34" name="Rectangle 30"/>
          <p:cNvSpPr/>
          <p:nvPr/>
        </p:nvSpPr>
        <p:spPr>
          <a:xfrm>
            <a:off x="5351237" y="4276441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35" name="Rectangle 29"/>
          <p:cNvSpPr/>
          <p:nvPr/>
        </p:nvSpPr>
        <p:spPr>
          <a:xfrm>
            <a:off x="7477071" y="4597683"/>
            <a:ext cx="1679680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36" name="Rectangle 30"/>
          <p:cNvSpPr/>
          <p:nvPr/>
        </p:nvSpPr>
        <p:spPr>
          <a:xfrm>
            <a:off x="7477071" y="4276441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37" name="Rectangle 29"/>
          <p:cNvSpPr/>
          <p:nvPr/>
        </p:nvSpPr>
        <p:spPr>
          <a:xfrm>
            <a:off x="9602904" y="4597683"/>
            <a:ext cx="1679680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</a:t>
            </a:r>
          </a:p>
        </p:txBody>
      </p:sp>
      <p:sp>
        <p:nvSpPr>
          <p:cNvPr id="38" name="Rectangle 30"/>
          <p:cNvSpPr/>
          <p:nvPr/>
        </p:nvSpPr>
        <p:spPr>
          <a:xfrm>
            <a:off x="9602904" y="4276441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/>
        </p:nvGraphicFramePr>
        <p:xfrm>
          <a:off x="785985" y="532791"/>
          <a:ext cx="5725652" cy="545990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" name="TextBox 23"/>
          <p:cNvSpPr txBox="1"/>
          <p:nvPr/>
        </p:nvSpPr>
        <p:spPr>
          <a:xfrm>
            <a:off x="6797646" y="1922986"/>
            <a:ext cx="4161299" cy="548640"/>
          </a:xfrm>
          <a:prstGeom prst="rect">
            <a:avLst/>
          </a:prstGeom>
          <a:noFill/>
        </p:spPr>
        <p:txBody>
          <a:bodyPr anchor="t" bIns="0" lIns="91423" rIns="91423" rtlCol="0" tIns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3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6797647" y="3124200"/>
            <a:ext cx="3967337" cy="137158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5" name="Google Shape;86;p19"/>
          <p:cNvSpPr txBox="1"/>
          <p:nvPr/>
        </p:nvSpPr>
        <p:spPr>
          <a:xfrm>
            <a:off x="6797646" y="2476984"/>
            <a:ext cx="3183654" cy="47485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accent2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2"/>
          <p:cNvSpPr/>
          <p:nvPr/>
        </p:nvSpPr>
        <p:spPr>
          <a:xfrm>
            <a:off x="319085" y="353216"/>
            <a:ext cx="11550816" cy="6149960"/>
          </a:xfrm>
          <a:prstGeom prst="rect">
            <a:avLst/>
          </a:prstGeom>
          <a:blipFill>
            <a:blip r:embed="rId2"/>
            <a:stretch>
              <a:fillRect b="-12606" t="-126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6"/>
          <p:cNvSpPr/>
          <p:nvPr/>
        </p:nvSpPr>
        <p:spPr>
          <a:xfrm>
            <a:off x="574430" y="354021"/>
            <a:ext cx="11296979" cy="6149961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6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0800000" scaled="1"/>
          </a:gradFill>
          <a:ln>
            <a:noFill/>
          </a:ln>
          <a:effectLst>
            <a:outerShdw algn="ctr" blurRad="5969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08" compatLnSpc="1" forceAA="0" fromWordArt="0" horzOverflow="overflow" lIns="91416" numCol="1" rIns="91416" rot="0" rtlCol="0" spcCol="0" spcFirstLastPara="0" tIns="45708" vert="horz" vertOverflow="overflow" wrap="square">
            <a:noAutofit/>
          </a:bodyPr>
          <a:lstStyle/>
          <a:p>
            <a:pPr algn="ctr"/>
            <a:endParaRPr lang="en-US" sz="3540"/>
          </a:p>
        </p:txBody>
      </p:sp>
      <p:sp>
        <p:nvSpPr>
          <p:cNvPr id="4" name="Rectangle 5"/>
          <p:cNvSpPr/>
          <p:nvPr/>
        </p:nvSpPr>
        <p:spPr>
          <a:xfrm>
            <a:off x="320594" y="3676302"/>
            <a:ext cx="11550816" cy="221585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66700" dir="162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08" compatLnSpc="1" forceAA="0" fromWordArt="0" horzOverflow="overflow" lIns="91416" numCol="1" rIns="91416" rot="0" rtlCol="0" spcCol="0" spcFirstLastPara="0" tIns="45708" vert="horz" vertOverflow="overflow" wrap="square">
            <a:noAutofit/>
          </a:bodyPr>
          <a:lstStyle/>
          <a:p>
            <a:pPr algn="ctr"/>
            <a:endParaRPr lang="en-US" sz="3540"/>
          </a:p>
        </p:txBody>
      </p:sp>
      <p:sp>
        <p:nvSpPr>
          <p:cNvPr id="5" name="矩形 4"/>
          <p:cNvSpPr/>
          <p:nvPr/>
        </p:nvSpPr>
        <p:spPr>
          <a:xfrm>
            <a:off x="1079183" y="4493427"/>
            <a:ext cx="4085245" cy="599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6" name="矩形 5"/>
          <p:cNvSpPr/>
          <p:nvPr/>
        </p:nvSpPr>
        <p:spPr>
          <a:xfrm>
            <a:off x="1079184" y="4117224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35832" y="2844225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添加页面标题内容</a:t>
            </a:r>
          </a:p>
        </p:txBody>
      </p:sp>
      <p:sp>
        <p:nvSpPr>
          <p:cNvPr id="8" name="Google Shape;86;p19"/>
          <p:cNvSpPr txBox="1"/>
          <p:nvPr/>
        </p:nvSpPr>
        <p:spPr>
          <a:xfrm>
            <a:off x="7835831" y="2409955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bg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 flipV="1" rot="5400000">
            <a:off x="9948713" y="1129981"/>
            <a:ext cx="719028" cy="715241"/>
            <a:chOff x="8532745" y="456688"/>
            <a:chExt cx="1931367" cy="1960684"/>
          </a:xfrm>
        </p:grpSpPr>
        <p:sp>
          <p:nvSpPr>
            <p:cNvPr id="9" name="Right Triangle 21"/>
            <p:cNvSpPr/>
            <p:nvPr/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  <p:sp>
          <p:nvSpPr>
            <p:cNvPr id="10" name="Right Triangle 22"/>
            <p:cNvSpPr/>
            <p:nvPr/>
          </p:nvSpPr>
          <p:spPr>
            <a:xfrm>
              <a:off x="8902012" y="456688"/>
              <a:ext cx="1562100" cy="1562099"/>
            </a:xfrm>
            <a:prstGeom prst="rtTriangl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</p:grpSp>
      <p:sp>
        <p:nvSpPr>
          <p:cNvPr id="11" name="任意形状 10"/>
          <p:cNvSpPr/>
          <p:nvPr/>
        </p:nvSpPr>
        <p:spPr>
          <a:xfrm>
            <a:off x="1533034" y="2657971"/>
            <a:ext cx="3499718" cy="3566703"/>
          </a:xfrm>
          <a:custGeom>
            <a:gdLst>
              <a:gd fmla="*/ 1306194 w 3499718" name="connsiteX0"/>
              <a:gd fmla="*/ 0 h 3566703" name="connsiteY0"/>
              <a:gd fmla="*/ 1781342 w 3499718" name="connsiteX1"/>
              <a:gd fmla="*/ 0 h 3566703" name="connsiteY1"/>
              <a:gd fmla="*/ 3499718 w 3499718" name="connsiteX2"/>
              <a:gd fmla="*/ 2520678 h 3566703" name="connsiteY2"/>
              <a:gd fmla="*/ 1725940 w 3499718" name="connsiteX3"/>
              <a:gd fmla="*/ 3566703 h 3566703" name="connsiteY3"/>
              <a:gd fmla="*/ 0 w 3499718" name="connsiteX4"/>
              <a:gd fmla="*/ 592089 h 35667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566703" w="3499717">
                <a:moveTo>
                  <a:pt x="1306194" y="0"/>
                </a:moveTo>
                <a:lnTo>
                  <a:pt x="1781342" y="0"/>
                </a:lnTo>
                <a:lnTo>
                  <a:pt x="3499718" y="2520678"/>
                </a:lnTo>
                <a:lnTo>
                  <a:pt x="1725940" y="3566703"/>
                </a:lnTo>
                <a:lnTo>
                  <a:pt x="0" y="592089"/>
                </a:lnTo>
                <a:close/>
              </a:path>
            </a:pathLst>
          </a:custGeom>
          <a:blipFill>
            <a:blip r:embed="rId2"/>
            <a:stretch>
              <a:fillRect b="-11203" t="-112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id-ID"/>
          </a:p>
        </p:txBody>
      </p:sp>
      <p:sp>
        <p:nvSpPr>
          <p:cNvPr id="12" name="任意形状 11"/>
          <p:cNvSpPr/>
          <p:nvPr/>
        </p:nvSpPr>
        <p:spPr>
          <a:xfrm rot="19763258">
            <a:off x="2757594" y="1313799"/>
            <a:ext cx="2258890" cy="3759949"/>
          </a:xfrm>
          <a:custGeom>
            <a:gdLst>
              <a:gd fmla="*/ 1955909 w 2258890" name="connsiteX0"/>
              <a:gd fmla="*/ 234433 h 3759949" name="connsiteY0"/>
              <a:gd fmla="*/ 2258890 w 2258890" name="connsiteX1"/>
              <a:gd fmla="*/ 3755236 h 3759949" name="connsiteY1"/>
              <a:gd fmla="*/ 27843 w 2258890" name="connsiteX2"/>
              <a:gd fmla="*/ 3759949 h 3759949" name="connsiteY2"/>
              <a:gd fmla="*/ 0 w 2258890" name="connsiteX3"/>
              <a:gd fmla="*/ 0 h 37599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59949" w="2258890">
                <a:moveTo>
                  <a:pt x="1955909" y="234433"/>
                </a:moveTo>
                <a:lnTo>
                  <a:pt x="2258890" y="3755236"/>
                </a:lnTo>
                <a:lnTo>
                  <a:pt x="27843" y="3759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495" r="-724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id-ID"/>
          </a:p>
        </p:txBody>
      </p:sp>
      <p:sp>
        <p:nvSpPr>
          <p:cNvPr id="13" name="Rectangle: Rounded Corners 22"/>
          <p:cNvSpPr/>
          <p:nvPr/>
        </p:nvSpPr>
        <p:spPr>
          <a:xfrm>
            <a:off x="6580649" y="5045057"/>
            <a:ext cx="1879600" cy="437543"/>
          </a:xfrm>
          <a:prstGeom prst="roundRect">
            <a:avLst>
              <a:gd fmla="val 20277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latin charset="-128" panose="020b0500000000000000" pitchFamily="34" typeface="Source Han Sans CN"/>
                <a:ea charset="-128" panose="020b0500000000000000" pitchFamily="34" typeface="Source Han Sans CN"/>
              </a:rPr>
              <a:t>CHECK THIS OUT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6482990" y="216435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添加页面标题内容</a:t>
            </a:r>
          </a:p>
        </p:txBody>
      </p:sp>
      <p:sp>
        <p:nvSpPr>
          <p:cNvPr id="15" name="Google Shape;86;p19"/>
          <p:cNvSpPr txBox="1"/>
          <p:nvPr/>
        </p:nvSpPr>
        <p:spPr>
          <a:xfrm>
            <a:off x="6482990" y="1730081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6482989" y="3087428"/>
            <a:ext cx="3467616" cy="1361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8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grpSp>
        <p:nvGrpSpPr>
          <p:cNvPr id="2" name="Group 52"/>
          <p:cNvGrpSpPr/>
          <p:nvPr/>
        </p:nvGrpSpPr>
        <p:grpSpPr>
          <a:xfrm>
            <a:off x="4829330" y="2284142"/>
            <a:ext cx="2743200" cy="2743200"/>
            <a:chOff x="5291528" y="2563317"/>
            <a:chExt cx="1828800" cy="1828800"/>
          </a:xfrm>
        </p:grpSpPr>
        <p:sp>
          <p:nvSpPr>
            <p:cNvPr id="3" name="Right Triangle 41"/>
            <p:cNvSpPr/>
            <p:nvPr/>
          </p:nvSpPr>
          <p:spPr>
            <a:xfrm>
              <a:off x="6205928" y="2563317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" name="Right Triangle 42"/>
            <p:cNvSpPr/>
            <p:nvPr/>
          </p:nvSpPr>
          <p:spPr>
            <a:xfrm flipH="1">
              <a:off x="5291528" y="2563317"/>
              <a:ext cx="914400" cy="9144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grpSp>
          <p:nvGrpSpPr>
            <p:cNvPr id="5" name="Group 46"/>
            <p:cNvGrpSpPr/>
            <p:nvPr/>
          </p:nvGrpSpPr>
          <p:grpSpPr>
            <a:xfrm rot="10800000">
              <a:off x="5291528" y="3477717"/>
              <a:ext cx="1828800" cy="914400"/>
              <a:chOff x="5443928" y="2715717"/>
              <a:chExt cx="1828800" cy="914400"/>
            </a:xfrm>
            <a:solidFill>
              <a:schemeClr val="accent4"/>
            </a:solidFill>
          </p:grpSpPr>
          <p:sp>
            <p:nvSpPr>
              <p:cNvPr id="6" name="Right Triangle 44"/>
              <p:cNvSpPr/>
              <p:nvPr/>
            </p:nvSpPr>
            <p:spPr>
              <a:xfrm>
                <a:off x="6358328" y="2715717"/>
                <a:ext cx="914400" cy="9144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7" name="Right Triangle 45"/>
              <p:cNvSpPr/>
              <p:nvPr/>
            </p:nvSpPr>
            <p:spPr>
              <a:xfrm flipH="1">
                <a:off x="5443928" y="2715717"/>
                <a:ext cx="914400" cy="9144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ight Triangle 24"/>
          <p:cNvSpPr/>
          <p:nvPr/>
        </p:nvSpPr>
        <p:spPr>
          <a:xfrm flipH="1">
            <a:off x="5585422" y="3043734"/>
            <a:ext cx="615506" cy="61550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Right Triangle 25"/>
          <p:cNvSpPr/>
          <p:nvPr/>
        </p:nvSpPr>
        <p:spPr>
          <a:xfrm>
            <a:off x="6200928" y="3035329"/>
            <a:ext cx="629364" cy="6204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Right Triangle 26"/>
          <p:cNvSpPr/>
          <p:nvPr/>
        </p:nvSpPr>
        <p:spPr>
          <a:xfrm rot="10800000">
            <a:off x="5557214" y="3658502"/>
            <a:ext cx="643713" cy="6437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Right Triangle 27"/>
          <p:cNvSpPr/>
          <p:nvPr/>
        </p:nvSpPr>
        <p:spPr>
          <a:xfrm flipH="1" rot="10800000">
            <a:off x="6200926" y="3658501"/>
            <a:ext cx="643713" cy="64371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TextBox 28"/>
          <p:cNvSpPr txBox="1"/>
          <p:nvPr/>
        </p:nvSpPr>
        <p:spPr>
          <a:xfrm>
            <a:off x="5648782" y="3286690"/>
            <a:ext cx="51178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z="1600">
                <a:solidFill>
                  <a:schemeClr val="bg1"/>
                </a:solidFill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rPr>
              <a:t>S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6078281" y="3286685"/>
            <a:ext cx="51178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z="1600">
                <a:solidFill>
                  <a:schemeClr val="bg1"/>
                </a:solidFill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rPr>
              <a:t>W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5662632" y="3674625"/>
            <a:ext cx="51178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z="1600">
                <a:solidFill>
                  <a:schemeClr val="bg1"/>
                </a:solidFill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rPr>
              <a:t>O</a:t>
            </a:r>
          </a:p>
        </p:txBody>
      </p:sp>
      <p:sp>
        <p:nvSpPr>
          <p:cNvPr id="15" name="TextBox 31"/>
          <p:cNvSpPr txBox="1"/>
          <p:nvPr/>
        </p:nvSpPr>
        <p:spPr>
          <a:xfrm>
            <a:off x="6036711" y="3674620"/>
            <a:ext cx="51178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lang="en-US" sz="1600">
                <a:solidFill>
                  <a:schemeClr val="bg1"/>
                </a:solidFill>
                <a:latin charset="0" panose="020f0502020204030203" pitchFamily="34" typeface="Lato"/>
                <a:ea charset="0" panose="020f0502020204030203" pitchFamily="34" typeface="Lato"/>
                <a:cs charset="0" panose="020f0502020204030203" pitchFamily="34" typeface="Lato"/>
              </a:rPr>
              <a:t>T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4362192" y="866627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添加页面标题内容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3117448" y="1423897"/>
            <a:ext cx="5957104" cy="34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rPr>
              <a:t>单击此处添加文字阐述，添加简短问题说明文字，具体添加文字在此处添加单击</a:t>
            </a:r>
          </a:p>
        </p:txBody>
      </p:sp>
      <p:sp>
        <p:nvSpPr>
          <p:cNvPr id="18" name="矩形 17"/>
          <p:cNvSpPr/>
          <p:nvPr/>
        </p:nvSpPr>
        <p:spPr>
          <a:xfrm>
            <a:off x="2206748" y="5564698"/>
            <a:ext cx="7864342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单击此处添加文字阐述添加简短问题说明文字，单击此处添加文字阐述添加简短问题说明文字。单击此处添加文字阐述添加简短问题说明文字，单击此处添加文字阐述添加简短问题说明文字</a:t>
            </a:r>
          </a:p>
        </p:txBody>
      </p:sp>
      <p:sp>
        <p:nvSpPr>
          <p:cNvPr id="19" name="Rectangle 29"/>
          <p:cNvSpPr/>
          <p:nvPr/>
        </p:nvSpPr>
        <p:spPr>
          <a:xfrm>
            <a:off x="8061603" y="2530068"/>
            <a:ext cx="2009488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0" name="Rectangle 30"/>
          <p:cNvSpPr/>
          <p:nvPr/>
        </p:nvSpPr>
        <p:spPr>
          <a:xfrm>
            <a:off x="8061603" y="2200538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1" name="Rectangle 29"/>
          <p:cNvSpPr/>
          <p:nvPr/>
        </p:nvSpPr>
        <p:spPr>
          <a:xfrm>
            <a:off x="8061603" y="4474246"/>
            <a:ext cx="2009488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2" name="Rectangle 30"/>
          <p:cNvSpPr/>
          <p:nvPr/>
        </p:nvSpPr>
        <p:spPr>
          <a:xfrm>
            <a:off x="8061603" y="4144716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3" name="Rectangle 29"/>
          <p:cNvSpPr/>
          <p:nvPr/>
        </p:nvSpPr>
        <p:spPr>
          <a:xfrm>
            <a:off x="2324761" y="2481754"/>
            <a:ext cx="2009488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4" name="Rectangle 30"/>
          <p:cNvSpPr/>
          <p:nvPr/>
        </p:nvSpPr>
        <p:spPr>
          <a:xfrm>
            <a:off x="3242108" y="2152224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5" name="Rectangle 29"/>
          <p:cNvSpPr/>
          <p:nvPr/>
        </p:nvSpPr>
        <p:spPr>
          <a:xfrm>
            <a:off x="2324761" y="4425932"/>
            <a:ext cx="2009488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>
              <a:lnSpc>
                <a:spcPts val="2000"/>
              </a:lnSpc>
              <a:defRPr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</a:t>
            </a:r>
          </a:p>
        </p:txBody>
      </p:sp>
      <p:sp>
        <p:nvSpPr>
          <p:cNvPr id="26" name="Rectangle 30"/>
          <p:cNvSpPr/>
          <p:nvPr/>
        </p:nvSpPr>
        <p:spPr>
          <a:xfrm>
            <a:off x="3242108" y="4096402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9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流程图: 接点 12"/>
          <p:cNvSpPr/>
          <p:nvPr/>
        </p:nvSpPr>
        <p:spPr>
          <a:xfrm>
            <a:off x="8057196" y="4309773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流程图: 接点 4"/>
          <p:cNvSpPr/>
          <p:nvPr/>
        </p:nvSpPr>
        <p:spPr>
          <a:xfrm>
            <a:off x="10566986" y="-13106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流程图: 接点 5"/>
          <p:cNvSpPr/>
          <p:nvPr/>
        </p:nvSpPr>
        <p:spPr>
          <a:xfrm>
            <a:off x="640299" y="5841553"/>
            <a:ext cx="502702" cy="50270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流程图: 接点 12"/>
          <p:cNvSpPr/>
          <p:nvPr/>
        </p:nvSpPr>
        <p:spPr>
          <a:xfrm>
            <a:off x="-1950289" y="-5583678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流程图: 接点 6"/>
          <p:cNvSpPr/>
          <p:nvPr/>
        </p:nvSpPr>
        <p:spPr>
          <a:xfrm>
            <a:off x="10566986" y="573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7279871" y="1217566"/>
            <a:ext cx="2545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添加标题内容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33683" y="1217566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2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80755" y="1248344"/>
            <a:ext cx="37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24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/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79871" y="5117213"/>
            <a:ext cx="2545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添加标题内容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33683" y="5117213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2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80755" y="5147991"/>
            <a:ext cx="37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24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/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79871" y="2517448"/>
            <a:ext cx="2545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添加标题内容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33683" y="2517448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2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02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80755" y="2548226"/>
            <a:ext cx="37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24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/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279871" y="3817331"/>
            <a:ext cx="2545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pc="300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rPr>
              <a:t>添加标题内容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33681" y="3817331"/>
            <a:ext cx="538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accent2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03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80755" y="3848109"/>
            <a:ext cx="373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pc="300" sz="24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/</a:t>
            </a:r>
          </a:p>
        </p:txBody>
      </p:sp>
      <p:sp>
        <p:nvSpPr>
          <p:cNvPr id="18" name="矩形 17"/>
          <p:cNvSpPr/>
          <p:nvPr/>
        </p:nvSpPr>
        <p:spPr>
          <a:xfrm>
            <a:off x="2127575" y="2705725"/>
            <a:ext cx="2569936" cy="14325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-300" sz="8800">
                <a:solidFill>
                  <a:schemeClr val="bg2">
                    <a:lumMod val="25000"/>
                  </a:schemeClr>
                </a:solidFill>
                <a:effectLst>
                  <a:outerShdw algn="tl" blurRad="76200" dir="2700000" dist="88900" rotWithShape="0">
                    <a:schemeClr val="accent2">
                      <a:alpha val="35000"/>
                    </a:schemeClr>
                  </a:outerShdw>
                </a:effectLst>
                <a:latin charset="-122" panose="00000500000000000000" pitchFamily="2" typeface="优设标题黑"/>
                <a:ea charset="-122" panose="00000500000000000000" pitchFamily="2" typeface="优设标题黑"/>
                <a:cs charset="-122" panose="00020600040101010101" pitchFamily="18" typeface="OPPOSans L"/>
                <a:sym charset="-122" panose="00000500000000000000" pitchFamily="2" typeface="优设标题黑"/>
              </a:rPr>
              <a:t>目录</a:t>
            </a:r>
          </a:p>
        </p:txBody>
      </p:sp>
      <p:sp>
        <p:nvSpPr>
          <p:cNvPr id="20" name="流程图: 接点 5"/>
          <p:cNvSpPr/>
          <p:nvPr/>
        </p:nvSpPr>
        <p:spPr>
          <a:xfrm>
            <a:off x="10758071" y="4997046"/>
            <a:ext cx="743324" cy="743324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9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Shape 238"/>
          <p:cNvSpPr/>
          <p:nvPr/>
        </p:nvSpPr>
        <p:spPr>
          <a:xfrm rot="5400000">
            <a:off x="1556515" y="3615119"/>
            <a:ext cx="742480" cy="74248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w="12700">
            <a:noFill/>
            <a:miter lim="400000"/>
          </a:ln>
        </p:spPr>
        <p:txBody>
          <a:bodyPr anchor="ctr" bIns="50800" lIns="50800" rIns="50800" tIns="508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251"/>
          <p:cNvSpPr/>
          <p:nvPr/>
        </p:nvSpPr>
        <p:spPr>
          <a:xfrm>
            <a:off x="1748650" y="3811082"/>
            <a:ext cx="350554" cy="35055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0"/>
                </a:moveTo>
                <a:cubicBezTo>
                  <a:pt x="7915" y="0"/>
                  <a:pt x="5204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ubicBezTo>
                  <a:pt x="13685" y="21600"/>
                  <a:pt x="16396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lose/>
                <a:moveTo>
                  <a:pt x="10800" y="675"/>
                </a:moveTo>
                <a:cubicBezTo>
                  <a:pt x="13505" y="675"/>
                  <a:pt x="16049" y="1726"/>
                  <a:pt x="17961" y="3639"/>
                </a:cubicBezTo>
                <a:cubicBezTo>
                  <a:pt x="19874" y="5551"/>
                  <a:pt x="20925" y="8095"/>
                  <a:pt x="20925" y="10800"/>
                </a:cubicBezTo>
                <a:cubicBezTo>
                  <a:pt x="20925" y="13505"/>
                  <a:pt x="19874" y="16049"/>
                  <a:pt x="17961" y="17961"/>
                </a:cubicBezTo>
                <a:cubicBezTo>
                  <a:pt x="16049" y="19874"/>
                  <a:pt x="13505" y="20925"/>
                  <a:pt x="10800" y="20925"/>
                </a:cubicBezTo>
                <a:cubicBezTo>
                  <a:pt x="8095" y="20925"/>
                  <a:pt x="5551" y="19874"/>
                  <a:pt x="3639" y="17961"/>
                </a:cubicBezTo>
                <a:cubicBezTo>
                  <a:pt x="1726" y="16049"/>
                  <a:pt x="675" y="13505"/>
                  <a:pt x="675" y="10800"/>
                </a:cubicBezTo>
                <a:cubicBezTo>
                  <a:pt x="675" y="8095"/>
                  <a:pt x="1726" y="5551"/>
                  <a:pt x="3639" y="3639"/>
                </a:cubicBezTo>
                <a:cubicBezTo>
                  <a:pt x="5551" y="1726"/>
                  <a:pt x="8095" y="675"/>
                  <a:pt x="10800" y="675"/>
                </a:cubicBezTo>
                <a:close/>
                <a:moveTo>
                  <a:pt x="10800" y="2700"/>
                </a:moveTo>
                <a:cubicBezTo>
                  <a:pt x="8636" y="2700"/>
                  <a:pt x="6602" y="3543"/>
                  <a:pt x="5073" y="5073"/>
                </a:cubicBezTo>
                <a:cubicBezTo>
                  <a:pt x="3543" y="6603"/>
                  <a:pt x="2700" y="8637"/>
                  <a:pt x="2700" y="10800"/>
                </a:cubicBezTo>
                <a:cubicBezTo>
                  <a:pt x="2700" y="12963"/>
                  <a:pt x="3543" y="14997"/>
                  <a:pt x="5073" y="16527"/>
                </a:cubicBezTo>
                <a:cubicBezTo>
                  <a:pt x="6602" y="18057"/>
                  <a:pt x="8636" y="18900"/>
                  <a:pt x="10800" y="18900"/>
                </a:cubicBezTo>
                <a:cubicBezTo>
                  <a:pt x="12963" y="18900"/>
                  <a:pt x="14997" y="18057"/>
                  <a:pt x="16527" y="16527"/>
                </a:cubicBezTo>
                <a:cubicBezTo>
                  <a:pt x="18057" y="14997"/>
                  <a:pt x="18900" y="12963"/>
                  <a:pt x="18900" y="10800"/>
                </a:cubicBezTo>
                <a:cubicBezTo>
                  <a:pt x="18900" y="8637"/>
                  <a:pt x="18057" y="6603"/>
                  <a:pt x="16527" y="5073"/>
                </a:cubicBezTo>
                <a:cubicBezTo>
                  <a:pt x="14997" y="3543"/>
                  <a:pt x="12963" y="2700"/>
                  <a:pt x="10800" y="2700"/>
                </a:cubicBezTo>
                <a:close/>
                <a:moveTo>
                  <a:pt x="10800" y="3375"/>
                </a:moveTo>
                <a:cubicBezTo>
                  <a:pt x="12783" y="3375"/>
                  <a:pt x="14650" y="4145"/>
                  <a:pt x="16052" y="5548"/>
                </a:cubicBezTo>
                <a:cubicBezTo>
                  <a:pt x="17455" y="6950"/>
                  <a:pt x="18225" y="8817"/>
                  <a:pt x="18225" y="10800"/>
                </a:cubicBezTo>
                <a:cubicBezTo>
                  <a:pt x="18225" y="12783"/>
                  <a:pt x="17455" y="14650"/>
                  <a:pt x="16052" y="16052"/>
                </a:cubicBezTo>
                <a:cubicBezTo>
                  <a:pt x="14650" y="17455"/>
                  <a:pt x="12783" y="18225"/>
                  <a:pt x="10800" y="18225"/>
                </a:cubicBezTo>
                <a:cubicBezTo>
                  <a:pt x="8817" y="18225"/>
                  <a:pt x="6950" y="17455"/>
                  <a:pt x="5548" y="16052"/>
                </a:cubicBezTo>
                <a:cubicBezTo>
                  <a:pt x="4145" y="14650"/>
                  <a:pt x="3375" y="12783"/>
                  <a:pt x="3375" y="10800"/>
                </a:cubicBezTo>
                <a:cubicBezTo>
                  <a:pt x="3375" y="8817"/>
                  <a:pt x="4145" y="6950"/>
                  <a:pt x="5548" y="5548"/>
                </a:cubicBezTo>
                <a:cubicBezTo>
                  <a:pt x="6950" y="4145"/>
                  <a:pt x="8817" y="3375"/>
                  <a:pt x="10800" y="3375"/>
                </a:cubicBezTo>
                <a:close/>
                <a:moveTo>
                  <a:pt x="10800" y="5400"/>
                </a:moveTo>
                <a:cubicBezTo>
                  <a:pt x="9358" y="5400"/>
                  <a:pt x="8002" y="5962"/>
                  <a:pt x="6982" y="6982"/>
                </a:cubicBezTo>
                <a:cubicBezTo>
                  <a:pt x="5962" y="8001"/>
                  <a:pt x="5400" y="9358"/>
                  <a:pt x="5400" y="10800"/>
                </a:cubicBezTo>
                <a:cubicBezTo>
                  <a:pt x="5400" y="12242"/>
                  <a:pt x="5962" y="13599"/>
                  <a:pt x="6982" y="14618"/>
                </a:cubicBezTo>
                <a:cubicBezTo>
                  <a:pt x="8002" y="15638"/>
                  <a:pt x="9358" y="16200"/>
                  <a:pt x="10800" y="16200"/>
                </a:cubicBezTo>
                <a:cubicBezTo>
                  <a:pt x="12242" y="16200"/>
                  <a:pt x="13599" y="15638"/>
                  <a:pt x="14618" y="14618"/>
                </a:cubicBezTo>
                <a:cubicBezTo>
                  <a:pt x="15638" y="13599"/>
                  <a:pt x="16200" y="12242"/>
                  <a:pt x="16200" y="10800"/>
                </a:cubicBezTo>
                <a:cubicBezTo>
                  <a:pt x="16200" y="9358"/>
                  <a:pt x="15638" y="8001"/>
                  <a:pt x="14618" y="6982"/>
                </a:cubicBezTo>
                <a:cubicBezTo>
                  <a:pt x="13599" y="5962"/>
                  <a:pt x="12242" y="5400"/>
                  <a:pt x="10800" y="5400"/>
                </a:cubicBezTo>
                <a:close/>
                <a:moveTo>
                  <a:pt x="10800" y="6075"/>
                </a:moveTo>
                <a:cubicBezTo>
                  <a:pt x="12062" y="6075"/>
                  <a:pt x="13251" y="6564"/>
                  <a:pt x="14143" y="7457"/>
                </a:cubicBezTo>
                <a:cubicBezTo>
                  <a:pt x="15036" y="8349"/>
                  <a:pt x="15525" y="9538"/>
                  <a:pt x="15525" y="10800"/>
                </a:cubicBezTo>
                <a:cubicBezTo>
                  <a:pt x="15525" y="12062"/>
                  <a:pt x="15036" y="13251"/>
                  <a:pt x="14143" y="14143"/>
                </a:cubicBezTo>
                <a:cubicBezTo>
                  <a:pt x="13251" y="15036"/>
                  <a:pt x="12062" y="15525"/>
                  <a:pt x="10800" y="15525"/>
                </a:cubicBezTo>
                <a:cubicBezTo>
                  <a:pt x="9538" y="15525"/>
                  <a:pt x="8349" y="15036"/>
                  <a:pt x="7457" y="14143"/>
                </a:cubicBezTo>
                <a:cubicBezTo>
                  <a:pt x="6564" y="13251"/>
                  <a:pt x="6075" y="12062"/>
                  <a:pt x="6075" y="10800"/>
                </a:cubicBezTo>
                <a:cubicBezTo>
                  <a:pt x="6075" y="9538"/>
                  <a:pt x="6564" y="8349"/>
                  <a:pt x="7457" y="7457"/>
                </a:cubicBezTo>
                <a:cubicBezTo>
                  <a:pt x="8349" y="6564"/>
                  <a:pt x="9538" y="6075"/>
                  <a:pt x="10800" y="6075"/>
                </a:cubicBezTo>
                <a:close/>
                <a:moveTo>
                  <a:pt x="10800" y="8100"/>
                </a:moveTo>
                <a:cubicBezTo>
                  <a:pt x="10079" y="8100"/>
                  <a:pt x="9401" y="8381"/>
                  <a:pt x="8891" y="8891"/>
                </a:cubicBezTo>
                <a:cubicBezTo>
                  <a:pt x="8380" y="9401"/>
                  <a:pt x="8100" y="10079"/>
                  <a:pt x="8100" y="10800"/>
                </a:cubicBezTo>
                <a:cubicBezTo>
                  <a:pt x="8100" y="11521"/>
                  <a:pt x="8380" y="12199"/>
                  <a:pt x="8891" y="12709"/>
                </a:cubicBezTo>
                <a:cubicBezTo>
                  <a:pt x="9401" y="13219"/>
                  <a:pt x="10079" y="13500"/>
                  <a:pt x="10800" y="13500"/>
                </a:cubicBezTo>
                <a:cubicBezTo>
                  <a:pt x="11521" y="13500"/>
                  <a:pt x="12199" y="13219"/>
                  <a:pt x="12709" y="12709"/>
                </a:cubicBezTo>
                <a:cubicBezTo>
                  <a:pt x="13219" y="12199"/>
                  <a:pt x="13500" y="11521"/>
                  <a:pt x="13500" y="10800"/>
                </a:cubicBezTo>
                <a:cubicBezTo>
                  <a:pt x="13500" y="10079"/>
                  <a:pt x="13219" y="9401"/>
                  <a:pt x="12709" y="8891"/>
                </a:cubicBezTo>
                <a:cubicBezTo>
                  <a:pt x="12199" y="8381"/>
                  <a:pt x="11521" y="8100"/>
                  <a:pt x="10800" y="8100"/>
                </a:cubicBezTo>
                <a:close/>
                <a:moveTo>
                  <a:pt x="10800" y="8775"/>
                </a:moveTo>
                <a:cubicBezTo>
                  <a:pt x="11341" y="8775"/>
                  <a:pt x="11851" y="8983"/>
                  <a:pt x="12234" y="9366"/>
                </a:cubicBezTo>
                <a:cubicBezTo>
                  <a:pt x="12617" y="9749"/>
                  <a:pt x="12825" y="10259"/>
                  <a:pt x="12825" y="10800"/>
                </a:cubicBezTo>
                <a:cubicBezTo>
                  <a:pt x="12825" y="11341"/>
                  <a:pt x="12617" y="11851"/>
                  <a:pt x="12234" y="12234"/>
                </a:cubicBezTo>
                <a:cubicBezTo>
                  <a:pt x="11851" y="12617"/>
                  <a:pt x="11341" y="12825"/>
                  <a:pt x="10800" y="12825"/>
                </a:cubicBezTo>
                <a:cubicBezTo>
                  <a:pt x="10259" y="12825"/>
                  <a:pt x="9748" y="12617"/>
                  <a:pt x="9366" y="12234"/>
                </a:cubicBezTo>
                <a:cubicBezTo>
                  <a:pt x="8983" y="11851"/>
                  <a:pt x="8775" y="11341"/>
                  <a:pt x="8775" y="10800"/>
                </a:cubicBezTo>
                <a:cubicBezTo>
                  <a:pt x="8775" y="10259"/>
                  <a:pt x="8983" y="9749"/>
                  <a:pt x="9366" y="9366"/>
                </a:cubicBezTo>
                <a:cubicBezTo>
                  <a:pt x="9748" y="8983"/>
                  <a:pt x="10259" y="8775"/>
                  <a:pt x="10800" y="87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254"/>
          <p:cNvSpPr/>
          <p:nvPr/>
        </p:nvSpPr>
        <p:spPr>
          <a:xfrm rot="5400000">
            <a:off x="1551603" y="2082745"/>
            <a:ext cx="729026" cy="729024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 w="12700">
            <a:noFill/>
            <a:miter lim="400000"/>
          </a:ln>
        </p:spPr>
        <p:txBody>
          <a:bodyPr anchor="ctr" bIns="50800" lIns="50800" rIns="50800" tIns="50800"/>
          <a:lstStyle/>
          <a:p>
            <a:pPr algn="ctr">
              <a:defRPr sz="3200"/>
            </a:pPr>
            <a:endParaRPr/>
          </a:p>
        </p:txBody>
      </p:sp>
      <p:sp>
        <p:nvSpPr>
          <p:cNvPr id="5" name="Shape 252"/>
          <p:cNvSpPr/>
          <p:nvPr/>
        </p:nvSpPr>
        <p:spPr>
          <a:xfrm>
            <a:off x="1805257" y="2252985"/>
            <a:ext cx="239498" cy="4215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8458" y="2891"/>
                </a:moveTo>
                <a:lnTo>
                  <a:pt x="5454" y="1526"/>
                </a:lnTo>
                <a:lnTo>
                  <a:pt x="5454" y="675"/>
                </a:lnTo>
                <a:lnTo>
                  <a:pt x="10800" y="675"/>
                </a:lnTo>
                <a:lnTo>
                  <a:pt x="16146" y="675"/>
                </a:lnTo>
                <a:lnTo>
                  <a:pt x="16146" y="1526"/>
                </a:lnTo>
                <a:lnTo>
                  <a:pt x="13141" y="2891"/>
                </a:lnTo>
                <a:lnTo>
                  <a:pt x="14407" y="9006"/>
                </a:lnTo>
                <a:lnTo>
                  <a:pt x="19770" y="10360"/>
                </a:lnTo>
                <a:lnTo>
                  <a:pt x="20196" y="11812"/>
                </a:lnTo>
                <a:lnTo>
                  <a:pt x="10800" y="11812"/>
                </a:lnTo>
                <a:lnTo>
                  <a:pt x="1403" y="11812"/>
                </a:lnTo>
                <a:lnTo>
                  <a:pt x="1828" y="10360"/>
                </a:lnTo>
                <a:lnTo>
                  <a:pt x="7192" y="9005"/>
                </a:lnTo>
                <a:cubicBezTo>
                  <a:pt x="7192" y="9005"/>
                  <a:pt x="8458" y="2891"/>
                  <a:pt x="8458" y="2891"/>
                </a:cubicBezTo>
                <a:close/>
                <a:moveTo>
                  <a:pt x="762" y="9890"/>
                </a:moveTo>
                <a:lnTo>
                  <a:pt x="0" y="12488"/>
                </a:lnTo>
                <a:lnTo>
                  <a:pt x="10206" y="12488"/>
                </a:lnTo>
                <a:lnTo>
                  <a:pt x="10206" y="21600"/>
                </a:lnTo>
                <a:lnTo>
                  <a:pt x="11394" y="21600"/>
                </a:lnTo>
                <a:lnTo>
                  <a:pt x="11394" y="12488"/>
                </a:lnTo>
                <a:lnTo>
                  <a:pt x="21600" y="12488"/>
                </a:lnTo>
                <a:lnTo>
                  <a:pt x="20838" y="9890"/>
                </a:lnTo>
                <a:lnTo>
                  <a:pt x="15508" y="8545"/>
                </a:lnTo>
                <a:lnTo>
                  <a:pt x="14399" y="3184"/>
                </a:lnTo>
                <a:lnTo>
                  <a:pt x="17334" y="1849"/>
                </a:lnTo>
                <a:lnTo>
                  <a:pt x="17334" y="0"/>
                </a:lnTo>
                <a:lnTo>
                  <a:pt x="10800" y="0"/>
                </a:lnTo>
                <a:lnTo>
                  <a:pt x="4265" y="0"/>
                </a:lnTo>
                <a:lnTo>
                  <a:pt x="4265" y="1849"/>
                </a:lnTo>
                <a:lnTo>
                  <a:pt x="7201" y="3184"/>
                </a:lnTo>
                <a:lnTo>
                  <a:pt x="6091" y="8544"/>
                </a:lnTo>
                <a:cubicBezTo>
                  <a:pt x="6091" y="8544"/>
                  <a:pt x="762" y="9890"/>
                  <a:pt x="762" y="989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anchor="ctr" bIns="38100" lIns="38100" rIns="38100" tIns="381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238"/>
          <p:cNvSpPr/>
          <p:nvPr/>
        </p:nvSpPr>
        <p:spPr>
          <a:xfrm rot="5400000">
            <a:off x="6690810" y="3615119"/>
            <a:ext cx="742480" cy="74248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 w="12700">
            <a:noFill/>
            <a:miter lim="400000"/>
          </a:ln>
        </p:spPr>
        <p:txBody>
          <a:bodyPr anchor="ctr" bIns="50800" lIns="50800" rIns="50800" tIns="508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251"/>
          <p:cNvSpPr/>
          <p:nvPr/>
        </p:nvSpPr>
        <p:spPr>
          <a:xfrm>
            <a:off x="6882945" y="3811082"/>
            <a:ext cx="350554" cy="35055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0"/>
                </a:moveTo>
                <a:cubicBezTo>
                  <a:pt x="7915" y="0"/>
                  <a:pt x="5204" y="1124"/>
                  <a:pt x="3164" y="3164"/>
                </a:cubicBezTo>
                <a:cubicBezTo>
                  <a:pt x="1124" y="5204"/>
                  <a:pt x="0" y="7915"/>
                  <a:pt x="0" y="10800"/>
                </a:cubicBezTo>
                <a:cubicBezTo>
                  <a:pt x="0" y="13685"/>
                  <a:pt x="1124" y="16396"/>
                  <a:pt x="3164" y="18436"/>
                </a:cubicBezTo>
                <a:cubicBezTo>
                  <a:pt x="5204" y="20476"/>
                  <a:pt x="7915" y="21600"/>
                  <a:pt x="10800" y="21600"/>
                </a:cubicBezTo>
                <a:cubicBezTo>
                  <a:pt x="13685" y="21600"/>
                  <a:pt x="16396" y="20476"/>
                  <a:pt x="18436" y="18436"/>
                </a:cubicBezTo>
                <a:cubicBezTo>
                  <a:pt x="20476" y="16396"/>
                  <a:pt x="21600" y="13685"/>
                  <a:pt x="21600" y="10800"/>
                </a:cubicBezTo>
                <a:cubicBezTo>
                  <a:pt x="21600" y="7915"/>
                  <a:pt x="20476" y="5204"/>
                  <a:pt x="18436" y="3164"/>
                </a:cubicBezTo>
                <a:cubicBezTo>
                  <a:pt x="16396" y="1124"/>
                  <a:pt x="13685" y="0"/>
                  <a:pt x="10800" y="0"/>
                </a:cubicBezTo>
                <a:close/>
                <a:moveTo>
                  <a:pt x="10800" y="675"/>
                </a:moveTo>
                <a:cubicBezTo>
                  <a:pt x="13505" y="675"/>
                  <a:pt x="16049" y="1726"/>
                  <a:pt x="17961" y="3639"/>
                </a:cubicBezTo>
                <a:cubicBezTo>
                  <a:pt x="19874" y="5551"/>
                  <a:pt x="20925" y="8095"/>
                  <a:pt x="20925" y="10800"/>
                </a:cubicBezTo>
                <a:cubicBezTo>
                  <a:pt x="20925" y="13505"/>
                  <a:pt x="19874" y="16049"/>
                  <a:pt x="17961" y="17961"/>
                </a:cubicBezTo>
                <a:cubicBezTo>
                  <a:pt x="16049" y="19874"/>
                  <a:pt x="13505" y="20925"/>
                  <a:pt x="10800" y="20925"/>
                </a:cubicBezTo>
                <a:cubicBezTo>
                  <a:pt x="8095" y="20925"/>
                  <a:pt x="5551" y="19874"/>
                  <a:pt x="3639" y="17961"/>
                </a:cubicBezTo>
                <a:cubicBezTo>
                  <a:pt x="1726" y="16049"/>
                  <a:pt x="675" y="13505"/>
                  <a:pt x="675" y="10800"/>
                </a:cubicBezTo>
                <a:cubicBezTo>
                  <a:pt x="675" y="8095"/>
                  <a:pt x="1726" y="5551"/>
                  <a:pt x="3639" y="3639"/>
                </a:cubicBezTo>
                <a:cubicBezTo>
                  <a:pt x="5551" y="1726"/>
                  <a:pt x="8095" y="675"/>
                  <a:pt x="10800" y="675"/>
                </a:cubicBezTo>
                <a:close/>
                <a:moveTo>
                  <a:pt x="10800" y="2700"/>
                </a:moveTo>
                <a:cubicBezTo>
                  <a:pt x="8636" y="2700"/>
                  <a:pt x="6602" y="3543"/>
                  <a:pt x="5073" y="5073"/>
                </a:cubicBezTo>
                <a:cubicBezTo>
                  <a:pt x="3543" y="6603"/>
                  <a:pt x="2700" y="8637"/>
                  <a:pt x="2700" y="10800"/>
                </a:cubicBezTo>
                <a:cubicBezTo>
                  <a:pt x="2700" y="12963"/>
                  <a:pt x="3543" y="14997"/>
                  <a:pt x="5073" y="16527"/>
                </a:cubicBezTo>
                <a:cubicBezTo>
                  <a:pt x="6602" y="18057"/>
                  <a:pt x="8636" y="18900"/>
                  <a:pt x="10800" y="18900"/>
                </a:cubicBezTo>
                <a:cubicBezTo>
                  <a:pt x="12963" y="18900"/>
                  <a:pt x="14997" y="18057"/>
                  <a:pt x="16527" y="16527"/>
                </a:cubicBezTo>
                <a:cubicBezTo>
                  <a:pt x="18057" y="14997"/>
                  <a:pt x="18900" y="12963"/>
                  <a:pt x="18900" y="10800"/>
                </a:cubicBezTo>
                <a:cubicBezTo>
                  <a:pt x="18900" y="8637"/>
                  <a:pt x="18057" y="6603"/>
                  <a:pt x="16527" y="5073"/>
                </a:cubicBezTo>
                <a:cubicBezTo>
                  <a:pt x="14997" y="3543"/>
                  <a:pt x="12963" y="2700"/>
                  <a:pt x="10800" y="2700"/>
                </a:cubicBezTo>
                <a:close/>
                <a:moveTo>
                  <a:pt x="10800" y="3375"/>
                </a:moveTo>
                <a:cubicBezTo>
                  <a:pt x="12783" y="3375"/>
                  <a:pt x="14650" y="4145"/>
                  <a:pt x="16052" y="5548"/>
                </a:cubicBezTo>
                <a:cubicBezTo>
                  <a:pt x="17455" y="6950"/>
                  <a:pt x="18225" y="8817"/>
                  <a:pt x="18225" y="10800"/>
                </a:cubicBezTo>
                <a:cubicBezTo>
                  <a:pt x="18225" y="12783"/>
                  <a:pt x="17455" y="14650"/>
                  <a:pt x="16052" y="16052"/>
                </a:cubicBezTo>
                <a:cubicBezTo>
                  <a:pt x="14650" y="17455"/>
                  <a:pt x="12783" y="18225"/>
                  <a:pt x="10800" y="18225"/>
                </a:cubicBezTo>
                <a:cubicBezTo>
                  <a:pt x="8817" y="18225"/>
                  <a:pt x="6950" y="17455"/>
                  <a:pt x="5548" y="16052"/>
                </a:cubicBezTo>
                <a:cubicBezTo>
                  <a:pt x="4145" y="14650"/>
                  <a:pt x="3375" y="12783"/>
                  <a:pt x="3375" y="10800"/>
                </a:cubicBezTo>
                <a:cubicBezTo>
                  <a:pt x="3375" y="8817"/>
                  <a:pt x="4145" y="6950"/>
                  <a:pt x="5548" y="5548"/>
                </a:cubicBezTo>
                <a:cubicBezTo>
                  <a:pt x="6950" y="4145"/>
                  <a:pt x="8817" y="3375"/>
                  <a:pt x="10800" y="3375"/>
                </a:cubicBezTo>
                <a:close/>
                <a:moveTo>
                  <a:pt x="10800" y="5400"/>
                </a:moveTo>
                <a:cubicBezTo>
                  <a:pt x="9358" y="5400"/>
                  <a:pt x="8002" y="5962"/>
                  <a:pt x="6982" y="6982"/>
                </a:cubicBezTo>
                <a:cubicBezTo>
                  <a:pt x="5962" y="8001"/>
                  <a:pt x="5400" y="9358"/>
                  <a:pt x="5400" y="10800"/>
                </a:cubicBezTo>
                <a:cubicBezTo>
                  <a:pt x="5400" y="12242"/>
                  <a:pt x="5962" y="13599"/>
                  <a:pt x="6982" y="14618"/>
                </a:cubicBezTo>
                <a:cubicBezTo>
                  <a:pt x="8002" y="15638"/>
                  <a:pt x="9358" y="16200"/>
                  <a:pt x="10800" y="16200"/>
                </a:cubicBezTo>
                <a:cubicBezTo>
                  <a:pt x="12242" y="16200"/>
                  <a:pt x="13599" y="15638"/>
                  <a:pt x="14618" y="14618"/>
                </a:cubicBezTo>
                <a:cubicBezTo>
                  <a:pt x="15638" y="13599"/>
                  <a:pt x="16200" y="12242"/>
                  <a:pt x="16200" y="10800"/>
                </a:cubicBezTo>
                <a:cubicBezTo>
                  <a:pt x="16200" y="9358"/>
                  <a:pt x="15638" y="8001"/>
                  <a:pt x="14618" y="6982"/>
                </a:cubicBezTo>
                <a:cubicBezTo>
                  <a:pt x="13599" y="5962"/>
                  <a:pt x="12242" y="5400"/>
                  <a:pt x="10800" y="5400"/>
                </a:cubicBezTo>
                <a:close/>
                <a:moveTo>
                  <a:pt x="10800" y="6075"/>
                </a:moveTo>
                <a:cubicBezTo>
                  <a:pt x="12062" y="6075"/>
                  <a:pt x="13251" y="6564"/>
                  <a:pt x="14143" y="7457"/>
                </a:cubicBezTo>
                <a:cubicBezTo>
                  <a:pt x="15036" y="8349"/>
                  <a:pt x="15525" y="9538"/>
                  <a:pt x="15525" y="10800"/>
                </a:cubicBezTo>
                <a:cubicBezTo>
                  <a:pt x="15525" y="12062"/>
                  <a:pt x="15036" y="13251"/>
                  <a:pt x="14143" y="14143"/>
                </a:cubicBezTo>
                <a:cubicBezTo>
                  <a:pt x="13251" y="15036"/>
                  <a:pt x="12062" y="15525"/>
                  <a:pt x="10800" y="15525"/>
                </a:cubicBezTo>
                <a:cubicBezTo>
                  <a:pt x="9538" y="15525"/>
                  <a:pt x="8349" y="15036"/>
                  <a:pt x="7457" y="14143"/>
                </a:cubicBezTo>
                <a:cubicBezTo>
                  <a:pt x="6564" y="13251"/>
                  <a:pt x="6075" y="12062"/>
                  <a:pt x="6075" y="10800"/>
                </a:cubicBezTo>
                <a:cubicBezTo>
                  <a:pt x="6075" y="9538"/>
                  <a:pt x="6564" y="8349"/>
                  <a:pt x="7457" y="7457"/>
                </a:cubicBezTo>
                <a:cubicBezTo>
                  <a:pt x="8349" y="6564"/>
                  <a:pt x="9538" y="6075"/>
                  <a:pt x="10800" y="6075"/>
                </a:cubicBezTo>
                <a:close/>
                <a:moveTo>
                  <a:pt x="10800" y="8100"/>
                </a:moveTo>
                <a:cubicBezTo>
                  <a:pt x="10079" y="8100"/>
                  <a:pt x="9401" y="8381"/>
                  <a:pt x="8891" y="8891"/>
                </a:cubicBezTo>
                <a:cubicBezTo>
                  <a:pt x="8380" y="9401"/>
                  <a:pt x="8100" y="10079"/>
                  <a:pt x="8100" y="10800"/>
                </a:cubicBezTo>
                <a:cubicBezTo>
                  <a:pt x="8100" y="11521"/>
                  <a:pt x="8380" y="12199"/>
                  <a:pt x="8891" y="12709"/>
                </a:cubicBezTo>
                <a:cubicBezTo>
                  <a:pt x="9401" y="13219"/>
                  <a:pt x="10079" y="13500"/>
                  <a:pt x="10800" y="13500"/>
                </a:cubicBezTo>
                <a:cubicBezTo>
                  <a:pt x="11521" y="13500"/>
                  <a:pt x="12199" y="13219"/>
                  <a:pt x="12709" y="12709"/>
                </a:cubicBezTo>
                <a:cubicBezTo>
                  <a:pt x="13219" y="12199"/>
                  <a:pt x="13500" y="11521"/>
                  <a:pt x="13500" y="10800"/>
                </a:cubicBezTo>
                <a:cubicBezTo>
                  <a:pt x="13500" y="10079"/>
                  <a:pt x="13219" y="9401"/>
                  <a:pt x="12709" y="8891"/>
                </a:cubicBezTo>
                <a:cubicBezTo>
                  <a:pt x="12199" y="8381"/>
                  <a:pt x="11521" y="8100"/>
                  <a:pt x="10800" y="8100"/>
                </a:cubicBezTo>
                <a:close/>
                <a:moveTo>
                  <a:pt x="10800" y="8775"/>
                </a:moveTo>
                <a:cubicBezTo>
                  <a:pt x="11341" y="8775"/>
                  <a:pt x="11851" y="8983"/>
                  <a:pt x="12234" y="9366"/>
                </a:cubicBezTo>
                <a:cubicBezTo>
                  <a:pt x="12617" y="9749"/>
                  <a:pt x="12825" y="10259"/>
                  <a:pt x="12825" y="10800"/>
                </a:cubicBezTo>
                <a:cubicBezTo>
                  <a:pt x="12825" y="11341"/>
                  <a:pt x="12617" y="11851"/>
                  <a:pt x="12234" y="12234"/>
                </a:cubicBezTo>
                <a:cubicBezTo>
                  <a:pt x="11851" y="12617"/>
                  <a:pt x="11341" y="12825"/>
                  <a:pt x="10800" y="12825"/>
                </a:cubicBezTo>
                <a:cubicBezTo>
                  <a:pt x="10259" y="12825"/>
                  <a:pt x="9748" y="12617"/>
                  <a:pt x="9366" y="12234"/>
                </a:cubicBezTo>
                <a:cubicBezTo>
                  <a:pt x="8983" y="11851"/>
                  <a:pt x="8775" y="11341"/>
                  <a:pt x="8775" y="10800"/>
                </a:cubicBezTo>
                <a:cubicBezTo>
                  <a:pt x="8775" y="10259"/>
                  <a:pt x="8983" y="9749"/>
                  <a:pt x="9366" y="9366"/>
                </a:cubicBezTo>
                <a:cubicBezTo>
                  <a:pt x="9748" y="8983"/>
                  <a:pt x="10259" y="8775"/>
                  <a:pt x="10800" y="877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254"/>
          <p:cNvSpPr/>
          <p:nvPr/>
        </p:nvSpPr>
        <p:spPr>
          <a:xfrm rot="5400000">
            <a:off x="6685898" y="2082745"/>
            <a:ext cx="729026" cy="729024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w="12700">
            <a:noFill/>
            <a:miter lim="400000"/>
          </a:ln>
        </p:spPr>
        <p:txBody>
          <a:bodyPr anchor="ctr" bIns="50800" lIns="50800" rIns="50800" tIns="50800"/>
          <a:lstStyle/>
          <a:p>
            <a:pPr algn="ctr">
              <a:defRPr sz="3200"/>
            </a:pPr>
            <a:endParaRPr/>
          </a:p>
        </p:txBody>
      </p:sp>
      <p:sp>
        <p:nvSpPr>
          <p:cNvPr id="9" name="Shape 252"/>
          <p:cNvSpPr/>
          <p:nvPr/>
        </p:nvSpPr>
        <p:spPr>
          <a:xfrm>
            <a:off x="6939552" y="2252985"/>
            <a:ext cx="239498" cy="42153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8458" y="2891"/>
                </a:moveTo>
                <a:lnTo>
                  <a:pt x="5454" y="1526"/>
                </a:lnTo>
                <a:lnTo>
                  <a:pt x="5454" y="675"/>
                </a:lnTo>
                <a:lnTo>
                  <a:pt x="10800" y="675"/>
                </a:lnTo>
                <a:lnTo>
                  <a:pt x="16146" y="675"/>
                </a:lnTo>
                <a:lnTo>
                  <a:pt x="16146" y="1526"/>
                </a:lnTo>
                <a:lnTo>
                  <a:pt x="13141" y="2891"/>
                </a:lnTo>
                <a:lnTo>
                  <a:pt x="14407" y="9006"/>
                </a:lnTo>
                <a:lnTo>
                  <a:pt x="19770" y="10360"/>
                </a:lnTo>
                <a:lnTo>
                  <a:pt x="20196" y="11812"/>
                </a:lnTo>
                <a:lnTo>
                  <a:pt x="10800" y="11812"/>
                </a:lnTo>
                <a:lnTo>
                  <a:pt x="1403" y="11812"/>
                </a:lnTo>
                <a:lnTo>
                  <a:pt x="1828" y="10360"/>
                </a:lnTo>
                <a:lnTo>
                  <a:pt x="7192" y="9005"/>
                </a:lnTo>
                <a:cubicBezTo>
                  <a:pt x="7192" y="9005"/>
                  <a:pt x="8458" y="2891"/>
                  <a:pt x="8458" y="2891"/>
                </a:cubicBezTo>
                <a:close/>
                <a:moveTo>
                  <a:pt x="762" y="9890"/>
                </a:moveTo>
                <a:lnTo>
                  <a:pt x="0" y="12488"/>
                </a:lnTo>
                <a:lnTo>
                  <a:pt x="10206" y="12488"/>
                </a:lnTo>
                <a:lnTo>
                  <a:pt x="10206" y="21600"/>
                </a:lnTo>
                <a:lnTo>
                  <a:pt x="11394" y="21600"/>
                </a:lnTo>
                <a:lnTo>
                  <a:pt x="11394" y="12488"/>
                </a:lnTo>
                <a:lnTo>
                  <a:pt x="21600" y="12488"/>
                </a:lnTo>
                <a:lnTo>
                  <a:pt x="20838" y="9890"/>
                </a:lnTo>
                <a:lnTo>
                  <a:pt x="15508" y="8545"/>
                </a:lnTo>
                <a:lnTo>
                  <a:pt x="14399" y="3184"/>
                </a:lnTo>
                <a:lnTo>
                  <a:pt x="17334" y="1849"/>
                </a:lnTo>
                <a:lnTo>
                  <a:pt x="17334" y="0"/>
                </a:lnTo>
                <a:lnTo>
                  <a:pt x="10800" y="0"/>
                </a:lnTo>
                <a:lnTo>
                  <a:pt x="4265" y="0"/>
                </a:lnTo>
                <a:lnTo>
                  <a:pt x="4265" y="1849"/>
                </a:lnTo>
                <a:lnTo>
                  <a:pt x="7201" y="3184"/>
                </a:lnTo>
                <a:lnTo>
                  <a:pt x="6091" y="8544"/>
                </a:lnTo>
                <a:cubicBezTo>
                  <a:pt x="6091" y="8544"/>
                  <a:pt x="762" y="9890"/>
                  <a:pt x="762" y="989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anchor="ctr" bIns="38100" lIns="38100" rIns="38100" tIns="38100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矩形 9"/>
          <p:cNvSpPr/>
          <p:nvPr/>
        </p:nvSpPr>
        <p:spPr>
          <a:xfrm>
            <a:off x="2755988" y="2257129"/>
            <a:ext cx="2467853" cy="853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55988" y="1906914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755988" y="3811082"/>
            <a:ext cx="2467853" cy="853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755988" y="3460867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7902544" y="2257129"/>
            <a:ext cx="2467853" cy="853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902544" y="1906914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902544" y="3811082"/>
            <a:ext cx="2467853" cy="853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902544" y="3460867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流程图: 接点 3"/>
          <p:cNvSpPr/>
          <p:nvPr/>
        </p:nvSpPr>
        <p:spPr>
          <a:xfrm>
            <a:off x="-3316755" y="-4576421"/>
            <a:ext cx="7054950" cy="705495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流程图: 接点 4"/>
          <p:cNvSpPr/>
          <p:nvPr/>
        </p:nvSpPr>
        <p:spPr>
          <a:xfrm>
            <a:off x="10210800" y="-853440"/>
            <a:ext cx="2621280" cy="262128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流程图: 接点 5"/>
          <p:cNvSpPr/>
          <p:nvPr/>
        </p:nvSpPr>
        <p:spPr>
          <a:xfrm>
            <a:off x="10761880" y="5695949"/>
            <a:ext cx="681991" cy="68199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流程图: 接点 12"/>
          <p:cNvSpPr/>
          <p:nvPr/>
        </p:nvSpPr>
        <p:spPr>
          <a:xfrm>
            <a:off x="-2293189" y="4989072"/>
            <a:ext cx="7832498" cy="7832498"/>
          </a:xfrm>
          <a:prstGeom prst="flowChartConnector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流程图: 接点 6"/>
          <p:cNvSpPr/>
          <p:nvPr/>
        </p:nvSpPr>
        <p:spPr>
          <a:xfrm>
            <a:off x="10989311" y="2478529"/>
            <a:ext cx="382170" cy="38217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流程图: 接点 7"/>
          <p:cNvSpPr/>
          <p:nvPr/>
        </p:nvSpPr>
        <p:spPr>
          <a:xfrm>
            <a:off x="1042570" y="4698827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流程图: 接点 8"/>
          <p:cNvSpPr/>
          <p:nvPr/>
        </p:nvSpPr>
        <p:spPr>
          <a:xfrm>
            <a:off x="1172310" y="1223236"/>
            <a:ext cx="450750" cy="45075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: 圆角 12"/>
          <p:cNvSpPr/>
          <p:nvPr/>
        </p:nvSpPr>
        <p:spPr>
          <a:xfrm flipV="1" rot="10800000">
            <a:off x="3675326" y="1646620"/>
            <a:ext cx="1255240" cy="34368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8" panose="020b0500000000000000" pitchFamily="34" typeface="Source Han Sans SC"/>
              <a:ea charset="-128" panose="020b0500000000000000" pitchFamily="34" typeface="Source Han Sans SC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0468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工作总结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30566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商务汇报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19229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公司简介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07893" y="1646620"/>
            <a:ext cx="1095168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lang="zh-CN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20600040101010101" pitchFamily="18" typeface="OPPOSans R"/>
              </a:rPr>
              <a:t>商务规划</a:t>
            </a:r>
          </a:p>
        </p:txBody>
      </p:sp>
      <p:sp>
        <p:nvSpPr>
          <p:cNvPr id="14" name="矩形 13"/>
          <p:cNvSpPr/>
          <p:nvPr/>
        </p:nvSpPr>
        <p:spPr>
          <a:xfrm>
            <a:off x="2789658" y="2176674"/>
            <a:ext cx="6659142" cy="15544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altLang="en-US" lang="zh-CN" spc="-300" sz="9600">
                <a:solidFill>
                  <a:schemeClr val="bg2">
                    <a:lumMod val="25000"/>
                  </a:schemeClr>
                </a:solidFill>
                <a:effectLst>
                  <a:outerShdw algn="tl" blurRad="76200" dir="2700000" dist="88900" rotWithShape="0">
                    <a:schemeClr val="accent2">
                      <a:alpha val="35000"/>
                    </a:schemeClr>
                  </a:outerShdw>
                </a:effectLst>
                <a:latin charset="-122" panose="00000500000000000000" pitchFamily="2" typeface="优设标题黑"/>
                <a:ea charset="-122" panose="00000500000000000000" pitchFamily="2" typeface="优设标题黑"/>
                <a:cs charset="-122" panose="00020600040101010101" pitchFamily="18" typeface="OPPOSans L"/>
                <a:sym charset="-122" panose="00000500000000000000" pitchFamily="2" typeface="优设标题黑"/>
              </a:rPr>
              <a:t>谢谢观看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3607614" y="3806011"/>
            <a:ext cx="48752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+mn-ea"/>
                <a:sym charset="-122" panose="00000500000000000000" pitchFamily="2" typeface="字魂58号-创中黑"/>
              </a:rPr>
              <a:t>BUSINESS REPORT OR PLAY FOR WORK</a:t>
            </a:r>
          </a:p>
        </p:txBody>
      </p:sp>
      <p:sp>
        <p:nvSpPr>
          <p:cNvPr id="16" name="矩形: 圆角 23"/>
          <p:cNvSpPr/>
          <p:nvPr/>
        </p:nvSpPr>
        <p:spPr>
          <a:xfrm flipV="1" rot="10800000">
            <a:off x="5030995" y="4401571"/>
            <a:ext cx="2344358" cy="40503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  <a:latin charset="-128" panose="020b0500000000000000" pitchFamily="34" typeface="Source Han Sans SC"/>
              <a:ea charset="-128" panose="020b0500000000000000" pitchFamily="34" typeface="Source Han Sans SC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2393" y="4449001"/>
            <a:ext cx="1882003" cy="33528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dist"/>
            <a:r>
              <a:rPr altLang="en-US" lang="zh-CN" sz="1600">
                <a:solidFill>
                  <a:schemeClr val="bg1"/>
                </a:solidFill>
                <a:latin charset="-128" panose="020b0500000000000000" pitchFamily="34" typeface="Source Han Sans SC"/>
                <a:ea charset="-122" panose="02010600030101010101" pitchFamily="2" typeface="宋体"/>
                <a:cs typeface="+mn-ea"/>
                <a:sym charset="-122" panose="00020600040101010101" pitchFamily="18" typeface="OPPOSans R"/>
              </a:rPr>
              <a:t>汇报人：优页PPT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29084237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2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4" name="Right Triangle 4"/>
          <p:cNvSpPr/>
          <p:nvPr/>
        </p:nvSpPr>
        <p:spPr>
          <a:xfrm flipV="1">
            <a:off x="1129590" y="1205177"/>
            <a:ext cx="210224" cy="18002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9260880" y="1052734"/>
            <a:ext cx="2235720" cy="4734734"/>
          </a:xfrm>
          <a:custGeom>
            <a:gdLst>
              <a:gd fmla="*/ 0 w 2235720" name="connsiteX0"/>
              <a:gd fmla="*/ 2502486 h 4734734" name="connsiteY0"/>
              <a:gd fmla="*/ 2232248 w 2235720" name="connsiteX1"/>
              <a:gd fmla="*/ 2502486 h 4734734" name="connsiteY1"/>
              <a:gd fmla="*/ 2232248 w 2235720" name="connsiteX2"/>
              <a:gd fmla="*/ 4734734 h 4734734" name="connsiteY2"/>
              <a:gd fmla="*/ 0 w 2235720" name="connsiteX3"/>
              <a:gd fmla="*/ 4734734 h 4734734" name="connsiteY3"/>
              <a:gd fmla="*/ 3472 w 2235720" name="connsiteX4"/>
              <a:gd fmla="*/ 0 h 4734734" name="connsiteY4"/>
              <a:gd fmla="*/ 2235720 w 2235720" name="connsiteX5"/>
              <a:gd fmla="*/ 0 h 4734734" name="connsiteY5"/>
              <a:gd fmla="*/ 2235720 w 2235720" name="connsiteX6"/>
              <a:gd fmla="*/ 2502485 h 4734734" name="connsiteY6"/>
              <a:gd fmla="*/ 3472 w 2235720" name="connsiteX7"/>
              <a:gd fmla="*/ 2502485 h 47347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734734" w="2235720">
                <a:moveTo>
                  <a:pt x="0" y="2502486"/>
                </a:moveTo>
                <a:lnTo>
                  <a:pt x="2232248" y="2502486"/>
                </a:lnTo>
                <a:lnTo>
                  <a:pt x="2232248" y="4734734"/>
                </a:lnTo>
                <a:lnTo>
                  <a:pt x="0" y="4734734"/>
                </a:lnTo>
                <a:close/>
                <a:moveTo>
                  <a:pt x="3472" y="0"/>
                </a:moveTo>
                <a:lnTo>
                  <a:pt x="2235720" y="0"/>
                </a:lnTo>
                <a:lnTo>
                  <a:pt x="2235720" y="2502485"/>
                </a:lnTo>
                <a:lnTo>
                  <a:pt x="3472" y="2502485"/>
                </a:lnTo>
                <a:close/>
              </a:path>
            </a:pathLst>
          </a:custGeom>
          <a:blipFill>
            <a:blip r:embed="rId2"/>
            <a:stretch>
              <a:fillRect l="-108833" r="-1088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6" name="Rectangle 8"/>
          <p:cNvSpPr/>
          <p:nvPr/>
        </p:nvSpPr>
        <p:spPr>
          <a:xfrm>
            <a:off x="6819552" y="1074052"/>
            <a:ext cx="2232248" cy="2232248"/>
          </a:xfrm>
          <a:prstGeom prst="rect">
            <a:avLst/>
          </a:prstGeom>
          <a:blipFill dpi="0" rotWithShape="1">
            <a:blip r:embed="rId3"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sp>
        <p:nvSpPr>
          <p:cNvPr id="7" name="Rectangle 9"/>
          <p:cNvSpPr/>
          <p:nvPr/>
        </p:nvSpPr>
        <p:spPr>
          <a:xfrm>
            <a:off x="6816080" y="3576537"/>
            <a:ext cx="2232248" cy="2232248"/>
          </a:xfrm>
          <a:prstGeom prst="rect">
            <a:avLst/>
          </a:prstGeom>
          <a:blipFill dpi="0" rotWithShape="1">
            <a:blip r:embed="rId4"/>
            <a:stretch>
              <a:fillRect l="-25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/>
          </a:p>
        </p:txBody>
      </p:sp>
      <p:cxnSp>
        <p:nvCxnSpPr>
          <p:cNvPr id="11" name="Straight Connector 17"/>
          <p:cNvCxnSpPr/>
          <p:nvPr/>
        </p:nvCxnSpPr>
        <p:spPr>
          <a:xfrm flipH="1">
            <a:off x="557213" y="1977920"/>
            <a:ext cx="24062" cy="31972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1438179" y="5293988"/>
            <a:ext cx="1136073" cy="2909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050">
                <a:latin charset="-128" panose="020b0500000000000000" pitchFamily="34" typeface="Source Han Sans CN"/>
                <a:ea charset="-128" panose="020b0500000000000000" pitchFamily="34" typeface="Source Han Sans CN"/>
              </a:rPr>
              <a:t>Main thing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339814" y="2153823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添加页面标题内容</a:t>
            </a:r>
          </a:p>
        </p:txBody>
      </p:sp>
      <p:sp>
        <p:nvSpPr>
          <p:cNvPr id="15" name="Google Shape;86;p19"/>
          <p:cNvSpPr txBox="1"/>
          <p:nvPr/>
        </p:nvSpPr>
        <p:spPr>
          <a:xfrm>
            <a:off x="1339814" y="171955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  <p:sp>
        <p:nvSpPr>
          <p:cNvPr id="16" name="TextBox 24"/>
          <p:cNvSpPr txBox="1"/>
          <p:nvPr/>
        </p:nvSpPr>
        <p:spPr>
          <a:xfrm>
            <a:off x="1339814" y="3291910"/>
            <a:ext cx="3467616" cy="1361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7430" y="425513"/>
            <a:ext cx="243534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rgbClr val="FFFFFF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4"/>
          <p:cNvSpPr/>
          <p:nvPr/>
        </p:nvSpPr>
        <p:spPr>
          <a:xfrm>
            <a:off x="1088571" y="1163763"/>
            <a:ext cx="4282829" cy="4264580"/>
          </a:xfrm>
          <a:prstGeom prst="rect">
            <a:avLst/>
          </a:prstGeom>
          <a:blipFill>
            <a:blip r:embed="rId2"/>
            <a:stretch>
              <a:fillRect l="-24714" r="-247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8" panose="020b0500000000000000" pitchFamily="34" typeface="Source Han Sans CN"/>
              <a:ea charset="-128" panose="020b0500000000000000" pitchFamily="34" typeface="Source Han Sans CN"/>
            </a:endParaRPr>
          </a:p>
        </p:txBody>
      </p:sp>
      <p:sp>
        <p:nvSpPr>
          <p:cNvPr id="3" name="Freeform 5"/>
          <p:cNvSpPr/>
          <p:nvPr/>
        </p:nvSpPr>
        <p:spPr bwMode="auto">
          <a:xfrm flipH="1" rot="10800000">
            <a:off x="556623" y="4353704"/>
            <a:ext cx="2244634" cy="1465164"/>
          </a:xfrm>
          <a:custGeom>
            <a:gdLst>
              <a:gd fmla="*/ 0 w 383" name="T0"/>
              <a:gd fmla="*/ 0 h 250" name="T1"/>
              <a:gd fmla="*/ 0 w 383" name="T2"/>
              <a:gd fmla="*/ 250 h 250" name="T3"/>
              <a:gd fmla="*/ 383 w 383" name="T4"/>
              <a:gd fmla="*/ 0 h 250" name="T5"/>
              <a:gd fmla="*/ 0 w 383" name="T6"/>
              <a:gd fmla="*/ 0 h 2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50" w="383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8264780" y="0"/>
            <a:ext cx="3927220" cy="2563457"/>
          </a:xfrm>
          <a:custGeom>
            <a:gdLst>
              <a:gd fmla="*/ 0 w 383" name="T0"/>
              <a:gd fmla="*/ 0 h 250" name="T1"/>
              <a:gd fmla="*/ 0 w 383" name="T2"/>
              <a:gd fmla="*/ 250 h 250" name="T3"/>
              <a:gd fmla="*/ 383 w 383" name="T4"/>
              <a:gd fmla="*/ 0 h 250" name="T5"/>
              <a:gd fmla="*/ 0 w 383" name="T6"/>
              <a:gd fmla="*/ 0 h 2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50" w="383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8" name="Freeform 8"/>
          <p:cNvSpPr/>
          <p:nvPr/>
        </p:nvSpPr>
        <p:spPr bwMode="auto">
          <a:xfrm flipH="1">
            <a:off x="4249084" y="4719995"/>
            <a:ext cx="1122317" cy="732582"/>
          </a:xfrm>
          <a:custGeom>
            <a:gdLst>
              <a:gd fmla="*/ 0 w 383" name="T0"/>
              <a:gd fmla="*/ 0 h 250" name="T1"/>
              <a:gd fmla="*/ 0 w 383" name="T2"/>
              <a:gd fmla="*/ 250 h 250" name="T3"/>
              <a:gd fmla="*/ 383 w 383" name="T4"/>
              <a:gd fmla="*/ 0 h 250" name="T5"/>
              <a:gd fmla="*/ 0 w 383" name="T6"/>
              <a:gd fmla="*/ 0 h 2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50" w="383">
                <a:moveTo>
                  <a:pt x="0" y="0"/>
                </a:moveTo>
                <a:lnTo>
                  <a:pt x="0" y="250"/>
                </a:lnTo>
                <a:lnTo>
                  <a:pt x="38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id-ID"/>
          </a:p>
        </p:txBody>
      </p:sp>
      <p:sp>
        <p:nvSpPr>
          <p:cNvPr id="9" name="TextBox 7"/>
          <p:cNvSpPr txBox="1"/>
          <p:nvPr/>
        </p:nvSpPr>
        <p:spPr>
          <a:xfrm>
            <a:off x="5983993" y="2253941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添加页面标题内容</a:t>
            </a:r>
          </a:p>
        </p:txBody>
      </p:sp>
      <p:sp>
        <p:nvSpPr>
          <p:cNvPr id="10" name="Google Shape;86;p19"/>
          <p:cNvSpPr txBox="1"/>
          <p:nvPr/>
        </p:nvSpPr>
        <p:spPr>
          <a:xfrm>
            <a:off x="5983993" y="1819671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accent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978874" y="3091780"/>
            <a:ext cx="4282830" cy="201166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Freeform: Shape 35"/>
          <p:cNvSpPr/>
          <p:nvPr/>
        </p:nvSpPr>
        <p:spPr>
          <a:xfrm>
            <a:off x="5646738" y="0"/>
            <a:ext cx="6545262" cy="6858000"/>
          </a:xfrm>
          <a:custGeom>
            <a:gdLst>
              <a:gd fmla="*/ 2841971 w 6546034" name="connsiteX0"/>
              <a:gd fmla="*/ 0 h 6858000" name="connsiteY0"/>
              <a:gd fmla="*/ 6546034 w 6546034" name="connsiteX1"/>
              <a:gd fmla="*/ 0 h 6858000" name="connsiteY1"/>
              <a:gd fmla="*/ 6546034 w 6546034" name="connsiteX2"/>
              <a:gd fmla="*/ 6858000 h 6858000" name="connsiteY2"/>
              <a:gd fmla="*/ 2845470 w 6546034" name="connsiteX3"/>
              <a:gd fmla="*/ 6858000 h 6858000" name="connsiteY3"/>
              <a:gd fmla="*/ 415876 w 6546034" name="connsiteX4"/>
              <a:gd fmla="*/ 4438250 h 6858000" name="connsiteY4"/>
              <a:gd fmla="*/ 411819 w 6546034" name="connsiteX5"/>
              <a:gd fmla="*/ 2440041 h 685800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858000" w="6546033">
                <a:moveTo>
                  <a:pt x="2841971" y="0"/>
                </a:moveTo>
                <a:lnTo>
                  <a:pt x="6546034" y="0"/>
                </a:lnTo>
                <a:lnTo>
                  <a:pt x="6546034" y="6858000"/>
                </a:lnTo>
                <a:lnTo>
                  <a:pt x="2845470" y="6858000"/>
                </a:lnTo>
                <a:lnTo>
                  <a:pt x="415876" y="4438250"/>
                </a:lnTo>
                <a:cubicBezTo>
                  <a:pt x="-137035" y="3887581"/>
                  <a:pt x="-138855" y="2992952"/>
                  <a:pt x="411819" y="2440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reeform: Shape 36"/>
          <p:cNvSpPr/>
          <p:nvPr/>
        </p:nvSpPr>
        <p:spPr>
          <a:xfrm>
            <a:off x="5286375" y="3584575"/>
            <a:ext cx="2432050" cy="2432050"/>
          </a:xfrm>
          <a:custGeom>
            <a:gdLst>
              <a:gd fmla="*/ 1213419 w 2431775" name="connsiteX0"/>
              <a:gd fmla="*/ 1 h 2431775" name="connsiteY0"/>
              <a:gd fmla="*/ 1438186 w 2431775" name="connsiteX1"/>
              <a:gd fmla="*/ 92569 h 2431775" name="connsiteY1"/>
              <a:gd fmla="*/ 2338296 w 2431775" name="connsiteX2"/>
              <a:gd fmla="*/ 989030 h 2431775" name="connsiteY2"/>
              <a:gd fmla="*/ 2339208 w 2431775" name="connsiteX3"/>
              <a:gd fmla="*/ 1438186 h 2431775" name="connsiteY3"/>
              <a:gd fmla="*/ 1442746 w 2431775" name="connsiteX4"/>
              <a:gd fmla="*/ 2338296 h 2431775" name="connsiteY4"/>
              <a:gd fmla="*/ 993590 w 2431775" name="connsiteX5"/>
              <a:gd fmla="*/ 2339208 h 2431775" name="connsiteY5"/>
              <a:gd fmla="*/ 93481 w 2431775" name="connsiteX6"/>
              <a:gd fmla="*/ 1442746 h 2431775" name="connsiteY6"/>
              <a:gd fmla="*/ 92569 w 2431775" name="connsiteX7"/>
              <a:gd fmla="*/ 993590 h 2431775" name="connsiteY7"/>
              <a:gd fmla="*/ 989030 w 2431775" name="connsiteX8"/>
              <a:gd fmla="*/ 93481 h 2431775" name="connsiteY8"/>
              <a:gd fmla="*/ 1213419 w 2431775" name="connsiteX9"/>
              <a:gd fmla="*/ 1 h 243177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431775" w="2431775">
                <a:moveTo>
                  <a:pt x="1213419" y="1"/>
                </a:moveTo>
                <a:cubicBezTo>
                  <a:pt x="1294700" y="-164"/>
                  <a:pt x="1376044" y="30679"/>
                  <a:pt x="1438186" y="92569"/>
                </a:cubicBezTo>
                <a:lnTo>
                  <a:pt x="2338296" y="989030"/>
                </a:lnTo>
                <a:cubicBezTo>
                  <a:pt x="2462579" y="1112809"/>
                  <a:pt x="2462987" y="1313903"/>
                  <a:pt x="2339208" y="1438186"/>
                </a:cubicBezTo>
                <a:lnTo>
                  <a:pt x="1442746" y="2338296"/>
                </a:lnTo>
                <a:cubicBezTo>
                  <a:pt x="1318967" y="2462579"/>
                  <a:pt x="1117873" y="2462987"/>
                  <a:pt x="993590" y="2339208"/>
                </a:cubicBezTo>
                <a:lnTo>
                  <a:pt x="93481" y="1442746"/>
                </a:lnTo>
                <a:cubicBezTo>
                  <a:pt x="-30802" y="1318967"/>
                  <a:pt x="-31211" y="1117873"/>
                  <a:pt x="92569" y="993590"/>
                </a:cubicBezTo>
                <a:lnTo>
                  <a:pt x="989030" y="93481"/>
                </a:lnTo>
                <a:cubicBezTo>
                  <a:pt x="1050920" y="31339"/>
                  <a:pt x="1132138" y="166"/>
                  <a:pt x="12134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grpSp>
        <p:nvGrpSpPr>
          <p:cNvPr id="4" name="Group 52"/>
          <p:cNvGrpSpPr/>
          <p:nvPr/>
        </p:nvGrpSpPr>
        <p:grpSpPr>
          <a:xfrm>
            <a:off x="1010505" y="1646013"/>
            <a:ext cx="276225" cy="368300"/>
            <a:chOff x="8332164" y="717871"/>
            <a:chExt cx="459026" cy="569605"/>
          </a:xfrm>
        </p:grpSpPr>
        <p:sp>
          <p:nvSpPr>
            <p:cNvPr id="5" name="Freeform: Shape 53"/>
            <p:cNvSpPr/>
            <p:nvPr/>
          </p:nvSpPr>
          <p:spPr>
            <a:xfrm>
              <a:off x="8369097" y="717871"/>
              <a:ext cx="422093" cy="390375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6" name="Freeform: Shape 54"/>
            <p:cNvSpPr/>
            <p:nvPr/>
          </p:nvSpPr>
          <p:spPr>
            <a:xfrm>
              <a:off x="8332164" y="897099"/>
              <a:ext cx="422093" cy="390377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1010505" y="2998563"/>
            <a:ext cx="276225" cy="368300"/>
            <a:chOff x="8332164" y="717871"/>
            <a:chExt cx="459026" cy="569605"/>
          </a:xfrm>
        </p:grpSpPr>
        <p:sp>
          <p:nvSpPr>
            <p:cNvPr id="8" name="Freeform: Shape 56"/>
            <p:cNvSpPr/>
            <p:nvPr/>
          </p:nvSpPr>
          <p:spPr>
            <a:xfrm>
              <a:off x="8369097" y="717871"/>
              <a:ext cx="422093" cy="390375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Freeform: Shape 57"/>
            <p:cNvSpPr/>
            <p:nvPr/>
          </p:nvSpPr>
          <p:spPr>
            <a:xfrm>
              <a:off x="8332164" y="897099"/>
              <a:ext cx="422093" cy="390377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1010505" y="4511450"/>
            <a:ext cx="276225" cy="368300"/>
            <a:chOff x="8332164" y="717871"/>
            <a:chExt cx="459026" cy="569605"/>
          </a:xfrm>
        </p:grpSpPr>
        <p:sp>
          <p:nvSpPr>
            <p:cNvPr id="11" name="Freeform: Shape 59"/>
            <p:cNvSpPr/>
            <p:nvPr/>
          </p:nvSpPr>
          <p:spPr>
            <a:xfrm>
              <a:off x="8369097" y="717871"/>
              <a:ext cx="422093" cy="390377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2" name="Freeform: Shape 60"/>
            <p:cNvSpPr/>
            <p:nvPr/>
          </p:nvSpPr>
          <p:spPr>
            <a:xfrm>
              <a:off x="8332164" y="897101"/>
              <a:ext cx="422093" cy="390375"/>
            </a:xfrm>
            <a:custGeom>
              <a:gdLst>
                <a:gd fmla="*/ 538158 w 1078506" name="connsiteX0"/>
                <a:gd fmla="*/ 1 h 1078507" name="connsiteY0"/>
                <a:gd fmla="*/ 637844 w 1078506" name="connsiteX1"/>
                <a:gd fmla="*/ 41056 h 1078507" name="connsiteY1"/>
                <a:gd fmla="*/ 1037048 w 1078506" name="connsiteX2"/>
                <a:gd fmla="*/ 438641 h 1078507" name="connsiteY2"/>
                <a:gd fmla="*/ 1037452 w 1078506" name="connsiteX3"/>
                <a:gd fmla="*/ 637845 h 1078507" name="connsiteY3"/>
                <a:gd fmla="*/ 639866 w 1078506" name="connsiteX4"/>
                <a:gd fmla="*/ 1037049 h 1078507" name="connsiteY4"/>
                <a:gd fmla="*/ 440663 w 1078506" name="connsiteX5"/>
                <a:gd fmla="*/ 1037453 h 1078507" name="connsiteY5"/>
                <a:gd fmla="*/ 41460 w 1078506" name="connsiteX6"/>
                <a:gd fmla="*/ 639867 h 1078507" name="connsiteY6"/>
                <a:gd fmla="*/ 41055 w 1078506" name="connsiteX7"/>
                <a:gd fmla="*/ 440664 h 1078507" name="connsiteY7"/>
                <a:gd fmla="*/ 438640 w 1078506" name="connsiteX8"/>
                <a:gd fmla="*/ 41460 h 1078507" name="connsiteY8"/>
                <a:gd fmla="*/ 538158 w 1078506" name="connsiteX9"/>
                <a:gd fmla="*/ 1 h 107850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078507" w="1078506">
                  <a:moveTo>
                    <a:pt x="538158" y="1"/>
                  </a:moveTo>
                  <a:cubicBezTo>
                    <a:pt x="574207" y="-72"/>
                    <a:pt x="610283" y="13607"/>
                    <a:pt x="637844" y="41056"/>
                  </a:cubicBezTo>
                  <a:lnTo>
                    <a:pt x="1037048" y="438641"/>
                  </a:lnTo>
                  <a:cubicBezTo>
                    <a:pt x="1092168" y="493538"/>
                    <a:pt x="1092349" y="582725"/>
                    <a:pt x="1037452" y="637845"/>
                  </a:cubicBezTo>
                  <a:lnTo>
                    <a:pt x="639866" y="1037049"/>
                  </a:lnTo>
                  <a:cubicBezTo>
                    <a:pt x="584969" y="1092169"/>
                    <a:pt x="495783" y="1092350"/>
                    <a:pt x="440663" y="1037453"/>
                  </a:cubicBezTo>
                  <a:lnTo>
                    <a:pt x="41460" y="639867"/>
                  </a:lnTo>
                  <a:cubicBezTo>
                    <a:pt x="-13661" y="584970"/>
                    <a:pt x="-13842" y="495784"/>
                    <a:pt x="41055" y="440664"/>
                  </a:cubicBezTo>
                  <a:lnTo>
                    <a:pt x="438640" y="41460"/>
                  </a:lnTo>
                  <a:cubicBezTo>
                    <a:pt x="466089" y="13900"/>
                    <a:pt x="502110" y="75"/>
                    <a:pt x="53815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3" name="Shape 4868"/>
          <p:cNvSpPr/>
          <p:nvPr/>
        </p:nvSpPr>
        <p:spPr bwMode="auto">
          <a:xfrm>
            <a:off x="6224588" y="4152900"/>
            <a:ext cx="512762" cy="523875"/>
          </a:xfrm>
          <a:custGeom>
            <a:gdLst>
              <a:gd fmla="*/ 1093713 w 120000" name="T0"/>
              <a:gd fmla="*/ 2283270 h 120000" name="T1"/>
              <a:gd fmla="*/ 1093713 w 120000" name="T2"/>
              <a:gd fmla="*/ 2283270 h 120000" name="T3"/>
              <a:gd fmla="*/ 0 w 120000" name="T4"/>
              <a:gd fmla="*/ 1141633 h 120000" name="T5"/>
              <a:gd fmla="*/ 1093713 w 120000" name="T6"/>
              <a:gd fmla="*/ 0 h 120000" name="T7"/>
              <a:gd fmla="*/ 2187426 w 120000" name="T8"/>
              <a:gd fmla="*/ 1141633 h 120000" name="T9"/>
              <a:gd fmla="*/ 1093713 w 120000" name="T10"/>
              <a:gd fmla="*/ 2283270 h 120000" name="T11"/>
              <a:gd fmla="*/ 1093713 w 120000" name="T12"/>
              <a:gd fmla="*/ 214047 h 120000" name="T13"/>
              <a:gd fmla="*/ 1093713 w 120000" name="T14"/>
              <a:gd fmla="*/ 214047 h 120000" name="T15"/>
              <a:gd fmla="*/ 201464 w 120000" name="T16"/>
              <a:gd fmla="*/ 1141633 h 120000" name="T17"/>
              <a:gd fmla="*/ 1093713 w 120000" name="T18"/>
              <a:gd fmla="*/ 2069219 h 120000" name="T19"/>
              <a:gd fmla="*/ 1982364 w 120000" name="T20"/>
              <a:gd fmla="*/ 1141633 h 120000" name="T21"/>
              <a:gd fmla="*/ 1093713 w 120000" name="T22"/>
              <a:gd fmla="*/ 214047 h 120000" name="T23"/>
              <a:gd fmla="*/ 863453 w 120000" name="T24"/>
              <a:gd fmla="*/ 1355701 h 120000" name="T25"/>
              <a:gd fmla="*/ 863453 w 120000" name="T26"/>
              <a:gd fmla="*/ 1355701 h 120000" name="T27"/>
              <a:gd fmla="*/ 557637 w 120000" name="T28"/>
              <a:gd fmla="*/ 585828 h 120000" name="T29"/>
              <a:gd fmla="*/ 1320375 w 120000" name="T30"/>
              <a:gd fmla="*/ 901283 h 120000" name="T31"/>
              <a:gd fmla="*/ 1626190 w 120000" name="T32"/>
              <a:gd fmla="*/ 1697442 h 120000" name="T33"/>
              <a:gd fmla="*/ 863453 w 120000" name="T34"/>
              <a:gd fmla="*/ 1355701 h 120000" name="T35"/>
              <a:gd fmla="*/ 1093713 w 120000" name="T36"/>
              <a:gd fmla="*/ 1036487 h 120000" name="T37"/>
              <a:gd fmla="*/ 1093713 w 120000" name="T38"/>
              <a:gd fmla="*/ 1036487 h 120000" name="T39"/>
              <a:gd fmla="*/ 992981 w 120000" name="T40"/>
              <a:gd fmla="*/ 1141633 h 120000" name="T41"/>
              <a:gd fmla="*/ 1093713 w 120000" name="T42"/>
              <a:gd fmla="*/ 1246779 h 120000" name="T43"/>
              <a:gd fmla="*/ 1194445 w 120000" name="T44"/>
              <a:gd fmla="*/ 1141633 h 120000" name="T45"/>
              <a:gd fmla="*/ 1093713 w 120000" name="T46"/>
              <a:gd fmla="*/ 1036487 h 120000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w 120000" name="T72"/>
              <a:gd fmla="*/ 0 h 120000" name="T73"/>
              <a:gd fmla="*/ 120000 w 120000" name="T74"/>
              <a:gd fmla="*/ 120000 h 120000" name="T75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T75" l="T72" r="T74" t="T73"/>
            <a:pathLst>
              <a:path extrusionOk="0" h="119999" w="119999">
                <a:moveTo>
                  <a:pt x="59901" y="119802"/>
                </a:moveTo>
                <a:lnTo>
                  <a:pt x="59901" y="119802"/>
                </a:lnTo>
                <a:cubicBezTo>
                  <a:pt x="26403" y="119802"/>
                  <a:pt x="0" y="93399"/>
                  <a:pt x="0" y="59901"/>
                </a:cubicBezTo>
                <a:cubicBezTo>
                  <a:pt x="0" y="26403"/>
                  <a:pt x="26403" y="0"/>
                  <a:pt x="59901" y="0"/>
                </a:cubicBezTo>
                <a:cubicBezTo>
                  <a:pt x="93201" y="0"/>
                  <a:pt x="119802" y="26403"/>
                  <a:pt x="119802" y="59901"/>
                </a:cubicBezTo>
                <a:cubicBezTo>
                  <a:pt x="119802" y="93399"/>
                  <a:pt x="93201" y="119802"/>
                  <a:pt x="59901" y="119802"/>
                </a:cubicBezTo>
                <a:close/>
                <a:moveTo>
                  <a:pt x="59901" y="11231"/>
                </a:moveTo>
                <a:lnTo>
                  <a:pt x="59901" y="11231"/>
                </a:lnTo>
                <a:cubicBezTo>
                  <a:pt x="33300" y="11231"/>
                  <a:pt x="11034" y="33497"/>
                  <a:pt x="11034" y="59901"/>
                </a:cubicBezTo>
                <a:cubicBezTo>
                  <a:pt x="11034" y="86305"/>
                  <a:pt x="33300" y="108571"/>
                  <a:pt x="59901" y="108571"/>
                </a:cubicBezTo>
                <a:cubicBezTo>
                  <a:pt x="86305" y="108571"/>
                  <a:pt x="108571" y="86305"/>
                  <a:pt x="108571" y="59901"/>
                </a:cubicBezTo>
                <a:cubicBezTo>
                  <a:pt x="108571" y="33497"/>
                  <a:pt x="86305" y="11231"/>
                  <a:pt x="59901" y="11231"/>
                </a:cubicBezTo>
                <a:close/>
                <a:moveTo>
                  <a:pt x="47290" y="71133"/>
                </a:moveTo>
                <a:lnTo>
                  <a:pt x="47290" y="71133"/>
                </a:lnTo>
                <a:cubicBezTo>
                  <a:pt x="30541" y="30738"/>
                  <a:pt x="30541" y="30738"/>
                  <a:pt x="30541" y="30738"/>
                </a:cubicBezTo>
                <a:cubicBezTo>
                  <a:pt x="72315" y="47290"/>
                  <a:pt x="72315" y="47290"/>
                  <a:pt x="72315" y="47290"/>
                </a:cubicBezTo>
                <a:cubicBezTo>
                  <a:pt x="89064" y="89064"/>
                  <a:pt x="89064" y="89064"/>
                  <a:pt x="89064" y="89064"/>
                </a:cubicBezTo>
                <a:lnTo>
                  <a:pt x="47290" y="71133"/>
                </a:lnTo>
                <a:close/>
                <a:moveTo>
                  <a:pt x="59901" y="54384"/>
                </a:moveTo>
                <a:lnTo>
                  <a:pt x="59901" y="54384"/>
                </a:lnTo>
                <a:cubicBezTo>
                  <a:pt x="57142" y="54384"/>
                  <a:pt x="54384" y="57142"/>
                  <a:pt x="54384" y="59901"/>
                </a:cubicBezTo>
                <a:cubicBezTo>
                  <a:pt x="54384" y="62660"/>
                  <a:pt x="57142" y="65418"/>
                  <a:pt x="59901" y="65418"/>
                </a:cubicBezTo>
                <a:cubicBezTo>
                  <a:pt x="62660" y="65418"/>
                  <a:pt x="65418" y="62660"/>
                  <a:pt x="65418" y="59901"/>
                </a:cubicBezTo>
                <a:cubicBezTo>
                  <a:pt x="65418" y="57142"/>
                  <a:pt x="62660" y="54384"/>
                  <a:pt x="59901" y="543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22850" lIns="45713" rIns="45713" tIns="22850"/>
          <a:lstStyle/>
          <a:p>
            <a:endParaRPr altLang="en-US" lang="zh-CN"/>
          </a:p>
        </p:txBody>
      </p:sp>
      <p:sp>
        <p:nvSpPr>
          <p:cNvPr id="14" name="Rectangle 29"/>
          <p:cNvSpPr/>
          <p:nvPr/>
        </p:nvSpPr>
        <p:spPr>
          <a:xfrm>
            <a:off x="5937391" y="4800600"/>
            <a:ext cx="1130020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请在此处添加具体内容。</a:t>
            </a:r>
          </a:p>
        </p:txBody>
      </p:sp>
      <p:sp>
        <p:nvSpPr>
          <p:cNvPr id="15" name="Rectangle 29"/>
          <p:cNvSpPr/>
          <p:nvPr/>
        </p:nvSpPr>
        <p:spPr>
          <a:xfrm>
            <a:off x="1545174" y="1725163"/>
            <a:ext cx="363182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6" name="Rectangle 30"/>
          <p:cNvSpPr/>
          <p:nvPr/>
        </p:nvSpPr>
        <p:spPr>
          <a:xfrm>
            <a:off x="1545174" y="1398297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7" name="Rectangle 29"/>
          <p:cNvSpPr/>
          <p:nvPr/>
        </p:nvSpPr>
        <p:spPr>
          <a:xfrm>
            <a:off x="1545174" y="3077713"/>
            <a:ext cx="363182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8" name="Rectangle 30"/>
          <p:cNvSpPr/>
          <p:nvPr/>
        </p:nvSpPr>
        <p:spPr>
          <a:xfrm>
            <a:off x="1545174" y="2750847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19" name="Rectangle 29"/>
          <p:cNvSpPr/>
          <p:nvPr/>
        </p:nvSpPr>
        <p:spPr>
          <a:xfrm>
            <a:off x="1545174" y="4511450"/>
            <a:ext cx="3631824" cy="59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0" name="Rectangle 30"/>
          <p:cNvSpPr/>
          <p:nvPr/>
        </p:nvSpPr>
        <p:spPr>
          <a:xfrm>
            <a:off x="1545174" y="4184584"/>
            <a:ext cx="1092141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6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anose="020b0400000000000000" pitchFamily="34" typeface="思源黑体 CN Normal"/>
                <a:ea charset="-122" panose="020b0400000000000000" pitchFamily="34" typeface="思源黑体 CN Normal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2" name="Freeform: Shape 15"/>
          <p:cNvSpPr/>
          <p:nvPr/>
        </p:nvSpPr>
        <p:spPr>
          <a:xfrm>
            <a:off x="7429801" y="1027681"/>
            <a:ext cx="4423063" cy="4425950"/>
          </a:xfrm>
          <a:custGeom>
            <a:gdLst>
              <a:gd fmla="*/ 1213419 w 2431775" name="connsiteX0"/>
              <a:gd fmla="*/ 1 h 2431775" name="connsiteY0"/>
              <a:gd fmla="*/ 1438186 w 2431775" name="connsiteX1"/>
              <a:gd fmla="*/ 92569 h 2431775" name="connsiteY1"/>
              <a:gd fmla="*/ 2338296 w 2431775" name="connsiteX2"/>
              <a:gd fmla="*/ 989030 h 2431775" name="connsiteY2"/>
              <a:gd fmla="*/ 2339208 w 2431775" name="connsiteX3"/>
              <a:gd fmla="*/ 1438186 h 2431775" name="connsiteY3"/>
              <a:gd fmla="*/ 1442746 w 2431775" name="connsiteX4"/>
              <a:gd fmla="*/ 2338296 h 2431775" name="connsiteY4"/>
              <a:gd fmla="*/ 993590 w 2431775" name="connsiteX5"/>
              <a:gd fmla="*/ 2339208 h 2431775" name="connsiteY5"/>
              <a:gd fmla="*/ 93481 w 2431775" name="connsiteX6"/>
              <a:gd fmla="*/ 1442746 h 2431775" name="connsiteY6"/>
              <a:gd fmla="*/ 92569 w 2431775" name="connsiteX7"/>
              <a:gd fmla="*/ 993590 h 2431775" name="connsiteY7"/>
              <a:gd fmla="*/ 989030 w 2431775" name="connsiteX8"/>
              <a:gd fmla="*/ 93481 h 2431775" name="connsiteY8"/>
              <a:gd fmla="*/ 1213419 w 2431775" name="connsiteX9"/>
              <a:gd fmla="*/ 1 h 243177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431775" w="2431775">
                <a:moveTo>
                  <a:pt x="1213419" y="1"/>
                </a:moveTo>
                <a:cubicBezTo>
                  <a:pt x="1294700" y="-164"/>
                  <a:pt x="1376044" y="30679"/>
                  <a:pt x="1438186" y="92569"/>
                </a:cubicBezTo>
                <a:lnTo>
                  <a:pt x="2338296" y="989030"/>
                </a:lnTo>
                <a:cubicBezTo>
                  <a:pt x="2462579" y="1112809"/>
                  <a:pt x="2462987" y="1313903"/>
                  <a:pt x="2339208" y="1438186"/>
                </a:cubicBezTo>
                <a:lnTo>
                  <a:pt x="1442746" y="2338296"/>
                </a:lnTo>
                <a:cubicBezTo>
                  <a:pt x="1318967" y="2462579"/>
                  <a:pt x="1117873" y="2462987"/>
                  <a:pt x="993590" y="2339208"/>
                </a:cubicBezTo>
                <a:lnTo>
                  <a:pt x="93481" y="1442746"/>
                </a:lnTo>
                <a:cubicBezTo>
                  <a:pt x="-30802" y="1318967"/>
                  <a:pt x="-31211" y="1117873"/>
                  <a:pt x="92569" y="993590"/>
                </a:cubicBezTo>
                <a:lnTo>
                  <a:pt x="989030" y="93481"/>
                </a:lnTo>
                <a:cubicBezTo>
                  <a:pt x="1050920" y="31339"/>
                  <a:pt x="1132138" y="166"/>
                  <a:pt x="1213419" y="1"/>
                </a:cubicBezTo>
                <a:close/>
              </a:path>
            </a:pathLst>
          </a:custGeom>
          <a:blipFill>
            <a:blip r:embed="rId2"/>
            <a:stretch>
              <a:fillRect l="-25082" r="-250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1016005" y="955898"/>
            <a:ext cx="5194290" cy="4946939"/>
          </a:xfrm>
          <a:custGeom>
            <a:gdLst>
              <a:gd fmla="*/ 2597145 w 5194290" name="connsiteX0"/>
              <a:gd fmla="*/ 0 h 4946939" name="connsiteY0"/>
              <a:gd fmla="*/ 5194290 w 5194290" name="connsiteX1"/>
              <a:gd fmla="*/ 1889563 h 4946939" name="connsiteY1"/>
              <a:gd fmla="*/ 4202269 w 5194290" name="connsiteX2"/>
              <a:gd fmla="*/ 4946939 h 4946939" name="connsiteY2"/>
              <a:gd fmla="*/ 992021 w 5194290" name="connsiteX3"/>
              <a:gd fmla="*/ 4946939 h 4946939" name="connsiteY3"/>
              <a:gd fmla="*/ 0 w 5194290" name="connsiteX4"/>
              <a:gd fmla="*/ 1889563 h 494693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946939" w="5194290">
                <a:moveTo>
                  <a:pt x="2597145" y="0"/>
                </a:moveTo>
                <a:lnTo>
                  <a:pt x="5194290" y="1889563"/>
                </a:lnTo>
                <a:lnTo>
                  <a:pt x="4202269" y="4946939"/>
                </a:lnTo>
                <a:lnTo>
                  <a:pt x="992021" y="4946939"/>
                </a:lnTo>
                <a:lnTo>
                  <a:pt x="0" y="1889563"/>
                </a:lnTo>
                <a:close/>
              </a:path>
            </a:pathLst>
          </a:custGeom>
          <a:blipFill>
            <a:blip r:embed="rId2"/>
            <a:stretch>
              <a:fillRect l="-21429" r="-21429"/>
            </a:stretch>
          </a:blipFill>
        </p:spPr>
        <p:txBody>
          <a:bodyPr/>
          <a:lstStyle/>
          <a:p/>
        </p:txBody>
      </p:sp>
      <p:cxnSp>
        <p:nvCxnSpPr>
          <p:cNvPr id="3" name="Straight Connector 13"/>
          <p:cNvCxnSpPr/>
          <p:nvPr/>
        </p:nvCxnSpPr>
        <p:spPr>
          <a:xfrm flipH="1">
            <a:off x="1507286" y="1767303"/>
            <a:ext cx="2" cy="389021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4"/>
          <p:cNvCxnSpPr/>
          <p:nvPr/>
        </p:nvCxnSpPr>
        <p:spPr>
          <a:xfrm flipH="1">
            <a:off x="5763851" y="1767303"/>
            <a:ext cx="0" cy="38902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0"/>
          <p:cNvGrpSpPr/>
          <p:nvPr/>
        </p:nvGrpSpPr>
        <p:grpSpPr>
          <a:xfrm>
            <a:off x="1507287" y="1767303"/>
            <a:ext cx="4224422" cy="3890211"/>
            <a:chOff x="1735887" y="1767303"/>
            <a:chExt cx="3818023" cy="3890211"/>
          </a:xfrm>
        </p:grpSpPr>
        <p:cxnSp>
          <p:nvCxnSpPr>
            <p:cNvPr id="6" name="Straight Connector 11"/>
            <p:cNvCxnSpPr/>
            <p:nvPr/>
          </p:nvCxnSpPr>
          <p:spPr>
            <a:xfrm flipH="1">
              <a:off x="1735889" y="1767303"/>
              <a:ext cx="381802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2"/>
            <p:cNvCxnSpPr/>
            <p:nvPr/>
          </p:nvCxnSpPr>
          <p:spPr>
            <a:xfrm flipH="1">
              <a:off x="1735887" y="5657514"/>
              <a:ext cx="38180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7"/>
          <p:cNvSpPr txBox="1"/>
          <p:nvPr/>
        </p:nvSpPr>
        <p:spPr>
          <a:xfrm>
            <a:off x="6701576" y="1447225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页面标题内容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701575" y="2172036"/>
            <a:ext cx="4313296" cy="853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请在此处添加具体内容，文字尽量言简意赅，简单说明即可，不必过于繁琐，注意板面美观度。请在此处添加具体内容，文字尽量言简意赅，简单说明即可。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6701577" y="3597322"/>
            <a:ext cx="79025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01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701577" y="4907373"/>
            <a:ext cx="79025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7491830" y="3893142"/>
            <a:ext cx="3577055" cy="599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491830" y="3542927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491830" y="5196325"/>
            <a:ext cx="3577055" cy="599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491830" y="4846110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5" name="Google Shape;67;p18"/>
          <p:cNvSpPr txBox="1"/>
          <p:nvPr/>
        </p:nvSpPr>
        <p:spPr>
          <a:xfrm>
            <a:off x="2118125" y="3312298"/>
            <a:ext cx="3002745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800" u="none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Lato"/>
                <a:sym typeface="Lato"/>
              </a:rPr>
              <a:t>Creative Slides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2"/>
      <p:bldP grpId="0" spid="23"/>
      <p:bldP grpId="0" spid="2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14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5865813" y="0"/>
            <a:ext cx="6323012" cy="6858000"/>
          </a:xfrm>
          <a:prstGeom prst="rect">
            <a:avLst/>
          </a:prstGeom>
          <a:blipFill>
            <a:blip r:embed="rId2"/>
            <a:stretch>
              <a:fillRect b="-19149" t="-19149"/>
            </a:stretch>
          </a:blipFill>
        </p:spPr>
        <p:txBody>
          <a:bodyPr/>
          <a:lstStyle/>
          <a:p/>
        </p:txBody>
      </p:sp>
      <p:sp>
        <p:nvSpPr>
          <p:cNvPr id="3" name="Rectangle 7"/>
          <p:cNvSpPr/>
          <p:nvPr/>
        </p:nvSpPr>
        <p:spPr>
          <a:xfrm>
            <a:off x="4265612" y="6477000"/>
            <a:ext cx="35814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ectangle 51"/>
          <p:cNvSpPr/>
          <p:nvPr/>
        </p:nvSpPr>
        <p:spPr>
          <a:xfrm>
            <a:off x="6428177" y="5901307"/>
            <a:ext cx="3422073" cy="37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lang="en-US" sz="1200"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</a:rPr>
              <a:t>OUR HEADQUARTERS BUILDING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1066688" y="2561944"/>
            <a:ext cx="3730928" cy="1361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1066688" y="4110525"/>
            <a:ext cx="3730928" cy="1361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66688" y="1782532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添加页面标题内容</a:t>
            </a:r>
          </a:p>
        </p:txBody>
      </p:sp>
      <p:sp>
        <p:nvSpPr>
          <p:cNvPr id="12" name="Google Shape;86;p19"/>
          <p:cNvSpPr txBox="1"/>
          <p:nvPr/>
        </p:nvSpPr>
        <p:spPr>
          <a:xfrm>
            <a:off x="1066688" y="1348262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400" u="none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Lato"/>
                <a:sym typeface="Lato"/>
              </a:rPr>
              <a:t>YOUR TITLE HERE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27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  <p:sp>
        <p:nvSpPr>
          <p:cNvPr id="2" name="Picture Placeholder 1"/>
          <p:cNvSpPr txBox="1"/>
          <p:nvPr/>
        </p:nvSpPr>
        <p:spPr>
          <a:xfrm>
            <a:off x="721893" y="846235"/>
            <a:ext cx="5245770" cy="5245770"/>
          </a:xfrm>
          <a:custGeom>
            <a:gdLst>
              <a:gd fmla="*/ 2622884 w 5245770" name="connsiteX0"/>
              <a:gd fmla="*/ 417094 h 5245770" name="connsiteY0"/>
              <a:gd fmla="*/ 4828674 w 5245770" name="connsiteX1"/>
              <a:gd fmla="*/ 2622884 h 5245770" name="connsiteY1"/>
              <a:gd fmla="*/ 2622884 w 5245770" name="connsiteX2"/>
              <a:gd fmla="*/ 4828674 h 5245770" name="connsiteY2"/>
              <a:gd fmla="*/ 417094 w 5245770" name="connsiteX3"/>
              <a:gd fmla="*/ 2622884 h 5245770" name="connsiteY3"/>
              <a:gd fmla="*/ 2622884 w 5245770" name="connsiteX4"/>
              <a:gd fmla="*/ 417094 h 5245770" name="connsiteY4"/>
              <a:gd fmla="*/ 2622884 w 5245770" name="connsiteX5"/>
              <a:gd fmla="*/ 283902 h 5245770" name="connsiteY5"/>
              <a:gd fmla="*/ 283901 w 5245770" name="connsiteX6"/>
              <a:gd fmla="*/ 2622885 h 5245770" name="connsiteY6"/>
              <a:gd fmla="*/ 2622884 w 5245770" name="connsiteX7"/>
              <a:gd fmla="*/ 4961868 h 5245770" name="connsiteY7"/>
              <a:gd fmla="*/ 4961867 w 5245770" name="connsiteX8"/>
              <a:gd fmla="*/ 2622885 h 5245770" name="connsiteY8"/>
              <a:gd fmla="*/ 2622884 w 5245770" name="connsiteX9"/>
              <a:gd fmla="*/ 283902 h 5245770" name="connsiteY9"/>
              <a:gd fmla="*/ 2622885 w 5245770" name="connsiteX10"/>
              <a:gd fmla="*/ 0 h 5245770" name="connsiteY10"/>
              <a:gd fmla="*/ 5245770 w 5245770" name="connsiteX11"/>
              <a:gd fmla="*/ 2622885 h 5245770" name="connsiteY11"/>
              <a:gd fmla="*/ 2622885 w 5245770" name="connsiteX12"/>
              <a:gd fmla="*/ 5245770 h 5245770" name="connsiteY12"/>
              <a:gd fmla="*/ 0 w 5245770" name="connsiteX13"/>
              <a:gd fmla="*/ 2622885 h 5245770" name="connsiteY13"/>
              <a:gd fmla="*/ 2622885 w 5245770" name="connsiteX14"/>
              <a:gd fmla="*/ 0 h 524577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5245770" w="5245770">
                <a:moveTo>
                  <a:pt x="2622884" y="417094"/>
                </a:moveTo>
                <a:cubicBezTo>
                  <a:pt x="3841108" y="417094"/>
                  <a:pt x="4828674" y="1404660"/>
                  <a:pt x="4828674" y="2622884"/>
                </a:cubicBezTo>
                <a:cubicBezTo>
                  <a:pt x="4828674" y="3841108"/>
                  <a:pt x="3841108" y="4828674"/>
                  <a:pt x="2622884" y="4828674"/>
                </a:cubicBezTo>
                <a:cubicBezTo>
                  <a:pt x="1404660" y="4828674"/>
                  <a:pt x="417094" y="3841108"/>
                  <a:pt x="417094" y="2622884"/>
                </a:cubicBezTo>
                <a:cubicBezTo>
                  <a:pt x="417094" y="1404660"/>
                  <a:pt x="1404660" y="417094"/>
                  <a:pt x="2622884" y="417094"/>
                </a:cubicBezTo>
                <a:close/>
                <a:moveTo>
                  <a:pt x="2622884" y="283902"/>
                </a:moveTo>
                <a:cubicBezTo>
                  <a:pt x="1331099" y="283902"/>
                  <a:pt x="283901" y="1331100"/>
                  <a:pt x="283901" y="2622885"/>
                </a:cubicBezTo>
                <a:cubicBezTo>
                  <a:pt x="283901" y="3914670"/>
                  <a:pt x="1331099" y="4961868"/>
                  <a:pt x="2622884" y="4961868"/>
                </a:cubicBezTo>
                <a:cubicBezTo>
                  <a:pt x="3914669" y="4961868"/>
                  <a:pt x="4961867" y="3914670"/>
                  <a:pt x="4961867" y="2622885"/>
                </a:cubicBezTo>
                <a:cubicBezTo>
                  <a:pt x="4961867" y="1331100"/>
                  <a:pt x="3914669" y="283902"/>
                  <a:pt x="2622884" y="283902"/>
                </a:cubicBezTo>
                <a:close/>
                <a:moveTo>
                  <a:pt x="2622885" y="0"/>
                </a:moveTo>
                <a:cubicBezTo>
                  <a:pt x="4071464" y="0"/>
                  <a:pt x="5245770" y="1174306"/>
                  <a:pt x="5245770" y="2622885"/>
                </a:cubicBezTo>
                <a:cubicBezTo>
                  <a:pt x="5245770" y="4071464"/>
                  <a:pt x="4071464" y="5245770"/>
                  <a:pt x="2622885" y="5245770"/>
                </a:cubicBezTo>
                <a:cubicBezTo>
                  <a:pt x="1174306" y="5245770"/>
                  <a:pt x="0" y="4071464"/>
                  <a:pt x="0" y="2622885"/>
                </a:cubicBezTo>
                <a:cubicBezTo>
                  <a:pt x="0" y="1174306"/>
                  <a:pt x="1174306" y="0"/>
                  <a:pt x="2622885" y="0"/>
                </a:cubicBezTo>
                <a:close/>
              </a:path>
            </a:pathLst>
          </a:custGeom>
          <a:blipFill>
            <a:blip r:embed="rId2"/>
            <a:stretch>
              <a:fillRect l="-36796" r="-36796"/>
            </a:stretch>
          </a:blipFill>
        </p:spPr>
        <p:txBody>
          <a:bodyPr/>
          <a:lstStyle/>
          <a:p/>
        </p:txBody>
      </p:sp>
      <p:cxnSp>
        <p:nvCxnSpPr>
          <p:cNvPr id="4" name="Straight Connector 15"/>
          <p:cNvCxnSpPr/>
          <p:nvPr/>
        </p:nvCxnSpPr>
        <p:spPr>
          <a:xfrm flipH="1">
            <a:off x="1299407" y="1259304"/>
            <a:ext cx="0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7"/>
          <p:cNvCxnSpPr/>
          <p:nvPr/>
        </p:nvCxnSpPr>
        <p:spPr>
          <a:xfrm flipH="1">
            <a:off x="1299407" y="5831304"/>
            <a:ext cx="39784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1"/>
          <p:cNvCxnSpPr/>
          <p:nvPr/>
        </p:nvCxnSpPr>
        <p:spPr>
          <a:xfrm flipH="1">
            <a:off x="1299407" y="1259304"/>
            <a:ext cx="39784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/>
          <p:cNvCxnSpPr/>
          <p:nvPr/>
        </p:nvCxnSpPr>
        <p:spPr>
          <a:xfrm flipH="1">
            <a:off x="5277852" y="1259304"/>
            <a:ext cx="1" cy="457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6689013" y="1292242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页面标题内容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689012" y="2017053"/>
            <a:ext cx="4313296" cy="853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请在此处添加具体内容，文字尽量言简意赅，简单说明即可，不必过于繁琐，注意板面美观度。请在此处添加具体内容，文字尽量言简意赅，简单说明即可。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6689013" y="3442338"/>
            <a:ext cx="79025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01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6689013" y="4752389"/>
            <a:ext cx="79025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</a:rPr>
              <a:t>02</a:t>
            </a:r>
          </a:p>
        </p:txBody>
      </p:sp>
      <p:sp>
        <p:nvSpPr>
          <p:cNvPr id="21" name="矩形 20"/>
          <p:cNvSpPr/>
          <p:nvPr/>
        </p:nvSpPr>
        <p:spPr>
          <a:xfrm>
            <a:off x="7479267" y="3738159"/>
            <a:ext cx="3577055" cy="599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2" name="矩形 21"/>
          <p:cNvSpPr/>
          <p:nvPr/>
        </p:nvSpPr>
        <p:spPr>
          <a:xfrm>
            <a:off x="7479266" y="3387944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7479267" y="5041342"/>
            <a:ext cx="3577055" cy="599432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lvl="0">
              <a:lnSpc>
                <a:spcPts val="2000"/>
              </a:lnSpc>
              <a:defRPr/>
            </a:pPr>
            <a:r>
              <a:rPr altLang="en-US" lang="zh-CN" sz="1200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479266" y="4691127"/>
            <a:ext cx="1934520" cy="374896"/>
          </a:xfrm>
          <a:prstGeom prst="rect">
            <a:avLst/>
          </a:prstGeom>
        </p:spPr>
        <p:txBody>
          <a:bodyPr bIns="45716" lIns="91433" rIns="91433" tIns="45716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186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8" panose="020b0500000000000000" pitchFamily="34" typeface="Source Han Sans SC"/>
                <a:ea charset="-128" panose="020b0500000000000000" pitchFamily="34" typeface="Source Han Sans SC"/>
                <a:cs charset="0" panose="020b0606030504020204" pitchFamily="34" typeface="Open Sans"/>
                <a:sym typeface="+mn-ea"/>
              </a:rPr>
              <a:t>添加标题</a:t>
            </a:r>
          </a:p>
        </p:txBody>
      </p:sp>
      <p:sp>
        <p:nvSpPr>
          <p:cNvPr id="25" name="Google Shape;67;p18"/>
          <p:cNvSpPr txBox="1"/>
          <p:nvPr/>
        </p:nvSpPr>
        <p:spPr>
          <a:xfrm>
            <a:off x="1789769" y="3269065"/>
            <a:ext cx="3002745" cy="4001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800" u="none">
                <a:solidFill>
                  <a:schemeClr val="accent1"/>
                </a:solidFill>
                <a:latin charset="-128" panose="020b0500000000000000" pitchFamily="34" typeface="Source Han Sans SC"/>
                <a:ea charset="-128" panose="020b0500000000000000" pitchFamily="34" typeface="Source Han Sans SC"/>
                <a:cs typeface="Lato"/>
                <a:sym typeface="Lato"/>
              </a:rPr>
              <a:t>Creative Slides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1"/>
      <p:bldP grpId="0" spid="22"/>
      <p:bldP grpId="0" spid="23"/>
      <p:bldP grpId="0" spid="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"/>
          <p:cNvSpPr/>
          <p:nvPr/>
        </p:nvSpPr>
        <p:spPr>
          <a:xfrm>
            <a:off x="989249" y="1735466"/>
            <a:ext cx="2742773" cy="3725734"/>
          </a:xfrm>
          <a:custGeom>
            <a:gdLst>
              <a:gd fmla="*/ 130631 w 2510971" name="connsiteX0"/>
              <a:gd fmla="*/ 0 h 3410858" name="connsiteY0"/>
              <a:gd fmla="*/ 2380340 w 2510971" name="connsiteX1"/>
              <a:gd fmla="*/ 0 h 3410858" name="connsiteY1"/>
              <a:gd fmla="*/ 2510971 w 2510971" name="connsiteX2"/>
              <a:gd fmla="*/ 130631 h 3410858" name="connsiteY2"/>
              <a:gd fmla="*/ 2510971 w 2510971" name="connsiteX3"/>
              <a:gd fmla="*/ 406400 h 3410858" name="connsiteY3"/>
              <a:gd fmla="*/ 2510971 w 2510971" name="connsiteX4"/>
              <a:gd fmla="*/ 653141 h 3410858" name="connsiteY4"/>
              <a:gd fmla="*/ 2510971 w 2510971" name="connsiteX5"/>
              <a:gd fmla="*/ 2757717 h 3410858" name="connsiteY5"/>
              <a:gd fmla="*/ 2510971 w 2510971" name="connsiteX6"/>
              <a:gd fmla="*/ 2960914 h 3410858" name="connsiteY6"/>
              <a:gd fmla="*/ 2510971 w 2510971" name="connsiteX7"/>
              <a:gd fmla="*/ 3280227 h 3410858" name="connsiteY7"/>
              <a:gd fmla="*/ 2380340 w 2510971" name="connsiteX8"/>
              <a:gd fmla="*/ 3410858 h 3410858" name="connsiteY8"/>
              <a:gd fmla="*/ 130631 w 2510971" name="connsiteX9"/>
              <a:gd fmla="*/ 3410858 h 3410858" name="connsiteY9"/>
              <a:gd fmla="*/ 0 w 2510971" name="connsiteX10"/>
              <a:gd fmla="*/ 3280227 h 3410858" name="connsiteY10"/>
              <a:gd fmla="*/ 0 w 2510971" name="connsiteX11"/>
              <a:gd fmla="*/ 2960914 h 3410858" name="connsiteY11"/>
              <a:gd fmla="*/ 0 w 2510971" name="connsiteX12"/>
              <a:gd fmla="*/ 2757717 h 3410858" name="connsiteY12"/>
              <a:gd fmla="*/ 0 w 2510971" name="connsiteX13"/>
              <a:gd fmla="*/ 653141 h 3410858" name="connsiteY13"/>
              <a:gd fmla="*/ 0 w 2510971" name="connsiteX14"/>
              <a:gd fmla="*/ 406400 h 3410858" name="connsiteY14"/>
              <a:gd fmla="*/ 0 w 2510971" name="connsiteX15"/>
              <a:gd fmla="*/ 130631 h 3410858" name="connsiteY15"/>
              <a:gd fmla="*/ 130631 w 2510971" name="connsiteX16"/>
              <a:gd fmla="*/ 0 h 341085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3410858" w="2510971">
                <a:moveTo>
                  <a:pt x="130631" y="0"/>
                </a:moveTo>
                <a:lnTo>
                  <a:pt x="2380340" y="0"/>
                </a:lnTo>
                <a:cubicBezTo>
                  <a:pt x="2452486" y="0"/>
                  <a:pt x="2510971" y="58485"/>
                  <a:pt x="2510971" y="130631"/>
                </a:cubicBezTo>
                <a:lnTo>
                  <a:pt x="2510971" y="406400"/>
                </a:lnTo>
                <a:lnTo>
                  <a:pt x="2510971" y="653141"/>
                </a:lnTo>
                <a:lnTo>
                  <a:pt x="2510971" y="2757717"/>
                </a:lnTo>
                <a:lnTo>
                  <a:pt x="2510971" y="2960914"/>
                </a:lnTo>
                <a:lnTo>
                  <a:pt x="2510971" y="3280227"/>
                </a:lnTo>
                <a:cubicBezTo>
                  <a:pt x="2510971" y="3352373"/>
                  <a:pt x="2452486" y="3410858"/>
                  <a:pt x="2380340" y="3410858"/>
                </a:cubicBezTo>
                <a:lnTo>
                  <a:pt x="130631" y="3410858"/>
                </a:lnTo>
                <a:cubicBezTo>
                  <a:pt x="58485" y="3410858"/>
                  <a:pt x="0" y="3352373"/>
                  <a:pt x="0" y="3280227"/>
                </a:cubicBezTo>
                <a:lnTo>
                  <a:pt x="0" y="2960914"/>
                </a:lnTo>
                <a:lnTo>
                  <a:pt x="0" y="2757717"/>
                </a:lnTo>
                <a:lnTo>
                  <a:pt x="0" y="653141"/>
                </a:lnTo>
                <a:lnTo>
                  <a:pt x="0" y="406400"/>
                </a:lnTo>
                <a:lnTo>
                  <a:pt x="0" y="130631"/>
                </a:lnTo>
                <a:cubicBezTo>
                  <a:pt x="0" y="58485"/>
                  <a:pt x="58485" y="0"/>
                  <a:pt x="130631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8" panose="020b0500000000000000" pitchFamily="34" typeface="Source Han Sans CN"/>
              <a:ea charset="-128" panose="020b0500000000000000" pitchFamily="34" typeface="Source Han Sans C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5383" y="2820171"/>
            <a:ext cx="2153621" cy="2252875"/>
            <a:chOff x="1460436" y="2521765"/>
            <a:chExt cx="2153621" cy="2252875"/>
          </a:xfrm>
        </p:grpSpPr>
        <p:sp>
          <p:nvSpPr>
            <p:cNvPr id="4" name="TextBox 3"/>
            <p:cNvSpPr txBox="1"/>
            <p:nvPr/>
          </p:nvSpPr>
          <p:spPr>
            <a:xfrm>
              <a:off x="1537383" y="2521765"/>
              <a:ext cx="193040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40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$50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92877" y="3267214"/>
              <a:ext cx="160020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20 GB Data Bases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13857" y="3636546"/>
              <a:ext cx="11596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 Year Suport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3857" y="4434611"/>
              <a:ext cx="137922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50 CMS Items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2877" y="4020831"/>
              <a:ext cx="182118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 Unlimited Download</a:t>
              </a:r>
            </a:p>
          </p:txBody>
        </p:sp>
        <p:sp>
          <p:nvSpPr>
            <p:cNvPr id="9" name="Shape 2539"/>
            <p:cNvSpPr/>
            <p:nvPr/>
          </p:nvSpPr>
          <p:spPr>
            <a:xfrm>
              <a:off x="1460436" y="3400566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10" name="Shape 2539"/>
            <p:cNvSpPr/>
            <p:nvPr/>
          </p:nvSpPr>
          <p:spPr>
            <a:xfrm>
              <a:off x="1681416" y="3777375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11" name="Shape 2539"/>
            <p:cNvSpPr/>
            <p:nvPr/>
          </p:nvSpPr>
          <p:spPr>
            <a:xfrm>
              <a:off x="1681416" y="4582917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12" name="Shape 2539"/>
            <p:cNvSpPr/>
            <p:nvPr/>
          </p:nvSpPr>
          <p:spPr>
            <a:xfrm>
              <a:off x="1460436" y="4172326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607812" y="2038222"/>
            <a:ext cx="1505645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1600">
                <a:solidFill>
                  <a:schemeClr val="bg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rPr>
              <a:t>Premium</a:t>
            </a:r>
          </a:p>
        </p:txBody>
      </p:sp>
      <p:sp>
        <p:nvSpPr>
          <p:cNvPr id="14" name="Freeform 13"/>
          <p:cNvSpPr/>
          <p:nvPr/>
        </p:nvSpPr>
        <p:spPr>
          <a:xfrm>
            <a:off x="4187579" y="1735466"/>
            <a:ext cx="2742773" cy="3725734"/>
          </a:xfrm>
          <a:custGeom>
            <a:gdLst>
              <a:gd fmla="*/ 130631 w 2510971" name="connsiteX0"/>
              <a:gd fmla="*/ 0 h 3410858" name="connsiteY0"/>
              <a:gd fmla="*/ 2380340 w 2510971" name="connsiteX1"/>
              <a:gd fmla="*/ 0 h 3410858" name="connsiteY1"/>
              <a:gd fmla="*/ 2510971 w 2510971" name="connsiteX2"/>
              <a:gd fmla="*/ 130631 h 3410858" name="connsiteY2"/>
              <a:gd fmla="*/ 2510971 w 2510971" name="connsiteX3"/>
              <a:gd fmla="*/ 406400 h 3410858" name="connsiteY3"/>
              <a:gd fmla="*/ 2510971 w 2510971" name="connsiteX4"/>
              <a:gd fmla="*/ 653141 h 3410858" name="connsiteY4"/>
              <a:gd fmla="*/ 2510971 w 2510971" name="connsiteX5"/>
              <a:gd fmla="*/ 2757717 h 3410858" name="connsiteY5"/>
              <a:gd fmla="*/ 2510971 w 2510971" name="connsiteX6"/>
              <a:gd fmla="*/ 2960914 h 3410858" name="connsiteY6"/>
              <a:gd fmla="*/ 2510971 w 2510971" name="connsiteX7"/>
              <a:gd fmla="*/ 3280227 h 3410858" name="connsiteY7"/>
              <a:gd fmla="*/ 2380340 w 2510971" name="connsiteX8"/>
              <a:gd fmla="*/ 3410858 h 3410858" name="connsiteY8"/>
              <a:gd fmla="*/ 130631 w 2510971" name="connsiteX9"/>
              <a:gd fmla="*/ 3410858 h 3410858" name="connsiteY9"/>
              <a:gd fmla="*/ 0 w 2510971" name="connsiteX10"/>
              <a:gd fmla="*/ 3280227 h 3410858" name="connsiteY10"/>
              <a:gd fmla="*/ 0 w 2510971" name="connsiteX11"/>
              <a:gd fmla="*/ 2960914 h 3410858" name="connsiteY11"/>
              <a:gd fmla="*/ 0 w 2510971" name="connsiteX12"/>
              <a:gd fmla="*/ 2757717 h 3410858" name="connsiteY12"/>
              <a:gd fmla="*/ 0 w 2510971" name="connsiteX13"/>
              <a:gd fmla="*/ 653141 h 3410858" name="connsiteY13"/>
              <a:gd fmla="*/ 0 w 2510971" name="connsiteX14"/>
              <a:gd fmla="*/ 406400 h 3410858" name="connsiteY14"/>
              <a:gd fmla="*/ 0 w 2510971" name="connsiteX15"/>
              <a:gd fmla="*/ 130631 h 3410858" name="connsiteY15"/>
              <a:gd fmla="*/ 130631 w 2510971" name="connsiteX16"/>
              <a:gd fmla="*/ 0 h 3410858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3410858" w="2510971">
                <a:moveTo>
                  <a:pt x="130631" y="0"/>
                </a:moveTo>
                <a:lnTo>
                  <a:pt x="2380340" y="0"/>
                </a:lnTo>
                <a:cubicBezTo>
                  <a:pt x="2452486" y="0"/>
                  <a:pt x="2510971" y="58485"/>
                  <a:pt x="2510971" y="130631"/>
                </a:cubicBezTo>
                <a:lnTo>
                  <a:pt x="2510971" y="406400"/>
                </a:lnTo>
                <a:lnTo>
                  <a:pt x="2510971" y="653141"/>
                </a:lnTo>
                <a:lnTo>
                  <a:pt x="2510971" y="2757717"/>
                </a:lnTo>
                <a:lnTo>
                  <a:pt x="2510971" y="2960914"/>
                </a:lnTo>
                <a:lnTo>
                  <a:pt x="2510971" y="3280227"/>
                </a:lnTo>
                <a:cubicBezTo>
                  <a:pt x="2510971" y="3352373"/>
                  <a:pt x="2452486" y="3410858"/>
                  <a:pt x="2380340" y="3410858"/>
                </a:cubicBezTo>
                <a:lnTo>
                  <a:pt x="130631" y="3410858"/>
                </a:lnTo>
                <a:cubicBezTo>
                  <a:pt x="58485" y="3410858"/>
                  <a:pt x="0" y="3352373"/>
                  <a:pt x="0" y="3280227"/>
                </a:cubicBezTo>
                <a:lnTo>
                  <a:pt x="0" y="2960914"/>
                </a:lnTo>
                <a:lnTo>
                  <a:pt x="0" y="2757717"/>
                </a:lnTo>
                <a:lnTo>
                  <a:pt x="0" y="653141"/>
                </a:lnTo>
                <a:lnTo>
                  <a:pt x="0" y="406400"/>
                </a:lnTo>
                <a:lnTo>
                  <a:pt x="0" y="130631"/>
                </a:lnTo>
                <a:cubicBezTo>
                  <a:pt x="0" y="58485"/>
                  <a:pt x="58485" y="0"/>
                  <a:pt x="130631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-128" panose="020b0500000000000000" pitchFamily="34" typeface="Source Han Sans CN"/>
              <a:ea charset="-128" panose="020b0500000000000000" pitchFamily="34" typeface="Source Han Sans CN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43713" y="2820171"/>
            <a:ext cx="2153621" cy="2252875"/>
            <a:chOff x="1460436" y="2521765"/>
            <a:chExt cx="2153621" cy="2252875"/>
          </a:xfrm>
        </p:grpSpPr>
        <p:sp>
          <p:nvSpPr>
            <p:cNvPr id="16" name="TextBox 15"/>
            <p:cNvSpPr txBox="1"/>
            <p:nvPr/>
          </p:nvSpPr>
          <p:spPr>
            <a:xfrm>
              <a:off x="1537383" y="2521765"/>
              <a:ext cx="193040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4000">
                  <a:solidFill>
                    <a:schemeClr val="accent1"/>
                  </a:solidFill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$44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92877" y="3267214"/>
              <a:ext cx="160020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20 GB Data Bases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13857" y="3636546"/>
              <a:ext cx="1159649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 Year Suport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13857" y="4434611"/>
              <a:ext cx="137922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50 CMS Items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92877" y="4020831"/>
              <a:ext cx="182118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b="0" i="0"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charset="-128" panose="020b0500000000000000" pitchFamily="34" typeface="Source Han Sans CN"/>
                  <a:ea charset="-128" panose="020b0500000000000000" pitchFamily="34" typeface="Source Han Sans CN"/>
                </a:rPr>
                <a:t>2 Unlimited Download</a:t>
              </a:r>
            </a:p>
          </p:txBody>
        </p:sp>
        <p:sp>
          <p:nvSpPr>
            <p:cNvPr id="21" name="Shape 2539"/>
            <p:cNvSpPr/>
            <p:nvPr/>
          </p:nvSpPr>
          <p:spPr>
            <a:xfrm>
              <a:off x="1460436" y="3400566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22" name="Shape 2539"/>
            <p:cNvSpPr/>
            <p:nvPr/>
          </p:nvSpPr>
          <p:spPr>
            <a:xfrm>
              <a:off x="1681416" y="3777375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23" name="Shape 2539"/>
            <p:cNvSpPr/>
            <p:nvPr/>
          </p:nvSpPr>
          <p:spPr>
            <a:xfrm>
              <a:off x="1681416" y="4582917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75000"/>
                    <a:lumOff val="2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  <p:sp>
          <p:nvSpPr>
            <p:cNvPr id="24" name="Shape 2539"/>
            <p:cNvSpPr/>
            <p:nvPr/>
          </p:nvSpPr>
          <p:spPr>
            <a:xfrm>
              <a:off x="1460436" y="4172326"/>
              <a:ext cx="150519" cy="1026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200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solidFill>
                  <a:schemeClr val="tx1">
                    <a:lumMod val="85000"/>
                    <a:lumOff val="15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806142" y="2038222"/>
            <a:ext cx="1505645" cy="457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z="1600">
                <a:solidFill>
                  <a:schemeClr val="bg1"/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</a:rPr>
              <a:t>Gold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7729417" y="2363345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altLang="en-US" lang="zh-CN" sz="3600">
                <a:solidFill>
                  <a:schemeClr val="accent1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在这添加</a:t>
            </a:r>
          </a:p>
          <a:p>
            <a:pPr algn="l"/>
            <a:r>
              <a:rPr altLang="en-US" lang="zh-CN" sz="3600">
                <a:solidFill>
                  <a:schemeClr val="accent1"/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</a:rPr>
              <a:t>页面标题内容</a:t>
            </a:r>
          </a:p>
        </p:txBody>
      </p:sp>
      <p:sp>
        <p:nvSpPr>
          <p:cNvPr id="27" name="Google Shape;86;p19"/>
          <p:cNvSpPr txBox="1"/>
          <p:nvPr/>
        </p:nvSpPr>
        <p:spPr>
          <a:xfrm>
            <a:off x="7729417" y="1891209"/>
            <a:ext cx="3841259" cy="44897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marR="0" rtl="0">
              <a:spcBef>
                <a:spcPct val="0"/>
              </a:spcBef>
              <a:spcAft>
                <a:spcPct val="0"/>
              </a:spcAft>
              <a:buNone/>
            </a:pPr>
            <a:r>
              <a:rPr b="0" cap="none" i="0" lang="en-US" strike="noStrike" sz="2800" u="none">
                <a:solidFill>
                  <a:schemeClr val="bg1">
                    <a:lumMod val="50000"/>
                  </a:schemeClr>
                </a:solidFill>
                <a:latin charset="-128" panose="020b0500000000000000" pitchFamily="34" typeface="Source Han Sans CN"/>
                <a:ea charset="-128" panose="020b0500000000000000" pitchFamily="34" typeface="Source Han Sans CN"/>
                <a:cs typeface="Lato"/>
                <a:sym typeface="Lato"/>
              </a:rPr>
              <a:t>YOUR TITLE HERE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7729420" y="3894784"/>
            <a:ext cx="3473333" cy="1361424"/>
          </a:xfrm>
          <a:prstGeom prst="rect">
            <a:avLst/>
          </a:prstGeom>
          <a:noFill/>
        </p:spPr>
        <p:txBody>
          <a:bodyPr bIns="45712" lIns="91423" rIns="91423" rtlCol="0" tIns="45712" wrap="square">
            <a:spAutoFit/>
          </a:bodyPr>
          <a:lstStyle/>
          <a:p>
            <a:pPr algn="l" defTabSz="121793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400000000000000" pitchFamily="34" typeface="思源黑体 CN Normal"/>
                <a:ea charset="-122" panose="020b0400000000000000" pitchFamily="34" typeface="思源黑体 CN Normal"/>
                <a:sym charset="-122" panose="02010601030101010101" pitchFamily="2" typeface="FZHei-B01S"/>
              </a:rPr>
              <a:t>请在此处添加具体内容，文字尽量言简意赅，简单说明即可，不必过于繁琐，注意板面美观度。请在此处添加具体内容，文字尽量言简意赅，简单说明即可，不必过于繁琐，注意板面美观度。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71993" y="-1568546"/>
            <a:ext cx="15983812" cy="14046898"/>
            <a:chOff x="371993" y="-1568546"/>
            <a:chExt cx="15983812" cy="14046898"/>
          </a:xfrm>
        </p:grpSpPr>
        <p:sp>
          <p:nvSpPr>
            <p:cNvPr id="30" name="流程图: 接点 12"/>
            <p:cNvSpPr/>
            <p:nvPr/>
          </p:nvSpPr>
          <p:spPr>
            <a:xfrm>
              <a:off x="8523307" y="4645854"/>
              <a:ext cx="7832498" cy="7832498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09201" y="287761"/>
              <a:ext cx="234113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pc="30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itchFamily="2" typeface="YouSheBiaoTiHei"/>
                  <a:ea charset="-122" pitchFamily="2" typeface="YouSheBiaoTiHei"/>
                </a:rPr>
                <a:t>添加标题内容</a:t>
              </a:r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192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9">
      <vt:lpstr>Arial</vt:lpstr>
      <vt:lpstr>等线 Light</vt:lpstr>
      <vt:lpstr>等线</vt:lpstr>
      <vt:lpstr>Calibri Light</vt:lpstr>
      <vt:lpstr>Calibri</vt:lpstr>
      <vt:lpstr>Source Han Sans SC</vt:lpstr>
      <vt:lpstr>OPPOSans R</vt:lpstr>
      <vt:lpstr>优设标题黑</vt:lpstr>
      <vt:lpstr>OPPOSans L</vt:lpstr>
      <vt:lpstr>字魂58号-创中黑</vt:lpstr>
      <vt:lpstr>宋体</vt:lpstr>
      <vt:lpstr>方正清刻本悦宋简体</vt:lpstr>
      <vt:lpstr>YouSheBiaoTiHei</vt:lpstr>
      <vt:lpstr>Source Han Sans CN</vt:lpstr>
      <vt:lpstr>思源黑体 CN Normal</vt:lpstr>
      <vt:lpstr>Lato</vt:lpstr>
      <vt:lpstr>FZHei-B01S</vt:lpstr>
      <vt:lpstr>Open Sans</vt:lpstr>
      <vt:lpstr>Gill Sans</vt:lpstr>
      <vt:lpstr>San Francisco Display Light</vt:lpstr>
      <vt:lpstr>San Francisco Display Bold</vt:lpstr>
      <vt:lpstr>et-line</vt:lpstr>
      <vt:lpstr>Open Sans Light</vt:lpstr>
      <vt:lpstr>微软雅黑</vt:lpstr>
      <vt:lpstr>Meiryo</vt:lpstr>
      <vt:lpstr>Arial Narrow</vt:lpstr>
      <vt:lpstr>www.2ppt.com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2022-03-20T11:22:34Z</dcterms:created>
  <cp:lastPrinted>2022-03-20T11:22:34Z</cp:lastPrinted>
  <dcterms:modified xsi:type="dcterms:W3CDTF">2022-03-20T03:32:03Z</dcterms:modified>
  <cp:revision>1</cp:revision>
</cp:coreProperties>
</file>