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"/>
  </p:notesMasterIdLst>
  <p:sldIdLst>
    <p:sldId id="321" r:id="rId4"/>
    <p:sldId id="322" r:id="rId5"/>
    <p:sldId id="262" r:id="rId6"/>
    <p:sldId id="264" r:id="rId7"/>
    <p:sldId id="323" r:id="rId8"/>
    <p:sldId id="324" r:id="rId9"/>
    <p:sldId id="325" r:id="rId10"/>
    <p:sldId id="326" r:id="rId11"/>
    <p:sldId id="327" r:id="rId12"/>
    <p:sldId id="356" r:id="rId13"/>
    <p:sldId id="330" r:id="rId14"/>
    <p:sldId id="334" r:id="rId15"/>
    <p:sldId id="335" r:id="rId16"/>
    <p:sldId id="337" r:id="rId17"/>
    <p:sldId id="336" r:id="rId18"/>
    <p:sldId id="339" r:id="rId19"/>
    <p:sldId id="340" r:id="rId20"/>
    <p:sldId id="341" r:id="rId21"/>
    <p:sldId id="342" r:id="rId22"/>
    <p:sldId id="357" r:id="rId23"/>
    <p:sldId id="328" r:id="rId24"/>
    <p:sldId id="344" r:id="rId25"/>
    <p:sldId id="358" r:id="rId26"/>
    <p:sldId id="348" r:id="rId27"/>
    <p:sldId id="359" r:id="rId28"/>
    <p:sldId id="350" r:id="rId29"/>
    <p:sldId id="351" r:id="rId30"/>
    <p:sldId id="352" r:id="rId31"/>
    <p:sldId id="320" r:id="rId32"/>
    <p:sldId id="353" r:id="rId33"/>
    <p:sldId id="360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28" y="114"/>
      </p:cViewPr>
      <p:guideLst>
        <p:guide pos="3817"/>
        <p:guide orient="horz" pos="2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6" Target="tags/tag3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 职</a:t>
            </a:r>
          </a:p>
        </c:rich>
      </c:tx>
      <c:overlay val="0"/>
    </c:title>
    <c:autoTitleDeleted val="0"/>
    <c:view3D>
      <c:rotX val="30"/>
      <c:rotY/>
      <c:rAngAx val="0"/>
    </c:view3D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ACE-4ED5-B884-7B7CF8926105}"/>
              </c:ext>
            </c:extLst>
          </c:dPt>
          <c:dPt>
            <c:idx val="1"/>
            <c:invertIfNegative val="1"/>
            <c:spPr>
              <a:solidFill>
                <a:srgbClr val="2F9FBB"/>
              </a:solidFill>
            </c:spPr>
            <c:extLst>
              <c:ext xmlns:c16="http://schemas.microsoft.com/office/drawing/2014/chart" uri="{C3380CC4-5D6E-409C-BE32-E72D297353CC}">
                <c16:uniqueId val="{00000003-3ACE-4ED5-B884-7B7CF8926105}"/>
              </c:ext>
            </c:extLst>
          </c:dPt>
          <c:dPt>
            <c:idx val="2"/>
            <c:invertIfNegative val="1"/>
            <c:spPr>
              <a:solidFill>
                <a:srgbClr val="EEAA76"/>
              </a:solidFill>
            </c:spPr>
            <c:extLst>
              <c:ext xmlns:c16="http://schemas.microsoft.com/office/drawing/2014/chart" uri="{C3380CC4-5D6E-409C-BE32-E72D297353CC}">
                <c16:uniqueId val="{00000005-3ACE-4ED5-B884-7B7CF8926105}"/>
              </c:ext>
            </c:extLst>
          </c:dPt>
          <c:dPt>
            <c:idx val="3"/>
            <c:invertIfNegative val="1"/>
            <c:spPr>
              <a:solidFill>
                <a:srgbClr val="5CBFD6"/>
              </a:solidFill>
            </c:spPr>
            <c:extLst>
              <c:ext xmlns:c16="http://schemas.microsoft.com/office/drawing/2014/chart" uri="{C3380CC4-5D6E-409C-BE32-E72D297353CC}">
                <c16:uniqueId val="{00000007-3ACE-4ED5-B884-7B7CF8926105}"/>
              </c:ext>
            </c:extLst>
          </c:dPt>
          <c:dPt>
            <c:idx val="4"/>
            <c:invertIfNegative val="1"/>
            <c:spPr>
              <a:solidFill>
                <a:srgbClr val="F19070"/>
              </a:solidFill>
            </c:spPr>
            <c:extLst>
              <c:ext xmlns:c16="http://schemas.microsoft.com/office/drawing/2014/chart" uri="{C3380CC4-5D6E-409C-BE32-E72D297353CC}">
                <c16:uniqueId val="{00000009-3ACE-4ED5-B884-7B7CF8926105}"/>
              </c:ext>
            </c:extLst>
          </c:dPt>
          <c:dPt>
            <c:idx val="5"/>
            <c:invertIfNegative val="1"/>
            <c:spPr>
              <a:solidFill>
                <a:srgbClr val="F68735"/>
              </a:solidFill>
            </c:spPr>
            <c:extLst>
              <c:ext xmlns:c16="http://schemas.microsoft.com/office/drawing/2014/chart" uri="{C3380CC4-5D6E-409C-BE32-E72D297353CC}">
                <c16:uniqueId val="{0000000B-3ACE-4ED5-B884-7B7CF892610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  <a:ea typeface="微软雅黑" panose="020b0503020204020204" pitchFamily="34" charset="-122"/>
                  </a:defRPr>
                </a:pPr>
                <a:endParaRPr sz="1600" smtId="4294967295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Sheet1!$A$2:$A$8</c:f>
              <c:strCache>
                <c:ptCount val="7"/>
                <c:pt idx="0">
                  <c:v>人事部</c:v>
                </c:pt>
                <c:pt idx="1">
                  <c:v>市场部</c:v>
                </c:pt>
                <c:pt idx="2">
                  <c:v>销售部</c:v>
                </c:pt>
                <c:pt idx="3">
                  <c:v>推广部</c:v>
                </c:pt>
                <c:pt idx="4">
                  <c:v>客服部</c:v>
                </c:pt>
                <c:pt idx="5">
                  <c:v>事业部</c:v>
                </c:pt>
                <c:pt idx="6">
                  <c:v>后勤部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20</c:v>
                </c:pt>
                <c:pt idx="2">
                  <c:v>13</c:v>
                </c:pt>
                <c:pt idx="3">
                  <c:v>8</c:v>
                </c:pt>
                <c:pt idx="4">
                  <c:v>12</c:v>
                </c:pt>
                <c:pt idx="5">
                  <c:v>20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CE-4ED5-B884-7B7CF8926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overlay val="0"/>
      <c:txPr>
        <a:bodyPr/>
        <a:p>
          <a:pPr>
            <a:defRPr sz="14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4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r>
              <a:rPr lang="zh-CN" altLang="en-US" sz="1600"/>
              <a:t>离 职</a:t>
            </a:r>
          </a:p>
        </c:rich>
      </c:tx>
      <c:overlay val="0"/>
    </c:title>
    <c:autoTitleDeleted val="0"/>
    <c:view3D>
      <c:rotX val="30"/>
      <c:rotY/>
      <c:rAngAx val="0"/>
    </c:view3D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离职</c:v>
                </c:pt>
              </c:strCache>
            </c:strRef>
          </c:tx>
          <c:dPt>
            <c:idx val="0"/>
            <c:invertIfNegative val="1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BBC0-406F-AE1F-0E0DB8AD1A6C}"/>
              </c:ext>
            </c:extLst>
          </c:dPt>
          <c:dPt>
            <c:idx val="1"/>
            <c:invertIfNegative val="1"/>
            <c:spPr>
              <a:solidFill>
                <a:srgbClr val="2F9FBB"/>
              </a:solidFill>
            </c:spPr>
            <c:extLst>
              <c:ext xmlns:c16="http://schemas.microsoft.com/office/drawing/2014/chart" uri="{C3380CC4-5D6E-409C-BE32-E72D297353CC}">
                <c16:uniqueId val="{00000003-BBC0-406F-AE1F-0E0DB8AD1A6C}"/>
              </c:ext>
            </c:extLst>
          </c:dPt>
          <c:dPt>
            <c:idx val="2"/>
            <c:invertIfNegative val="1"/>
            <c:spPr>
              <a:solidFill>
                <a:srgbClr val="EEAA76"/>
              </a:solidFill>
            </c:spPr>
            <c:extLst>
              <c:ext xmlns:c16="http://schemas.microsoft.com/office/drawing/2014/chart" uri="{C3380CC4-5D6E-409C-BE32-E72D297353CC}">
                <c16:uniqueId val="{00000005-BBC0-406F-AE1F-0E0DB8AD1A6C}"/>
              </c:ext>
            </c:extLst>
          </c:dPt>
          <c:dPt>
            <c:idx val="3"/>
            <c:invertIfNegative val="1"/>
            <c:spPr>
              <a:solidFill>
                <a:srgbClr val="5CBFD6"/>
              </a:solidFill>
            </c:spPr>
            <c:extLst>
              <c:ext xmlns:c16="http://schemas.microsoft.com/office/drawing/2014/chart" uri="{C3380CC4-5D6E-409C-BE32-E72D297353CC}">
                <c16:uniqueId val="{00000007-BBC0-406F-AE1F-0E0DB8AD1A6C}"/>
              </c:ext>
            </c:extLst>
          </c:dPt>
          <c:dPt>
            <c:idx val="4"/>
            <c:invertIfNegative val="1"/>
            <c:spPr>
              <a:solidFill>
                <a:srgbClr val="F19070"/>
              </a:solidFill>
            </c:spPr>
            <c:extLst>
              <c:ext xmlns:c16="http://schemas.microsoft.com/office/drawing/2014/chart" uri="{C3380CC4-5D6E-409C-BE32-E72D297353CC}">
                <c16:uniqueId val="{00000009-BBC0-406F-AE1F-0E0DB8AD1A6C}"/>
              </c:ext>
            </c:extLst>
          </c:dPt>
          <c:dPt>
            <c:idx val="5"/>
            <c:invertIfNegative val="1"/>
            <c:spPr>
              <a:solidFill>
                <a:srgbClr val="F68735"/>
              </a:solidFill>
            </c:spPr>
            <c:extLst>
              <c:ext xmlns:c16="http://schemas.microsoft.com/office/drawing/2014/chart" uri="{C3380CC4-5D6E-409C-BE32-E72D297353CC}">
                <c16:uniqueId val="{0000000B-BBC0-406F-AE1F-0E0DB8AD1A6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  <a:ea typeface="微软雅黑" panose="020b0503020204020204" pitchFamily="34" charset="-122"/>
                  </a:defRPr>
                </a:pPr>
                <a:endParaRPr sz="1600" smtId="4294967295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Sheet1!$A$2:$A$8</c:f>
              <c:strCache>
                <c:ptCount val="7"/>
                <c:pt idx="0">
                  <c:v>人事部</c:v>
                </c:pt>
                <c:pt idx="1">
                  <c:v>市场部</c:v>
                </c:pt>
                <c:pt idx="2">
                  <c:v>销售部</c:v>
                </c:pt>
                <c:pt idx="3">
                  <c:v>推广部</c:v>
                </c:pt>
                <c:pt idx="4">
                  <c:v>客服部</c:v>
                </c:pt>
                <c:pt idx="5">
                  <c:v>事业部</c:v>
                </c:pt>
                <c:pt idx="6">
                  <c:v>财务部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19</c:v>
                </c:pt>
                <c:pt idx="3">
                  <c:v>10</c:v>
                </c:pt>
                <c:pt idx="4">
                  <c:v>15</c:v>
                </c:pt>
                <c:pt idx="5">
                  <c:v>21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C0-406F-AE1F-0E0DB8AD1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overlay val="0"/>
      <c:txPr>
        <a:bodyPr/>
        <a:p>
          <a:pPr>
            <a:defRPr sz="14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4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人事部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6-45B5-883C-F5A48B5DC4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市场部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46-45B5-883C-F5A48B5DC4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46-45B5-883C-F5A48B5DC4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推广部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46-45B5-883C-F5A48B5DC4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客服部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46-45B5-883C-F5A48B5DC46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事业部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46-45B5-883C-F5A48B5DC46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财务部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46-45B5-883C-F5A48B5DC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702085008"/>
        <c:axId val="-1702093168"/>
      </c:lineChart>
      <c:catAx>
        <c:axId val="-1702085008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0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93168"/>
        <c:crosses val="autoZero"/>
        <c:auto val="0"/>
        <c:lblAlgn val="ctr"/>
        <c:lblOffset/>
        <c:noMultiLvlLbl val="0"/>
      </c:catAx>
      <c:valAx>
        <c:axId val="-1702093168"/>
        <c:scaling>
          <c:orientation/>
          <c:max val="8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6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85008"/>
        <c:crosses val="autoZero"/>
        <c:crossBetween val="between"/>
      </c:valAx>
    </c:plotArea>
    <c:legend>
      <c:legendPos/>
      <c:overlay val="0"/>
      <c:txPr>
        <a:bodyPr/>
        <a:p>
          <a:pPr>
            <a:defRPr sz="12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2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人事部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6C-41C5-8348-FA9EBB5768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市场部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6C-41C5-8348-FA9EBB5768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6C-41C5-8348-FA9EBB5768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推广部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6C-41C5-8348-FA9EBB5768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客服部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6C-41C5-8348-FA9EBB5768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事业部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6C-41C5-8348-FA9EBB5768D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财务部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三月</c:v>
                </c:pt>
                <c:pt idx="1">
                  <c:v>六月</c:v>
                </c:pt>
                <c:pt idx="2">
                  <c:v>九月</c:v>
                </c:pt>
                <c:pt idx="3">
                  <c:v>十二月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6C-41C5-8348-FA9EBB576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702071952"/>
        <c:axId val="-1702095888"/>
      </c:lineChart>
      <c:catAx>
        <c:axId val="-1702071952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0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95888"/>
        <c:crosses val="autoZero"/>
        <c:auto val="0"/>
        <c:lblAlgn val="ctr"/>
        <c:lblOffset/>
        <c:noMultiLvlLbl val="0"/>
      </c:catAx>
      <c:valAx>
        <c:axId val="-1702095888"/>
        <c:scaling>
          <c:orientation/>
          <c:max val="8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6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6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71952"/>
        <c:crosses val="autoZero"/>
        <c:crossBetween val="between"/>
      </c:valAx>
    </c:plotArea>
    <c:legend>
      <c:legendPos/>
      <c:overlay val="0"/>
      <c:txPr>
        <a:bodyPr/>
        <a:p>
          <a:pPr>
            <a:defRPr sz="12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2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F6873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硕士</c:v>
                </c:pt>
                <c:pt idx="1">
                  <c:v>本科</c:v>
                </c:pt>
                <c:pt idx="2">
                  <c:v>大专</c:v>
                </c:pt>
                <c:pt idx="3">
                  <c:v>中专（中技）</c:v>
                </c:pt>
                <c:pt idx="4">
                  <c:v>高中及以下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40</c:v>
                </c:pt>
                <c:pt idx="3">
                  <c:v>36</c:v>
                </c:pt>
                <c:pt idx="4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FE7-422F-913F-F83B7BD7F5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2F9FBB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硕士</c:v>
                </c:pt>
                <c:pt idx="1">
                  <c:v>本科</c:v>
                </c:pt>
                <c:pt idx="2">
                  <c:v>大专</c:v>
                </c:pt>
                <c:pt idx="3">
                  <c:v>中专（中技）</c:v>
                </c:pt>
                <c:pt idx="4">
                  <c:v>高中及以下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25</c:v>
                </c:pt>
                <c:pt idx="2">
                  <c:v>80</c:v>
                </c:pt>
                <c:pt idx="3">
                  <c:v>182</c:v>
                </c:pt>
                <c:pt idx="4">
                  <c:v>487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FE7-422F-913F-F83B7BD7F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-1702092080"/>
        <c:axId val="-1702095344"/>
        <c:axId val="0"/>
      </c:bar3DChart>
      <c:catAx>
        <c:axId val="-1702092080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0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95344"/>
        <c:crosses val="autoZero"/>
        <c:auto val="0"/>
        <c:lblAlgn val="ctr"/>
        <c:lblOffset/>
        <c:noMultiLvlLbl val="0"/>
      </c:catAx>
      <c:valAx>
        <c:axId val="-1702095344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2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92080"/>
        <c:crosses val="autoZero"/>
        <c:crossBetween val="between"/>
      </c:valAx>
    </c:plotArea>
    <c:legend>
      <c:legendPos/>
      <c:overlay val="0"/>
      <c:txPr>
        <a:bodyPr/>
        <a:p>
          <a:pPr>
            <a:defRPr sz="14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4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F6873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中层及以上</c:v>
                </c:pt>
                <c:pt idx="1">
                  <c:v>工程技术人员</c:v>
                </c:pt>
                <c:pt idx="2">
                  <c:v>管理人员</c:v>
                </c:pt>
                <c:pt idx="3">
                  <c:v>营销人员</c:v>
                </c:pt>
                <c:pt idx="4">
                  <c:v>直接生产人员</c:v>
                </c:pt>
                <c:pt idx="5">
                  <c:v>辅助人员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8</c:v>
                </c:pt>
                <c:pt idx="3">
                  <c:v>0</c:v>
                </c:pt>
                <c:pt idx="4">
                  <c:v>261</c:v>
                </c:pt>
                <c:pt idx="5">
                  <c:v>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68D-4024-90A3-E2719DF61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2F9FBB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中层及以上</c:v>
                </c:pt>
                <c:pt idx="1">
                  <c:v>工程技术人员</c:v>
                </c:pt>
                <c:pt idx="2">
                  <c:v>管理人员</c:v>
                </c:pt>
                <c:pt idx="3">
                  <c:v>营销人员</c:v>
                </c:pt>
                <c:pt idx="4">
                  <c:v>直接生产人员</c:v>
                </c:pt>
                <c:pt idx="5">
                  <c:v>辅助人员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21</c:v>
                </c:pt>
                <c:pt idx="2">
                  <c:v>18</c:v>
                </c:pt>
                <c:pt idx="3">
                  <c:v>3</c:v>
                </c:pt>
                <c:pt idx="4">
                  <c:v>658</c:v>
                </c:pt>
                <c:pt idx="5">
                  <c:v>74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68D-4024-90A3-E2719DF61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-1702076848"/>
        <c:axId val="-1702076304"/>
        <c:axId val="0"/>
      </c:bar3DChart>
      <c:catAx>
        <c:axId val="-1702076848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0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0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76304"/>
        <c:crosses val="autoZero"/>
        <c:auto val="0"/>
        <c:lblAlgn val="ctr"/>
        <c:lblOffset/>
        <c:noMultiLvlLbl val="0"/>
      </c:catAx>
      <c:valAx>
        <c:axId val="-1702076304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20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sz="12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txPr>
        <c:crossAx val="-1702076848"/>
        <c:crosses val="autoZero"/>
        <c:crossBetween val="between"/>
      </c:valAx>
    </c:plotArea>
    <c:legend>
      <c:legendPos/>
      <c:overlay val="0"/>
      <c:txPr>
        <a:bodyPr/>
        <a:p>
          <a:pPr>
            <a:defRPr sz="120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sz="1200" smtId="4294967295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9352-3CB4-4B5A-A312-39A016284D0C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CA30E-CA73-4BD4-84F4-A30657CAE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192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646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187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382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810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6137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1559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178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3622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8892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206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676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4494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9390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6853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157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448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6331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1134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124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61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8796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610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2536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3138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364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385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339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756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241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844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985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965775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DAC30-3280-4BC2-988B-4A716E547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E0A09F5-EEBF-471B-A68F-D41EDC24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85785-6EAE-4E5C-90B6-5683EB03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EF344F-C55B-46F1-BFEF-2111C3B4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D6BBF8-8281-44B1-9AFD-5EB0ACE6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58114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074D1-E109-4902-B588-1E7245BB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ABAA27-EB82-498A-9255-37D902F0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C97D8C-3E13-40A5-BEC8-AE53BDE6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634619-140E-466E-BB7B-4CA9B7D9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038482-01B0-4D55-8EFB-A8D5A6F5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50513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F17CA6-435E-4DFA-BBF2-6149DB17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C8C57B-2A58-4A8D-ABE3-05D1BFA19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15A1C-722D-4749-9997-EBE0F5E6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0910EB-F1FE-4992-90C3-4304DC36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57768E-41A0-41B1-B740-6EA6C9AD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866045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4465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419726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2671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714375" y="2168330"/>
            <a:ext cx="3868616" cy="3530991"/>
          </a:xfrm>
          <a:custGeom>
            <a:gdLst>
              <a:gd name="connsiteX0" fmla="*/ 0 w 3868616"/>
              <a:gd name="connsiteY0" fmla="*/ 0 h 3530991"/>
              <a:gd name="connsiteX1" fmla="*/ 3868616 w 3868616"/>
              <a:gd name="connsiteY1" fmla="*/ 0 h 3530991"/>
              <a:gd name="connsiteX2" fmla="*/ 3868616 w 3868616"/>
              <a:gd name="connsiteY2" fmla="*/ 3530991 h 3530991"/>
              <a:gd name="connsiteX3" fmla="*/ 0 w 3868616"/>
              <a:gd name="connsiteY3" fmla="*/ 3530991 h 35309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8615" h="3530991">
                <a:moveTo>
                  <a:pt x="0" y="0"/>
                </a:moveTo>
                <a:lnTo>
                  <a:pt x="3868616" y="0"/>
                </a:lnTo>
                <a:lnTo>
                  <a:pt x="3868616" y="3530991"/>
                </a:lnTo>
                <a:lnTo>
                  <a:pt x="0" y="35309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6155481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57050" y="1603156"/>
            <a:ext cx="2538589" cy="2119372"/>
          </a:xfrm>
          <a:custGeom>
            <a:gdLst>
              <a:gd name="connsiteX0" fmla="*/ 0 w 2538589"/>
              <a:gd name="connsiteY0" fmla="*/ 0 h 2119372"/>
              <a:gd name="connsiteX1" fmla="*/ 2538589 w 2538589"/>
              <a:gd name="connsiteY1" fmla="*/ 0 h 2119372"/>
              <a:gd name="connsiteX2" fmla="*/ 2538589 w 2538589"/>
              <a:gd name="connsiteY2" fmla="*/ 2119372 h 2119372"/>
              <a:gd name="connsiteX3" fmla="*/ 0 w 2538589"/>
              <a:gd name="connsiteY3" fmla="*/ 2119372 h 21193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589" h="2119372">
                <a:moveTo>
                  <a:pt x="0" y="0"/>
                </a:moveTo>
                <a:lnTo>
                  <a:pt x="2538589" y="0"/>
                </a:lnTo>
                <a:lnTo>
                  <a:pt x="2538589" y="2119372"/>
                </a:lnTo>
                <a:lnTo>
                  <a:pt x="0" y="2119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49640" y="3813408"/>
            <a:ext cx="5067649" cy="2133134"/>
          </a:xfrm>
          <a:custGeom>
            <a:gdLst>
              <a:gd name="connsiteX0" fmla="*/ 0 w 5067649"/>
              <a:gd name="connsiteY0" fmla="*/ 0 h 2133134"/>
              <a:gd name="connsiteX1" fmla="*/ 5067649 w 5067649"/>
              <a:gd name="connsiteY1" fmla="*/ 0 h 2133134"/>
              <a:gd name="connsiteX2" fmla="*/ 5067649 w 5067649"/>
              <a:gd name="connsiteY2" fmla="*/ 2133134 h 2133134"/>
              <a:gd name="connsiteX3" fmla="*/ 0 w 5067649"/>
              <a:gd name="connsiteY3" fmla="*/ 2133134 h 21331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649" h="2133134">
                <a:moveTo>
                  <a:pt x="0" y="0"/>
                </a:moveTo>
                <a:lnTo>
                  <a:pt x="5067649" y="0"/>
                </a:lnTo>
                <a:lnTo>
                  <a:pt x="5067649" y="2133134"/>
                </a:lnTo>
                <a:lnTo>
                  <a:pt x="0" y="21331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161930091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351109" y="2003727"/>
            <a:ext cx="3575672" cy="3575674"/>
          </a:xfrm>
          <a:custGeom>
            <a:gdLst>
              <a:gd name="connsiteX0" fmla="*/ 1787836 w 3575672"/>
              <a:gd name="connsiteY0" fmla="*/ 0 h 3575674"/>
              <a:gd name="connsiteX1" fmla="*/ 3575672 w 3575672"/>
              <a:gd name="connsiteY1" fmla="*/ 1787837 h 3575674"/>
              <a:gd name="connsiteX2" fmla="*/ 1787836 w 3575672"/>
              <a:gd name="connsiteY2" fmla="*/ 3575674 h 3575674"/>
              <a:gd name="connsiteX3" fmla="*/ 0 w 3575672"/>
              <a:gd name="connsiteY3" fmla="*/ 1787837 h 3575674"/>
              <a:gd name="connsiteX4" fmla="*/ 1787836 w 3575672"/>
              <a:gd name="connsiteY4" fmla="*/ 0 h 35756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672" h="3575674">
                <a:moveTo>
                  <a:pt x="1787836" y="0"/>
                </a:moveTo>
                <a:cubicBezTo>
                  <a:pt x="2775231" y="0"/>
                  <a:pt x="3575672" y="800442"/>
                  <a:pt x="3575672" y="1787837"/>
                </a:cubicBezTo>
                <a:cubicBezTo>
                  <a:pt x="3575672" y="2775232"/>
                  <a:pt x="2775231" y="3575674"/>
                  <a:pt x="1787836" y="3575674"/>
                </a:cubicBezTo>
                <a:cubicBezTo>
                  <a:pt x="800441" y="3575674"/>
                  <a:pt x="0" y="2775232"/>
                  <a:pt x="0" y="1787837"/>
                </a:cubicBezTo>
                <a:cubicBezTo>
                  <a:pt x="0" y="800442"/>
                  <a:pt x="800441" y="0"/>
                  <a:pt x="17878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val="327846713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1820244" y="1875862"/>
            <a:ext cx="3827974" cy="2654551"/>
          </a:xfrm>
          <a:custGeom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6764231" y="1875862"/>
            <a:ext cx="3827974" cy="2654551"/>
          </a:xfrm>
          <a:custGeom>
            <a:gdLst>
              <a:gd name="connsiteX0" fmla="*/ 0 w 3827974"/>
              <a:gd name="connsiteY0" fmla="*/ 0 h 2654551"/>
              <a:gd name="connsiteX1" fmla="*/ 3827974 w 3827974"/>
              <a:gd name="connsiteY1" fmla="*/ 0 h 2654551"/>
              <a:gd name="connsiteX2" fmla="*/ 3827974 w 3827974"/>
              <a:gd name="connsiteY2" fmla="*/ 2654551 h 2654551"/>
              <a:gd name="connsiteX3" fmla="*/ 0 w 3827974"/>
              <a:gd name="connsiteY3" fmla="*/ 2654551 h 26545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7974" h="2654551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9C8A52-0EC3-4181-8B4F-009A31F6109E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1C12D-88FB-4E14-A20B-A46F7BFCCF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831188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50288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01666-A288-4539-A80F-87C27849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4332DF-ABF7-41FF-9BD6-240D3D174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636B3-BA9C-4331-B4BE-4FF0E360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4D188-2E43-44E9-8AD4-6821F18A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2B949-65B2-4478-8D00-55258FD2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1570331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8281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072226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081060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661674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576793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603833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484614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394996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512970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78772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6726A-0FF1-492C-8284-4C50D64A4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F812A-9D84-4739-BB69-7B899AEB7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77636-590B-4028-8E72-CEF017A2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BC5CF-6344-46CE-9043-BDEE2CAE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C118AD-EDB6-489A-AB89-7C19FF8B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64922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30D9B-E79F-4981-9CA9-FD343249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59F31-B0E9-4EB2-AA09-771B17379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D331E7-A596-4655-8C7C-C9435B9E2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213ADF-C898-42E9-819F-160E6766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5162E3-8DEF-4373-9C25-581FAE74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33207-EB2D-45B8-8F5B-FAE1E29B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48263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B8B3C-0E2B-4932-94AE-1D7848D7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FCD43-EC74-44D1-A147-5E3D3679A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3ABDB7-8E59-4E94-BFF1-2DD828BE3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D3D123-E319-438E-809A-F00B80DEF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3AD3D6-0153-4A50-8B64-BBF590C27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A17BB3-8B2D-47E6-AABE-D048468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685D70-57E9-4A99-8161-1BABDE28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BE78DE-CC13-4460-8F2D-F7EB7B61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6809874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2FC13A-0C71-462D-939A-7F82DEA4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B6B99A-F024-4E0A-97C2-2CAC0A40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DF1895-CD91-469B-9025-A32EC09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0B7FB5-93BB-4E21-A8B9-5FA61011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30602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3B4F3B-CE05-412F-802F-06E7D4DD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8E0A0A-3BAC-4381-9FCA-D18A72E5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165FC-E125-4800-8710-EEF2553E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531876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3B73C8-B24D-4A6E-BDCC-15E53817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E22B60-4B05-4EAB-8E10-A11EDC3A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10F917-59E0-4A97-98CA-4BFC3458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AC8F1E-8B20-4270-8A6B-8191411F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F12E8E-1EB5-49F3-A42F-589AA496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3F44C1-BE40-48A6-B4A5-A65919F0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974403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D2B71-1EF5-4D8F-8140-917F2FCA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C9FF94-B931-4E9A-8E96-A8533A2AD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5E0221-213B-441C-A622-EE5A0F21D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BA1B72-C734-419F-8AB4-0CA87656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445194-65EA-4E72-B65F-FC5BD9BC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B8B504-F566-4386-B473-CDE5BAD4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236228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media/image1.png" Type="http://schemas.openxmlformats.org/officeDocument/2006/relationships/image"/><Relationship Id="rId2" Target="../slideLayouts/slideLayout2.xml" Type="http://schemas.openxmlformats.org/officeDocument/2006/relationships/slideLayout"/><Relationship Id="rId20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10" Target="../slideLayouts/slideLayout28.xml" Type="http://schemas.openxmlformats.org/officeDocument/2006/relationships/slideLayout"/><Relationship Id="rId11" Target="../slideLayouts/slideLayout2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0.xml" Type="http://schemas.openxmlformats.org/officeDocument/2006/relationships/slideLayout"/><Relationship Id="rId3" Target="../slideLayouts/slideLayout21.xml" Type="http://schemas.openxmlformats.org/officeDocument/2006/relationships/slideLayout"/><Relationship Id="rId4" Target="../slideLayouts/slideLayout22.xml" Type="http://schemas.openxmlformats.org/officeDocument/2006/relationships/slideLayout"/><Relationship Id="rId5" Target="../slideLayouts/slideLayout23.xml" Type="http://schemas.openxmlformats.org/officeDocument/2006/relationships/slideLayout"/><Relationship Id="rId6" Target="../slideLayouts/slideLayout24.xml" Type="http://schemas.openxmlformats.org/officeDocument/2006/relationships/slideLayout"/><Relationship Id="rId7" Target="../slideLayouts/slideLayout25.xml" Type="http://schemas.openxmlformats.org/officeDocument/2006/relationships/slideLayout"/><Relationship Id="rId8" Target="../slideLayouts/slideLayout26.xml" Type="http://schemas.openxmlformats.org/officeDocument/2006/relationships/slideLayout"/><Relationship Id="rId9" Target="../slideLayouts/slideLayout2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AD9FF0A-AC5C-4455-A976-45768F53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E0DCA2-6DF9-4262-ADE8-7FF7DBC90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629A05-E9CE-4569-9567-6AA6DD78D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7F4E-C291-44EB-91C2-D4070A530FEA}" type="datetimeFigureOut">
              <a:rPr lang="zh-CN" altLang="en-US" smtClean="0"/>
              <a:t>2020/8/10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FD3406-AD03-4C04-95EF-C2050CC4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F978F-D2C6-4D48-A11A-7CFBC7D7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3836-86CD-4662-B1DE-A2BD434D30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DE3E65-F150-4669-B490-BEE38143D0D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val="330296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54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6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charts/chart3.xml" Type="http://schemas.openxmlformats.org/officeDocument/2006/relationships/chart"/><Relationship Id="rId4" Target="../charts/chart4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charts/chart5.xml" Type="http://schemas.openxmlformats.org/officeDocument/2006/relationships/chart"/><Relationship Id="rId4" Target="../charts/chart6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44B2C3-8F7D-46F1-AD79-C7FE201EC4D2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1" y="1"/>
            <a:ext cx="6811433" cy="6862233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/>
          <p:nvPr/>
        </p:nvSpPr>
        <p:spPr bwMode="auto">
          <a:xfrm>
            <a:off x="52653" y="-2117"/>
            <a:ext cx="6811433" cy="6862233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027191" y="212343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043225" y="3447183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9B17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621695" y="1865163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31A5C2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3046656" y="838815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14034" y="1240080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5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56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3072150" y="3719134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5896247" y="3627692"/>
            <a:ext cx="5123708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dist" defTabSz="685800" lvl="0">
              <a:lnSpc>
                <a:spcPct val="130000"/>
              </a:lnSpc>
            </a:pPr>
            <a:r>
              <a:rPr altLang="zh-CN" lang="en-US" sz="1500">
                <a:solidFill>
                  <a:srgbClr val="31A5C2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WORK SUMMARY OF HUMAN RESOURCES DEPARTMENT</a:t>
            </a:r>
          </a:p>
        </p:txBody>
      </p:sp>
      <p:sp>
        <p:nvSpPr>
          <p:cNvPr id="51" name="文本框 3"/>
          <p:cNvSpPr txBox="1"/>
          <p:nvPr/>
        </p:nvSpPr>
        <p:spPr>
          <a:xfrm>
            <a:off x="5711958" y="2876744"/>
            <a:ext cx="5952662" cy="7924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z="4600">
                <a:solidFill>
                  <a:srgbClr val="31A5C2"/>
                </a:solidFill>
                <a:latin typeface="微软雅黑"/>
                <a:ea typeface="微软雅黑"/>
                <a:cs typeface="+mn-ea"/>
                <a:sym typeface="微软雅黑"/>
              </a:rPr>
              <a:t>人力资源部工作总结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4A932E-6219-44E0-8E8F-43508A90F0D4}"/>
              </a:ext>
            </a:extLst>
          </p:cNvPr>
          <p:cNvGrpSpPr/>
          <p:nvPr/>
        </p:nvGrpSpPr>
        <p:grpSpPr>
          <a:xfrm>
            <a:off x="10371097" y="426351"/>
            <a:ext cx="1395990" cy="613694"/>
            <a:chOff x="10486571" y="367652"/>
            <a:chExt cx="1395990" cy="61369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AB026FC-B34D-478C-802A-16C7AA198079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CC451F-A955-4777-88BD-6F8428F5B0B5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23" name="文本框 3">
            <a:extLst>
              <a:ext uri="{FF2B5EF4-FFF2-40B4-BE49-F238E27FC236}">
                <a16:creationId xmlns:a16="http://schemas.microsoft.com/office/drawing/2014/main" id="{6F2E74EE-5BF1-404C-B510-091C2C43CE5E}"/>
              </a:ext>
            </a:extLst>
          </p:cNvPr>
          <p:cNvSpPr txBox="1"/>
          <p:nvPr/>
        </p:nvSpPr>
        <p:spPr>
          <a:xfrm>
            <a:off x="5834251" y="1794539"/>
            <a:ext cx="3311091" cy="131064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zh-CN" lang="en-US" sz="8000">
                <a:ln w="28575">
                  <a:solidFill>
                    <a:schemeClr val="bg1"/>
                  </a:solidFill>
                </a:ln>
                <a:solidFill>
                  <a:srgbClr val="F9B17B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  <a:sym typeface="微软雅黑"/>
              </a:rPr>
              <a:t>2020年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C12BA6B-F6D2-4590-B0D6-5180E85B8ED1}"/>
              </a:ext>
            </a:extLst>
          </p:cNvPr>
          <p:cNvGrpSpPr/>
          <p:nvPr/>
        </p:nvGrpSpPr>
        <p:grpSpPr>
          <a:xfrm>
            <a:off x="6001403" y="4155455"/>
            <a:ext cx="2297602" cy="361387"/>
            <a:chOff x="6001403" y="4155455"/>
            <a:chExt cx="2297602" cy="361387"/>
          </a:xfrm>
        </p:grpSpPr>
        <p:sp>
          <p:nvSpPr>
            <p:cNvPr id="58" name="文本框 45"/>
            <p:cNvSpPr txBox="1"/>
            <p:nvPr/>
          </p:nvSpPr>
          <p:spPr>
            <a:xfrm>
              <a:off x="6308956" y="4181561"/>
              <a:ext cx="1990050" cy="33528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微软雅黑"/>
                </a:rPr>
                <a:t>汇报人：优页PPT     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AB12CCC-4998-455F-A3D4-64E97C3F2F4B}"/>
                </a:ext>
              </a:extLst>
            </p:cNvPr>
            <p:cNvGrpSpPr/>
            <p:nvPr/>
          </p:nvGrpSpPr>
          <p:grpSpPr>
            <a:xfrm>
              <a:off x="6001403" y="4155455"/>
              <a:ext cx="343745" cy="343745"/>
              <a:chOff x="8834830" y="4148043"/>
              <a:chExt cx="443748" cy="443748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3577E23-B399-4816-B0C3-7D3A935209EC}"/>
                  </a:ext>
                </a:extLst>
              </p:cNvPr>
              <p:cNvSpPr/>
              <p:nvPr/>
            </p:nvSpPr>
            <p:spPr>
              <a:xfrm>
                <a:off x="8834830" y="4148043"/>
                <a:ext cx="443748" cy="443748"/>
              </a:xfrm>
              <a:prstGeom prst="ellipse">
                <a:avLst/>
              </a:prstGeom>
              <a:solidFill>
                <a:srgbClr val="EEAA76"/>
              </a:solidFill>
              <a:ln>
                <a:solidFill>
                  <a:srgbClr val="F3A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businessman_57134">
                <a:extLst>
                  <a:ext uri="{FF2B5EF4-FFF2-40B4-BE49-F238E27FC236}">
                    <a16:creationId xmlns:a16="http://schemas.microsoft.com/office/drawing/2014/main" id="{CB2EBF09-27E3-4B25-8274-B740416074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1902" y="4227140"/>
                <a:ext cx="269603" cy="294259"/>
              </a:xfrm>
              <a:custGeom>
                <a:gdLst>
                  <a:gd fmla="*/ 243589 w 557114" name="connsiteX0"/>
                  <a:gd fmla="*/ 355438 h 608062" name="connsiteY0"/>
                  <a:gd fmla="*/ 277656 w 557114" name="connsiteX1"/>
                  <a:gd fmla="*/ 355438 h 608062" name="connsiteY1"/>
                  <a:gd fmla="*/ 277940 w 557114" name="connsiteX2"/>
                  <a:gd fmla="*/ 355438 h 608062" name="connsiteY2"/>
                  <a:gd fmla="*/ 278604 w 557114" name="connsiteX3"/>
                  <a:gd fmla="*/ 355438 h 608062" name="connsiteY3"/>
                  <a:gd fmla="*/ 279174 w 557114" name="connsiteX4"/>
                  <a:gd fmla="*/ 355438 h 608062" name="connsiteY4"/>
                  <a:gd fmla="*/ 279458 w 557114" name="connsiteX5"/>
                  <a:gd fmla="*/ 355438 h 608062" name="connsiteY5"/>
                  <a:gd fmla="*/ 279553 w 557114" name="connsiteX6"/>
                  <a:gd fmla="*/ 355438 h 608062" name="connsiteY6"/>
                  <a:gd fmla="*/ 313620 w 557114" name="connsiteX7"/>
                  <a:gd fmla="*/ 355438 h 608062" name="connsiteY7"/>
                  <a:gd fmla="*/ 324438 w 557114" name="connsiteX8"/>
                  <a:gd fmla="*/ 375432 h 608062" name="connsiteY8"/>
                  <a:gd fmla="*/ 298152 w 557114" name="connsiteX9"/>
                  <a:gd fmla="*/ 430202 h 608062" name="connsiteY9"/>
                  <a:gd fmla="*/ 301948 w 557114" name="connsiteX10"/>
                  <a:gd fmla="*/ 510272 h 608062" name="connsiteY10"/>
                  <a:gd fmla="*/ 356891 w 557114" name="connsiteX11"/>
                  <a:gd fmla="*/ 389172 h 608062" name="connsiteY11"/>
                  <a:gd fmla="*/ 356986 w 557114" name="connsiteX12"/>
                  <a:gd fmla="*/ 389172 h 608062" name="connsiteY12"/>
                  <a:gd fmla="*/ 376628 w 557114" name="connsiteX13"/>
                  <a:gd fmla="*/ 375337 h 608062" name="connsiteY13"/>
                  <a:gd fmla="*/ 383556 w 557114" name="connsiteX14"/>
                  <a:gd fmla="*/ 376474 h 608062" name="connsiteY14"/>
                  <a:gd fmla="*/ 383745 w 557114" name="connsiteX15"/>
                  <a:gd fmla="*/ 376569 h 608062" name="connsiteY15"/>
                  <a:gd fmla="*/ 518588 w 557114" name="connsiteX16"/>
                  <a:gd fmla="*/ 438920 h 608062" name="connsiteY16"/>
                  <a:gd fmla="*/ 557114 w 557114" name="connsiteX17"/>
                  <a:gd fmla="*/ 482224 h 608062" name="connsiteY17"/>
                  <a:gd fmla="*/ 557114 w 557114" name="connsiteX18"/>
                  <a:gd fmla="*/ 608062 h 608062" name="connsiteY18"/>
                  <a:gd fmla="*/ 279743 w 557114" name="connsiteX19"/>
                  <a:gd fmla="*/ 608062 h 608062" name="connsiteY19"/>
                  <a:gd fmla="*/ 279458 w 557114" name="connsiteX20"/>
                  <a:gd fmla="*/ 608062 h 608062" name="connsiteY20"/>
                  <a:gd fmla="*/ 279364 w 557114" name="connsiteX21"/>
                  <a:gd fmla="*/ 608062 h 608062" name="connsiteY21"/>
                  <a:gd fmla="*/ 279174 w 557114" name="connsiteX22"/>
                  <a:gd fmla="*/ 608062 h 608062" name="connsiteY22"/>
                  <a:gd fmla="*/ 278984 w 557114" name="connsiteX23"/>
                  <a:gd fmla="*/ 608062 h 608062" name="connsiteY23"/>
                  <a:gd fmla="*/ 278604 w 557114" name="connsiteX24"/>
                  <a:gd fmla="*/ 608062 h 608062" name="connsiteY24"/>
                  <a:gd fmla="*/ 278130 w 557114" name="connsiteX25"/>
                  <a:gd fmla="*/ 608062 h 608062" name="connsiteY25"/>
                  <a:gd fmla="*/ 277940 w 557114" name="connsiteX26"/>
                  <a:gd fmla="*/ 608062 h 608062" name="connsiteY26"/>
                  <a:gd fmla="*/ 277845 w 557114" name="connsiteX27"/>
                  <a:gd fmla="*/ 608062 h 608062" name="connsiteY27"/>
                  <a:gd fmla="*/ 277750 w 557114" name="connsiteX28"/>
                  <a:gd fmla="*/ 608062 h 608062" name="connsiteY28"/>
                  <a:gd fmla="*/ 277656 w 557114" name="connsiteX29"/>
                  <a:gd fmla="*/ 608062 h 608062" name="connsiteY29"/>
                  <a:gd fmla="*/ 277371 w 557114" name="connsiteX30"/>
                  <a:gd fmla="*/ 608062 h 608062" name="connsiteY30"/>
                  <a:gd fmla="*/ 0 w 557114" name="connsiteX31"/>
                  <a:gd fmla="*/ 608062 h 608062" name="connsiteY31"/>
                  <a:gd fmla="*/ 0 w 557114" name="connsiteX32"/>
                  <a:gd fmla="*/ 482224 h 608062" name="connsiteY32"/>
                  <a:gd fmla="*/ 38621 w 557114" name="connsiteX33"/>
                  <a:gd fmla="*/ 438920 h 608062" name="connsiteY33"/>
                  <a:gd fmla="*/ 173464 w 557114" name="connsiteX34"/>
                  <a:gd fmla="*/ 376569 h 608062" name="connsiteY34"/>
                  <a:gd fmla="*/ 173558 w 557114" name="connsiteX35"/>
                  <a:gd fmla="*/ 376474 h 608062" name="connsiteY35"/>
                  <a:gd fmla="*/ 180486 w 557114" name="connsiteX36"/>
                  <a:gd fmla="*/ 375337 h 608062" name="connsiteY36"/>
                  <a:gd fmla="*/ 200223 w 557114" name="connsiteX37"/>
                  <a:gd fmla="*/ 389172 h 608062" name="connsiteY37"/>
                  <a:gd fmla="*/ 255166 w 557114" name="connsiteX38"/>
                  <a:gd fmla="*/ 510272 h 608062" name="connsiteY38"/>
                  <a:gd fmla="*/ 258962 w 557114" name="connsiteX39"/>
                  <a:gd fmla="*/ 430202 h 608062" name="connsiteY39"/>
                  <a:gd fmla="*/ 232676 w 557114" name="connsiteX40"/>
                  <a:gd fmla="*/ 375432 h 608062" name="connsiteY40"/>
                  <a:gd fmla="*/ 243589 w 557114" name="connsiteX41"/>
                  <a:gd fmla="*/ 355438 h 608062" name="connsiteY41"/>
                  <a:gd fmla="*/ 276250 w 557114" name="connsiteX42"/>
                  <a:gd fmla="*/ 0 h 608062" name="connsiteY42"/>
                  <a:gd fmla="*/ 277674 w 557114" name="connsiteX43"/>
                  <a:gd fmla="*/ 0 h 608062" name="connsiteY43"/>
                  <a:gd fmla="*/ 277863 w 557114" name="connsiteX44"/>
                  <a:gd fmla="*/ 0 h 608062" name="connsiteY44"/>
                  <a:gd fmla="*/ 277958 w 557114" name="connsiteX45"/>
                  <a:gd fmla="*/ 0 h 608062" name="connsiteY45"/>
                  <a:gd fmla="*/ 279382 w 557114" name="connsiteX46"/>
                  <a:gd fmla="*/ 0 h 608062" name="connsiteY46"/>
                  <a:gd fmla="*/ 402570 w 557114" name="connsiteX47"/>
                  <a:gd fmla="*/ 104895 h 608062" name="connsiteY47"/>
                  <a:gd fmla="*/ 394693 w 557114" name="connsiteX48"/>
                  <a:gd fmla="*/ 159001 h 608062" name="connsiteY48"/>
                  <a:gd fmla="*/ 405892 w 557114" name="connsiteX49"/>
                  <a:gd fmla="*/ 184774 h 608062" name="connsiteY49"/>
                  <a:gd fmla="*/ 377040 w 557114" name="connsiteX50"/>
                  <a:gd fmla="*/ 236890 h 608062" name="connsiteY50"/>
                  <a:gd fmla="*/ 315731 w 557114" name="connsiteX51"/>
                  <a:gd fmla="*/ 311274 h 608062" name="connsiteY51"/>
                  <a:gd fmla="*/ 277958 w 557114" name="connsiteX52"/>
                  <a:gd fmla="*/ 319707 h 608062" name="connsiteY52"/>
                  <a:gd fmla="*/ 277958 w 557114" name="connsiteX53"/>
                  <a:gd fmla="*/ 319802 h 608062" name="connsiteY53"/>
                  <a:gd fmla="*/ 277863 w 557114" name="connsiteX54"/>
                  <a:gd fmla="*/ 319802 h 608062" name="connsiteY54"/>
                  <a:gd fmla="*/ 277674 w 557114" name="connsiteX55"/>
                  <a:gd fmla="*/ 319802 h 608062" name="connsiteY55"/>
                  <a:gd fmla="*/ 277674 w 557114" name="connsiteX56"/>
                  <a:gd fmla="*/ 319707 h 608062" name="connsiteY56"/>
                  <a:gd fmla="*/ 239901 w 557114" name="connsiteX57"/>
                  <a:gd fmla="*/ 311274 h 608062" name="connsiteY57"/>
                  <a:gd fmla="*/ 178592 w 557114" name="connsiteX58"/>
                  <a:gd fmla="*/ 236890 h 608062" name="connsiteY58"/>
                  <a:gd fmla="*/ 149740 w 557114" name="connsiteX59"/>
                  <a:gd fmla="*/ 184774 h 608062" name="connsiteY59"/>
                  <a:gd fmla="*/ 161034 w 557114" name="connsiteX60"/>
                  <a:gd fmla="*/ 159001 h 608062" name="connsiteY60"/>
                  <a:gd fmla="*/ 153062 w 557114" name="connsiteX61"/>
                  <a:gd fmla="*/ 104895 h 608062" name="connsiteY61"/>
                  <a:gd fmla="*/ 276250 w 557114" name="connsiteX62"/>
                  <a:gd fmla="*/ 0 h 608062" name="connsiteY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b="b" l="l" r="r" t="t"/>
                <a:pathLst>
                  <a:path h="608062" w="557114">
                    <a:moveTo>
                      <a:pt x="243589" y="355438"/>
                    </a:moveTo>
                    <a:lnTo>
                      <a:pt x="277656" y="355438"/>
                    </a:lnTo>
                    <a:lnTo>
                      <a:pt x="277940" y="355438"/>
                    </a:lnTo>
                    <a:lnTo>
                      <a:pt x="278604" y="355438"/>
                    </a:lnTo>
                    <a:lnTo>
                      <a:pt x="279174" y="355438"/>
                    </a:lnTo>
                    <a:lnTo>
                      <a:pt x="279458" y="355438"/>
                    </a:lnTo>
                    <a:lnTo>
                      <a:pt x="279553" y="355438"/>
                    </a:lnTo>
                    <a:lnTo>
                      <a:pt x="313620" y="355438"/>
                    </a:lnTo>
                    <a:cubicBezTo>
                      <a:pt x="325007" y="355438"/>
                      <a:pt x="330511" y="364630"/>
                      <a:pt x="324438" y="375432"/>
                    </a:cubicBezTo>
                    <a:cubicBezTo>
                      <a:pt x="321781" y="379980"/>
                      <a:pt x="298152" y="430202"/>
                      <a:pt x="298152" y="430202"/>
                    </a:cubicBezTo>
                    <a:lnTo>
                      <a:pt x="301948" y="510272"/>
                    </a:lnTo>
                    <a:cubicBezTo>
                      <a:pt x="317700" y="481655"/>
                      <a:pt x="343131" y="422432"/>
                      <a:pt x="356891" y="389172"/>
                    </a:cubicBezTo>
                    <a:cubicBezTo>
                      <a:pt x="356891" y="389172"/>
                      <a:pt x="356891" y="389172"/>
                      <a:pt x="356986" y="389172"/>
                    </a:cubicBezTo>
                    <a:cubicBezTo>
                      <a:pt x="359832" y="381117"/>
                      <a:pt x="367519" y="375337"/>
                      <a:pt x="376628" y="375337"/>
                    </a:cubicBezTo>
                    <a:cubicBezTo>
                      <a:pt x="379096" y="375337"/>
                      <a:pt x="381373" y="375716"/>
                      <a:pt x="383556" y="376474"/>
                    </a:cubicBezTo>
                    <a:cubicBezTo>
                      <a:pt x="383650" y="376474"/>
                      <a:pt x="383650" y="376474"/>
                      <a:pt x="383745" y="376569"/>
                    </a:cubicBezTo>
                    <a:cubicBezTo>
                      <a:pt x="387446" y="377706"/>
                      <a:pt x="464973" y="411724"/>
                      <a:pt x="518588" y="438920"/>
                    </a:cubicBezTo>
                    <a:cubicBezTo>
                      <a:pt x="542595" y="451049"/>
                      <a:pt x="557114" y="466305"/>
                      <a:pt x="557114" y="482224"/>
                    </a:cubicBezTo>
                    <a:lnTo>
                      <a:pt x="557114" y="608062"/>
                    </a:lnTo>
                    <a:lnTo>
                      <a:pt x="279743" y="608062"/>
                    </a:lnTo>
                    <a:lnTo>
                      <a:pt x="279458" y="608062"/>
                    </a:lnTo>
                    <a:lnTo>
                      <a:pt x="279364" y="608062"/>
                    </a:lnTo>
                    <a:lnTo>
                      <a:pt x="279174" y="608062"/>
                    </a:lnTo>
                    <a:lnTo>
                      <a:pt x="278984" y="608062"/>
                    </a:lnTo>
                    <a:lnTo>
                      <a:pt x="278604" y="608062"/>
                    </a:lnTo>
                    <a:lnTo>
                      <a:pt x="278130" y="608062"/>
                    </a:lnTo>
                    <a:lnTo>
                      <a:pt x="277940" y="608062"/>
                    </a:lnTo>
                    <a:lnTo>
                      <a:pt x="277845" y="608062"/>
                    </a:lnTo>
                    <a:lnTo>
                      <a:pt x="277750" y="608062"/>
                    </a:lnTo>
                    <a:lnTo>
                      <a:pt x="277656" y="608062"/>
                    </a:lnTo>
                    <a:lnTo>
                      <a:pt x="277371" y="608062"/>
                    </a:lnTo>
                    <a:lnTo>
                      <a:pt x="0" y="608062"/>
                    </a:lnTo>
                    <a:lnTo>
                      <a:pt x="0" y="482224"/>
                    </a:lnTo>
                    <a:cubicBezTo>
                      <a:pt x="0" y="466305"/>
                      <a:pt x="14519" y="451049"/>
                      <a:pt x="38621" y="438920"/>
                    </a:cubicBezTo>
                    <a:cubicBezTo>
                      <a:pt x="92141" y="411724"/>
                      <a:pt x="169668" y="377706"/>
                      <a:pt x="173464" y="376569"/>
                    </a:cubicBezTo>
                    <a:cubicBezTo>
                      <a:pt x="173464" y="376474"/>
                      <a:pt x="173464" y="376474"/>
                      <a:pt x="173558" y="376474"/>
                    </a:cubicBezTo>
                    <a:cubicBezTo>
                      <a:pt x="175741" y="375716"/>
                      <a:pt x="178018" y="375337"/>
                      <a:pt x="180486" y="375337"/>
                    </a:cubicBezTo>
                    <a:cubicBezTo>
                      <a:pt x="189595" y="375337"/>
                      <a:pt x="197282" y="381117"/>
                      <a:pt x="200223" y="389172"/>
                    </a:cubicBezTo>
                    <a:cubicBezTo>
                      <a:pt x="214078" y="422432"/>
                      <a:pt x="239414" y="481655"/>
                      <a:pt x="255166" y="510272"/>
                    </a:cubicBezTo>
                    <a:lnTo>
                      <a:pt x="258962" y="430202"/>
                    </a:lnTo>
                    <a:cubicBezTo>
                      <a:pt x="258962" y="430202"/>
                      <a:pt x="235333" y="379980"/>
                      <a:pt x="232676" y="375432"/>
                    </a:cubicBezTo>
                    <a:cubicBezTo>
                      <a:pt x="226603" y="364630"/>
                      <a:pt x="232107" y="355438"/>
                      <a:pt x="243589" y="355438"/>
                    </a:cubicBezTo>
                    <a:close/>
                    <a:moveTo>
                      <a:pt x="276250" y="0"/>
                    </a:moveTo>
                    <a:cubicBezTo>
                      <a:pt x="276725" y="0"/>
                      <a:pt x="277199" y="0"/>
                      <a:pt x="277674" y="0"/>
                    </a:cubicBezTo>
                    <a:cubicBezTo>
                      <a:pt x="277769" y="0"/>
                      <a:pt x="277769" y="0"/>
                      <a:pt x="277863" y="0"/>
                    </a:cubicBezTo>
                    <a:cubicBezTo>
                      <a:pt x="277863" y="0"/>
                      <a:pt x="277863" y="0"/>
                      <a:pt x="277958" y="0"/>
                    </a:cubicBezTo>
                    <a:cubicBezTo>
                      <a:pt x="278433" y="0"/>
                      <a:pt x="278907" y="0"/>
                      <a:pt x="279382" y="0"/>
                    </a:cubicBezTo>
                    <a:cubicBezTo>
                      <a:pt x="385487" y="0"/>
                      <a:pt x="405417" y="75615"/>
                      <a:pt x="402570" y="104895"/>
                    </a:cubicBezTo>
                    <a:cubicBezTo>
                      <a:pt x="400387" y="128395"/>
                      <a:pt x="394693" y="159001"/>
                      <a:pt x="394693" y="159001"/>
                    </a:cubicBezTo>
                    <a:cubicBezTo>
                      <a:pt x="394693" y="159001"/>
                      <a:pt x="405892" y="164118"/>
                      <a:pt x="405892" y="184774"/>
                    </a:cubicBezTo>
                    <a:cubicBezTo>
                      <a:pt x="402001" y="236511"/>
                      <a:pt x="381311" y="214149"/>
                      <a:pt x="377040" y="236890"/>
                    </a:cubicBezTo>
                    <a:cubicBezTo>
                      <a:pt x="370017" y="274603"/>
                      <a:pt x="336610" y="301893"/>
                      <a:pt x="315731" y="311274"/>
                    </a:cubicBezTo>
                    <a:cubicBezTo>
                      <a:pt x="303583" y="316770"/>
                      <a:pt x="291055" y="319518"/>
                      <a:pt x="277958" y="319707"/>
                    </a:cubicBezTo>
                    <a:lnTo>
                      <a:pt x="277958" y="319802"/>
                    </a:lnTo>
                    <a:cubicBezTo>
                      <a:pt x="277863" y="319802"/>
                      <a:pt x="277863" y="319802"/>
                      <a:pt x="277863" y="319802"/>
                    </a:cubicBezTo>
                    <a:cubicBezTo>
                      <a:pt x="277769" y="319802"/>
                      <a:pt x="277769" y="319802"/>
                      <a:pt x="277674" y="319802"/>
                    </a:cubicBezTo>
                    <a:lnTo>
                      <a:pt x="277674" y="319707"/>
                    </a:lnTo>
                    <a:cubicBezTo>
                      <a:pt x="264577" y="319518"/>
                      <a:pt x="252049" y="316770"/>
                      <a:pt x="239901" y="311274"/>
                    </a:cubicBezTo>
                    <a:cubicBezTo>
                      <a:pt x="219022" y="301893"/>
                      <a:pt x="185615" y="274603"/>
                      <a:pt x="178592" y="236890"/>
                    </a:cubicBezTo>
                    <a:cubicBezTo>
                      <a:pt x="174321" y="214149"/>
                      <a:pt x="153631" y="236511"/>
                      <a:pt x="149740" y="184774"/>
                    </a:cubicBezTo>
                    <a:cubicBezTo>
                      <a:pt x="149740" y="164118"/>
                      <a:pt x="161034" y="159001"/>
                      <a:pt x="161034" y="159001"/>
                    </a:cubicBezTo>
                    <a:cubicBezTo>
                      <a:pt x="161034" y="159001"/>
                      <a:pt x="155245" y="128395"/>
                      <a:pt x="153062" y="104895"/>
                    </a:cubicBezTo>
                    <a:cubicBezTo>
                      <a:pt x="150215" y="75615"/>
                      <a:pt x="170145" y="0"/>
                      <a:pt x="2762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3D1EC78-F8FA-49E0-A92C-77B2F3955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9A300DC-3FB3-40AC-ABD1-C4C510506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8988DA6-49F2-4BF8-ABCD-09E31B5BD07F}"/>
              </a:ext>
            </a:extLst>
          </p:cNvPr>
          <p:cNvGrpSpPr/>
          <p:nvPr/>
        </p:nvGrpSpPr>
        <p:grpSpPr>
          <a:xfrm>
            <a:off x="8343850" y="4155455"/>
            <a:ext cx="2460764" cy="359638"/>
            <a:chOff x="8343850" y="4155455"/>
            <a:chExt cx="2460764" cy="35963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0E4D62A-BA46-4465-AB08-2D42A73E31E1}"/>
                </a:ext>
              </a:extLst>
            </p:cNvPr>
            <p:cNvGrpSpPr/>
            <p:nvPr/>
          </p:nvGrpSpPr>
          <p:grpSpPr>
            <a:xfrm>
              <a:off x="8343850" y="4155455"/>
              <a:ext cx="343745" cy="343745"/>
              <a:chOff x="10374506" y="4148043"/>
              <a:chExt cx="443748" cy="44374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BBF1F84-DAE1-43C5-A4E1-26467BAB8427}"/>
                  </a:ext>
                </a:extLst>
              </p:cNvPr>
              <p:cNvSpPr/>
              <p:nvPr/>
            </p:nvSpPr>
            <p:spPr>
              <a:xfrm>
                <a:off x="10374506" y="4148043"/>
                <a:ext cx="443748" cy="443748"/>
              </a:xfrm>
              <a:prstGeom prst="ellipse">
                <a:avLst/>
              </a:prstGeom>
              <a:solidFill>
                <a:srgbClr val="EEAA76"/>
              </a:solidFill>
              <a:ln>
                <a:solidFill>
                  <a:srgbClr val="F3A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wall-clock_65965">
                <a:extLst>
                  <a:ext uri="{FF2B5EF4-FFF2-40B4-BE49-F238E27FC236}">
                    <a16:creationId xmlns:a16="http://schemas.microsoft.com/office/drawing/2014/main" id="{B4010011-5ED7-442C-B912-12884D533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43959" y="4217708"/>
                <a:ext cx="304842" cy="304418"/>
              </a:xfrm>
              <a:custGeom>
                <a:gdLst>
                  <a:gd fmla="*/ 304746 w 609473" name="connsiteX0"/>
                  <a:gd fmla="*/ 148514 h 608627" name="connsiteY0"/>
                  <a:gd fmla="*/ 288944 w 609473" name="connsiteX1"/>
                  <a:gd fmla="*/ 164293 h 608627" name="connsiteY1"/>
                  <a:gd fmla="*/ 288944 w 609473" name="connsiteX2"/>
                  <a:gd fmla="*/ 268065 h 608627" name="connsiteY2"/>
                  <a:gd fmla="*/ 265294 w 609473" name="connsiteX3"/>
                  <a:gd fmla="*/ 304251 h 608627" name="connsiteY3"/>
                  <a:gd fmla="*/ 304746 w 609473" name="connsiteX4"/>
                  <a:gd fmla="*/ 343751 h 608627" name="connsiteY4"/>
                  <a:gd fmla="*/ 340986 w 609473" name="connsiteX5"/>
                  <a:gd fmla="*/ 320030 h 608627" name="connsiteY5"/>
                  <a:gd fmla="*/ 476568 w 609473" name="connsiteX6"/>
                  <a:gd fmla="*/ 320030 h 608627" name="connsiteY6"/>
                  <a:gd fmla="*/ 492370 w 609473" name="connsiteX7"/>
                  <a:gd fmla="*/ 304251 h 608627" name="connsiteY7"/>
                  <a:gd fmla="*/ 476568 w 609473" name="connsiteX8"/>
                  <a:gd fmla="*/ 288472 h 608627" name="connsiteY8"/>
                  <a:gd fmla="*/ 340986 w 609473" name="connsiteX9"/>
                  <a:gd fmla="*/ 288472 h 608627" name="connsiteY9"/>
                  <a:gd fmla="*/ 320548 w 609473" name="connsiteX10"/>
                  <a:gd fmla="*/ 268065 h 608627" name="connsiteY10"/>
                  <a:gd fmla="*/ 320548 w 609473" name="connsiteX11"/>
                  <a:gd fmla="*/ 164293 h 608627" name="connsiteY11"/>
                  <a:gd fmla="*/ 304746 w 609473" name="connsiteX12"/>
                  <a:gd fmla="*/ 148514 h 608627" name="connsiteY12"/>
                  <a:gd fmla="*/ 304746 w 609473" name="connsiteX13"/>
                  <a:gd fmla="*/ 65202 h 608627" name="connsiteY13"/>
                  <a:gd fmla="*/ 474092 w 609473" name="connsiteX14"/>
                  <a:gd fmla="*/ 135207 h 608627" name="connsiteY14"/>
                  <a:gd fmla="*/ 544201 w 609473" name="connsiteX15"/>
                  <a:gd fmla="*/ 304251 h 608627" name="connsiteY15"/>
                  <a:gd fmla="*/ 474092 w 609473" name="connsiteX16"/>
                  <a:gd fmla="*/ 473348 h 608627" name="connsiteY16"/>
                  <a:gd fmla="*/ 304746 w 609473" name="connsiteX17"/>
                  <a:gd fmla="*/ 543353 h 608627" name="connsiteY17"/>
                  <a:gd fmla="*/ 135453 w 609473" name="connsiteX18"/>
                  <a:gd fmla="*/ 473348 h 608627" name="connsiteY18"/>
                  <a:gd fmla="*/ 65344 w 609473" name="connsiteX19"/>
                  <a:gd fmla="*/ 304251 h 608627" name="connsiteY19"/>
                  <a:gd fmla="*/ 135453 w 609473" name="connsiteX20"/>
                  <a:gd fmla="*/ 135207 h 608627" name="connsiteY20"/>
                  <a:gd fmla="*/ 304746 w 609473" name="connsiteX21"/>
                  <a:gd fmla="*/ 65202 h 608627" name="connsiteY21"/>
                  <a:gd fmla="*/ 304710 w 609473" name="connsiteX22"/>
                  <a:gd fmla="*/ 44131 h 608627" name="connsiteY22"/>
                  <a:gd fmla="*/ 203316 w 609473" name="connsiteX23"/>
                  <a:gd fmla="*/ 64592 h 608627" name="connsiteY23"/>
                  <a:gd fmla="*/ 120515 w 609473" name="connsiteX24"/>
                  <a:gd fmla="*/ 120347 h 608627" name="connsiteY24"/>
                  <a:gd fmla="*/ 64682 w 609473" name="connsiteX25"/>
                  <a:gd fmla="*/ 203034 h 608627" name="connsiteY25"/>
                  <a:gd fmla="*/ 44192 w 609473" name="connsiteX26"/>
                  <a:gd fmla="*/ 304287 h 608627" name="connsiteY26"/>
                  <a:gd fmla="*/ 64682 w 609473" name="connsiteX27"/>
                  <a:gd fmla="*/ 405594 h 608627" name="connsiteY27"/>
                  <a:gd fmla="*/ 120515 w 609473" name="connsiteX28"/>
                  <a:gd fmla="*/ 488280 h 608627" name="connsiteY28"/>
                  <a:gd fmla="*/ 203316 w 609473" name="connsiteX29"/>
                  <a:gd fmla="*/ 544035 h 608627" name="connsiteY29"/>
                  <a:gd fmla="*/ 304710 w 609473" name="connsiteX30"/>
                  <a:gd fmla="*/ 564496 h 608627" name="connsiteY30"/>
                  <a:gd fmla="*/ 406157 w 609473" name="connsiteX31"/>
                  <a:gd fmla="*/ 544035 h 608627" name="connsiteY31"/>
                  <a:gd fmla="*/ 488958 w 609473" name="connsiteX32"/>
                  <a:gd fmla="*/ 488280 h 608627" name="connsiteY32"/>
                  <a:gd fmla="*/ 544791 w 609473" name="connsiteX33"/>
                  <a:gd fmla="*/ 405594 h 608627" name="connsiteY33"/>
                  <a:gd fmla="*/ 565281 w 609473" name="connsiteX34"/>
                  <a:gd fmla="*/ 304287 h 608627" name="connsiteY34"/>
                  <a:gd fmla="*/ 544791 w 609473" name="connsiteX35"/>
                  <a:gd fmla="*/ 203034 h 608627" name="connsiteY35"/>
                  <a:gd fmla="*/ 488958 w 609473" name="connsiteX36"/>
                  <a:gd fmla="*/ 120347 h 608627" name="connsiteY36"/>
                  <a:gd fmla="*/ 406157 w 609473" name="connsiteX37"/>
                  <a:gd fmla="*/ 64592 h 608627" name="connsiteY37"/>
                  <a:gd fmla="*/ 304710 w 609473" name="connsiteX38"/>
                  <a:gd fmla="*/ 44131 h 608627" name="connsiteY38"/>
                  <a:gd fmla="*/ 304710 w 609473" name="connsiteX39"/>
                  <a:gd fmla="*/ 0 h 608627" name="connsiteY39"/>
                  <a:gd fmla="*/ 609473 w 609473" name="connsiteX40"/>
                  <a:gd fmla="*/ 304287 h 608627" name="connsiteY40"/>
                  <a:gd fmla="*/ 304710 w 609473" name="connsiteX41"/>
                  <a:gd fmla="*/ 608627 h 608627" name="connsiteY41"/>
                  <a:gd fmla="*/ 0 w 609473" name="connsiteX42"/>
                  <a:gd fmla="*/ 304287 h 608627" name="connsiteY42"/>
                  <a:gd fmla="*/ 304710 w 609473" name="connsiteX43"/>
                  <a:gd fmla="*/ 0 h 608627" name="connsiteY4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b="b" l="l" r="r" t="t"/>
                <a:pathLst>
                  <a:path h="608627" w="609473">
                    <a:moveTo>
                      <a:pt x="304746" y="148514"/>
                    </a:moveTo>
                    <a:cubicBezTo>
                      <a:pt x="296055" y="148514"/>
                      <a:pt x="288944" y="155615"/>
                      <a:pt x="288944" y="164293"/>
                    </a:cubicBezTo>
                    <a:lnTo>
                      <a:pt x="288944" y="268065"/>
                    </a:lnTo>
                    <a:cubicBezTo>
                      <a:pt x="274986" y="274166"/>
                      <a:pt x="265294" y="288052"/>
                      <a:pt x="265294" y="304251"/>
                    </a:cubicBezTo>
                    <a:cubicBezTo>
                      <a:pt x="265294" y="326079"/>
                      <a:pt x="282939" y="343751"/>
                      <a:pt x="304746" y="343751"/>
                    </a:cubicBezTo>
                    <a:cubicBezTo>
                      <a:pt x="320970" y="343751"/>
                      <a:pt x="334876" y="334021"/>
                      <a:pt x="340986" y="320030"/>
                    </a:cubicBezTo>
                    <a:lnTo>
                      <a:pt x="476568" y="320030"/>
                    </a:lnTo>
                    <a:cubicBezTo>
                      <a:pt x="485259" y="320030"/>
                      <a:pt x="492370" y="312982"/>
                      <a:pt x="492370" y="304251"/>
                    </a:cubicBezTo>
                    <a:cubicBezTo>
                      <a:pt x="492370" y="295573"/>
                      <a:pt x="485259" y="288472"/>
                      <a:pt x="476568" y="288472"/>
                    </a:cubicBezTo>
                    <a:lnTo>
                      <a:pt x="340986" y="288472"/>
                    </a:lnTo>
                    <a:cubicBezTo>
                      <a:pt x="336983" y="279373"/>
                      <a:pt x="329714" y="272062"/>
                      <a:pt x="320548" y="268065"/>
                    </a:cubicBezTo>
                    <a:lnTo>
                      <a:pt x="320548" y="164293"/>
                    </a:lnTo>
                    <a:cubicBezTo>
                      <a:pt x="320548" y="155615"/>
                      <a:pt x="313490" y="148514"/>
                      <a:pt x="304746" y="148514"/>
                    </a:cubicBezTo>
                    <a:close/>
                    <a:moveTo>
                      <a:pt x="304746" y="65202"/>
                    </a:moveTo>
                    <a:cubicBezTo>
                      <a:pt x="368745" y="65202"/>
                      <a:pt x="428846" y="90027"/>
                      <a:pt x="474092" y="135207"/>
                    </a:cubicBezTo>
                    <a:cubicBezTo>
                      <a:pt x="519234" y="180335"/>
                      <a:pt x="544201" y="240400"/>
                      <a:pt x="544201" y="304251"/>
                    </a:cubicBezTo>
                    <a:cubicBezTo>
                      <a:pt x="544201" y="368156"/>
                      <a:pt x="519339" y="428168"/>
                      <a:pt x="474092" y="473348"/>
                    </a:cubicBezTo>
                    <a:cubicBezTo>
                      <a:pt x="428846" y="518423"/>
                      <a:pt x="368745" y="543353"/>
                      <a:pt x="304746" y="543353"/>
                    </a:cubicBezTo>
                    <a:cubicBezTo>
                      <a:pt x="240800" y="543353"/>
                      <a:pt x="180647" y="518423"/>
                      <a:pt x="135453" y="473348"/>
                    </a:cubicBezTo>
                    <a:cubicBezTo>
                      <a:pt x="90259" y="428168"/>
                      <a:pt x="65344" y="368156"/>
                      <a:pt x="65344" y="304251"/>
                    </a:cubicBezTo>
                    <a:cubicBezTo>
                      <a:pt x="65344" y="240400"/>
                      <a:pt x="90206" y="180335"/>
                      <a:pt x="135453" y="135207"/>
                    </a:cubicBezTo>
                    <a:cubicBezTo>
                      <a:pt x="180647" y="90080"/>
                      <a:pt x="240800" y="65202"/>
                      <a:pt x="304746" y="65202"/>
                    </a:cubicBezTo>
                    <a:close/>
                    <a:moveTo>
                      <a:pt x="304710" y="44131"/>
                    </a:moveTo>
                    <a:cubicBezTo>
                      <a:pt x="269525" y="44131"/>
                      <a:pt x="235393" y="51074"/>
                      <a:pt x="203316" y="64592"/>
                    </a:cubicBezTo>
                    <a:cubicBezTo>
                      <a:pt x="172344" y="77689"/>
                      <a:pt x="144481" y="96415"/>
                      <a:pt x="120515" y="120347"/>
                    </a:cubicBezTo>
                    <a:cubicBezTo>
                      <a:pt x="96549" y="144280"/>
                      <a:pt x="77797" y="172053"/>
                      <a:pt x="64682" y="203034"/>
                    </a:cubicBezTo>
                    <a:cubicBezTo>
                      <a:pt x="51040" y="235172"/>
                      <a:pt x="44192" y="269151"/>
                      <a:pt x="44192" y="304287"/>
                    </a:cubicBezTo>
                    <a:cubicBezTo>
                      <a:pt x="44192" y="339424"/>
                      <a:pt x="51145" y="373508"/>
                      <a:pt x="64682" y="405594"/>
                    </a:cubicBezTo>
                    <a:cubicBezTo>
                      <a:pt x="77797" y="436575"/>
                      <a:pt x="96549" y="464347"/>
                      <a:pt x="120515" y="488280"/>
                    </a:cubicBezTo>
                    <a:cubicBezTo>
                      <a:pt x="144481" y="512160"/>
                      <a:pt x="172292" y="530885"/>
                      <a:pt x="203316" y="544035"/>
                    </a:cubicBezTo>
                    <a:cubicBezTo>
                      <a:pt x="235499" y="557606"/>
                      <a:pt x="269525" y="564496"/>
                      <a:pt x="304710" y="564496"/>
                    </a:cubicBezTo>
                    <a:cubicBezTo>
                      <a:pt x="339895" y="564496"/>
                      <a:pt x="374027" y="557553"/>
                      <a:pt x="406157" y="544035"/>
                    </a:cubicBezTo>
                    <a:cubicBezTo>
                      <a:pt x="437181" y="530885"/>
                      <a:pt x="464992" y="512160"/>
                      <a:pt x="488958" y="488280"/>
                    </a:cubicBezTo>
                    <a:cubicBezTo>
                      <a:pt x="512872" y="464347"/>
                      <a:pt x="531623" y="436575"/>
                      <a:pt x="544791" y="405594"/>
                    </a:cubicBezTo>
                    <a:cubicBezTo>
                      <a:pt x="558381" y="373455"/>
                      <a:pt x="565281" y="339424"/>
                      <a:pt x="565281" y="304287"/>
                    </a:cubicBezTo>
                    <a:cubicBezTo>
                      <a:pt x="565281" y="269151"/>
                      <a:pt x="558328" y="235067"/>
                      <a:pt x="544791" y="203034"/>
                    </a:cubicBezTo>
                    <a:cubicBezTo>
                      <a:pt x="531623" y="172053"/>
                      <a:pt x="512872" y="144280"/>
                      <a:pt x="488958" y="120347"/>
                    </a:cubicBezTo>
                    <a:cubicBezTo>
                      <a:pt x="464992" y="96415"/>
                      <a:pt x="437181" y="77689"/>
                      <a:pt x="406157" y="64592"/>
                    </a:cubicBezTo>
                    <a:cubicBezTo>
                      <a:pt x="373974" y="50969"/>
                      <a:pt x="339895" y="44131"/>
                      <a:pt x="304710" y="44131"/>
                    </a:cubicBezTo>
                    <a:close/>
                    <a:moveTo>
                      <a:pt x="304710" y="0"/>
                    </a:moveTo>
                    <a:cubicBezTo>
                      <a:pt x="472999" y="0"/>
                      <a:pt x="609473" y="136285"/>
                      <a:pt x="609473" y="304287"/>
                    </a:cubicBezTo>
                    <a:cubicBezTo>
                      <a:pt x="609473" y="472342"/>
                      <a:pt x="472999" y="608627"/>
                      <a:pt x="304710" y="608627"/>
                    </a:cubicBezTo>
                    <a:cubicBezTo>
                      <a:pt x="136474" y="608627"/>
                      <a:pt x="0" y="472342"/>
                      <a:pt x="0" y="304287"/>
                    </a:cubicBezTo>
                    <a:cubicBezTo>
                      <a:pt x="0" y="136180"/>
                      <a:pt x="136474" y="0"/>
                      <a:pt x="3047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D85DFE-539D-4513-A90D-48DB1514E5D0}"/>
                </a:ext>
              </a:extLst>
            </p:cNvPr>
            <p:cNvSpPr/>
            <p:nvPr/>
          </p:nvSpPr>
          <p:spPr>
            <a:xfrm>
              <a:off x="8672284" y="4179813"/>
              <a:ext cx="21323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微软雅黑"/>
                </a:rPr>
                <a:t>汇报时间：XX年XX月</a:t>
              </a: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F8CB1CBB-6C40-49E8-B7BE-0E05FC7C11E1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51D7D7E-E2C1-4CCE-8253-B3A64580FA10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3E2E993-C21B-4C61-8DE3-282846326202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E2BB87A-078A-4813-8ECB-BC893682DA00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52564003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68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72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73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78" spd="-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83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88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2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93" spd="-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98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43"/>
      <p:bldP grpId="0" spid="45"/>
      <p:bldP grpId="0" spid="46"/>
      <p:bldP grpId="0" spid="47"/>
      <p:bldP grpId="0" spid="49"/>
      <p:bldP grpId="0" spid="56"/>
      <p:bldP grpId="0" spid="50"/>
      <p:bldP grpId="0" spid="51"/>
      <p:bldP grpId="0" spid="23"/>
      <p:bldP grpId="0" spid="52"/>
      <p:bldP grpId="1" spid="52"/>
      <p:bldP grpId="0" spid="57"/>
      <p:bldP grpId="1" spid="57"/>
      <p:bldP grpId="0" spid="59"/>
      <p:bldP grpId="1" spid="59"/>
      <p:bldP grpId="0" spid="60"/>
      <p:bldP grpId="1" spid="6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" name="矩形 95"/>
          <p:cNvSpPr/>
          <p:nvPr/>
        </p:nvSpPr>
        <p:spPr>
          <a:xfrm>
            <a:off x="4380517" y="3690466"/>
            <a:ext cx="6168327" cy="4267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2F9FBB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Completion of major work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5968496" y="1227554"/>
            <a:ext cx="1861531" cy="1838859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r">
              <a:defRPr sz="8600">
                <a:ln w="28575">
                  <a:solidFill>
                    <a:schemeClr val="bg1"/>
                  </a:solidFill>
                </a:ln>
                <a:solidFill>
                  <a:srgbClr val="F1907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</a:defRPr>
            </a:lvl1pPr>
          </a:lstStyle>
          <a:p>
            <a:r>
              <a:rPr altLang="zh-CN" lang="en-US" sz="11466">
                <a:solidFill>
                  <a:srgbClr val="F68735"/>
                </a:solidFill>
              </a:rPr>
              <a:t>02</a:t>
            </a:r>
          </a:p>
        </p:txBody>
      </p:sp>
      <p:sp>
        <p:nvSpPr>
          <p:cNvPr id="98" name="矩形 97"/>
          <p:cNvSpPr/>
          <p:nvPr/>
        </p:nvSpPr>
        <p:spPr>
          <a:xfrm>
            <a:off x="4380516" y="1847762"/>
            <a:ext cx="2012820" cy="110749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r>
              <a:rPr altLang="zh-CN" lang="en-US" sz="6667">
                <a:solidFill>
                  <a:srgbClr val="2F9FBB"/>
                </a:solidFill>
                <a:latin charset="0" panose="020b0806030902050204" pitchFamily="34" typeface="Impact"/>
                <a:ea charset="-128" panose="02010609010101010101" pitchFamily="1" typeface="DFGothic-EB"/>
              </a:rPr>
              <a:t>PART 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3896914" y="2587197"/>
            <a:ext cx="7201615" cy="1257302"/>
          </a:xfrm>
          <a:prstGeom prst="rect">
            <a:avLst/>
          </a:prstGeom>
        </p:spPr>
        <p:txBody>
          <a:bodyPr anchor="ctr" anchorCtr="1" bIns="34291" lIns="68580" rIns="68580" tIns="34291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b="1" lang="zh-CN" sz="6000">
                <a:solidFill>
                  <a:srgbClr val="2F9FBB"/>
                </a:solidFill>
              </a:rPr>
              <a:t>主要工作完成情况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380516" y="4135361"/>
            <a:ext cx="6450538" cy="614567"/>
            <a:chOff x="4823747" y="3766252"/>
            <a:chExt cx="5611422" cy="461665"/>
          </a:xfrm>
        </p:grpSpPr>
        <p:sp>
          <p:nvSpPr>
            <p:cNvPr id="100" name="矩形 99"/>
            <p:cNvSpPr/>
            <p:nvPr/>
          </p:nvSpPr>
          <p:spPr>
            <a:xfrm>
              <a:off x="4921788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简洁大气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30676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6205156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6259653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框架完整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568542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4302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7597522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修改方便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906411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888089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8837346" y="3766252"/>
              <a:ext cx="1597822" cy="34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关键实用</a:t>
              </a: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4E322AB4-AA47-4E2D-83F0-5EA2A0F6618C}"/>
              </a:ext>
            </a:extLst>
          </p:cNvPr>
          <p:cNvSpPr/>
          <p:nvPr/>
        </p:nvSpPr>
        <p:spPr bwMode="auto">
          <a:xfrm>
            <a:off x="112292" y="2842358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F615B23-FD1C-4236-9B95-907EC71F24E7}"/>
              </a:ext>
            </a:extLst>
          </p:cNvPr>
          <p:cNvSpPr/>
          <p:nvPr/>
        </p:nvSpPr>
        <p:spPr bwMode="auto">
          <a:xfrm>
            <a:off x="157912" y="5878320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3A084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F38B6B8-DC63-4115-9EF3-44D3C51F25A6}"/>
              </a:ext>
            </a:extLst>
          </p:cNvPr>
          <p:cNvSpPr/>
          <p:nvPr/>
        </p:nvSpPr>
        <p:spPr bwMode="auto">
          <a:xfrm>
            <a:off x="1643320" y="4389242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3" name="Freeform 3301">
            <a:extLst>
              <a:ext uri="{FF2B5EF4-FFF2-40B4-BE49-F238E27FC236}">
                <a16:creationId xmlns:a16="http://schemas.microsoft.com/office/drawing/2014/main" id="{2EDA0412-2D4B-4351-838A-03DF07421ED7}"/>
              </a:ext>
            </a:extLst>
          </p:cNvPr>
          <p:cNvSpPr/>
          <p:nvPr/>
        </p:nvSpPr>
        <p:spPr bwMode="auto">
          <a:xfrm>
            <a:off x="2068281" y="3362894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103293-9DFA-40EF-8DF5-572E196C9954}"/>
              </a:ext>
            </a:extLst>
          </p:cNvPr>
          <p:cNvGrpSpPr/>
          <p:nvPr/>
        </p:nvGrpSpPr>
        <p:grpSpPr>
          <a:xfrm>
            <a:off x="-964341" y="3764159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5" name="Freeform 3297">
              <a:extLst>
                <a:ext uri="{FF2B5EF4-FFF2-40B4-BE49-F238E27FC236}">
                  <a16:creationId xmlns:a16="http://schemas.microsoft.com/office/drawing/2014/main" id="{9F24EE19-626E-4CDB-9ED9-1D35F4993341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3297">
              <a:extLst>
                <a:ext uri="{FF2B5EF4-FFF2-40B4-BE49-F238E27FC236}">
                  <a16:creationId xmlns:a16="http://schemas.microsoft.com/office/drawing/2014/main" id="{E7FA491C-572B-4DA8-86BD-7A2D8DF795A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7" name="Freeform 3301">
            <a:extLst>
              <a:ext uri="{FF2B5EF4-FFF2-40B4-BE49-F238E27FC236}">
                <a16:creationId xmlns:a16="http://schemas.microsoft.com/office/drawing/2014/main" id="{233FA04A-6616-46D2-A60D-7E363091F0CE}"/>
              </a:ext>
            </a:extLst>
          </p:cNvPr>
          <p:cNvSpPr/>
          <p:nvPr/>
        </p:nvSpPr>
        <p:spPr bwMode="auto">
          <a:xfrm>
            <a:off x="2093775" y="6243213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86166C35-1261-4C22-9F85-A66E4322BDD3}"/>
              </a:ext>
            </a:extLst>
          </p:cNvPr>
          <p:cNvSpPr/>
          <p:nvPr/>
        </p:nvSpPr>
        <p:spPr bwMode="auto">
          <a:xfrm>
            <a:off x="10164718" y="-449220"/>
            <a:ext cx="1449900" cy="145079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1B23B-1AD4-4A16-9D54-207FE5FC0548}"/>
              </a:ext>
            </a:extLst>
          </p:cNvPr>
          <p:cNvSpPr/>
          <p:nvPr/>
        </p:nvSpPr>
        <p:spPr bwMode="auto">
          <a:xfrm>
            <a:off x="11185711" y="-622779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1A0F339-62FB-4B87-A363-8E727FA99CE1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39A69BB0-1D4F-4FA7-B164-CA0F3FDF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9455051-F71D-4AFB-88CE-640E617E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8C839F9-6BC3-47CE-B244-63899A703384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755396-15AE-4003-B12A-3DA69D016DC3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06D16E0-49AF-409D-955A-FC1A267FC97D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8D7B2E9-5D81-4F01-9276-F6F67326F286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183995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77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82" spd="-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87" spd="-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92" spd="-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97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102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107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97"/>
      <p:bldP grpId="0" spid="98"/>
      <p:bldP grpId="0" spid="95"/>
      <p:bldP grpId="0" spid="38"/>
      <p:bldP grpId="0" spid="39"/>
      <p:bldP grpId="0" spid="42"/>
      <p:bldP grpId="0" spid="43"/>
      <p:bldP grpId="0" spid="47"/>
      <p:bldP grpId="0" spid="48"/>
      <p:bldP grpId="0" spid="49"/>
      <p:bldP grpId="0" spid="51"/>
      <p:bldP grpId="1" spid="51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招聘工作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Recruitment work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5D43895-E4AF-49BB-88BE-285D90E407B0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9A570C0-D0DD-40FB-BC6D-A6FA689D1D1B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7C6460-BAA6-4CD0-B4C0-53EAB3DEBA46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ED5C91-4A99-43C0-A0EF-4C0C5714EDC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318A47-FA95-4901-AC84-86225661C95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4" name="3136" title="iSlide™ 版权声明  COPYRIGHT NOTICE">
            <a:extLst>
              <a:ext uri="{FF2B5EF4-FFF2-40B4-BE49-F238E27FC236}">
                <a16:creationId xmlns:a16="http://schemas.microsoft.com/office/drawing/2014/main" id="{B65164C0-F553-453E-9BF0-593B7561915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33015" y="1440091"/>
            <a:ext cx="9936424" cy="4596687"/>
            <a:chOff x="1008568" y="1404562"/>
            <a:chExt cx="9818071" cy="4541936"/>
          </a:xfrm>
        </p:grpSpPr>
        <p:sp>
          <p:nvSpPr>
            <p:cNvPr id="35" name="ïṡḷíde">
              <a:extLst>
                <a:ext uri="{FF2B5EF4-FFF2-40B4-BE49-F238E27FC236}">
                  <a16:creationId xmlns:a16="http://schemas.microsoft.com/office/drawing/2014/main" id="{C5C70C5E-364C-4C8A-92E2-908CCCAC971C}"/>
                </a:ext>
              </a:extLst>
            </p:cNvPr>
            <p:cNvSpPr/>
            <p:nvPr/>
          </p:nvSpPr>
          <p:spPr>
            <a:xfrm>
              <a:off x="1008568" y="2644850"/>
              <a:ext cx="3301648" cy="3301648"/>
            </a:xfrm>
            <a:prstGeom prst="ellipse">
              <a:avLst/>
            </a:prstGeom>
            <a:solidFill>
              <a:srgbClr val="5CBFD6"/>
            </a:solidFill>
            <a:ln w="25400">
              <a:solidFill>
                <a:schemeClr val="bg1"/>
              </a:solidFill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4">
                <a:hueOff val="1150022"/>
                <a:satOff val="0"/>
                <a:lumOff val="-17647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šḷîḋê">
              <a:extLst>
                <a:ext uri="{FF2B5EF4-FFF2-40B4-BE49-F238E27FC236}">
                  <a16:creationId xmlns:a16="http://schemas.microsoft.com/office/drawing/2014/main" id="{3C2E9059-9573-4133-984A-D4E406322FA2}"/>
                </a:ext>
              </a:extLst>
            </p:cNvPr>
            <p:cNvSpPr/>
            <p:nvPr/>
          </p:nvSpPr>
          <p:spPr>
            <a:xfrm>
              <a:off x="5784749" y="1908811"/>
              <a:ext cx="5041890" cy="429675"/>
            </a:xfrm>
            <a:prstGeom prst="roundRect">
              <a:avLst/>
            </a:prstGeom>
            <a:solidFill>
              <a:schemeClr val="accent3"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按需招聘、校园招聘</a:t>
              </a:r>
            </a:p>
          </p:txBody>
        </p:sp>
        <p:sp>
          <p:nvSpPr>
            <p:cNvPr id="37" name="isḷiḍe">
              <a:extLst>
                <a:ext uri="{FF2B5EF4-FFF2-40B4-BE49-F238E27FC236}">
                  <a16:creationId xmlns:a16="http://schemas.microsoft.com/office/drawing/2014/main" id="{5F2E71B0-FCDF-45A6-B45F-6A8C663514B6}"/>
                </a:ext>
              </a:extLst>
            </p:cNvPr>
            <p:cNvSpPr/>
            <p:nvPr/>
          </p:nvSpPr>
          <p:spPr>
            <a:xfrm>
              <a:off x="1668897" y="3305179"/>
              <a:ext cx="1980988" cy="1980988"/>
            </a:xfrm>
            <a:prstGeom prst="ellipse">
              <a:avLst/>
            </a:prstGeom>
            <a:solidFill>
              <a:srgbClr val="EEAA76"/>
            </a:solidFill>
            <a:ln w="25400">
              <a:solidFill>
                <a:schemeClr val="bg1"/>
              </a:solidFill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4">
                <a:hueOff val="575011"/>
                <a:satOff val="0"/>
                <a:lumOff val="-8824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ṣḷïḋê">
              <a:extLst>
                <a:ext uri="{FF2B5EF4-FFF2-40B4-BE49-F238E27FC236}">
                  <a16:creationId xmlns:a16="http://schemas.microsoft.com/office/drawing/2014/main" id="{4C177E1C-00A3-43F3-B05C-37ABC2FAC965}"/>
                </a:ext>
              </a:extLst>
            </p:cNvPr>
            <p:cNvSpPr/>
            <p:nvPr/>
          </p:nvSpPr>
          <p:spPr>
            <a:xfrm>
              <a:off x="2329227" y="3965510"/>
              <a:ext cx="660329" cy="660329"/>
            </a:xfrm>
            <a:prstGeom prst="ellipse">
              <a:avLst/>
            </a:prstGeom>
            <a:solidFill>
              <a:schemeClr val="accent3"/>
            </a:solidFill>
            <a:ln w="25400">
              <a:solidFill>
                <a:schemeClr val="bg1"/>
              </a:solidFill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0" name="ïṣľíḋè">
              <a:extLst>
                <a:ext uri="{FF2B5EF4-FFF2-40B4-BE49-F238E27FC236}">
                  <a16:creationId xmlns:a16="http://schemas.microsoft.com/office/drawing/2014/main" id="{011FAB7E-DE03-4748-932A-20504D0A74A4}"/>
                </a:ext>
              </a:extLst>
            </p:cNvPr>
            <p:cNvGrpSpPr/>
            <p:nvPr/>
          </p:nvGrpSpPr>
          <p:grpSpPr>
            <a:xfrm>
              <a:off x="2676003" y="1404562"/>
              <a:ext cx="2220926" cy="1975134"/>
              <a:chOff x="3229731" y="2127294"/>
              <a:chExt cx="1848605" cy="1975134"/>
            </a:xfrm>
          </p:grpSpPr>
          <p:sp>
            <p:nvSpPr>
              <p:cNvPr id="71" name="îṡḷïḑe">
                <a:extLst>
                  <a:ext uri="{FF2B5EF4-FFF2-40B4-BE49-F238E27FC236}">
                    <a16:creationId xmlns:a16="http://schemas.microsoft.com/office/drawing/2014/main" id="{72DE6ACB-C62F-4E6E-A5AA-58630368D204}"/>
                  </a:ext>
                </a:extLst>
              </p:cNvPr>
              <p:cNvSpPr/>
              <p:nvPr/>
            </p:nvSpPr>
            <p:spPr>
              <a:xfrm>
                <a:off x="4719221" y="2127294"/>
                <a:ext cx="359115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ïśḻïďe">
                <a:extLst>
                  <a:ext uri="{FF2B5EF4-FFF2-40B4-BE49-F238E27FC236}">
                    <a16:creationId xmlns:a16="http://schemas.microsoft.com/office/drawing/2014/main" id="{C610FACE-FA15-4B9F-9DEC-D19003BA4E38}"/>
                  </a:ext>
                </a:extLst>
              </p:cNvPr>
              <p:cNvSpPr/>
              <p:nvPr/>
            </p:nvSpPr>
            <p:spPr>
              <a:xfrm rot="5400000">
                <a:off x="2986910" y="2370117"/>
                <a:ext cx="1975132" cy="148949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len="lg" type="none" w="lg"/>
                <a:tailEnd type="oval"/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1" name="ï$ḻiďe">
              <a:extLst>
                <a:ext uri="{FF2B5EF4-FFF2-40B4-BE49-F238E27FC236}">
                  <a16:creationId xmlns:a16="http://schemas.microsoft.com/office/drawing/2014/main" id="{52483F2B-972A-44F2-B943-D10912EA7655}"/>
                </a:ext>
              </a:extLst>
            </p:cNvPr>
            <p:cNvGrpSpPr/>
            <p:nvPr/>
          </p:nvGrpSpPr>
          <p:grpSpPr>
            <a:xfrm>
              <a:off x="4896925" y="4409134"/>
              <a:ext cx="710789" cy="745413"/>
              <a:chOff x="4776361" y="3534313"/>
              <a:chExt cx="789012" cy="827446"/>
            </a:xfrm>
          </p:grpSpPr>
          <p:sp>
            <p:nvSpPr>
              <p:cNvPr id="65" name="ïṡľïḑê">
                <a:extLst>
                  <a:ext uri="{FF2B5EF4-FFF2-40B4-BE49-F238E27FC236}">
                    <a16:creationId xmlns:a16="http://schemas.microsoft.com/office/drawing/2014/main" id="{010F7DAD-EAB6-4E58-8428-959E42C17849}"/>
                  </a:ext>
                </a:extLst>
              </p:cNvPr>
              <p:cNvSpPr/>
              <p:nvPr/>
            </p:nvSpPr>
            <p:spPr>
              <a:xfrm>
                <a:off x="4776361" y="3534313"/>
                <a:ext cx="789012" cy="8274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2F9F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6" name="îśḷiḑè">
                <a:extLst>
                  <a:ext uri="{FF2B5EF4-FFF2-40B4-BE49-F238E27FC236}">
                    <a16:creationId xmlns:a16="http://schemas.microsoft.com/office/drawing/2014/main" id="{C4674BEE-1EB1-44D4-9EAE-AD68BE8B5C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999997" y="3759227"/>
                <a:ext cx="397437" cy="387206"/>
                <a:chOff x="3532018" y="-211904"/>
                <a:chExt cx="801688" cy="781051"/>
              </a:xfrm>
              <a:solidFill>
                <a:schemeClr val="accent1"/>
              </a:solidFill>
            </p:grpSpPr>
            <p:sp>
              <p:nvSpPr>
                <p:cNvPr id="67" name="îŝļîḋe">
                  <a:extLst>
                    <a:ext uri="{FF2B5EF4-FFF2-40B4-BE49-F238E27FC236}">
                      <a16:creationId xmlns:a16="http://schemas.microsoft.com/office/drawing/2014/main" id="{B95AFB1A-8FE3-434C-BB94-364AD2DD0E21}"/>
                    </a:ext>
                  </a:extLst>
                </p:cNvPr>
                <p:cNvSpPr/>
                <p:nvPr/>
              </p:nvSpPr>
              <p:spPr bwMode="auto">
                <a:xfrm>
                  <a:off x="3532018" y="-149991"/>
                  <a:ext cx="719138" cy="719138"/>
                </a:xfrm>
                <a:custGeom>
                  <a:gdLst>
                    <a:gd fmla="*/ 94 w 189" name="T0"/>
                    <a:gd fmla="*/ 95 h 189" name="T1"/>
                    <a:gd fmla="*/ 189 w 189" name="T2"/>
                    <a:gd fmla="*/ 95 h 189" name="T3"/>
                    <a:gd fmla="*/ 94 w 189" name="T4"/>
                    <a:gd fmla="*/ 189 h 189" name="T5"/>
                    <a:gd fmla="*/ 0 w 189" name="T6"/>
                    <a:gd fmla="*/ 95 h 189" name="T7"/>
                    <a:gd fmla="*/ 94 w 189" name="T8"/>
                    <a:gd fmla="*/ 0 h 189" name="T9"/>
                    <a:gd fmla="*/ 94 w 189" name="T10"/>
                    <a:gd fmla="*/ 95 h 18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9" w="189">
                      <a:moveTo>
                        <a:pt x="94" y="95"/>
                      </a:move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89" y="147"/>
                        <a:pt x="147" y="189"/>
                        <a:pt x="94" y="189"/>
                      </a:cubicBezTo>
                      <a:cubicBezTo>
                        <a:pt x="42" y="189"/>
                        <a:pt x="0" y="147"/>
                        <a:pt x="0" y="95"/>
                      </a:cubicBezTo>
                      <a:cubicBezTo>
                        <a:pt x="0" y="42"/>
                        <a:pt x="42" y="0"/>
                        <a:pt x="94" y="0"/>
                      </a:cubicBezTo>
                      <a:lnTo>
                        <a:pt x="94" y="95"/>
                      </a:lnTo>
                      <a:close/>
                    </a:path>
                  </a:pathLst>
                </a:custGeom>
                <a:solidFill>
                  <a:srgbClr val="2F9F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îṧļidè">
                  <a:extLst>
                    <a:ext uri="{FF2B5EF4-FFF2-40B4-BE49-F238E27FC236}">
                      <a16:creationId xmlns:a16="http://schemas.microsoft.com/office/drawing/2014/main" id="{54A4F2D1-A279-45DD-9D1F-804504D048E3}"/>
                    </a:ext>
                  </a:extLst>
                </p:cNvPr>
                <p:cNvSpPr/>
                <p:nvPr/>
              </p:nvSpPr>
              <p:spPr bwMode="auto">
                <a:xfrm>
                  <a:off x="3973343" y="-211904"/>
                  <a:ext cx="360363" cy="361950"/>
                </a:xfrm>
                <a:custGeom>
                  <a:gdLst>
                    <a:gd fmla="*/ 0 w 95" name="T0"/>
                    <a:gd fmla="*/ 95 h 95" name="T1"/>
                    <a:gd fmla="*/ 95 w 95" name="T2"/>
                    <a:gd fmla="*/ 95 h 95" name="T3"/>
                    <a:gd fmla="*/ 0 w 95" name="T4"/>
                    <a:gd fmla="*/ 0 h 95" name="T5"/>
                    <a:gd fmla="*/ 0 w 95" name="T6"/>
                    <a:gd fmla="*/ 95 h 9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5" w="95">
                      <a:moveTo>
                        <a:pt x="0" y="95"/>
                      </a:moveTo>
                      <a:cubicBezTo>
                        <a:pt x="95" y="95"/>
                        <a:pt x="95" y="95"/>
                        <a:pt x="95" y="95"/>
                      </a:cubicBezTo>
                      <a:cubicBezTo>
                        <a:pt x="95" y="42"/>
                        <a:pt x="52" y="0"/>
                        <a:pt x="0" y="0"/>
                      </a:cubicBez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2F9F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2" name="îSḻîdê">
              <a:extLst>
                <a:ext uri="{FF2B5EF4-FFF2-40B4-BE49-F238E27FC236}">
                  <a16:creationId xmlns:a16="http://schemas.microsoft.com/office/drawing/2014/main" id="{1862AF37-B969-4476-BAC3-6CE99BEF22CE}"/>
                </a:ext>
              </a:extLst>
            </p:cNvPr>
            <p:cNvGrpSpPr/>
            <p:nvPr/>
          </p:nvGrpSpPr>
          <p:grpSpPr>
            <a:xfrm>
              <a:off x="4896925" y="2998558"/>
              <a:ext cx="710789" cy="745413"/>
              <a:chOff x="4783866" y="2540544"/>
              <a:chExt cx="710789" cy="745413"/>
            </a:xfrm>
          </p:grpSpPr>
          <p:sp>
            <p:nvSpPr>
              <p:cNvPr id="63" name="ïS1ïḑé">
                <a:extLst>
                  <a:ext uri="{FF2B5EF4-FFF2-40B4-BE49-F238E27FC236}">
                    <a16:creationId xmlns:a16="http://schemas.microsoft.com/office/drawing/2014/main" id="{FF111928-D361-43E9-8147-294821FB3D7E}"/>
                  </a:ext>
                </a:extLst>
              </p:cNvPr>
              <p:cNvSpPr/>
              <p:nvPr/>
            </p:nvSpPr>
            <p:spPr>
              <a:xfrm>
                <a:off x="4783866" y="2540544"/>
                <a:ext cx="710789" cy="74541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Slîḓê">
                <a:extLst>
                  <a:ext uri="{FF2B5EF4-FFF2-40B4-BE49-F238E27FC236}">
                    <a16:creationId xmlns:a16="http://schemas.microsoft.com/office/drawing/2014/main" id="{3AEE06E0-66CA-44C7-8D7E-0D2D06549C98}"/>
                  </a:ext>
                </a:extLst>
              </p:cNvPr>
              <p:cNvSpPr/>
              <p:nvPr/>
            </p:nvSpPr>
            <p:spPr bwMode="auto">
              <a:xfrm>
                <a:off x="4928050" y="2717063"/>
                <a:ext cx="428622" cy="380160"/>
              </a:xfrm>
              <a:custGeom>
                <a:gdLst>
                  <a:gd fmla="*/ 211 w 214" name="T0"/>
                  <a:gd fmla="*/ 26 h 189" name="T1"/>
                  <a:gd fmla="*/ 193 w 214" name="T2"/>
                  <a:gd fmla="*/ 7 h 189" name="T3"/>
                  <a:gd fmla="*/ 183 w 214" name="T4"/>
                  <a:gd fmla="*/ 7 h 189" name="T5"/>
                  <a:gd fmla="*/ 181 w 214" name="T6"/>
                  <a:gd fmla="*/ 13 h 189" name="T7"/>
                  <a:gd fmla="*/ 177 w 214" name="T8"/>
                  <a:gd fmla="*/ 14 h 189" name="T9"/>
                  <a:gd fmla="*/ 177 w 214" name="T10"/>
                  <a:gd fmla="*/ 14 h 189" name="T11"/>
                  <a:gd fmla="*/ 129 w 214" name="T12"/>
                  <a:gd fmla="*/ 63 h 189" name="T13"/>
                  <a:gd fmla="*/ 126 w 214" name="T14"/>
                  <a:gd fmla="*/ 75 h 189" name="T15"/>
                  <a:gd fmla="*/ 131 w 214" name="T16"/>
                  <a:gd fmla="*/ 80 h 189" name="T17"/>
                  <a:gd fmla="*/ 131 w 214" name="T18"/>
                  <a:gd fmla="*/ 80 h 189" name="T19"/>
                  <a:gd fmla="*/ 131 w 214" name="T20"/>
                  <a:gd fmla="*/ 81 h 189" name="T21"/>
                  <a:gd fmla="*/ 121 w 214" name="T22"/>
                  <a:gd fmla="*/ 92 h 189" name="T23"/>
                  <a:gd fmla="*/ 85 w 214" name="T24"/>
                  <a:gd fmla="*/ 56 h 189" name="T25"/>
                  <a:gd fmla="*/ 74 w 214" name="T26"/>
                  <a:gd fmla="*/ 15 h 189" name="T27"/>
                  <a:gd fmla="*/ 34 w 214" name="T28"/>
                  <a:gd fmla="*/ 4 h 189" name="T29"/>
                  <a:gd fmla="*/ 57 w 214" name="T30"/>
                  <a:gd fmla="*/ 28 h 189" name="T31"/>
                  <a:gd fmla="*/ 51 w 214" name="T32"/>
                  <a:gd fmla="*/ 52 h 189" name="T33"/>
                  <a:gd fmla="*/ 28 w 214" name="T34"/>
                  <a:gd fmla="*/ 58 h 189" name="T35"/>
                  <a:gd fmla="*/ 4 w 214" name="T36"/>
                  <a:gd fmla="*/ 34 h 189" name="T37"/>
                  <a:gd fmla="*/ 15 w 214" name="T38"/>
                  <a:gd fmla="*/ 75 h 189" name="T39"/>
                  <a:gd fmla="*/ 58 w 214" name="T40"/>
                  <a:gd fmla="*/ 85 h 189" name="T41"/>
                  <a:gd fmla="*/ 58 w 214" name="T42"/>
                  <a:gd fmla="*/ 85 h 189" name="T43"/>
                  <a:gd fmla="*/ 92 w 214" name="T44"/>
                  <a:gd fmla="*/ 120 h 189" name="T45"/>
                  <a:gd fmla="*/ 60 w 214" name="T46"/>
                  <a:gd fmla="*/ 153 h 189" name="T47"/>
                  <a:gd fmla="*/ 58 w 214" name="T48"/>
                  <a:gd fmla="*/ 151 h 189" name="T49"/>
                  <a:gd fmla="*/ 49 w 214" name="T50"/>
                  <a:gd fmla="*/ 158 h 189" name="T51"/>
                  <a:gd fmla="*/ 33 w 214" name="T52"/>
                  <a:gd fmla="*/ 183 h 189" name="T53"/>
                  <a:gd fmla="*/ 37 w 214" name="T54"/>
                  <a:gd fmla="*/ 187 h 189" name="T55"/>
                  <a:gd fmla="*/ 61 w 214" name="T56"/>
                  <a:gd fmla="*/ 171 h 189" name="T57"/>
                  <a:gd fmla="*/ 69 w 214" name="T58"/>
                  <a:gd fmla="*/ 162 h 189" name="T59"/>
                  <a:gd fmla="*/ 67 w 214" name="T60"/>
                  <a:gd fmla="*/ 160 h 189" name="T61"/>
                  <a:gd fmla="*/ 100 w 214" name="T62"/>
                  <a:gd fmla="*/ 127 h 189" name="T63"/>
                  <a:gd fmla="*/ 156 w 214" name="T64"/>
                  <a:gd fmla="*/ 184 h 189" name="T65"/>
                  <a:gd fmla="*/ 170 w 214" name="T66"/>
                  <a:gd fmla="*/ 189 h 189" name="T67"/>
                  <a:gd fmla="*/ 184 w 214" name="T68"/>
                  <a:gd fmla="*/ 184 h 189" name="T69"/>
                  <a:gd fmla="*/ 184 w 214" name="T70"/>
                  <a:gd fmla="*/ 155 h 189" name="T71"/>
                  <a:gd fmla="*/ 128 w 214" name="T72"/>
                  <a:gd fmla="*/ 99 h 189" name="T73"/>
                  <a:gd fmla="*/ 139 w 214" name="T74"/>
                  <a:gd fmla="*/ 89 h 189" name="T75"/>
                  <a:gd fmla="*/ 143 w 214" name="T76"/>
                  <a:gd fmla="*/ 93 h 189" name="T77"/>
                  <a:gd fmla="*/ 156 w 214" name="T78"/>
                  <a:gd fmla="*/ 90 h 189" name="T79"/>
                  <a:gd fmla="*/ 204 w 214" name="T80"/>
                  <a:gd fmla="*/ 42 h 189" name="T81"/>
                  <a:gd fmla="*/ 205 w 214" name="T82"/>
                  <a:gd fmla="*/ 41 h 189" name="T83"/>
                  <a:gd fmla="*/ 204 w 214" name="T84"/>
                  <a:gd fmla="*/ 41 h 189" name="T85"/>
                  <a:gd fmla="*/ 206 w 214" name="T86"/>
                  <a:gd fmla="*/ 37 h 189" name="T87"/>
                  <a:gd fmla="*/ 211 w 214" name="T88"/>
                  <a:gd fmla="*/ 36 h 189" name="T89"/>
                  <a:gd fmla="*/ 211 w 214" name="T90"/>
                  <a:gd fmla="*/ 26 h 189" name="T91"/>
                  <a:gd fmla="*/ 172 w 214" name="T92"/>
                  <a:gd fmla="*/ 165 h 189" name="T93"/>
                  <a:gd fmla="*/ 180 w 214" name="T94"/>
                  <a:gd fmla="*/ 173 h 189" name="T95"/>
                  <a:gd fmla="*/ 172 w 214" name="T96"/>
                  <a:gd fmla="*/ 180 h 189" name="T97"/>
                  <a:gd fmla="*/ 164 w 214" name="T98"/>
                  <a:gd fmla="*/ 173 h 189" name="T99"/>
                  <a:gd fmla="*/ 172 w 214" name="T100"/>
                  <a:gd fmla="*/ 165 h 189" name="T101"/>
                  <a:gd fmla="*/ 145 w 214" name="T102"/>
                  <a:gd fmla="*/ 66 h 189" name="T103"/>
                  <a:gd fmla="*/ 142 w 214" name="T104"/>
                  <a:gd fmla="*/ 62 h 189" name="T105"/>
                  <a:gd fmla="*/ 178 w 214" name="T106"/>
                  <a:gd fmla="*/ 26 h 189" name="T107"/>
                  <a:gd fmla="*/ 181 w 214" name="T108"/>
                  <a:gd fmla="*/ 29 h 189" name="T109"/>
                  <a:gd fmla="*/ 145 w 214" name="T110"/>
                  <a:gd fmla="*/ 66 h 189" name="T111"/>
                  <a:gd fmla="*/ 156 w 214" name="T112"/>
                  <a:gd fmla="*/ 77 h 189" name="T113"/>
                  <a:gd fmla="*/ 153 w 214" name="T114"/>
                  <a:gd fmla="*/ 74 h 189" name="T115"/>
                  <a:gd fmla="*/ 189 w 214" name="T116"/>
                  <a:gd fmla="*/ 38 h 189" name="T117"/>
                  <a:gd fmla="*/ 193 w 214" name="T118"/>
                  <a:gd fmla="*/ 41 h 189" name="T119"/>
                  <a:gd fmla="*/ 156 w 214" name="T120"/>
                  <a:gd fmla="*/ 77 h 189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89" w="214">
                    <a:moveTo>
                      <a:pt x="211" y="26"/>
                    </a:moveTo>
                    <a:cubicBezTo>
                      <a:pt x="193" y="7"/>
                      <a:pt x="193" y="7"/>
                      <a:pt x="193" y="7"/>
                    </a:cubicBezTo>
                    <a:cubicBezTo>
                      <a:pt x="190" y="5"/>
                      <a:pt x="186" y="5"/>
                      <a:pt x="183" y="7"/>
                    </a:cubicBezTo>
                    <a:cubicBezTo>
                      <a:pt x="182" y="9"/>
                      <a:pt x="181" y="11"/>
                      <a:pt x="181" y="13"/>
                    </a:cubicBezTo>
                    <a:cubicBezTo>
                      <a:pt x="180" y="13"/>
                      <a:pt x="179" y="13"/>
                      <a:pt x="177" y="14"/>
                    </a:cubicBezTo>
                    <a:cubicBezTo>
                      <a:pt x="177" y="14"/>
                      <a:pt x="177" y="14"/>
                      <a:pt x="177" y="14"/>
                    </a:cubicBezTo>
                    <a:cubicBezTo>
                      <a:pt x="129" y="63"/>
                      <a:pt x="129" y="63"/>
                      <a:pt x="129" y="63"/>
                    </a:cubicBezTo>
                    <a:cubicBezTo>
                      <a:pt x="129" y="67"/>
                      <a:pt x="128" y="72"/>
                      <a:pt x="126" y="75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1" y="80"/>
                      <a:pt x="131" y="80"/>
                      <a:pt x="131" y="80"/>
                    </a:cubicBezTo>
                    <a:cubicBezTo>
                      <a:pt x="131" y="81"/>
                      <a:pt x="131" y="81"/>
                      <a:pt x="131" y="81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9" y="42"/>
                      <a:pt x="86" y="26"/>
                      <a:pt x="74" y="15"/>
                    </a:cubicBezTo>
                    <a:cubicBezTo>
                      <a:pt x="63" y="4"/>
                      <a:pt x="48" y="0"/>
                      <a:pt x="34" y="4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48"/>
                      <a:pt x="4" y="64"/>
                      <a:pt x="15" y="75"/>
                    </a:cubicBezTo>
                    <a:cubicBezTo>
                      <a:pt x="26" y="86"/>
                      <a:pt x="43" y="90"/>
                      <a:pt x="58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92" y="120"/>
                      <a:pt x="92" y="120"/>
                      <a:pt x="92" y="120"/>
                    </a:cubicBezTo>
                    <a:cubicBezTo>
                      <a:pt x="60" y="153"/>
                      <a:pt x="60" y="153"/>
                      <a:pt x="60" y="153"/>
                    </a:cubicBezTo>
                    <a:cubicBezTo>
                      <a:pt x="58" y="151"/>
                      <a:pt x="58" y="151"/>
                      <a:pt x="58" y="151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33" y="183"/>
                      <a:pt x="33" y="183"/>
                      <a:pt x="33" y="183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61" y="171"/>
                      <a:pt x="61" y="171"/>
                      <a:pt x="61" y="171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67" y="160"/>
                      <a:pt x="67" y="160"/>
                      <a:pt x="67" y="160"/>
                    </a:cubicBezTo>
                    <a:cubicBezTo>
                      <a:pt x="100" y="127"/>
                      <a:pt x="100" y="127"/>
                      <a:pt x="100" y="127"/>
                    </a:cubicBezTo>
                    <a:cubicBezTo>
                      <a:pt x="156" y="184"/>
                      <a:pt x="156" y="184"/>
                      <a:pt x="156" y="184"/>
                    </a:cubicBezTo>
                    <a:cubicBezTo>
                      <a:pt x="160" y="188"/>
                      <a:pt x="165" y="189"/>
                      <a:pt x="170" y="189"/>
                    </a:cubicBezTo>
                    <a:cubicBezTo>
                      <a:pt x="175" y="189"/>
                      <a:pt x="180" y="188"/>
                      <a:pt x="184" y="184"/>
                    </a:cubicBezTo>
                    <a:cubicBezTo>
                      <a:pt x="192" y="176"/>
                      <a:pt x="192" y="163"/>
                      <a:pt x="184" y="155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7" y="91"/>
                      <a:pt x="151" y="90"/>
                      <a:pt x="156" y="90"/>
                    </a:cubicBezTo>
                    <a:cubicBezTo>
                      <a:pt x="204" y="42"/>
                      <a:pt x="204" y="42"/>
                      <a:pt x="204" y="42"/>
                    </a:cubicBezTo>
                    <a:cubicBezTo>
                      <a:pt x="205" y="41"/>
                      <a:pt x="205" y="41"/>
                      <a:pt x="205" y="41"/>
                    </a:cubicBezTo>
                    <a:cubicBezTo>
                      <a:pt x="204" y="41"/>
                      <a:pt x="204" y="41"/>
                      <a:pt x="204" y="41"/>
                    </a:cubicBezTo>
                    <a:cubicBezTo>
                      <a:pt x="205" y="40"/>
                      <a:pt x="206" y="39"/>
                      <a:pt x="206" y="37"/>
                    </a:cubicBezTo>
                    <a:cubicBezTo>
                      <a:pt x="208" y="38"/>
                      <a:pt x="210" y="37"/>
                      <a:pt x="211" y="36"/>
                    </a:cubicBezTo>
                    <a:cubicBezTo>
                      <a:pt x="214" y="33"/>
                      <a:pt x="214" y="29"/>
                      <a:pt x="211" y="26"/>
                    </a:cubicBezTo>
                    <a:moveTo>
                      <a:pt x="172" y="165"/>
                    </a:moveTo>
                    <a:cubicBezTo>
                      <a:pt x="176" y="165"/>
                      <a:pt x="180" y="168"/>
                      <a:pt x="180" y="173"/>
                    </a:cubicBezTo>
                    <a:cubicBezTo>
                      <a:pt x="180" y="177"/>
                      <a:pt x="176" y="180"/>
                      <a:pt x="172" y="180"/>
                    </a:cubicBezTo>
                    <a:cubicBezTo>
                      <a:pt x="168" y="180"/>
                      <a:pt x="164" y="177"/>
                      <a:pt x="164" y="173"/>
                    </a:cubicBezTo>
                    <a:cubicBezTo>
                      <a:pt x="164" y="168"/>
                      <a:pt x="168" y="165"/>
                      <a:pt x="172" y="165"/>
                    </a:cubicBezTo>
                    <a:moveTo>
                      <a:pt x="145" y="66"/>
                    </a:moveTo>
                    <a:cubicBezTo>
                      <a:pt x="142" y="62"/>
                      <a:pt x="142" y="62"/>
                      <a:pt x="142" y="62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81" y="29"/>
                      <a:pt x="181" y="29"/>
                      <a:pt x="181" y="29"/>
                    </a:cubicBezTo>
                    <a:lnTo>
                      <a:pt x="145" y="66"/>
                    </a:lnTo>
                    <a:close/>
                    <a:moveTo>
                      <a:pt x="156" y="77"/>
                    </a:moveTo>
                    <a:cubicBezTo>
                      <a:pt x="153" y="74"/>
                      <a:pt x="153" y="74"/>
                      <a:pt x="153" y="74"/>
                    </a:cubicBezTo>
                    <a:cubicBezTo>
                      <a:pt x="189" y="38"/>
                      <a:pt x="189" y="38"/>
                      <a:pt x="189" y="38"/>
                    </a:cubicBezTo>
                    <a:cubicBezTo>
                      <a:pt x="193" y="41"/>
                      <a:pt x="193" y="41"/>
                      <a:pt x="193" y="41"/>
                    </a:cubicBezTo>
                    <a:lnTo>
                      <a:pt x="156" y="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îś1îde">
              <a:extLst>
                <a:ext uri="{FF2B5EF4-FFF2-40B4-BE49-F238E27FC236}">
                  <a16:creationId xmlns:a16="http://schemas.microsoft.com/office/drawing/2014/main" id="{B1CC34F6-4911-4BD6-A9F3-9165FF85C25A}"/>
                </a:ext>
              </a:extLst>
            </p:cNvPr>
            <p:cNvGrpSpPr/>
            <p:nvPr/>
          </p:nvGrpSpPr>
          <p:grpSpPr>
            <a:xfrm>
              <a:off x="4896925" y="1608904"/>
              <a:ext cx="710789" cy="745413"/>
              <a:chOff x="4783866" y="1608904"/>
              <a:chExt cx="789012" cy="827446"/>
            </a:xfrm>
          </p:grpSpPr>
          <p:sp>
            <p:nvSpPr>
              <p:cNvPr id="58" name="ïślîḋê">
                <a:extLst>
                  <a:ext uri="{FF2B5EF4-FFF2-40B4-BE49-F238E27FC236}">
                    <a16:creationId xmlns:a16="http://schemas.microsoft.com/office/drawing/2014/main" id="{43536336-A47B-49C7-A5A7-E92F6143F89C}"/>
                  </a:ext>
                </a:extLst>
              </p:cNvPr>
              <p:cNvSpPr/>
              <p:nvPr/>
            </p:nvSpPr>
            <p:spPr>
              <a:xfrm>
                <a:off x="4783866" y="1608904"/>
                <a:ext cx="789012" cy="82744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íś1íḑé">
                <a:extLst>
                  <a:ext uri="{FF2B5EF4-FFF2-40B4-BE49-F238E27FC236}">
                    <a16:creationId xmlns:a16="http://schemas.microsoft.com/office/drawing/2014/main" id="{3F3D814C-6720-4565-9165-8DCE37FE5E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980384" y="1822066"/>
                <a:ext cx="436664" cy="409146"/>
                <a:chOff x="4763" y="0"/>
                <a:chExt cx="957262" cy="896938"/>
              </a:xfrm>
              <a:solidFill>
                <a:schemeClr val="accent3"/>
              </a:solidFill>
            </p:grpSpPr>
            <p:sp>
              <p:nvSpPr>
                <p:cNvPr id="60" name="ïṡḻïḋé">
                  <a:extLst>
                    <a:ext uri="{FF2B5EF4-FFF2-40B4-BE49-F238E27FC236}">
                      <a16:creationId xmlns:a16="http://schemas.microsoft.com/office/drawing/2014/main" id="{968A444B-BE5A-4986-B5ED-AACB158829F3}"/>
                    </a:ext>
                  </a:extLst>
                </p:cNvPr>
                <p:cNvSpPr/>
                <p:nvPr/>
              </p:nvSpPr>
              <p:spPr bwMode="auto">
                <a:xfrm>
                  <a:off x="244475" y="596900"/>
                  <a:ext cx="477837" cy="300038"/>
                </a:xfrm>
                <a:custGeom>
                  <a:gdLst>
                    <a:gd fmla="*/ 0 w 301" name="T0"/>
                    <a:gd fmla="*/ 76 h 189" name="T1"/>
                    <a:gd fmla="*/ 0 w 301" name="T2"/>
                    <a:gd fmla="*/ 189 h 189" name="T3"/>
                    <a:gd fmla="*/ 301 w 301" name="T4"/>
                    <a:gd fmla="*/ 189 h 189" name="T5"/>
                    <a:gd fmla="*/ 301 w 301" name="T6"/>
                    <a:gd fmla="*/ 76 h 189" name="T7"/>
                    <a:gd fmla="*/ 301 w 301" name="T8"/>
                    <a:gd fmla="*/ 0 h 189" name="T9"/>
                    <a:gd fmla="*/ 0 w 301" name="T10"/>
                    <a:gd fmla="*/ 0 h 189" name="T11"/>
                    <a:gd fmla="*/ 0 w 301" name="T12"/>
                    <a:gd fmla="*/ 76 h 189" name="T13"/>
                    <a:gd fmla="*/ 38 w 301" name="T14"/>
                    <a:gd fmla="*/ 38 h 189" name="T15"/>
                    <a:gd fmla="*/ 263 w 301" name="T16"/>
                    <a:gd fmla="*/ 38 h 189" name="T17"/>
                    <a:gd fmla="*/ 263 w 301" name="T18"/>
                    <a:gd fmla="*/ 76 h 189" name="T19"/>
                    <a:gd fmla="*/ 38 w 301" name="T20"/>
                    <a:gd fmla="*/ 76 h 189" name="T21"/>
                    <a:gd fmla="*/ 38 w 301" name="T22"/>
                    <a:gd fmla="*/ 38 h 189" name="T23"/>
                    <a:gd fmla="*/ 38 w 301" name="T24"/>
                    <a:gd fmla="*/ 114 h 189" name="T25"/>
                    <a:gd fmla="*/ 263 w 301" name="T26"/>
                    <a:gd fmla="*/ 114 h 189" name="T27"/>
                    <a:gd fmla="*/ 263 w 301" name="T28"/>
                    <a:gd fmla="*/ 150 h 189" name="T29"/>
                    <a:gd fmla="*/ 38 w 301" name="T30"/>
                    <a:gd fmla="*/ 150 h 189" name="T31"/>
                    <a:gd fmla="*/ 38 w 301" name="T32"/>
                    <a:gd fmla="*/ 114 h 189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89" w="301">
                      <a:moveTo>
                        <a:pt x="0" y="76"/>
                      </a:moveTo>
                      <a:lnTo>
                        <a:pt x="0" y="189"/>
                      </a:lnTo>
                      <a:lnTo>
                        <a:pt x="301" y="189"/>
                      </a:lnTo>
                      <a:lnTo>
                        <a:pt x="301" y="76"/>
                      </a:lnTo>
                      <a:lnTo>
                        <a:pt x="301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  <a:moveTo>
                        <a:pt x="38" y="38"/>
                      </a:moveTo>
                      <a:lnTo>
                        <a:pt x="263" y="38"/>
                      </a:lnTo>
                      <a:lnTo>
                        <a:pt x="263" y="76"/>
                      </a:lnTo>
                      <a:lnTo>
                        <a:pt x="38" y="76"/>
                      </a:lnTo>
                      <a:lnTo>
                        <a:pt x="38" y="38"/>
                      </a:lnTo>
                      <a:close/>
                      <a:moveTo>
                        <a:pt x="38" y="114"/>
                      </a:moveTo>
                      <a:lnTo>
                        <a:pt x="263" y="114"/>
                      </a:lnTo>
                      <a:lnTo>
                        <a:pt x="263" y="150"/>
                      </a:lnTo>
                      <a:lnTo>
                        <a:pt x="38" y="150"/>
                      </a:lnTo>
                      <a:lnTo>
                        <a:pt x="38" y="1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í$1îḋê">
                  <a:extLst>
                    <a:ext uri="{FF2B5EF4-FFF2-40B4-BE49-F238E27FC236}">
                      <a16:creationId xmlns:a16="http://schemas.microsoft.com/office/drawing/2014/main" id="{53932653-8B58-465C-A14E-7DEC5A549463}"/>
                    </a:ext>
                  </a:extLst>
                </p:cNvPr>
                <p:cNvSpPr/>
                <p:nvPr/>
              </p:nvSpPr>
              <p:spPr bwMode="auto">
                <a:xfrm>
                  <a:off x="244475" y="0"/>
                  <a:ext cx="477837" cy="300038"/>
                </a:xfrm>
                <a:custGeom>
                  <a:gdLst>
                    <a:gd fmla="*/ 301 w 301" name="T0"/>
                    <a:gd fmla="*/ 112 h 189" name="T1"/>
                    <a:gd fmla="*/ 301 w 301" name="T2"/>
                    <a:gd fmla="*/ 0 h 189" name="T3"/>
                    <a:gd fmla="*/ 0 w 301" name="T4"/>
                    <a:gd fmla="*/ 0 h 189" name="T5"/>
                    <a:gd fmla="*/ 0 w 301" name="T6"/>
                    <a:gd fmla="*/ 112 h 189" name="T7"/>
                    <a:gd fmla="*/ 0 w 301" name="T8"/>
                    <a:gd fmla="*/ 189 h 189" name="T9"/>
                    <a:gd fmla="*/ 301 w 301" name="T10"/>
                    <a:gd fmla="*/ 189 h 189" name="T11"/>
                    <a:gd fmla="*/ 301 w 301" name="T12"/>
                    <a:gd fmla="*/ 112 h 18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89" w="301">
                      <a:moveTo>
                        <a:pt x="301" y="112"/>
                      </a:moveTo>
                      <a:lnTo>
                        <a:pt x="301" y="0"/>
                      </a:lnTo>
                      <a:lnTo>
                        <a:pt x="0" y="0"/>
                      </a:lnTo>
                      <a:lnTo>
                        <a:pt x="0" y="112"/>
                      </a:lnTo>
                      <a:lnTo>
                        <a:pt x="0" y="189"/>
                      </a:lnTo>
                      <a:lnTo>
                        <a:pt x="301" y="189"/>
                      </a:lnTo>
                      <a:lnTo>
                        <a:pt x="301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îṧlîďê">
                  <a:extLst>
                    <a:ext uri="{FF2B5EF4-FFF2-40B4-BE49-F238E27FC236}">
                      <a16:creationId xmlns:a16="http://schemas.microsoft.com/office/drawing/2014/main" id="{BC61DC23-61D8-4693-AEC0-C4ED94178701}"/>
                    </a:ext>
                  </a:extLst>
                </p:cNvPr>
                <p:cNvSpPr/>
                <p:nvPr/>
              </p:nvSpPr>
              <p:spPr bwMode="auto">
                <a:xfrm>
                  <a:off x="4763" y="177800"/>
                  <a:ext cx="957262" cy="539750"/>
                </a:xfrm>
                <a:custGeom>
                  <a:gdLst>
                    <a:gd fmla="*/ 220 w 252" name="T0"/>
                    <a:gd fmla="*/ 0 h 142" name="T1"/>
                    <a:gd fmla="*/ 205 w 252" name="T2"/>
                    <a:gd fmla="*/ 0 h 142" name="T3"/>
                    <a:gd fmla="*/ 205 w 252" name="T4"/>
                    <a:gd fmla="*/ 32 h 142" name="T5"/>
                    <a:gd fmla="*/ 205 w 252" name="T6"/>
                    <a:gd fmla="*/ 48 h 142" name="T7"/>
                    <a:gd fmla="*/ 47 w 252" name="T8"/>
                    <a:gd fmla="*/ 48 h 142" name="T9"/>
                    <a:gd fmla="*/ 47 w 252" name="T10"/>
                    <a:gd fmla="*/ 32 h 142" name="T11"/>
                    <a:gd fmla="*/ 47 w 252" name="T12"/>
                    <a:gd fmla="*/ 0 h 142" name="T13"/>
                    <a:gd fmla="*/ 32 w 252" name="T14"/>
                    <a:gd fmla="*/ 0 h 142" name="T15"/>
                    <a:gd fmla="*/ 0 w 252" name="T16"/>
                    <a:gd fmla="*/ 32 h 142" name="T17"/>
                    <a:gd fmla="*/ 0 w 252" name="T18"/>
                    <a:gd fmla="*/ 110 h 142" name="T19"/>
                    <a:gd fmla="*/ 32 w 252" name="T20"/>
                    <a:gd fmla="*/ 142 h 142" name="T21"/>
                    <a:gd fmla="*/ 47 w 252" name="T22"/>
                    <a:gd fmla="*/ 142 h 142" name="T23"/>
                    <a:gd fmla="*/ 47 w 252" name="T24"/>
                    <a:gd fmla="*/ 110 h 142" name="T25"/>
                    <a:gd fmla="*/ 47 w 252" name="T26"/>
                    <a:gd fmla="*/ 95 h 142" name="T27"/>
                    <a:gd fmla="*/ 205 w 252" name="T28"/>
                    <a:gd fmla="*/ 95 h 142" name="T29"/>
                    <a:gd fmla="*/ 205 w 252" name="T30"/>
                    <a:gd fmla="*/ 110 h 142" name="T31"/>
                    <a:gd fmla="*/ 205 w 252" name="T32"/>
                    <a:gd fmla="*/ 142 h 142" name="T33"/>
                    <a:gd fmla="*/ 220 w 252" name="T34"/>
                    <a:gd fmla="*/ 142 h 142" name="T35"/>
                    <a:gd fmla="*/ 252 w 252" name="T36"/>
                    <a:gd fmla="*/ 110 h 142" name="T37"/>
                    <a:gd fmla="*/ 252 w 252" name="T38"/>
                    <a:gd fmla="*/ 32 h 142" name="T39"/>
                    <a:gd fmla="*/ 220 w 252" name="T40"/>
                    <a:gd fmla="*/ 0 h 142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42" w="251">
                      <a:moveTo>
                        <a:pt x="220" y="0"/>
                      </a:move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205" y="32"/>
                        <a:pt x="205" y="32"/>
                        <a:pt x="205" y="32"/>
                      </a:cubicBezTo>
                      <a:cubicBezTo>
                        <a:pt x="205" y="48"/>
                        <a:pt x="205" y="48"/>
                        <a:pt x="205" y="48"/>
                      </a:cubicBezTo>
                      <a:cubicBezTo>
                        <a:pt x="47" y="48"/>
                        <a:pt x="47" y="48"/>
                        <a:pt x="47" y="48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6" y="0"/>
                        <a:pt x="0" y="16"/>
                        <a:pt x="0" y="32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26"/>
                        <a:pt x="16" y="142"/>
                        <a:pt x="32" y="142"/>
                      </a:cubicBezTo>
                      <a:cubicBezTo>
                        <a:pt x="47" y="142"/>
                        <a:pt x="47" y="142"/>
                        <a:pt x="47" y="142"/>
                      </a:cubicBezTo>
                      <a:cubicBezTo>
                        <a:pt x="47" y="110"/>
                        <a:pt x="47" y="110"/>
                        <a:pt x="47" y="110"/>
                      </a:cubicBezTo>
                      <a:cubicBezTo>
                        <a:pt x="47" y="95"/>
                        <a:pt x="47" y="95"/>
                        <a:pt x="47" y="95"/>
                      </a:cubicBezTo>
                      <a:cubicBezTo>
                        <a:pt x="205" y="95"/>
                        <a:pt x="205" y="95"/>
                        <a:pt x="205" y="95"/>
                      </a:cubicBezTo>
                      <a:cubicBezTo>
                        <a:pt x="205" y="110"/>
                        <a:pt x="205" y="110"/>
                        <a:pt x="205" y="110"/>
                      </a:cubicBezTo>
                      <a:cubicBezTo>
                        <a:pt x="205" y="142"/>
                        <a:pt x="205" y="142"/>
                        <a:pt x="205" y="142"/>
                      </a:cubicBezTo>
                      <a:cubicBezTo>
                        <a:pt x="220" y="142"/>
                        <a:pt x="220" y="142"/>
                        <a:pt x="220" y="142"/>
                      </a:cubicBezTo>
                      <a:cubicBezTo>
                        <a:pt x="236" y="142"/>
                        <a:pt x="252" y="126"/>
                        <a:pt x="252" y="110"/>
                      </a:cubicBezTo>
                      <a:cubicBezTo>
                        <a:pt x="252" y="32"/>
                        <a:pt x="252" y="32"/>
                        <a:pt x="252" y="32"/>
                      </a:cubicBezTo>
                      <a:cubicBezTo>
                        <a:pt x="252" y="16"/>
                        <a:pt x="236" y="0"/>
                        <a:pt x="2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5" name="iSḷïḋé">
              <a:extLst>
                <a:ext uri="{FF2B5EF4-FFF2-40B4-BE49-F238E27FC236}">
                  <a16:creationId xmlns:a16="http://schemas.microsoft.com/office/drawing/2014/main" id="{C470B541-ABA9-42C6-A58D-09FE146FB080}"/>
                </a:ext>
              </a:extLst>
            </p:cNvPr>
            <p:cNvSpPr/>
            <p:nvPr/>
          </p:nvSpPr>
          <p:spPr>
            <a:xfrm>
              <a:off x="5784749" y="3314296"/>
              <a:ext cx="5041890" cy="429675"/>
            </a:xfrm>
            <a:prstGeom prst="roundRect">
              <a:avLst/>
            </a:prstGeom>
            <a:solidFill>
              <a:srgbClr val="5CBF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在政府的帮助下开拓附近新的用工市场</a:t>
              </a:r>
            </a:p>
          </p:txBody>
        </p:sp>
        <p:sp>
          <p:nvSpPr>
            <p:cNvPr id="46" name="îş1îḑê">
              <a:extLst>
                <a:ext uri="{FF2B5EF4-FFF2-40B4-BE49-F238E27FC236}">
                  <a16:creationId xmlns:a16="http://schemas.microsoft.com/office/drawing/2014/main" id="{8463F204-B068-4F8B-B2BD-D2026507FD04}"/>
                </a:ext>
              </a:extLst>
            </p:cNvPr>
            <p:cNvSpPr/>
            <p:nvPr/>
          </p:nvSpPr>
          <p:spPr>
            <a:xfrm>
              <a:off x="5784749" y="4719781"/>
              <a:ext cx="5041890" cy="429675"/>
            </a:xfrm>
            <a:prstGeom prst="roundRect">
              <a:avLst/>
            </a:prstGeom>
            <a:solidFill>
              <a:srgbClr val="EEAA7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square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altLang="en-US" lang="zh-CN" sz="1700">
                  <a:latin charset="-122" panose="020b0503020204020204" pitchFamily="34" typeface="微软雅黑"/>
                  <a:ea charset="-122" panose="020b0503020204020204" pitchFamily="34" typeface="微软雅黑"/>
                </a:rPr>
                <a:t>与附近多所高等院校建立长期合作关系，建立人才储备库</a:t>
              </a:r>
            </a:p>
          </p:txBody>
        </p:sp>
        <p:sp>
          <p:nvSpPr>
            <p:cNvPr id="47" name="ïsľîḍé">
              <a:extLst>
                <a:ext uri="{FF2B5EF4-FFF2-40B4-BE49-F238E27FC236}">
                  <a16:creationId xmlns:a16="http://schemas.microsoft.com/office/drawing/2014/main" id="{B158893C-47BB-417C-BA32-317BB6DAD121}"/>
                </a:ext>
              </a:extLst>
            </p:cNvPr>
            <p:cNvSpPr txBox="1"/>
            <p:nvPr/>
          </p:nvSpPr>
          <p:spPr bwMode="auto">
            <a:xfrm>
              <a:off x="5782769" y="2899485"/>
              <a:ext cx="5043870" cy="414811"/>
            </a:xfrm>
            <a:prstGeom prst="rect">
              <a:avLst/>
            </a:prstGeom>
            <a:noFill/>
          </p:spPr>
          <p:txBody>
            <a:bodyPr anchor="ctr" anchorCtr="0" bIns="46800" lIns="90000" rIns="90000" tIns="46800" wrap="none">
              <a:norm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员工之间转介绍</a:t>
              </a:r>
            </a:p>
          </p:txBody>
        </p:sp>
        <p:sp>
          <p:nvSpPr>
            <p:cNvPr id="49" name="ísḻîḑè">
              <a:extLst>
                <a:ext uri="{FF2B5EF4-FFF2-40B4-BE49-F238E27FC236}">
                  <a16:creationId xmlns:a16="http://schemas.microsoft.com/office/drawing/2014/main" id="{0BEF189B-BD13-4C0D-B583-97E56445F4AE}"/>
                </a:ext>
              </a:extLst>
            </p:cNvPr>
            <p:cNvSpPr txBox="1"/>
            <p:nvPr/>
          </p:nvSpPr>
          <p:spPr bwMode="auto">
            <a:xfrm>
              <a:off x="5782769" y="1494000"/>
              <a:ext cx="5043870" cy="414811"/>
            </a:xfrm>
            <a:prstGeom prst="rect">
              <a:avLst/>
            </a:prstGeom>
            <a:noFill/>
          </p:spPr>
          <p:txBody>
            <a:bodyPr anchor="ctr" anchorCtr="0" bIns="46800" lIns="90000" rIns="90000" tIns="46800" wrap="none">
              <a:norm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人员招聘</a:t>
              </a:r>
            </a:p>
          </p:txBody>
        </p:sp>
        <p:sp>
          <p:nvSpPr>
            <p:cNvPr id="50" name="íšḷídê">
              <a:extLst>
                <a:ext uri="{FF2B5EF4-FFF2-40B4-BE49-F238E27FC236}">
                  <a16:creationId xmlns:a16="http://schemas.microsoft.com/office/drawing/2014/main" id="{FFE79772-D03A-4EDD-9D4A-D35C90A71F89}"/>
                </a:ext>
              </a:extLst>
            </p:cNvPr>
            <p:cNvSpPr txBox="1"/>
            <p:nvPr/>
          </p:nvSpPr>
          <p:spPr bwMode="auto">
            <a:xfrm>
              <a:off x="5782769" y="4304970"/>
              <a:ext cx="5043870" cy="414811"/>
            </a:xfrm>
            <a:prstGeom prst="rect">
              <a:avLst/>
            </a:prstGeom>
            <a:noFill/>
          </p:spPr>
          <p:txBody>
            <a:bodyPr anchor="ctr" anchorCtr="0" bIns="46800" lIns="90000" rIns="90000" tIns="46800" wrap="none">
              <a:norm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人才资源、信息收集</a:t>
              </a:r>
            </a:p>
          </p:txBody>
        </p:sp>
        <p:grpSp>
          <p:nvGrpSpPr>
            <p:cNvPr id="51" name="ïŝļîḑê">
              <a:extLst>
                <a:ext uri="{FF2B5EF4-FFF2-40B4-BE49-F238E27FC236}">
                  <a16:creationId xmlns:a16="http://schemas.microsoft.com/office/drawing/2014/main" id="{185F1B13-86C0-4A89-A16D-6E2BC50C68CE}"/>
                </a:ext>
              </a:extLst>
            </p:cNvPr>
            <p:cNvGrpSpPr/>
            <p:nvPr/>
          </p:nvGrpSpPr>
          <p:grpSpPr>
            <a:xfrm>
              <a:off x="3649888" y="3341611"/>
              <a:ext cx="1246051" cy="801775"/>
              <a:chOff x="3856726" y="2935205"/>
              <a:chExt cx="1208769" cy="1153347"/>
            </a:xfrm>
          </p:grpSpPr>
          <p:sp>
            <p:nvSpPr>
              <p:cNvPr id="55" name="ïṡlîḍè">
                <a:extLst>
                  <a:ext uri="{FF2B5EF4-FFF2-40B4-BE49-F238E27FC236}">
                    <a16:creationId xmlns:a16="http://schemas.microsoft.com/office/drawing/2014/main" id="{B5B88CB0-EAF5-4BC3-A5C7-06BBEBED21AA}"/>
                  </a:ext>
                </a:extLst>
              </p:cNvPr>
              <p:cNvSpPr/>
              <p:nvPr/>
            </p:nvSpPr>
            <p:spPr>
              <a:xfrm>
                <a:off x="4707063" y="2935205"/>
                <a:ext cx="358432" cy="145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iş1íde">
                <a:extLst>
                  <a:ext uri="{FF2B5EF4-FFF2-40B4-BE49-F238E27FC236}">
                    <a16:creationId xmlns:a16="http://schemas.microsoft.com/office/drawing/2014/main" id="{0576655A-DDC6-449F-A857-7D0831AB6FE1}"/>
                  </a:ext>
                </a:extLst>
              </p:cNvPr>
              <p:cNvSpPr/>
              <p:nvPr/>
            </p:nvSpPr>
            <p:spPr>
              <a:xfrm rot="5400000">
                <a:off x="3704812" y="3087122"/>
                <a:ext cx="1153344" cy="849515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tailEnd type="oval"/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2" name="iśļíḍé">
              <a:extLst>
                <a:ext uri="{FF2B5EF4-FFF2-40B4-BE49-F238E27FC236}">
                  <a16:creationId xmlns:a16="http://schemas.microsoft.com/office/drawing/2014/main" id="{1E280648-7D59-4BC3-8ADF-175DB2572A90}"/>
                </a:ext>
              </a:extLst>
            </p:cNvPr>
            <p:cNvGrpSpPr/>
            <p:nvPr/>
          </p:nvGrpSpPr>
          <p:grpSpPr>
            <a:xfrm>
              <a:off x="4071000" y="4809021"/>
              <a:ext cx="824935" cy="340436"/>
              <a:chOff x="3856726" y="2935205"/>
              <a:chExt cx="1208769" cy="1153347"/>
            </a:xfrm>
          </p:grpSpPr>
          <p:sp>
            <p:nvSpPr>
              <p:cNvPr id="53" name="íṥļiďe">
                <a:extLst>
                  <a:ext uri="{FF2B5EF4-FFF2-40B4-BE49-F238E27FC236}">
                    <a16:creationId xmlns:a16="http://schemas.microsoft.com/office/drawing/2014/main" id="{F1956641-4C65-49A6-8543-C85E6FED79B2}"/>
                  </a:ext>
                </a:extLst>
              </p:cNvPr>
              <p:cNvSpPr/>
              <p:nvPr/>
            </p:nvSpPr>
            <p:spPr>
              <a:xfrm>
                <a:off x="4707063" y="2935205"/>
                <a:ext cx="358432" cy="1450"/>
              </a:xfrm>
              <a:prstGeom prst="line">
                <a:avLst/>
              </a:prstGeom>
              <a:ln w="19050">
                <a:solidFill>
                  <a:srgbClr val="2F9FBB"/>
                </a:solidFill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šľíḋê">
                <a:extLst>
                  <a:ext uri="{FF2B5EF4-FFF2-40B4-BE49-F238E27FC236}">
                    <a16:creationId xmlns:a16="http://schemas.microsoft.com/office/drawing/2014/main" id="{706B4E7E-2D8D-46A2-8EF8-B976EF3FCC97}"/>
                  </a:ext>
                </a:extLst>
              </p:cNvPr>
              <p:cNvSpPr/>
              <p:nvPr/>
            </p:nvSpPr>
            <p:spPr>
              <a:xfrm rot="5400000">
                <a:off x="3704812" y="3087122"/>
                <a:ext cx="1153344" cy="849515"/>
              </a:xfrm>
              <a:prstGeom prst="line">
                <a:avLst/>
              </a:prstGeom>
              <a:ln w="19050">
                <a:solidFill>
                  <a:srgbClr val="2F9FBB"/>
                </a:solidFill>
                <a:tailEnd type="oval"/>
              </a:ln>
            </p:spPr>
            <p:style>
              <a:lnRef idx="2">
                <a:schemeClr val="accent4">
                  <a:tint val="5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val="272350706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5459919" y="670750"/>
            <a:ext cx="1492567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人事管理 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Personnel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2E8FD6-0288-4B69-BD90-385955AA6327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9A570C0-D0DD-40FB-BC6D-A6FA689D1D1B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7C6460-BAA6-4CD0-B4C0-53EAB3DEBA46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ED5C91-4A99-43C0-A0EF-4C0C5714EDC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318A47-FA95-4901-AC84-86225661C95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73" name="943" title="iSlide™ 版权声明  COPYRIGHT NOTICE">
            <a:extLst>
              <a:ext uri="{FF2B5EF4-FFF2-40B4-BE49-F238E27FC236}">
                <a16:creationId xmlns:a16="http://schemas.microsoft.com/office/drawing/2014/main" id="{770AE03E-3C34-4044-9E36-71CA07BB262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06750" y="1408097"/>
            <a:ext cx="9874249" cy="4644042"/>
            <a:chOff x="1011000" y="1269000"/>
            <a:chExt cx="10170000" cy="4783139"/>
          </a:xfrm>
        </p:grpSpPr>
        <p:grpSp>
          <p:nvGrpSpPr>
            <p:cNvPr id="74" name="íS1ïḍé">
              <a:extLst>
                <a:ext uri="{FF2B5EF4-FFF2-40B4-BE49-F238E27FC236}">
                  <a16:creationId xmlns:a16="http://schemas.microsoft.com/office/drawing/2014/main" id="{4264CA9E-8AA4-40CD-B0DD-5AC06945AE3C}"/>
                </a:ext>
              </a:extLst>
            </p:cNvPr>
            <p:cNvGrpSpPr/>
            <p:nvPr/>
          </p:nvGrpSpPr>
          <p:grpSpPr>
            <a:xfrm>
              <a:off x="3663950" y="1269000"/>
              <a:ext cx="4864100" cy="4783139"/>
              <a:chOff x="3829051" y="1516062"/>
              <a:chExt cx="4864100" cy="4783139"/>
            </a:xfrm>
          </p:grpSpPr>
          <p:sp>
            <p:nvSpPr>
              <p:cNvPr id="91" name="í$ľiďe">
                <a:extLst>
                  <a:ext uri="{FF2B5EF4-FFF2-40B4-BE49-F238E27FC236}">
                    <a16:creationId xmlns:a16="http://schemas.microsoft.com/office/drawing/2014/main" id="{AE0EF172-C524-46F6-8477-6799AD20D68B}"/>
                  </a:ext>
                </a:extLst>
              </p:cNvPr>
              <p:cNvSpPr/>
              <p:nvPr/>
            </p:nvSpPr>
            <p:spPr bwMode="auto">
              <a:xfrm>
                <a:off x="5459413" y="2957513"/>
                <a:ext cx="1557338" cy="15589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ïśļîḓe">
                <a:extLst>
                  <a:ext uri="{FF2B5EF4-FFF2-40B4-BE49-F238E27FC236}">
                    <a16:creationId xmlns:a16="http://schemas.microsoft.com/office/drawing/2014/main" id="{C5855F92-F5D9-4A97-A353-13CD7FD63964}"/>
                  </a:ext>
                </a:extLst>
              </p:cNvPr>
              <p:cNvSpPr/>
              <p:nvPr/>
            </p:nvSpPr>
            <p:spPr bwMode="auto">
              <a:xfrm>
                <a:off x="4252913" y="1516062"/>
                <a:ext cx="1566863" cy="1728788"/>
              </a:xfrm>
              <a:custGeom>
                <a:gdLst>
                  <a:gd fmla="*/ 500 w 500" name="T0"/>
                  <a:gd fmla="*/ 449 h 552" name="T1"/>
                  <a:gd fmla="*/ 321 w 500" name="T2"/>
                  <a:gd fmla="*/ 36 h 552" name="T3"/>
                  <a:gd fmla="*/ 9 w 500" name="T4"/>
                  <a:gd fmla="*/ 293 h 552" name="T5"/>
                  <a:gd fmla="*/ 387 w 500" name="T6"/>
                  <a:gd fmla="*/ 552 h 552" name="T7"/>
                  <a:gd fmla="*/ 500 w 500" name="T8"/>
                  <a:gd fmla="*/ 449 h 5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2" w="500">
                    <a:moveTo>
                      <a:pt x="500" y="449"/>
                    </a:moveTo>
                    <a:cubicBezTo>
                      <a:pt x="440" y="312"/>
                      <a:pt x="381" y="174"/>
                      <a:pt x="321" y="36"/>
                    </a:cubicBezTo>
                    <a:cubicBezTo>
                      <a:pt x="187" y="0"/>
                      <a:pt x="0" y="154"/>
                      <a:pt x="9" y="293"/>
                    </a:cubicBezTo>
                    <a:cubicBezTo>
                      <a:pt x="135" y="379"/>
                      <a:pt x="261" y="465"/>
                      <a:pt x="387" y="552"/>
                    </a:cubicBezTo>
                    <a:cubicBezTo>
                      <a:pt x="415" y="508"/>
                      <a:pt x="454" y="473"/>
                      <a:pt x="500" y="449"/>
                    </a:cubicBezTo>
                    <a:close/>
                  </a:path>
                </a:pathLst>
              </a:custGeom>
              <a:solidFill>
                <a:srgbClr val="5CBFD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s1ïḓé">
                <a:extLst>
                  <a:ext uri="{FF2B5EF4-FFF2-40B4-BE49-F238E27FC236}">
                    <a16:creationId xmlns:a16="http://schemas.microsoft.com/office/drawing/2014/main" id="{4750F73D-06A8-407F-ACD5-A3E8215F3236}"/>
                  </a:ext>
                </a:extLst>
              </p:cNvPr>
              <p:cNvSpPr/>
              <p:nvPr/>
            </p:nvSpPr>
            <p:spPr bwMode="auto">
              <a:xfrm>
                <a:off x="6675438" y="1547812"/>
                <a:ext cx="1557338" cy="1722438"/>
              </a:xfrm>
              <a:custGeom>
                <a:gdLst>
                  <a:gd fmla="*/ 176 w 497" name="T0"/>
                  <a:gd fmla="*/ 36 h 550" name="T1"/>
                  <a:gd fmla="*/ 0 w 497" name="T2"/>
                  <a:gd fmla="*/ 443 h 550" name="T3"/>
                  <a:gd fmla="*/ 112 w 497" name="T4"/>
                  <a:gd fmla="*/ 550 h 550" name="T5"/>
                  <a:gd fmla="*/ 488 w 497" name="T6"/>
                  <a:gd fmla="*/ 293 h 550" name="T7"/>
                  <a:gd fmla="*/ 176 w 497" name="T8"/>
                  <a:gd fmla="*/ 36 h 5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0" w="497">
                    <a:moveTo>
                      <a:pt x="176" y="36"/>
                    </a:moveTo>
                    <a:cubicBezTo>
                      <a:pt x="117" y="171"/>
                      <a:pt x="59" y="307"/>
                      <a:pt x="0" y="443"/>
                    </a:cubicBezTo>
                    <a:cubicBezTo>
                      <a:pt x="46" y="468"/>
                      <a:pt x="85" y="505"/>
                      <a:pt x="112" y="550"/>
                    </a:cubicBezTo>
                    <a:cubicBezTo>
                      <a:pt x="237" y="464"/>
                      <a:pt x="362" y="379"/>
                      <a:pt x="488" y="293"/>
                    </a:cubicBezTo>
                    <a:cubicBezTo>
                      <a:pt x="497" y="154"/>
                      <a:pt x="310" y="0"/>
                      <a:pt x="176" y="36"/>
                    </a:cubicBezTo>
                    <a:close/>
                  </a:path>
                </a:pathLst>
              </a:custGeom>
              <a:solidFill>
                <a:srgbClr val="EEAA7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i$ḷiḍê">
                <a:extLst>
                  <a:ext uri="{FF2B5EF4-FFF2-40B4-BE49-F238E27FC236}">
                    <a16:creationId xmlns:a16="http://schemas.microsoft.com/office/drawing/2014/main" id="{837A0C14-CBD0-41FB-A8D6-9B695AC0B0C5}"/>
                  </a:ext>
                </a:extLst>
              </p:cNvPr>
              <p:cNvSpPr/>
              <p:nvPr/>
            </p:nvSpPr>
            <p:spPr bwMode="auto">
              <a:xfrm>
                <a:off x="3829051" y="3959225"/>
                <a:ext cx="1798638" cy="1277938"/>
              </a:xfrm>
              <a:custGeom>
                <a:gdLst>
                  <a:gd fmla="*/ 485 w 574" name="T0"/>
                  <a:gd fmla="*/ 0 h 408" name="T1"/>
                  <a:gd fmla="*/ 78 w 574" name="T2"/>
                  <a:gd fmla="*/ 29 h 408" name="T3"/>
                  <a:gd fmla="*/ 217 w 574" name="T4"/>
                  <a:gd fmla="*/ 408 h 408" name="T5"/>
                  <a:gd fmla="*/ 574 w 574" name="T6"/>
                  <a:gd fmla="*/ 147 h 408" name="T7"/>
                  <a:gd fmla="*/ 485 w 574" name="T8"/>
                  <a:gd fmla="*/ 0 h 4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8" w="574">
                    <a:moveTo>
                      <a:pt x="485" y="0"/>
                    </a:moveTo>
                    <a:cubicBezTo>
                      <a:pt x="349" y="10"/>
                      <a:pt x="214" y="19"/>
                      <a:pt x="78" y="29"/>
                    </a:cubicBezTo>
                    <a:cubicBezTo>
                      <a:pt x="0" y="144"/>
                      <a:pt x="84" y="371"/>
                      <a:pt x="217" y="408"/>
                    </a:cubicBezTo>
                    <a:cubicBezTo>
                      <a:pt x="336" y="321"/>
                      <a:pt x="455" y="234"/>
                      <a:pt x="574" y="147"/>
                    </a:cubicBezTo>
                    <a:cubicBezTo>
                      <a:pt x="531" y="108"/>
                      <a:pt x="499" y="57"/>
                      <a:pt x="485" y="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šļiḍé">
                <a:extLst>
                  <a:ext uri="{FF2B5EF4-FFF2-40B4-BE49-F238E27FC236}">
                    <a16:creationId xmlns:a16="http://schemas.microsoft.com/office/drawing/2014/main" id="{BC2384C7-8B7D-4931-9D2C-AC00318F1C82}"/>
                  </a:ext>
                </a:extLst>
              </p:cNvPr>
              <p:cNvSpPr/>
              <p:nvPr/>
            </p:nvSpPr>
            <p:spPr bwMode="auto">
              <a:xfrm>
                <a:off x="5605463" y="4618038"/>
                <a:ext cx="1266825" cy="1681163"/>
              </a:xfrm>
              <a:custGeom>
                <a:gdLst>
                  <a:gd fmla="*/ 201 w 404" name="T0"/>
                  <a:gd fmla="*/ 11 h 537" name="T1"/>
                  <a:gd fmla="*/ 123 w 404" name="T2"/>
                  <a:gd fmla="*/ 0 h 537" name="T3"/>
                  <a:gd fmla="*/ 0 w 404" name="T4"/>
                  <a:gd fmla="*/ 424 h 537" name="T5"/>
                  <a:gd fmla="*/ 404 w 404" name="T6"/>
                  <a:gd fmla="*/ 424 h 537" name="T7"/>
                  <a:gd fmla="*/ 281 w 404" name="T8"/>
                  <a:gd fmla="*/ 0 h 537" name="T9"/>
                  <a:gd fmla="*/ 201 w 404" name="T10"/>
                  <a:gd fmla="*/ 11 h 5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37" w="402">
                    <a:moveTo>
                      <a:pt x="201" y="11"/>
                    </a:moveTo>
                    <a:cubicBezTo>
                      <a:pt x="174" y="11"/>
                      <a:pt x="148" y="7"/>
                      <a:pt x="123" y="0"/>
                    </a:cubicBezTo>
                    <a:cubicBezTo>
                      <a:pt x="82" y="142"/>
                      <a:pt x="41" y="283"/>
                      <a:pt x="0" y="424"/>
                    </a:cubicBezTo>
                    <a:cubicBezTo>
                      <a:pt x="81" y="537"/>
                      <a:pt x="323" y="537"/>
                      <a:pt x="404" y="424"/>
                    </a:cubicBezTo>
                    <a:cubicBezTo>
                      <a:pt x="363" y="283"/>
                      <a:pt x="322" y="141"/>
                      <a:pt x="281" y="0"/>
                    </a:cubicBezTo>
                    <a:cubicBezTo>
                      <a:pt x="256" y="7"/>
                      <a:pt x="229" y="11"/>
                      <a:pt x="201" y="11"/>
                    </a:cubicBezTo>
                    <a:close/>
                  </a:path>
                </a:pathLst>
              </a:custGeom>
              <a:solidFill>
                <a:srgbClr val="F6873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íśḷíḍê">
                <a:extLst>
                  <a:ext uri="{FF2B5EF4-FFF2-40B4-BE49-F238E27FC236}">
                    <a16:creationId xmlns:a16="http://schemas.microsoft.com/office/drawing/2014/main" id="{31E94D6A-4F07-4F54-AEF9-FB75E92CEDB0}"/>
                  </a:ext>
                </a:extLst>
              </p:cNvPr>
              <p:cNvSpPr/>
              <p:nvPr/>
            </p:nvSpPr>
            <p:spPr bwMode="auto">
              <a:xfrm>
                <a:off x="6884988" y="3930650"/>
                <a:ext cx="1808163" cy="1281113"/>
              </a:xfrm>
              <a:custGeom>
                <a:gdLst>
                  <a:gd fmla="*/ 499 w 577" name="T0"/>
                  <a:gd fmla="*/ 30 h 409" name="T1"/>
                  <a:gd fmla="*/ 79 w 577" name="T2"/>
                  <a:gd fmla="*/ 0 h 409" name="T3"/>
                  <a:gd fmla="*/ 0 w 577" name="T4"/>
                  <a:gd fmla="*/ 145 h 409" name="T5"/>
                  <a:gd fmla="*/ 360 w 577" name="T6"/>
                  <a:gd fmla="*/ 409 h 409" name="T7"/>
                  <a:gd fmla="*/ 499 w 577" name="T8"/>
                  <a:gd fmla="*/ 30 h 4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9" w="577">
                    <a:moveTo>
                      <a:pt x="499" y="30"/>
                    </a:moveTo>
                    <a:cubicBezTo>
                      <a:pt x="359" y="20"/>
                      <a:pt x="219" y="10"/>
                      <a:pt x="79" y="0"/>
                    </a:cubicBezTo>
                    <a:cubicBezTo>
                      <a:pt x="67" y="56"/>
                      <a:pt x="39" y="106"/>
                      <a:pt x="0" y="145"/>
                    </a:cubicBezTo>
                    <a:cubicBezTo>
                      <a:pt x="120" y="233"/>
                      <a:pt x="240" y="321"/>
                      <a:pt x="360" y="409"/>
                    </a:cubicBezTo>
                    <a:cubicBezTo>
                      <a:pt x="494" y="372"/>
                      <a:pt x="577" y="145"/>
                      <a:pt x="499" y="30"/>
                    </a:cubicBezTo>
                    <a:close/>
                  </a:path>
                </a:pathLst>
              </a:custGeom>
              <a:solidFill>
                <a:srgbClr val="2F9F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ṩľïḑè">
                <a:extLst>
                  <a:ext uri="{FF2B5EF4-FFF2-40B4-BE49-F238E27FC236}">
                    <a16:creationId xmlns:a16="http://schemas.microsoft.com/office/drawing/2014/main" id="{2BBFC299-F993-4DCB-A1CC-AAC7297490B2}"/>
                  </a:ext>
                </a:extLst>
              </p:cNvPr>
              <p:cNvSpPr/>
              <p:nvPr/>
            </p:nvSpPr>
            <p:spPr bwMode="auto">
              <a:xfrm>
                <a:off x="7467601" y="2922588"/>
                <a:ext cx="422275" cy="981075"/>
              </a:xfrm>
              <a:custGeom>
                <a:gdLst>
                  <a:gd fmla="*/ 132 w 135" name="T0"/>
                  <a:gd fmla="*/ 313 h 313" name="T1"/>
                  <a:gd fmla="*/ 135 w 135" name="T2"/>
                  <a:gd fmla="*/ 260 h 313" name="T3"/>
                  <a:gd fmla="*/ 66 w 135" name="T4"/>
                  <a:gd fmla="*/ 0 h 313" name="T5"/>
                  <a:gd fmla="*/ 0 w 135" name="T6"/>
                  <a:gd fmla="*/ 46 h 313" name="T7"/>
                  <a:gd fmla="*/ 55 w 135" name="T8"/>
                  <a:gd fmla="*/ 260 h 313" name="T9"/>
                  <a:gd fmla="*/ 52 w 135" name="T10"/>
                  <a:gd fmla="*/ 307 h 313" name="T11"/>
                  <a:gd fmla="*/ 132 w 135" name="T12"/>
                  <a:gd fmla="*/ 313 h 3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3" w="135">
                    <a:moveTo>
                      <a:pt x="132" y="313"/>
                    </a:moveTo>
                    <a:cubicBezTo>
                      <a:pt x="134" y="296"/>
                      <a:pt x="135" y="278"/>
                      <a:pt x="135" y="260"/>
                    </a:cubicBezTo>
                    <a:cubicBezTo>
                      <a:pt x="135" y="166"/>
                      <a:pt x="110" y="77"/>
                      <a:pt x="6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5" y="109"/>
                      <a:pt x="55" y="183"/>
                      <a:pt x="55" y="260"/>
                    </a:cubicBezTo>
                    <a:cubicBezTo>
                      <a:pt x="55" y="276"/>
                      <a:pt x="54" y="292"/>
                      <a:pt x="52" y="307"/>
                    </a:cubicBezTo>
                    <a:lnTo>
                      <a:pt x="132" y="3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śḻîḋè">
                <a:extLst>
                  <a:ext uri="{FF2B5EF4-FFF2-40B4-BE49-F238E27FC236}">
                    <a16:creationId xmlns:a16="http://schemas.microsoft.com/office/drawing/2014/main" id="{9214F1C2-1D2A-411C-9C2E-C3D25D168A7C}"/>
                  </a:ext>
                </a:extLst>
              </p:cNvPr>
              <p:cNvSpPr/>
              <p:nvPr/>
            </p:nvSpPr>
            <p:spPr bwMode="auto">
              <a:xfrm>
                <a:off x="4584701" y="2897188"/>
                <a:ext cx="438150" cy="1033463"/>
              </a:xfrm>
              <a:custGeom>
                <a:gdLst>
                  <a:gd fmla="*/ 80 w 140" name="T0"/>
                  <a:gd fmla="*/ 268 h 330" name="T1"/>
                  <a:gd fmla="*/ 140 w 140" name="T2"/>
                  <a:gd fmla="*/ 45 h 330" name="T3"/>
                  <a:gd fmla="*/ 73 w 140" name="T4"/>
                  <a:gd fmla="*/ 0 h 330" name="T5"/>
                  <a:gd fmla="*/ 0 w 140" name="T6"/>
                  <a:gd fmla="*/ 268 h 330" name="T7"/>
                  <a:gd fmla="*/ 3 w 140" name="T8"/>
                  <a:gd fmla="*/ 330 h 330" name="T9"/>
                  <a:gd fmla="*/ 83 w 140" name="T10"/>
                  <a:gd fmla="*/ 324 h 330" name="T11"/>
                  <a:gd fmla="*/ 80 w 140" name="T12"/>
                  <a:gd fmla="*/ 268 h 3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30" w="140">
                    <a:moveTo>
                      <a:pt x="80" y="268"/>
                    </a:moveTo>
                    <a:cubicBezTo>
                      <a:pt x="80" y="187"/>
                      <a:pt x="102" y="111"/>
                      <a:pt x="140" y="4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27" y="78"/>
                      <a:pt x="0" y="170"/>
                      <a:pt x="0" y="268"/>
                    </a:cubicBezTo>
                    <a:cubicBezTo>
                      <a:pt x="0" y="289"/>
                      <a:pt x="1" y="310"/>
                      <a:pt x="3" y="330"/>
                    </a:cubicBezTo>
                    <a:cubicBezTo>
                      <a:pt x="83" y="324"/>
                      <a:pt x="83" y="324"/>
                      <a:pt x="83" y="324"/>
                    </a:cubicBezTo>
                    <a:cubicBezTo>
                      <a:pt x="81" y="306"/>
                      <a:pt x="80" y="287"/>
                      <a:pt x="80" y="2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ïṡļïḍe">
                <a:extLst>
                  <a:ext uri="{FF2B5EF4-FFF2-40B4-BE49-F238E27FC236}">
                    <a16:creationId xmlns:a16="http://schemas.microsoft.com/office/drawing/2014/main" id="{4B98B3A2-D95D-416A-B527-5080AD0C2523}"/>
                  </a:ext>
                </a:extLst>
              </p:cNvPr>
              <p:cNvSpPr/>
              <p:nvPr/>
            </p:nvSpPr>
            <p:spPr bwMode="auto">
              <a:xfrm>
                <a:off x="5083176" y="4767263"/>
                <a:ext cx="695325" cy="536575"/>
              </a:xfrm>
              <a:custGeom>
                <a:gdLst>
                  <a:gd fmla="*/ 222 w 222" name="T0"/>
                  <a:gd fmla="*/ 94 h 171" name="T1"/>
                  <a:gd fmla="*/ 65 w 222" name="T2"/>
                  <a:gd fmla="*/ 0 h 171" name="T3"/>
                  <a:gd fmla="*/ 0 w 222" name="T4"/>
                  <a:gd fmla="*/ 48 h 171" name="T5"/>
                  <a:gd fmla="*/ 199 w 222" name="T6"/>
                  <a:gd fmla="*/ 171 h 171" name="T7"/>
                  <a:gd fmla="*/ 222 w 222" name="T8"/>
                  <a:gd fmla="*/ 94 h 1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1" w="221">
                    <a:moveTo>
                      <a:pt x="222" y="94"/>
                    </a:moveTo>
                    <a:cubicBezTo>
                      <a:pt x="163" y="74"/>
                      <a:pt x="110" y="41"/>
                      <a:pt x="65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6" y="103"/>
                      <a:pt x="124" y="145"/>
                      <a:pt x="199" y="171"/>
                    </a:cubicBezTo>
                    <a:lnTo>
                      <a:pt x="222" y="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ï$ḷîḋê">
                <a:extLst>
                  <a:ext uri="{FF2B5EF4-FFF2-40B4-BE49-F238E27FC236}">
                    <a16:creationId xmlns:a16="http://schemas.microsoft.com/office/drawing/2014/main" id="{A6F75E56-60F6-40C3-A5C8-881BD078B83D}"/>
                  </a:ext>
                </a:extLst>
              </p:cNvPr>
              <p:cNvSpPr/>
              <p:nvPr/>
            </p:nvSpPr>
            <p:spPr bwMode="auto">
              <a:xfrm>
                <a:off x="6699251" y="4733925"/>
                <a:ext cx="727075" cy="566738"/>
              </a:xfrm>
              <a:custGeom>
                <a:gdLst>
                  <a:gd fmla="*/ 167 w 232" name="T0"/>
                  <a:gd fmla="*/ 0 h 181" name="T1"/>
                  <a:gd fmla="*/ 0 w 232" name="T2"/>
                  <a:gd fmla="*/ 104 h 181" name="T3"/>
                  <a:gd fmla="*/ 23 w 232" name="T4"/>
                  <a:gd fmla="*/ 181 h 181" name="T5"/>
                  <a:gd fmla="*/ 232 w 232" name="T6"/>
                  <a:gd fmla="*/ 48 h 181" name="T7"/>
                  <a:gd fmla="*/ 167 w 232" name="T8"/>
                  <a:gd fmla="*/ 0 h 1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1" w="231">
                    <a:moveTo>
                      <a:pt x="167" y="0"/>
                    </a:moveTo>
                    <a:cubicBezTo>
                      <a:pt x="120" y="46"/>
                      <a:pt x="63" y="82"/>
                      <a:pt x="0" y="104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3" y="154"/>
                      <a:pt x="174" y="108"/>
                      <a:pt x="232" y="48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ṧḻïdè">
                <a:extLst>
                  <a:ext uri="{FF2B5EF4-FFF2-40B4-BE49-F238E27FC236}">
                    <a16:creationId xmlns:a16="http://schemas.microsoft.com/office/drawing/2014/main" id="{6F1B0B64-005D-4B79-9891-8C0E72F8F02A}"/>
                  </a:ext>
                </a:extLst>
              </p:cNvPr>
              <p:cNvSpPr/>
              <p:nvPr/>
            </p:nvSpPr>
            <p:spPr bwMode="auto">
              <a:xfrm>
                <a:off x="5600701" y="2085975"/>
                <a:ext cx="1293813" cy="366713"/>
              </a:xfrm>
              <a:custGeom>
                <a:gdLst>
                  <a:gd fmla="*/ 32 w 413" name="T0"/>
                  <a:gd fmla="*/ 114 h 117" name="T1"/>
                  <a:gd fmla="*/ 203 w 413" name="T2"/>
                  <a:gd fmla="*/ 80 h 117" name="T3"/>
                  <a:gd fmla="*/ 381 w 413" name="T4"/>
                  <a:gd fmla="*/ 117 h 117" name="T5"/>
                  <a:gd fmla="*/ 413 w 413" name="T6"/>
                  <a:gd fmla="*/ 43 h 117" name="T7"/>
                  <a:gd fmla="*/ 203 w 413" name="T8"/>
                  <a:gd fmla="*/ 0 h 117" name="T9"/>
                  <a:gd fmla="*/ 0 w 413" name="T10"/>
                  <a:gd fmla="*/ 40 h 117" name="T11"/>
                  <a:gd fmla="*/ 32 w 413" name="T12"/>
                  <a:gd fmla="*/ 114 h 11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7" w="412">
                    <a:moveTo>
                      <a:pt x="32" y="114"/>
                    </a:moveTo>
                    <a:cubicBezTo>
                      <a:pt x="85" y="92"/>
                      <a:pt x="143" y="80"/>
                      <a:pt x="203" y="80"/>
                    </a:cubicBezTo>
                    <a:cubicBezTo>
                      <a:pt x="267" y="80"/>
                      <a:pt x="327" y="93"/>
                      <a:pt x="381" y="117"/>
                    </a:cubicBezTo>
                    <a:cubicBezTo>
                      <a:pt x="413" y="43"/>
                      <a:pt x="413" y="43"/>
                      <a:pt x="413" y="43"/>
                    </a:cubicBezTo>
                    <a:cubicBezTo>
                      <a:pt x="349" y="15"/>
                      <a:pt x="278" y="0"/>
                      <a:pt x="203" y="0"/>
                    </a:cubicBezTo>
                    <a:cubicBezTo>
                      <a:pt x="131" y="0"/>
                      <a:pt x="63" y="14"/>
                      <a:pt x="0" y="40"/>
                    </a:cubicBezTo>
                    <a:lnTo>
                      <a:pt x="32" y="1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02" name="iš1íḍe">
                <a:extLst>
                  <a:ext uri="{FF2B5EF4-FFF2-40B4-BE49-F238E27FC236}">
                    <a16:creationId xmlns:a16="http://schemas.microsoft.com/office/drawing/2014/main" id="{BF76CFF9-F862-4D41-8330-486D1DBCF76B}"/>
                  </a:ext>
                </a:extLst>
              </p:cNvPr>
              <p:cNvGrpSpPr/>
              <p:nvPr/>
            </p:nvGrpSpPr>
            <p:grpSpPr>
              <a:xfrm>
                <a:off x="5948843" y="3375818"/>
                <a:ext cx="593725" cy="722313"/>
                <a:chOff x="7361238" y="1260476"/>
                <a:chExt cx="593725" cy="722313"/>
              </a:xfrm>
              <a:solidFill>
                <a:schemeClr val="bg1"/>
              </a:solidFill>
            </p:grpSpPr>
            <p:sp>
              <p:nvSpPr>
                <p:cNvPr id="119" name="işḷídè">
                  <a:extLst>
                    <a:ext uri="{FF2B5EF4-FFF2-40B4-BE49-F238E27FC236}">
                      <a16:creationId xmlns:a16="http://schemas.microsoft.com/office/drawing/2014/main" id="{A827B509-8216-44F9-A26D-0CA0FC65C878}"/>
                    </a:ext>
                  </a:extLst>
                </p:cNvPr>
                <p:cNvSpPr/>
                <p:nvPr/>
              </p:nvSpPr>
              <p:spPr bwMode="auto">
                <a:xfrm>
                  <a:off x="7361238" y="1260476"/>
                  <a:ext cx="530225" cy="722313"/>
                </a:xfrm>
                <a:custGeom>
                  <a:gdLst>
                    <a:gd fmla="*/ 114 w 141" name="T0"/>
                    <a:gd fmla="*/ 178 h 192" name="T1"/>
                    <a:gd fmla="*/ 13 w 141" name="T2"/>
                    <a:gd fmla="*/ 178 h 192" name="T3"/>
                    <a:gd fmla="*/ 13 w 141" name="T4"/>
                    <a:gd fmla="*/ 51 h 192" name="T5"/>
                    <a:gd fmla="*/ 36 w 141" name="T6"/>
                    <a:gd fmla="*/ 51 h 192" name="T7"/>
                    <a:gd fmla="*/ 51 w 141" name="T8"/>
                    <a:gd fmla="*/ 36 h 192" name="T9"/>
                    <a:gd fmla="*/ 51 w 141" name="T10"/>
                    <a:gd fmla="*/ 13 h 192" name="T11"/>
                    <a:gd fmla="*/ 127 w 141" name="T12"/>
                    <a:gd fmla="*/ 13 h 192" name="T13"/>
                    <a:gd fmla="*/ 127 w 141" name="T14"/>
                    <a:gd fmla="*/ 126 h 192" name="T15"/>
                    <a:gd fmla="*/ 128 w 141" name="T16"/>
                    <a:gd fmla="*/ 126 h 192" name="T17"/>
                    <a:gd fmla="*/ 141 w 141" name="T18"/>
                    <a:gd fmla="*/ 140 h 192" name="T19"/>
                    <a:gd fmla="*/ 141 w 141" name="T20"/>
                    <a:gd fmla="*/ 9 h 192" name="T21"/>
                    <a:gd fmla="*/ 132 w 141" name="T22"/>
                    <a:gd fmla="*/ 0 h 192" name="T23"/>
                    <a:gd fmla="*/ 46 w 141" name="T24"/>
                    <a:gd fmla="*/ 0 h 192" name="T25"/>
                    <a:gd fmla="*/ 0 w 141" name="T26"/>
                    <a:gd fmla="*/ 46 h 192" name="T27"/>
                    <a:gd fmla="*/ 0 w 141" name="T28"/>
                    <a:gd fmla="*/ 50 h 192" name="T29"/>
                    <a:gd fmla="*/ 0 w 141" name="T30"/>
                    <a:gd fmla="*/ 51 h 192" name="T31"/>
                    <a:gd fmla="*/ 0 w 141" name="T32"/>
                    <a:gd fmla="*/ 51 h 192" name="T33"/>
                    <a:gd fmla="*/ 0 w 141" name="T34"/>
                    <a:gd fmla="*/ 183 h 192" name="T35"/>
                    <a:gd fmla="*/ 9 w 141" name="T36"/>
                    <a:gd fmla="*/ 192 h 192" name="T37"/>
                    <a:gd fmla="*/ 127 w 141" name="T38"/>
                    <a:gd fmla="*/ 192 h 192" name="T39"/>
                    <a:gd fmla="*/ 114 w 141" name="T40"/>
                    <a:gd fmla="*/ 178 h 192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192" w="141">
                      <a:moveTo>
                        <a:pt x="114" y="178"/>
                      </a:move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44" y="51"/>
                        <a:pt x="51" y="44"/>
                        <a:pt x="51" y="36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127" y="13"/>
                        <a:pt x="127" y="13"/>
                        <a:pt x="127" y="13"/>
                      </a:cubicBezTo>
                      <a:cubicBezTo>
                        <a:pt x="127" y="126"/>
                        <a:pt x="127" y="126"/>
                        <a:pt x="127" y="126"/>
                      </a:cubicBezTo>
                      <a:cubicBezTo>
                        <a:pt x="128" y="126"/>
                        <a:pt x="128" y="126"/>
                        <a:pt x="128" y="126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9"/>
                        <a:pt x="141" y="9"/>
                        <a:pt x="141" y="9"/>
                      </a:cubicBezTo>
                      <a:cubicBezTo>
                        <a:pt x="141" y="4"/>
                        <a:pt x="137" y="0"/>
                        <a:pt x="132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88"/>
                        <a:pt x="4" y="192"/>
                        <a:pt x="9" y="192"/>
                      </a:cubicBezTo>
                      <a:cubicBezTo>
                        <a:pt x="127" y="192"/>
                        <a:pt x="127" y="192"/>
                        <a:pt x="127" y="192"/>
                      </a:cubicBezTo>
                      <a:lnTo>
                        <a:pt x="114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ísļíďe">
                  <a:extLst>
                    <a:ext uri="{FF2B5EF4-FFF2-40B4-BE49-F238E27FC236}">
                      <a16:creationId xmlns:a16="http://schemas.microsoft.com/office/drawing/2014/main" id="{F9DA41D6-70BE-40D9-A5AB-73424B982907}"/>
                    </a:ext>
                  </a:extLst>
                </p:cNvPr>
                <p:cNvSpPr/>
                <p:nvPr/>
              </p:nvSpPr>
              <p:spPr bwMode="auto">
                <a:xfrm>
                  <a:off x="7418388" y="1433513"/>
                  <a:ext cx="536575" cy="546100"/>
                </a:xfrm>
                <a:custGeom>
                  <a:gdLst>
                    <a:gd fmla="*/ 142 w 143" name="T0"/>
                    <a:gd fmla="*/ 128 h 145" name="T1"/>
                    <a:gd fmla="*/ 99 w 143" name="T2"/>
                    <a:gd fmla="*/ 81 h 145" name="T3"/>
                    <a:gd fmla="*/ 99 w 143" name="T4"/>
                    <a:gd fmla="*/ 80 h 145" name="T5"/>
                    <a:gd fmla="*/ 103 w 143" name="T6"/>
                    <a:gd fmla="*/ 41 h 145" name="T7"/>
                    <a:gd fmla="*/ 41 w 143" name="T8"/>
                    <a:gd fmla="*/ 8 h 145" name="T9"/>
                    <a:gd fmla="*/ 8 w 143" name="T10"/>
                    <a:gd fmla="*/ 71 h 145" name="T11"/>
                    <a:gd fmla="*/ 70 w 143" name="T12"/>
                    <a:gd fmla="*/ 103 h 145" name="T13"/>
                    <a:gd fmla="*/ 82 w 143" name="T14"/>
                    <a:gd fmla="*/ 98 h 145" name="T15"/>
                    <a:gd fmla="*/ 124 w 143" name="T16"/>
                    <a:gd fmla="*/ 144 h 145" name="T17"/>
                    <a:gd fmla="*/ 131 w 143" name="T18"/>
                    <a:gd fmla="*/ 143 h 145" name="T19"/>
                    <a:gd fmla="*/ 141 w 143" name="T20"/>
                    <a:gd fmla="*/ 134 h 145" name="T21"/>
                    <a:gd fmla="*/ 142 w 143" name="T22"/>
                    <a:gd fmla="*/ 128 h 145" name="T23"/>
                    <a:gd fmla="*/ 21 w 143" name="T24"/>
                    <a:gd fmla="*/ 67 h 145" name="T25"/>
                    <a:gd fmla="*/ 45 w 143" name="T26"/>
                    <a:gd fmla="*/ 21 h 145" name="T27"/>
                    <a:gd fmla="*/ 90 w 143" name="T28"/>
                    <a:gd fmla="*/ 45 h 145" name="T29"/>
                    <a:gd fmla="*/ 66 w 143" name="T30"/>
                    <a:gd fmla="*/ 90 h 145" name="T31"/>
                    <a:gd fmla="*/ 21 w 143" name="T32"/>
                    <a:gd fmla="*/ 67 h 14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145" w="143">
                      <a:moveTo>
                        <a:pt x="142" y="128"/>
                      </a:moveTo>
                      <a:cubicBezTo>
                        <a:pt x="99" y="81"/>
                        <a:pt x="99" y="81"/>
                        <a:pt x="99" y="81"/>
                      </a:cubicBezTo>
                      <a:cubicBezTo>
                        <a:pt x="99" y="81"/>
                        <a:pt x="99" y="81"/>
                        <a:pt x="99" y="80"/>
                      </a:cubicBezTo>
                      <a:cubicBezTo>
                        <a:pt x="105" y="69"/>
                        <a:pt x="107" y="55"/>
                        <a:pt x="103" y="41"/>
                      </a:cubicBezTo>
                      <a:cubicBezTo>
                        <a:pt x="95" y="14"/>
                        <a:pt x="67" y="0"/>
                        <a:pt x="41" y="8"/>
                      </a:cubicBezTo>
                      <a:cubicBezTo>
                        <a:pt x="14" y="16"/>
                        <a:pt x="0" y="44"/>
                        <a:pt x="8" y="71"/>
                      </a:cubicBezTo>
                      <a:cubicBezTo>
                        <a:pt x="16" y="97"/>
                        <a:pt x="44" y="112"/>
                        <a:pt x="70" y="103"/>
                      </a:cubicBezTo>
                      <a:cubicBezTo>
                        <a:pt x="75" y="102"/>
                        <a:pt x="78" y="100"/>
                        <a:pt x="82" y="98"/>
                      </a:cubicBezTo>
                      <a:cubicBezTo>
                        <a:pt x="124" y="144"/>
                        <a:pt x="124" y="144"/>
                        <a:pt x="124" y="144"/>
                      </a:cubicBezTo>
                      <a:cubicBezTo>
                        <a:pt x="126" y="145"/>
                        <a:pt x="128" y="145"/>
                        <a:pt x="131" y="143"/>
                      </a:cubicBezTo>
                      <a:cubicBezTo>
                        <a:pt x="141" y="134"/>
                        <a:pt x="141" y="134"/>
                        <a:pt x="141" y="134"/>
                      </a:cubicBezTo>
                      <a:cubicBezTo>
                        <a:pt x="143" y="132"/>
                        <a:pt x="143" y="129"/>
                        <a:pt x="142" y="128"/>
                      </a:cubicBezTo>
                      <a:close/>
                      <a:moveTo>
                        <a:pt x="21" y="67"/>
                      </a:moveTo>
                      <a:cubicBezTo>
                        <a:pt x="15" y="47"/>
                        <a:pt x="25" y="27"/>
                        <a:pt x="45" y="21"/>
                      </a:cubicBezTo>
                      <a:cubicBezTo>
                        <a:pt x="64" y="15"/>
                        <a:pt x="84" y="26"/>
                        <a:pt x="90" y="45"/>
                      </a:cubicBezTo>
                      <a:cubicBezTo>
                        <a:pt x="96" y="64"/>
                        <a:pt x="86" y="84"/>
                        <a:pt x="66" y="90"/>
                      </a:cubicBezTo>
                      <a:cubicBezTo>
                        <a:pt x="47" y="96"/>
                        <a:pt x="27" y="86"/>
                        <a:pt x="21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ïSļiḍe">
                  <a:extLst>
                    <a:ext uri="{FF2B5EF4-FFF2-40B4-BE49-F238E27FC236}">
                      <a16:creationId xmlns:a16="http://schemas.microsoft.com/office/drawing/2014/main" id="{D5267796-10C8-4F5B-B648-68DE6544FEF0}"/>
                    </a:ext>
                  </a:extLst>
                </p:cNvPr>
                <p:cNvSpPr/>
                <p:nvPr/>
              </p:nvSpPr>
              <p:spPr bwMode="auto">
                <a:xfrm>
                  <a:off x="7515225" y="1512888"/>
                  <a:ext cx="233363" cy="173038"/>
                </a:xfrm>
                <a:custGeom>
                  <a:gdLst>
                    <a:gd fmla="*/ 12 w 62" name="T0"/>
                    <a:gd fmla="*/ 20 h 46" name="T1"/>
                    <a:gd fmla="*/ 59 w 62" name="T2"/>
                    <a:gd fmla="*/ 44 h 46" name="T3"/>
                    <a:gd fmla="*/ 59 w 62" name="T4"/>
                    <a:gd fmla="*/ 46 h 46" name="T5"/>
                    <a:gd fmla="*/ 60 w 62" name="T6"/>
                    <a:gd fmla="*/ 25 h 46" name="T7"/>
                    <a:gd fmla="*/ 21 w 62" name="T8"/>
                    <a:gd fmla="*/ 5 h 46" name="T9"/>
                    <a:gd fmla="*/ 0 w 62" name="T10"/>
                    <a:gd fmla="*/ 27 h 46" name="T11"/>
                    <a:gd fmla="*/ 12 w 62" name="T12"/>
                    <a:gd fmla="*/ 20 h 4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6" w="62">
                      <a:moveTo>
                        <a:pt x="12" y="20"/>
                      </a:moveTo>
                      <a:cubicBezTo>
                        <a:pt x="32" y="14"/>
                        <a:pt x="52" y="25"/>
                        <a:pt x="59" y="44"/>
                      </a:cubicBezTo>
                      <a:cubicBezTo>
                        <a:pt x="59" y="45"/>
                        <a:pt x="59" y="45"/>
                        <a:pt x="59" y="46"/>
                      </a:cubicBezTo>
                      <a:cubicBezTo>
                        <a:pt x="61" y="40"/>
                        <a:pt x="62" y="32"/>
                        <a:pt x="60" y="25"/>
                      </a:cubicBezTo>
                      <a:cubicBezTo>
                        <a:pt x="55" y="9"/>
                        <a:pt x="37" y="0"/>
                        <a:pt x="21" y="5"/>
                      </a:cubicBezTo>
                      <a:cubicBezTo>
                        <a:pt x="10" y="8"/>
                        <a:pt x="3" y="17"/>
                        <a:pt x="0" y="27"/>
                      </a:cubicBezTo>
                      <a:cubicBezTo>
                        <a:pt x="3" y="24"/>
                        <a:pt x="7" y="21"/>
                        <a:pt x="1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3" name="ïSļiḓè">
                <a:extLst>
                  <a:ext uri="{FF2B5EF4-FFF2-40B4-BE49-F238E27FC236}">
                    <a16:creationId xmlns:a16="http://schemas.microsoft.com/office/drawing/2014/main" id="{8B09E11A-2863-4153-84D2-06DBE900963D}"/>
                  </a:ext>
                </a:extLst>
              </p:cNvPr>
              <p:cNvGrpSpPr/>
              <p:nvPr/>
            </p:nvGrpSpPr>
            <p:grpSpPr>
              <a:xfrm>
                <a:off x="4803776" y="2117439"/>
                <a:ext cx="400024" cy="400024"/>
                <a:chOff x="1637252" y="4342379"/>
                <a:chExt cx="400024" cy="400024"/>
              </a:xfrm>
              <a:solidFill>
                <a:schemeClr val="bg1"/>
              </a:solidFill>
            </p:grpSpPr>
            <p:sp>
              <p:nvSpPr>
                <p:cNvPr id="116" name="iṡḻîḑe">
                  <a:extLst>
                    <a:ext uri="{FF2B5EF4-FFF2-40B4-BE49-F238E27FC236}">
                      <a16:creationId xmlns:a16="http://schemas.microsoft.com/office/drawing/2014/main" id="{A888D298-6FA0-4C55-88F8-A9876EA66B8F}"/>
                    </a:ext>
                  </a:extLst>
                </p:cNvPr>
                <p:cNvSpPr/>
                <p:nvPr/>
              </p:nvSpPr>
              <p:spPr bwMode="auto">
                <a:xfrm>
                  <a:off x="1637252" y="4342379"/>
                  <a:ext cx="125420" cy="400024"/>
                </a:xfrm>
                <a:custGeom>
                  <a:gdLst>
                    <a:gd fmla="*/ 32 w 40" name="T0"/>
                    <a:gd fmla="*/ 24 h 128" name="T1"/>
                    <a:gd fmla="*/ 32 w 40" name="T2"/>
                    <a:gd fmla="*/ 12 h 128" name="T3"/>
                    <a:gd fmla="*/ 20 w 40" name="T4"/>
                    <a:gd fmla="*/ 0 h 128" name="T5"/>
                    <a:gd fmla="*/ 8 w 40" name="T6"/>
                    <a:gd fmla="*/ 12 h 128" name="T7"/>
                    <a:gd fmla="*/ 8 w 40" name="T8"/>
                    <a:gd fmla="*/ 24 h 128" name="T9"/>
                    <a:gd fmla="*/ 0 w 40" name="T10"/>
                    <a:gd fmla="*/ 40 h 128" name="T11"/>
                    <a:gd fmla="*/ 8 w 40" name="T12"/>
                    <a:gd fmla="*/ 56 h 128" name="T13"/>
                    <a:gd fmla="*/ 8 w 40" name="T14"/>
                    <a:gd fmla="*/ 116 h 128" name="T15"/>
                    <a:gd fmla="*/ 20 w 40" name="T16"/>
                    <a:gd fmla="*/ 128 h 128" name="T17"/>
                    <a:gd fmla="*/ 32 w 40" name="T18"/>
                    <a:gd fmla="*/ 116 h 128" name="T19"/>
                    <a:gd fmla="*/ 32 w 40" name="T20"/>
                    <a:gd fmla="*/ 56 h 128" name="T21"/>
                    <a:gd fmla="*/ 40 w 40" name="T22"/>
                    <a:gd fmla="*/ 40 h 128" name="T23"/>
                    <a:gd fmla="*/ 32 w 40" name="T24"/>
                    <a:gd fmla="*/ 24 h 128" name="T25"/>
                    <a:gd fmla="*/ 16 w 40" name="T26"/>
                    <a:gd fmla="*/ 12 h 128" name="T27"/>
                    <a:gd fmla="*/ 20 w 40" name="T28"/>
                    <a:gd fmla="*/ 8 h 128" name="T29"/>
                    <a:gd fmla="*/ 24 w 40" name="T30"/>
                    <a:gd fmla="*/ 12 h 128" name="T31"/>
                    <a:gd fmla="*/ 24 w 40" name="T32"/>
                    <a:gd fmla="*/ 20 h 128" name="T33"/>
                    <a:gd fmla="*/ 20 w 40" name="T34"/>
                    <a:gd fmla="*/ 20 h 128" name="T35"/>
                    <a:gd fmla="*/ 16 w 40" name="T36"/>
                    <a:gd fmla="*/ 20 h 128" name="T37"/>
                    <a:gd fmla="*/ 16 w 40" name="T38"/>
                    <a:gd fmla="*/ 12 h 128" name="T39"/>
                    <a:gd fmla="*/ 24 w 40" name="T40"/>
                    <a:gd fmla="*/ 116 h 128" name="T41"/>
                    <a:gd fmla="*/ 20 w 40" name="T42"/>
                    <a:gd fmla="*/ 120 h 128" name="T43"/>
                    <a:gd fmla="*/ 16 w 40" name="T44"/>
                    <a:gd fmla="*/ 116 h 128" name="T45"/>
                    <a:gd fmla="*/ 16 w 40" name="T46"/>
                    <a:gd fmla="*/ 60 h 128" name="T47"/>
                    <a:gd fmla="*/ 20 w 40" name="T48"/>
                    <a:gd fmla="*/ 60 h 128" name="T49"/>
                    <a:gd fmla="*/ 24 w 40" name="T50"/>
                    <a:gd fmla="*/ 60 h 128" name="T51"/>
                    <a:gd fmla="*/ 24 w 40" name="T52"/>
                    <a:gd fmla="*/ 116 h 128" name="T53"/>
                    <a:gd fmla="*/ 31 w 40" name="T54"/>
                    <a:gd fmla="*/ 43 h 128" name="T55"/>
                    <a:gd fmla="*/ 31 w 40" name="T56"/>
                    <a:gd fmla="*/ 44 h 128" name="T57"/>
                    <a:gd fmla="*/ 30 w 40" name="T58"/>
                    <a:gd fmla="*/ 47 h 128" name="T59"/>
                    <a:gd fmla="*/ 30 w 40" name="T60"/>
                    <a:gd fmla="*/ 47 h 128" name="T61"/>
                    <a:gd fmla="*/ 27 w 40" name="T62"/>
                    <a:gd fmla="*/ 50 h 128" name="T63"/>
                    <a:gd fmla="*/ 27 w 40" name="T64"/>
                    <a:gd fmla="*/ 50 h 128" name="T65"/>
                    <a:gd fmla="*/ 24 w 40" name="T66"/>
                    <a:gd fmla="*/ 51 h 128" name="T67"/>
                    <a:gd fmla="*/ 20 w 40" name="T68"/>
                    <a:gd fmla="*/ 52 h 128" name="T69"/>
                    <a:gd fmla="*/ 16 w 40" name="T70"/>
                    <a:gd fmla="*/ 51 h 128" name="T71"/>
                    <a:gd fmla="*/ 13 w 40" name="T72"/>
                    <a:gd fmla="*/ 50 h 128" name="T73"/>
                    <a:gd fmla="*/ 13 w 40" name="T74"/>
                    <a:gd fmla="*/ 50 h 128" name="T75"/>
                    <a:gd fmla="*/ 10 w 40" name="T76"/>
                    <a:gd fmla="*/ 47 h 128" name="T77"/>
                    <a:gd fmla="*/ 10 w 40" name="T78"/>
                    <a:gd fmla="*/ 47 h 128" name="T79"/>
                    <a:gd fmla="*/ 9 w 40" name="T80"/>
                    <a:gd fmla="*/ 44 h 128" name="T81"/>
                    <a:gd fmla="*/ 9 w 40" name="T82"/>
                    <a:gd fmla="*/ 43 h 128" name="T83"/>
                    <a:gd fmla="*/ 8 w 40" name="T84"/>
                    <a:gd fmla="*/ 40 h 128" name="T85"/>
                    <a:gd fmla="*/ 9 w 40" name="T86"/>
                    <a:gd fmla="*/ 37 h 128" name="T87"/>
                    <a:gd fmla="*/ 9 w 40" name="T88"/>
                    <a:gd fmla="*/ 36 h 128" name="T89"/>
                    <a:gd fmla="*/ 10 w 40" name="T90"/>
                    <a:gd fmla="*/ 33 h 128" name="T91"/>
                    <a:gd fmla="*/ 10 w 40" name="T92"/>
                    <a:gd fmla="*/ 33 h 128" name="T93"/>
                    <a:gd fmla="*/ 13 w 40" name="T94"/>
                    <a:gd fmla="*/ 30 h 128" name="T95"/>
                    <a:gd fmla="*/ 13 w 40" name="T96"/>
                    <a:gd fmla="*/ 30 h 128" name="T97"/>
                    <a:gd fmla="*/ 16 w 40" name="T98"/>
                    <a:gd fmla="*/ 29 h 128" name="T99"/>
                    <a:gd fmla="*/ 20 w 40" name="T100"/>
                    <a:gd fmla="*/ 28 h 128" name="T101"/>
                    <a:gd fmla="*/ 24 w 40" name="T102"/>
                    <a:gd fmla="*/ 29 h 128" name="T103"/>
                    <a:gd fmla="*/ 27 w 40" name="T104"/>
                    <a:gd fmla="*/ 30 h 128" name="T105"/>
                    <a:gd fmla="*/ 27 w 40" name="T106"/>
                    <a:gd fmla="*/ 30 h 128" name="T107"/>
                    <a:gd fmla="*/ 30 w 40" name="T108"/>
                    <a:gd fmla="*/ 33 h 128" name="T109"/>
                    <a:gd fmla="*/ 30 w 40" name="T110"/>
                    <a:gd fmla="*/ 33 h 128" name="T111"/>
                    <a:gd fmla="*/ 31 w 40" name="T112"/>
                    <a:gd fmla="*/ 36 h 128" name="T113"/>
                    <a:gd fmla="*/ 31 w 40" name="T114"/>
                    <a:gd fmla="*/ 37 h 128" name="T115"/>
                    <a:gd fmla="*/ 32 w 40" name="T116"/>
                    <a:gd fmla="*/ 40 h 128" name="T117"/>
                    <a:gd fmla="*/ 31 w 40" name="T118"/>
                    <a:gd fmla="*/ 43 h 128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128" w="40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iś1íḍê">
                  <a:extLst>
                    <a:ext uri="{FF2B5EF4-FFF2-40B4-BE49-F238E27FC236}">
                      <a16:creationId xmlns:a16="http://schemas.microsoft.com/office/drawing/2014/main" id="{22236E92-04AA-47F1-844A-97E8FCEC72FE}"/>
                    </a:ext>
                  </a:extLst>
                </p:cNvPr>
                <p:cNvSpPr/>
                <p:nvPr/>
              </p:nvSpPr>
              <p:spPr bwMode="auto">
                <a:xfrm>
                  <a:off x="1911856" y="4342379"/>
                  <a:ext cx="125420" cy="400024"/>
                </a:xfrm>
                <a:custGeom>
                  <a:gdLst>
                    <a:gd fmla="*/ 32 w 40" name="T0"/>
                    <a:gd fmla="*/ 24 h 128" name="T1"/>
                    <a:gd fmla="*/ 32 w 40" name="T2"/>
                    <a:gd fmla="*/ 12 h 128" name="T3"/>
                    <a:gd fmla="*/ 20 w 40" name="T4"/>
                    <a:gd fmla="*/ 0 h 128" name="T5"/>
                    <a:gd fmla="*/ 8 w 40" name="T6"/>
                    <a:gd fmla="*/ 12 h 128" name="T7"/>
                    <a:gd fmla="*/ 8 w 40" name="T8"/>
                    <a:gd fmla="*/ 24 h 128" name="T9"/>
                    <a:gd fmla="*/ 0 w 40" name="T10"/>
                    <a:gd fmla="*/ 40 h 128" name="T11"/>
                    <a:gd fmla="*/ 8 w 40" name="T12"/>
                    <a:gd fmla="*/ 56 h 128" name="T13"/>
                    <a:gd fmla="*/ 8 w 40" name="T14"/>
                    <a:gd fmla="*/ 116 h 128" name="T15"/>
                    <a:gd fmla="*/ 20 w 40" name="T16"/>
                    <a:gd fmla="*/ 128 h 128" name="T17"/>
                    <a:gd fmla="*/ 32 w 40" name="T18"/>
                    <a:gd fmla="*/ 116 h 128" name="T19"/>
                    <a:gd fmla="*/ 32 w 40" name="T20"/>
                    <a:gd fmla="*/ 56 h 128" name="T21"/>
                    <a:gd fmla="*/ 40 w 40" name="T22"/>
                    <a:gd fmla="*/ 40 h 128" name="T23"/>
                    <a:gd fmla="*/ 32 w 40" name="T24"/>
                    <a:gd fmla="*/ 24 h 128" name="T25"/>
                    <a:gd fmla="*/ 16 w 40" name="T26"/>
                    <a:gd fmla="*/ 12 h 128" name="T27"/>
                    <a:gd fmla="*/ 20 w 40" name="T28"/>
                    <a:gd fmla="*/ 8 h 128" name="T29"/>
                    <a:gd fmla="*/ 24 w 40" name="T30"/>
                    <a:gd fmla="*/ 12 h 128" name="T31"/>
                    <a:gd fmla="*/ 24 w 40" name="T32"/>
                    <a:gd fmla="*/ 20 h 128" name="T33"/>
                    <a:gd fmla="*/ 20 w 40" name="T34"/>
                    <a:gd fmla="*/ 20 h 128" name="T35"/>
                    <a:gd fmla="*/ 16 w 40" name="T36"/>
                    <a:gd fmla="*/ 20 h 128" name="T37"/>
                    <a:gd fmla="*/ 16 w 40" name="T38"/>
                    <a:gd fmla="*/ 12 h 128" name="T39"/>
                    <a:gd fmla="*/ 24 w 40" name="T40"/>
                    <a:gd fmla="*/ 116 h 128" name="T41"/>
                    <a:gd fmla="*/ 20 w 40" name="T42"/>
                    <a:gd fmla="*/ 120 h 128" name="T43"/>
                    <a:gd fmla="*/ 16 w 40" name="T44"/>
                    <a:gd fmla="*/ 116 h 128" name="T45"/>
                    <a:gd fmla="*/ 16 w 40" name="T46"/>
                    <a:gd fmla="*/ 60 h 128" name="T47"/>
                    <a:gd fmla="*/ 20 w 40" name="T48"/>
                    <a:gd fmla="*/ 60 h 128" name="T49"/>
                    <a:gd fmla="*/ 24 w 40" name="T50"/>
                    <a:gd fmla="*/ 60 h 128" name="T51"/>
                    <a:gd fmla="*/ 24 w 40" name="T52"/>
                    <a:gd fmla="*/ 116 h 128" name="T53"/>
                    <a:gd fmla="*/ 31 w 40" name="T54"/>
                    <a:gd fmla="*/ 43 h 128" name="T55"/>
                    <a:gd fmla="*/ 31 w 40" name="T56"/>
                    <a:gd fmla="*/ 44 h 128" name="T57"/>
                    <a:gd fmla="*/ 30 w 40" name="T58"/>
                    <a:gd fmla="*/ 47 h 128" name="T59"/>
                    <a:gd fmla="*/ 30 w 40" name="T60"/>
                    <a:gd fmla="*/ 47 h 128" name="T61"/>
                    <a:gd fmla="*/ 27 w 40" name="T62"/>
                    <a:gd fmla="*/ 50 h 128" name="T63"/>
                    <a:gd fmla="*/ 27 w 40" name="T64"/>
                    <a:gd fmla="*/ 50 h 128" name="T65"/>
                    <a:gd fmla="*/ 24 w 40" name="T66"/>
                    <a:gd fmla="*/ 51 h 128" name="T67"/>
                    <a:gd fmla="*/ 20 w 40" name="T68"/>
                    <a:gd fmla="*/ 52 h 128" name="T69"/>
                    <a:gd fmla="*/ 16 w 40" name="T70"/>
                    <a:gd fmla="*/ 51 h 128" name="T71"/>
                    <a:gd fmla="*/ 13 w 40" name="T72"/>
                    <a:gd fmla="*/ 50 h 128" name="T73"/>
                    <a:gd fmla="*/ 13 w 40" name="T74"/>
                    <a:gd fmla="*/ 50 h 128" name="T75"/>
                    <a:gd fmla="*/ 10 w 40" name="T76"/>
                    <a:gd fmla="*/ 47 h 128" name="T77"/>
                    <a:gd fmla="*/ 10 w 40" name="T78"/>
                    <a:gd fmla="*/ 47 h 128" name="T79"/>
                    <a:gd fmla="*/ 9 w 40" name="T80"/>
                    <a:gd fmla="*/ 44 h 128" name="T81"/>
                    <a:gd fmla="*/ 9 w 40" name="T82"/>
                    <a:gd fmla="*/ 43 h 128" name="T83"/>
                    <a:gd fmla="*/ 8 w 40" name="T84"/>
                    <a:gd fmla="*/ 40 h 128" name="T85"/>
                    <a:gd fmla="*/ 9 w 40" name="T86"/>
                    <a:gd fmla="*/ 37 h 128" name="T87"/>
                    <a:gd fmla="*/ 9 w 40" name="T88"/>
                    <a:gd fmla="*/ 36 h 128" name="T89"/>
                    <a:gd fmla="*/ 10 w 40" name="T90"/>
                    <a:gd fmla="*/ 33 h 128" name="T91"/>
                    <a:gd fmla="*/ 10 w 40" name="T92"/>
                    <a:gd fmla="*/ 33 h 128" name="T93"/>
                    <a:gd fmla="*/ 13 w 40" name="T94"/>
                    <a:gd fmla="*/ 30 h 128" name="T95"/>
                    <a:gd fmla="*/ 13 w 40" name="T96"/>
                    <a:gd fmla="*/ 30 h 128" name="T97"/>
                    <a:gd fmla="*/ 16 w 40" name="T98"/>
                    <a:gd fmla="*/ 29 h 128" name="T99"/>
                    <a:gd fmla="*/ 20 w 40" name="T100"/>
                    <a:gd fmla="*/ 28 h 128" name="T101"/>
                    <a:gd fmla="*/ 24 w 40" name="T102"/>
                    <a:gd fmla="*/ 29 h 128" name="T103"/>
                    <a:gd fmla="*/ 27 w 40" name="T104"/>
                    <a:gd fmla="*/ 30 h 128" name="T105"/>
                    <a:gd fmla="*/ 27 w 40" name="T106"/>
                    <a:gd fmla="*/ 30 h 128" name="T107"/>
                    <a:gd fmla="*/ 30 w 40" name="T108"/>
                    <a:gd fmla="*/ 33 h 128" name="T109"/>
                    <a:gd fmla="*/ 30 w 40" name="T110"/>
                    <a:gd fmla="*/ 33 h 128" name="T111"/>
                    <a:gd fmla="*/ 31 w 40" name="T112"/>
                    <a:gd fmla="*/ 36 h 128" name="T113"/>
                    <a:gd fmla="*/ 31 w 40" name="T114"/>
                    <a:gd fmla="*/ 37 h 128" name="T115"/>
                    <a:gd fmla="*/ 32 w 40" name="T116"/>
                    <a:gd fmla="*/ 40 h 128" name="T117"/>
                    <a:gd fmla="*/ 31 w 40" name="T118"/>
                    <a:gd fmla="*/ 43 h 128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128" w="40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íś1îḍè">
                  <a:extLst>
                    <a:ext uri="{FF2B5EF4-FFF2-40B4-BE49-F238E27FC236}">
                      <a16:creationId xmlns:a16="http://schemas.microsoft.com/office/drawing/2014/main" id="{436141DE-952B-44EB-81EC-F15D8B72896F}"/>
                    </a:ext>
                  </a:extLst>
                </p:cNvPr>
                <p:cNvSpPr/>
                <p:nvPr/>
              </p:nvSpPr>
              <p:spPr bwMode="auto">
                <a:xfrm>
                  <a:off x="1774554" y="4342379"/>
                  <a:ext cx="125420" cy="400024"/>
                </a:xfrm>
                <a:custGeom>
                  <a:gdLst>
                    <a:gd fmla="*/ 32 w 40" name="T0"/>
                    <a:gd fmla="*/ 72 h 128" name="T1"/>
                    <a:gd fmla="*/ 32 w 40" name="T2"/>
                    <a:gd fmla="*/ 12 h 128" name="T3"/>
                    <a:gd fmla="*/ 20 w 40" name="T4"/>
                    <a:gd fmla="*/ 0 h 128" name="T5"/>
                    <a:gd fmla="*/ 8 w 40" name="T6"/>
                    <a:gd fmla="*/ 12 h 128" name="T7"/>
                    <a:gd fmla="*/ 8 w 40" name="T8"/>
                    <a:gd fmla="*/ 72 h 128" name="T9"/>
                    <a:gd fmla="*/ 0 w 40" name="T10"/>
                    <a:gd fmla="*/ 88 h 128" name="T11"/>
                    <a:gd fmla="*/ 8 w 40" name="T12"/>
                    <a:gd fmla="*/ 104 h 128" name="T13"/>
                    <a:gd fmla="*/ 8 w 40" name="T14"/>
                    <a:gd fmla="*/ 116 h 128" name="T15"/>
                    <a:gd fmla="*/ 20 w 40" name="T16"/>
                    <a:gd fmla="*/ 128 h 128" name="T17"/>
                    <a:gd fmla="*/ 32 w 40" name="T18"/>
                    <a:gd fmla="*/ 116 h 128" name="T19"/>
                    <a:gd fmla="*/ 32 w 40" name="T20"/>
                    <a:gd fmla="*/ 104 h 128" name="T21"/>
                    <a:gd fmla="*/ 40 w 40" name="T22"/>
                    <a:gd fmla="*/ 88 h 128" name="T23"/>
                    <a:gd fmla="*/ 32 w 40" name="T24"/>
                    <a:gd fmla="*/ 72 h 128" name="T25"/>
                    <a:gd fmla="*/ 16 w 40" name="T26"/>
                    <a:gd fmla="*/ 12 h 128" name="T27"/>
                    <a:gd fmla="*/ 20 w 40" name="T28"/>
                    <a:gd fmla="*/ 8 h 128" name="T29"/>
                    <a:gd fmla="*/ 24 w 40" name="T30"/>
                    <a:gd fmla="*/ 12 h 128" name="T31"/>
                    <a:gd fmla="*/ 24 w 40" name="T32"/>
                    <a:gd fmla="*/ 68 h 128" name="T33"/>
                    <a:gd fmla="*/ 20 w 40" name="T34"/>
                    <a:gd fmla="*/ 68 h 128" name="T35"/>
                    <a:gd fmla="*/ 16 w 40" name="T36"/>
                    <a:gd fmla="*/ 68 h 128" name="T37"/>
                    <a:gd fmla="*/ 16 w 40" name="T38"/>
                    <a:gd fmla="*/ 12 h 128" name="T39"/>
                    <a:gd fmla="*/ 24 w 40" name="T40"/>
                    <a:gd fmla="*/ 116 h 128" name="T41"/>
                    <a:gd fmla="*/ 20 w 40" name="T42"/>
                    <a:gd fmla="*/ 120 h 128" name="T43"/>
                    <a:gd fmla="*/ 16 w 40" name="T44"/>
                    <a:gd fmla="*/ 116 h 128" name="T45"/>
                    <a:gd fmla="*/ 16 w 40" name="T46"/>
                    <a:gd fmla="*/ 108 h 128" name="T47"/>
                    <a:gd fmla="*/ 20 w 40" name="T48"/>
                    <a:gd fmla="*/ 108 h 128" name="T49"/>
                    <a:gd fmla="*/ 24 w 40" name="T50"/>
                    <a:gd fmla="*/ 108 h 128" name="T51"/>
                    <a:gd fmla="*/ 24 w 40" name="T52"/>
                    <a:gd fmla="*/ 116 h 128" name="T53"/>
                    <a:gd fmla="*/ 31 w 40" name="T54"/>
                    <a:gd fmla="*/ 91 h 128" name="T55"/>
                    <a:gd fmla="*/ 31 w 40" name="T56"/>
                    <a:gd fmla="*/ 92 h 128" name="T57"/>
                    <a:gd fmla="*/ 30 w 40" name="T58"/>
                    <a:gd fmla="*/ 95 h 128" name="T59"/>
                    <a:gd fmla="*/ 30 w 40" name="T60"/>
                    <a:gd fmla="*/ 95 h 128" name="T61"/>
                    <a:gd fmla="*/ 27 w 40" name="T62"/>
                    <a:gd fmla="*/ 98 h 128" name="T63"/>
                    <a:gd fmla="*/ 27 w 40" name="T64"/>
                    <a:gd fmla="*/ 98 h 128" name="T65"/>
                    <a:gd fmla="*/ 24 w 40" name="T66"/>
                    <a:gd fmla="*/ 99 h 128" name="T67"/>
                    <a:gd fmla="*/ 20 w 40" name="T68"/>
                    <a:gd fmla="*/ 100 h 128" name="T69"/>
                    <a:gd fmla="*/ 16 w 40" name="T70"/>
                    <a:gd fmla="*/ 99 h 128" name="T71"/>
                    <a:gd fmla="*/ 13 w 40" name="T72"/>
                    <a:gd fmla="*/ 98 h 128" name="T73"/>
                    <a:gd fmla="*/ 13 w 40" name="T74"/>
                    <a:gd fmla="*/ 98 h 128" name="T75"/>
                    <a:gd fmla="*/ 10 w 40" name="T76"/>
                    <a:gd fmla="*/ 95 h 128" name="T77"/>
                    <a:gd fmla="*/ 10 w 40" name="T78"/>
                    <a:gd fmla="*/ 95 h 128" name="T79"/>
                    <a:gd fmla="*/ 9 w 40" name="T80"/>
                    <a:gd fmla="*/ 92 h 128" name="T81"/>
                    <a:gd fmla="*/ 9 w 40" name="T82"/>
                    <a:gd fmla="*/ 91 h 128" name="T83"/>
                    <a:gd fmla="*/ 8 w 40" name="T84"/>
                    <a:gd fmla="*/ 88 h 128" name="T85"/>
                    <a:gd fmla="*/ 9 w 40" name="T86"/>
                    <a:gd fmla="*/ 85 h 128" name="T87"/>
                    <a:gd fmla="*/ 9 w 40" name="T88"/>
                    <a:gd fmla="*/ 84 h 128" name="T89"/>
                    <a:gd fmla="*/ 10 w 40" name="T90"/>
                    <a:gd fmla="*/ 81 h 128" name="T91"/>
                    <a:gd fmla="*/ 10 w 40" name="T92"/>
                    <a:gd fmla="*/ 81 h 128" name="T93"/>
                    <a:gd fmla="*/ 13 w 40" name="T94"/>
                    <a:gd fmla="*/ 78 h 128" name="T95"/>
                    <a:gd fmla="*/ 13 w 40" name="T96"/>
                    <a:gd fmla="*/ 78 h 128" name="T97"/>
                    <a:gd fmla="*/ 16 w 40" name="T98"/>
                    <a:gd fmla="*/ 77 h 128" name="T99"/>
                    <a:gd fmla="*/ 20 w 40" name="T100"/>
                    <a:gd fmla="*/ 76 h 128" name="T101"/>
                    <a:gd fmla="*/ 24 w 40" name="T102"/>
                    <a:gd fmla="*/ 77 h 128" name="T103"/>
                    <a:gd fmla="*/ 27 w 40" name="T104"/>
                    <a:gd fmla="*/ 78 h 128" name="T105"/>
                    <a:gd fmla="*/ 27 w 40" name="T106"/>
                    <a:gd fmla="*/ 78 h 128" name="T107"/>
                    <a:gd fmla="*/ 30 w 40" name="T108"/>
                    <a:gd fmla="*/ 81 h 128" name="T109"/>
                    <a:gd fmla="*/ 30 w 40" name="T110"/>
                    <a:gd fmla="*/ 81 h 128" name="T111"/>
                    <a:gd fmla="*/ 31 w 40" name="T112"/>
                    <a:gd fmla="*/ 84 h 128" name="T113"/>
                    <a:gd fmla="*/ 31 w 40" name="T114"/>
                    <a:gd fmla="*/ 85 h 128" name="T115"/>
                    <a:gd fmla="*/ 32 w 40" name="T116"/>
                    <a:gd fmla="*/ 88 h 128" name="T117"/>
                    <a:gd fmla="*/ 31 w 40" name="T118"/>
                    <a:gd fmla="*/ 91 h 128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128" w="40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4" name="is1idè">
                <a:extLst>
                  <a:ext uri="{FF2B5EF4-FFF2-40B4-BE49-F238E27FC236}">
                    <a16:creationId xmlns:a16="http://schemas.microsoft.com/office/drawing/2014/main" id="{3106A7BE-2C18-4083-907B-417FBA90F712}"/>
                  </a:ext>
                </a:extLst>
              </p:cNvPr>
              <p:cNvGrpSpPr/>
              <p:nvPr/>
            </p:nvGrpSpPr>
            <p:grpSpPr>
              <a:xfrm>
                <a:off x="7246322" y="2086938"/>
                <a:ext cx="482587" cy="480993"/>
                <a:chOff x="3237347" y="1144829"/>
                <a:chExt cx="400024" cy="398703"/>
              </a:xfrm>
              <a:solidFill>
                <a:schemeClr val="bg1"/>
              </a:solidFill>
            </p:grpSpPr>
            <p:sp>
              <p:nvSpPr>
                <p:cNvPr id="114" name="îṩľiḓè">
                  <a:extLst>
                    <a:ext uri="{FF2B5EF4-FFF2-40B4-BE49-F238E27FC236}">
                      <a16:creationId xmlns:a16="http://schemas.microsoft.com/office/drawing/2014/main" id="{C6D9E7B1-9303-4859-9698-41FCEE0C2225}"/>
                    </a:ext>
                  </a:extLst>
                </p:cNvPr>
                <p:cNvSpPr/>
                <p:nvPr/>
              </p:nvSpPr>
              <p:spPr bwMode="auto">
                <a:xfrm>
                  <a:off x="3237347" y="1144829"/>
                  <a:ext cx="400024" cy="398703"/>
                </a:xfrm>
                <a:custGeom>
                  <a:gdLst>
                    <a:gd fmla="*/ 80 w 128" name="T0"/>
                    <a:gd fmla="*/ 0 h 128" name="T1"/>
                    <a:gd fmla="*/ 32 w 128" name="T2"/>
                    <a:gd fmla="*/ 48 h 128" name="T3"/>
                    <a:gd fmla="*/ 38 w 128" name="T4"/>
                    <a:gd fmla="*/ 70 h 128" name="T5"/>
                    <a:gd fmla="*/ 4 w 128" name="T6"/>
                    <a:gd fmla="*/ 104 h 128" name="T7"/>
                    <a:gd fmla="*/ 4 w 128" name="T8"/>
                    <a:gd fmla="*/ 104 h 128" name="T9"/>
                    <a:gd fmla="*/ 0 w 128" name="T10"/>
                    <a:gd fmla="*/ 114 h 128" name="T11"/>
                    <a:gd fmla="*/ 14 w 128" name="T12"/>
                    <a:gd fmla="*/ 128 h 128" name="T13"/>
                    <a:gd fmla="*/ 24 w 128" name="T14"/>
                    <a:gd fmla="*/ 124 h 128" name="T15"/>
                    <a:gd fmla="*/ 24 w 128" name="T16"/>
                    <a:gd fmla="*/ 124 h 128" name="T17"/>
                    <a:gd fmla="*/ 58 w 128" name="T18"/>
                    <a:gd fmla="*/ 90 h 128" name="T19"/>
                    <a:gd fmla="*/ 80 w 128" name="T20"/>
                    <a:gd fmla="*/ 96 h 128" name="T21"/>
                    <a:gd fmla="*/ 128 w 128" name="T22"/>
                    <a:gd fmla="*/ 48 h 128" name="T23"/>
                    <a:gd fmla="*/ 80 w 128" name="T24"/>
                    <a:gd fmla="*/ 0 h 128" name="T25"/>
                    <a:gd fmla="*/ 19 w 128" name="T26"/>
                    <a:gd fmla="*/ 119 h 128" name="T27"/>
                    <a:gd fmla="*/ 14 w 128" name="T28"/>
                    <a:gd fmla="*/ 121 h 128" name="T29"/>
                    <a:gd fmla="*/ 7 w 128" name="T30"/>
                    <a:gd fmla="*/ 114 h 128" name="T31"/>
                    <a:gd fmla="*/ 9 w 128" name="T32"/>
                    <a:gd fmla="*/ 109 h 128" name="T33"/>
                    <a:gd fmla="*/ 9 w 128" name="T34"/>
                    <a:gd fmla="*/ 109 h 128" name="T35"/>
                    <a:gd fmla="*/ 41 w 128" name="T36"/>
                    <a:gd fmla="*/ 77 h 128" name="T37"/>
                    <a:gd fmla="*/ 51 w 128" name="T38"/>
                    <a:gd fmla="*/ 87 h 128" name="T39"/>
                    <a:gd fmla="*/ 19 w 128" name="T40"/>
                    <a:gd fmla="*/ 119 h 128" name="T41"/>
                    <a:gd fmla="*/ 80 w 128" name="T42"/>
                    <a:gd fmla="*/ 88 h 128" name="T43"/>
                    <a:gd fmla="*/ 40 w 128" name="T44"/>
                    <a:gd fmla="*/ 48 h 128" name="T45"/>
                    <a:gd fmla="*/ 80 w 128" name="T46"/>
                    <a:gd fmla="*/ 8 h 128" name="T47"/>
                    <a:gd fmla="*/ 120 w 128" name="T48"/>
                    <a:gd fmla="*/ 48 h 128" name="T49"/>
                    <a:gd fmla="*/ 80 w 128" name="T50"/>
                    <a:gd fmla="*/ 88 h 128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28" w="128">
                      <a:moveTo>
                        <a:pt x="80" y="0"/>
                      </a:moveTo>
                      <a:cubicBezTo>
                        <a:pt x="53" y="0"/>
                        <a:pt x="32" y="21"/>
                        <a:pt x="32" y="48"/>
                      </a:cubicBezTo>
                      <a:cubicBezTo>
                        <a:pt x="32" y="56"/>
                        <a:pt x="34" y="64"/>
                        <a:pt x="38" y="70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2" y="106"/>
                        <a:pt x="0" y="110"/>
                        <a:pt x="0" y="114"/>
                      </a:cubicBezTo>
                      <a:cubicBezTo>
                        <a:pt x="0" y="122"/>
                        <a:pt x="6" y="128"/>
                        <a:pt x="14" y="128"/>
                      </a:cubicBezTo>
                      <a:cubicBezTo>
                        <a:pt x="18" y="128"/>
                        <a:pt x="22" y="126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64" y="94"/>
                        <a:pt x="72" y="96"/>
                        <a:pt x="80" y="96"/>
                      </a:cubicBezTo>
                      <a:cubicBezTo>
                        <a:pt x="107" y="96"/>
                        <a:pt x="128" y="75"/>
                        <a:pt x="128" y="48"/>
                      </a:cubicBezTo>
                      <a:cubicBezTo>
                        <a:pt x="128" y="21"/>
                        <a:pt x="107" y="0"/>
                        <a:pt x="80" y="0"/>
                      </a:cubicBezTo>
                      <a:close/>
                      <a:moveTo>
                        <a:pt x="19" y="119"/>
                      </a:moveTo>
                      <a:cubicBezTo>
                        <a:pt x="18" y="120"/>
                        <a:pt x="16" y="121"/>
                        <a:pt x="14" y="121"/>
                      </a:cubicBezTo>
                      <a:cubicBezTo>
                        <a:pt x="10" y="121"/>
                        <a:pt x="7" y="118"/>
                        <a:pt x="7" y="114"/>
                      </a:cubicBezTo>
                      <a:cubicBezTo>
                        <a:pt x="7" y="112"/>
                        <a:pt x="8" y="110"/>
                        <a:pt x="9" y="109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4" y="80"/>
                        <a:pt x="48" y="84"/>
                        <a:pt x="51" y="87"/>
                      </a:cubicBezTo>
                      <a:lnTo>
                        <a:pt x="19" y="119"/>
                      </a:lnTo>
                      <a:close/>
                      <a:moveTo>
                        <a:pt x="80" y="88"/>
                      </a:moveTo>
                      <a:cubicBezTo>
                        <a:pt x="58" y="88"/>
                        <a:pt x="40" y="70"/>
                        <a:pt x="40" y="48"/>
                      </a:cubicBezTo>
                      <a:cubicBezTo>
                        <a:pt x="40" y="26"/>
                        <a:pt x="58" y="8"/>
                        <a:pt x="80" y="8"/>
                      </a:cubicBezTo>
                      <a:cubicBezTo>
                        <a:pt x="102" y="8"/>
                        <a:pt x="120" y="26"/>
                        <a:pt x="120" y="48"/>
                      </a:cubicBezTo>
                      <a:cubicBezTo>
                        <a:pt x="120" y="70"/>
                        <a:pt x="102" y="88"/>
                        <a:pt x="80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îṡľîḓe">
                  <a:extLst>
                    <a:ext uri="{FF2B5EF4-FFF2-40B4-BE49-F238E27FC236}">
                      <a16:creationId xmlns:a16="http://schemas.microsoft.com/office/drawing/2014/main" id="{FA265926-0897-4830-8322-C5D4E30A6E2A}"/>
                    </a:ext>
                  </a:extLst>
                </p:cNvPr>
                <p:cNvSpPr/>
                <p:nvPr/>
              </p:nvSpPr>
              <p:spPr bwMode="auto">
                <a:xfrm>
                  <a:off x="3399733" y="1206880"/>
                  <a:ext cx="93735" cy="93735"/>
                </a:xfrm>
                <a:custGeom>
                  <a:gdLst>
                    <a:gd fmla="*/ 28 w 30" name="T0"/>
                    <a:gd fmla="*/ 0 h 30" name="T1"/>
                    <a:gd fmla="*/ 0 w 30" name="T2"/>
                    <a:gd fmla="*/ 28 h 30" name="T3"/>
                    <a:gd fmla="*/ 2 w 30" name="T4"/>
                    <a:gd fmla="*/ 30 h 30" name="T5"/>
                    <a:gd fmla="*/ 4 w 30" name="T6"/>
                    <a:gd fmla="*/ 28 h 30" name="T7"/>
                    <a:gd fmla="*/ 28 w 30" name="T8"/>
                    <a:gd fmla="*/ 4 h 30" name="T9"/>
                    <a:gd fmla="*/ 30 w 30" name="T10"/>
                    <a:gd fmla="*/ 2 h 30" name="T11"/>
                    <a:gd fmla="*/ 28 w 30" name="T12"/>
                    <a:gd fmla="*/ 0 h 3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0" w="30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3" y="30"/>
                        <a:pt x="4" y="29"/>
                        <a:pt x="4" y="28"/>
                      </a:cubicBezTo>
                      <a:cubicBezTo>
                        <a:pt x="4" y="15"/>
                        <a:pt x="15" y="4"/>
                        <a:pt x="28" y="4"/>
                      </a:cubicBezTo>
                      <a:cubicBezTo>
                        <a:pt x="29" y="4"/>
                        <a:pt x="30" y="3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5" name="ïṥḷíde">
                <a:extLst>
                  <a:ext uri="{FF2B5EF4-FFF2-40B4-BE49-F238E27FC236}">
                    <a16:creationId xmlns:a16="http://schemas.microsoft.com/office/drawing/2014/main" id="{0BC0B765-4514-478C-A13B-2CBC537F4B84}"/>
                  </a:ext>
                </a:extLst>
              </p:cNvPr>
              <p:cNvGrpSpPr/>
              <p:nvPr/>
            </p:nvGrpSpPr>
            <p:grpSpPr>
              <a:xfrm>
                <a:off x="7538209" y="4148119"/>
                <a:ext cx="545675" cy="540309"/>
                <a:chOff x="1634612" y="5142426"/>
                <a:chExt cx="402664" cy="398704"/>
              </a:xfrm>
              <a:solidFill>
                <a:schemeClr val="bg1"/>
              </a:solidFill>
            </p:grpSpPr>
            <p:sp>
              <p:nvSpPr>
                <p:cNvPr id="108" name="íṥľïḑé">
                  <a:extLst>
                    <a:ext uri="{FF2B5EF4-FFF2-40B4-BE49-F238E27FC236}">
                      <a16:creationId xmlns:a16="http://schemas.microsoft.com/office/drawing/2014/main" id="{E5F0200C-BFDB-4B24-A2D7-54655DD18F5E}"/>
                    </a:ext>
                  </a:extLst>
                </p:cNvPr>
                <p:cNvSpPr/>
                <p:nvPr/>
              </p:nvSpPr>
              <p:spPr bwMode="auto">
                <a:xfrm>
                  <a:off x="1634612" y="5179392"/>
                  <a:ext cx="368339" cy="361738"/>
                </a:xfrm>
                <a:custGeom>
                  <a:gdLst>
                    <a:gd fmla="*/ 84 w 118" name="T0"/>
                    <a:gd fmla="*/ 3 h 116" name="T1"/>
                    <a:gd fmla="*/ 77 w 118" name="T2"/>
                    <a:gd fmla="*/ 0 h 116" name="T3"/>
                    <a:gd fmla="*/ 70 w 118" name="T4"/>
                    <a:gd fmla="*/ 3 h 116" name="T5"/>
                    <a:gd fmla="*/ 64 w 118" name="T6"/>
                    <a:gd fmla="*/ 9 h 116" name="T7"/>
                    <a:gd fmla="*/ 61 w 118" name="T8"/>
                    <a:gd fmla="*/ 16 h 116" name="T9"/>
                    <a:gd fmla="*/ 62 w 118" name="T10"/>
                    <a:gd fmla="*/ 21 h 116" name="T11"/>
                    <a:gd fmla="*/ 8 w 118" name="T12"/>
                    <a:gd fmla="*/ 43 h 116" name="T13"/>
                    <a:gd fmla="*/ 1 w 118" name="T14"/>
                    <a:gd fmla="*/ 51 h 116" name="T15"/>
                    <a:gd fmla="*/ 5 w 118" name="T16"/>
                    <a:gd fmla="*/ 62 h 116" name="T17"/>
                    <a:gd fmla="*/ 55 w 118" name="T18"/>
                    <a:gd fmla="*/ 112 h 116" name="T19"/>
                    <a:gd fmla="*/ 64 w 118" name="T20"/>
                    <a:gd fmla="*/ 116 h 116" name="T21"/>
                    <a:gd fmla="*/ 64 w 118" name="T22"/>
                    <a:gd fmla="*/ 116 h 116" name="T23"/>
                    <a:gd fmla="*/ 66 w 118" name="T24"/>
                    <a:gd fmla="*/ 116 h 116" name="T25"/>
                    <a:gd fmla="*/ 75 w 118" name="T26"/>
                    <a:gd fmla="*/ 108 h 116" name="T27"/>
                    <a:gd fmla="*/ 96 w 118" name="T28"/>
                    <a:gd fmla="*/ 55 h 116" name="T29"/>
                    <a:gd fmla="*/ 102 w 118" name="T30"/>
                    <a:gd fmla="*/ 57 h 116" name="T31"/>
                    <a:gd fmla="*/ 109 w 118" name="T32"/>
                    <a:gd fmla="*/ 54 h 116" name="T33"/>
                    <a:gd fmla="*/ 115 w 118" name="T34"/>
                    <a:gd fmla="*/ 48 h 116" name="T35"/>
                    <a:gd fmla="*/ 118 w 118" name="T36"/>
                    <a:gd fmla="*/ 41 h 116" name="T37"/>
                    <a:gd fmla="*/ 115 w 118" name="T38"/>
                    <a:gd fmla="*/ 34 h 116" name="T39"/>
                    <a:gd fmla="*/ 84 w 118" name="T40"/>
                    <a:gd fmla="*/ 3 h 116" name="T41"/>
                    <a:gd fmla="*/ 68 w 118" name="T42"/>
                    <a:gd fmla="*/ 105 h 116" name="T43"/>
                    <a:gd fmla="*/ 65 w 118" name="T44"/>
                    <a:gd fmla="*/ 108 h 116" name="T45"/>
                    <a:gd fmla="*/ 64 w 118" name="T46"/>
                    <a:gd fmla="*/ 108 h 116" name="T47"/>
                    <a:gd fmla="*/ 61 w 118" name="T48"/>
                    <a:gd fmla="*/ 107 h 116" name="T49"/>
                    <a:gd fmla="*/ 10 w 118" name="T50"/>
                    <a:gd fmla="*/ 56 h 116" name="T51"/>
                    <a:gd fmla="*/ 9 w 118" name="T52"/>
                    <a:gd fmla="*/ 53 h 116" name="T53"/>
                    <a:gd fmla="*/ 11 w 118" name="T54"/>
                    <a:gd fmla="*/ 50 h 116" name="T55"/>
                    <a:gd fmla="*/ 36 w 118" name="T56"/>
                    <a:gd fmla="*/ 40 h 116" name="T57"/>
                    <a:gd fmla="*/ 87 w 118" name="T58"/>
                    <a:gd fmla="*/ 58 h 116" name="T59"/>
                    <a:gd fmla="*/ 68 w 118" name="T60"/>
                    <a:gd fmla="*/ 105 h 116" name="T61"/>
                    <a:gd fmla="*/ 109 w 118" name="T62"/>
                    <a:gd fmla="*/ 42 h 116" name="T63"/>
                    <a:gd fmla="*/ 103 w 118" name="T64"/>
                    <a:gd fmla="*/ 48 h 116" name="T65"/>
                    <a:gd fmla="*/ 100 w 118" name="T66"/>
                    <a:gd fmla="*/ 48 h 116" name="T67"/>
                    <a:gd fmla="*/ 93 w 118" name="T68"/>
                    <a:gd fmla="*/ 41 h 116" name="T69"/>
                    <a:gd fmla="*/ 88 w 118" name="T70"/>
                    <a:gd fmla="*/ 55 h 116" name="T71"/>
                    <a:gd fmla="*/ 88 w 118" name="T72"/>
                    <a:gd fmla="*/ 54 h 116" name="T73"/>
                    <a:gd fmla="*/ 53 w 118" name="T74"/>
                    <a:gd fmla="*/ 39 h 116" name="T75"/>
                    <a:gd fmla="*/ 42 w 118" name="T76"/>
                    <a:gd fmla="*/ 38 h 116" name="T77"/>
                    <a:gd fmla="*/ 76 w 118" name="T78"/>
                    <a:gd fmla="*/ 24 h 116" name="T79"/>
                    <a:gd fmla="*/ 70 w 118" name="T80"/>
                    <a:gd fmla="*/ 17 h 116" name="T81"/>
                    <a:gd fmla="*/ 70 w 118" name="T82"/>
                    <a:gd fmla="*/ 14 h 116" name="T83"/>
                    <a:gd fmla="*/ 75 w 118" name="T84"/>
                    <a:gd fmla="*/ 9 h 116" name="T85"/>
                    <a:gd fmla="*/ 78 w 118" name="T86"/>
                    <a:gd fmla="*/ 9 h 116" name="T87"/>
                    <a:gd fmla="*/ 109 w 118" name="T88"/>
                    <a:gd fmla="*/ 39 h 116" name="T89"/>
                    <a:gd fmla="*/ 109 w 118" name="T90"/>
                    <a:gd fmla="*/ 42 h 116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115" w="118">
                      <a:moveTo>
                        <a:pt x="84" y="3"/>
                      </a:moveTo>
                      <a:cubicBezTo>
                        <a:pt x="82" y="1"/>
                        <a:pt x="79" y="0"/>
                        <a:pt x="77" y="0"/>
                      </a:cubicBezTo>
                      <a:cubicBezTo>
                        <a:pt x="74" y="0"/>
                        <a:pt x="71" y="1"/>
                        <a:pt x="70" y="3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2" y="10"/>
                        <a:pt x="61" y="13"/>
                        <a:pt x="61" y="16"/>
                      </a:cubicBezTo>
                      <a:cubicBezTo>
                        <a:pt x="61" y="18"/>
                        <a:pt x="62" y="19"/>
                        <a:pt x="62" y="21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5" y="44"/>
                        <a:pt x="2" y="48"/>
                        <a:pt x="1" y="51"/>
                      </a:cubicBezTo>
                      <a:cubicBezTo>
                        <a:pt x="0" y="55"/>
                        <a:pt x="2" y="59"/>
                        <a:pt x="5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8" y="115"/>
                        <a:pt x="61" y="116"/>
                        <a:pt x="64" y="116"/>
                      </a:cubicBezTo>
                      <a:cubicBezTo>
                        <a:pt x="64" y="116"/>
                        <a:pt x="64" y="116"/>
                        <a:pt x="64" y="116"/>
                      </a:cubicBezTo>
                      <a:cubicBezTo>
                        <a:pt x="65" y="116"/>
                        <a:pt x="66" y="116"/>
                        <a:pt x="66" y="116"/>
                      </a:cubicBezTo>
                      <a:cubicBezTo>
                        <a:pt x="70" y="115"/>
                        <a:pt x="74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100" y="57"/>
                        <a:pt x="102" y="57"/>
                      </a:cubicBezTo>
                      <a:cubicBezTo>
                        <a:pt x="105" y="57"/>
                        <a:pt x="107" y="56"/>
                        <a:pt x="109" y="54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6"/>
                        <a:pt x="118" y="44"/>
                        <a:pt x="118" y="41"/>
                      </a:cubicBezTo>
                      <a:cubicBezTo>
                        <a:pt x="118" y="38"/>
                        <a:pt x="117" y="36"/>
                        <a:pt x="115" y="34"/>
                      </a:cubicBezTo>
                      <a:lnTo>
                        <a:pt x="84" y="3"/>
                      </a:lnTo>
                      <a:close/>
                      <a:moveTo>
                        <a:pt x="68" y="105"/>
                      </a:moveTo>
                      <a:cubicBezTo>
                        <a:pt x="67" y="107"/>
                        <a:pt x="66" y="108"/>
                        <a:pt x="65" y="108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63" y="108"/>
                        <a:pt x="62" y="108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9" y="54"/>
                        <a:pt x="9" y="53"/>
                      </a:cubicBezTo>
                      <a:cubicBezTo>
                        <a:pt x="9" y="52"/>
                        <a:pt x="10" y="51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3" y="46"/>
                        <a:pt x="70" y="40"/>
                        <a:pt x="87" y="58"/>
                      </a:cubicBezTo>
                      <a:lnTo>
                        <a:pt x="68" y="105"/>
                      </a:lnTo>
                      <a:close/>
                      <a:moveTo>
                        <a:pt x="109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8" y="55"/>
                        <a:pt x="88" y="55"/>
                        <a:pt x="88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4" y="41"/>
                        <a:pt x="53" y="39"/>
                      </a:cubicBezTo>
                      <a:cubicBezTo>
                        <a:pt x="49" y="39"/>
                        <a:pt x="46" y="38"/>
                        <a:pt x="42" y="38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6" y="8"/>
                        <a:pt x="77" y="8"/>
                        <a:pt x="78" y="9"/>
                      </a:cubicBezTo>
                      <a:cubicBezTo>
                        <a:pt x="109" y="39"/>
                        <a:pt x="109" y="39"/>
                        <a:pt x="109" y="39"/>
                      </a:cubicBezTo>
                      <a:cubicBezTo>
                        <a:pt x="110" y="40"/>
                        <a:pt x="110" y="42"/>
                        <a:pt x="10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îṣlîḋé">
                  <a:extLst>
                    <a:ext uri="{FF2B5EF4-FFF2-40B4-BE49-F238E27FC236}">
                      <a16:creationId xmlns:a16="http://schemas.microsoft.com/office/drawing/2014/main" id="{461DC3AF-6AA8-49BD-9C57-ED2BCD6B7C58}"/>
                    </a:ext>
                  </a:extLst>
                </p:cNvPr>
                <p:cNvSpPr/>
                <p:nvPr/>
              </p:nvSpPr>
              <p:spPr bwMode="auto">
                <a:xfrm>
                  <a:off x="1811520" y="5341778"/>
                  <a:ext cx="63370" cy="62050"/>
                </a:xfrm>
                <a:custGeom>
                  <a:gdLst>
                    <a:gd fmla="*/ 10 w 20" name="T0"/>
                    <a:gd fmla="*/ 20 h 20" name="T1"/>
                    <a:gd fmla="*/ 20 w 20" name="T2"/>
                    <a:gd fmla="*/ 10 h 20" name="T3"/>
                    <a:gd fmla="*/ 10 w 20" name="T4"/>
                    <a:gd fmla="*/ 0 h 20" name="T5"/>
                    <a:gd fmla="*/ 0 w 20" name="T6"/>
                    <a:gd fmla="*/ 10 h 20" name="T7"/>
                    <a:gd fmla="*/ 10 w 20" name="T8"/>
                    <a:gd fmla="*/ 20 h 20" name="T9"/>
                    <a:gd fmla="*/ 10 w 20" name="T10"/>
                    <a:gd fmla="*/ 4 h 20" name="T11"/>
                    <a:gd fmla="*/ 16 w 20" name="T12"/>
                    <a:gd fmla="*/ 10 h 20" name="T13"/>
                    <a:gd fmla="*/ 10 w 20" name="T14"/>
                    <a:gd fmla="*/ 16 h 20" name="T15"/>
                    <a:gd fmla="*/ 4 w 20" name="T16"/>
                    <a:gd fmla="*/ 10 h 20" name="T17"/>
                    <a:gd fmla="*/ 10 w 20" name="T18"/>
                    <a:gd fmla="*/ 4 h 2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0" w="20">
                      <a:moveTo>
                        <a:pt x="10" y="20"/>
                      </a:move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iṧḷïdé">
                  <a:extLst>
                    <a:ext uri="{FF2B5EF4-FFF2-40B4-BE49-F238E27FC236}">
                      <a16:creationId xmlns:a16="http://schemas.microsoft.com/office/drawing/2014/main" id="{15B3FA22-D1E4-41C0-AE9B-81F690994D61}"/>
                    </a:ext>
                  </a:extLst>
                </p:cNvPr>
                <p:cNvSpPr/>
                <p:nvPr/>
              </p:nvSpPr>
              <p:spPr bwMode="auto">
                <a:xfrm>
                  <a:off x="1975226" y="5142426"/>
                  <a:ext cx="62050" cy="62050"/>
                </a:xfrm>
                <a:custGeom>
                  <a:gdLst>
                    <a:gd fmla="*/ 10 w 20" name="T0"/>
                    <a:gd fmla="*/ 0 h 20" name="T1"/>
                    <a:gd fmla="*/ 0 w 20" name="T2"/>
                    <a:gd fmla="*/ 10 h 20" name="T3"/>
                    <a:gd fmla="*/ 10 w 20" name="T4"/>
                    <a:gd fmla="*/ 20 h 20" name="T5"/>
                    <a:gd fmla="*/ 20 w 20" name="T6"/>
                    <a:gd fmla="*/ 10 h 20" name="T7"/>
                    <a:gd fmla="*/ 10 w 20" name="T8"/>
                    <a:gd fmla="*/ 0 h 20" name="T9"/>
                    <a:gd fmla="*/ 10 w 20" name="T10"/>
                    <a:gd fmla="*/ 16 h 20" name="T11"/>
                    <a:gd fmla="*/ 4 w 20" name="T12"/>
                    <a:gd fmla="*/ 10 h 20" name="T13"/>
                    <a:gd fmla="*/ 10 w 20" name="T14"/>
                    <a:gd fmla="*/ 4 h 20" name="T15"/>
                    <a:gd fmla="*/ 16 w 20" name="T16"/>
                    <a:gd fmla="*/ 10 h 20" name="T17"/>
                    <a:gd fmla="*/ 10 w 20" name="T18"/>
                    <a:gd fmla="*/ 16 h 2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0" w="20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ïśļiḍê">
                  <a:extLst>
                    <a:ext uri="{FF2B5EF4-FFF2-40B4-BE49-F238E27FC236}">
                      <a16:creationId xmlns:a16="http://schemas.microsoft.com/office/drawing/2014/main" id="{9955CBBA-BA4A-4EBE-B9FB-6127A5A24490}"/>
                    </a:ext>
                  </a:extLst>
                </p:cNvPr>
                <p:cNvSpPr/>
                <p:nvPr/>
              </p:nvSpPr>
              <p:spPr bwMode="auto">
                <a:xfrm>
                  <a:off x="1737588" y="5329896"/>
                  <a:ext cx="48848" cy="48848"/>
                </a:xfrm>
                <a:custGeom>
                  <a:gdLst>
                    <a:gd fmla="*/ 0 w 16" name="T0"/>
                    <a:gd fmla="*/ 8 h 16" name="T1"/>
                    <a:gd fmla="*/ 8 w 16" name="T2"/>
                    <a:gd fmla="*/ 16 h 16" name="T3"/>
                    <a:gd fmla="*/ 16 w 16" name="T4"/>
                    <a:gd fmla="*/ 8 h 16" name="T5"/>
                    <a:gd fmla="*/ 8 w 16" name="T6"/>
                    <a:gd fmla="*/ 0 h 16" name="T7"/>
                    <a:gd fmla="*/ 0 w 16" name="T8"/>
                    <a:gd fmla="*/ 8 h 16" name="T9"/>
                    <a:gd fmla="*/ 8 w 16" name="T10"/>
                    <a:gd fmla="*/ 4 h 16" name="T11"/>
                    <a:gd fmla="*/ 12 w 16" name="T12"/>
                    <a:gd fmla="*/ 8 h 16" name="T13"/>
                    <a:gd fmla="*/ 8 w 16" name="T14"/>
                    <a:gd fmla="*/ 12 h 16" name="T15"/>
                    <a:gd fmla="*/ 4 w 16" name="T16"/>
                    <a:gd fmla="*/ 8 h 16" name="T17"/>
                    <a:gd fmla="*/ 8 w 16" name="T18"/>
                    <a:gd fmla="*/ 4 h 16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6" w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0" y="4"/>
                        <a:pt x="12" y="6"/>
                        <a:pt x="12" y="8"/>
                      </a:cubicBezTo>
                      <a:cubicBezTo>
                        <a:pt x="12" y="10"/>
                        <a:pt x="10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îşḷîdè">
                  <a:extLst>
                    <a:ext uri="{FF2B5EF4-FFF2-40B4-BE49-F238E27FC236}">
                      <a16:creationId xmlns:a16="http://schemas.microsoft.com/office/drawing/2014/main" id="{0D93BA70-5B62-42A0-A617-5B45AAF2F2A1}"/>
                    </a:ext>
                  </a:extLst>
                </p:cNvPr>
                <p:cNvSpPr/>
                <p:nvPr/>
              </p:nvSpPr>
              <p:spPr bwMode="auto">
                <a:xfrm>
                  <a:off x="1786436" y="541703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ïśļïdê">
                  <a:extLst>
                    <a:ext uri="{FF2B5EF4-FFF2-40B4-BE49-F238E27FC236}">
                      <a16:creationId xmlns:a16="http://schemas.microsoft.com/office/drawing/2014/main" id="{C80F7896-AA37-42D9-AE24-95BA9121BA32}"/>
                    </a:ext>
                  </a:extLst>
                </p:cNvPr>
                <p:cNvSpPr/>
                <p:nvPr/>
              </p:nvSpPr>
              <p:spPr bwMode="auto">
                <a:xfrm>
                  <a:off x="1987108" y="522956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06" name="íṥḷíďê">
                <a:extLst>
                  <a:ext uri="{FF2B5EF4-FFF2-40B4-BE49-F238E27FC236}">
                    <a16:creationId xmlns:a16="http://schemas.microsoft.com/office/drawing/2014/main" id="{A115509C-5CA0-44CA-98B9-0FC347842EBE}"/>
                  </a:ext>
                </a:extLst>
              </p:cNvPr>
              <p:cNvSpPr/>
              <p:nvPr/>
            </p:nvSpPr>
            <p:spPr bwMode="auto">
              <a:xfrm>
                <a:off x="5990431" y="5247796"/>
                <a:ext cx="468314" cy="468314"/>
              </a:xfrm>
              <a:custGeom>
                <a:gdLst>
                  <a:gd fmla="*/ 111 w 112" name="T0"/>
                  <a:gd fmla="*/ 45 h 112" name="T1"/>
                  <a:gd fmla="*/ 109 w 112" name="T2"/>
                  <a:gd fmla="*/ 38 h 112" name="T3"/>
                  <a:gd fmla="*/ 104 w 112" name="T4"/>
                  <a:gd fmla="*/ 35 h 112" name="T5"/>
                  <a:gd fmla="*/ 104 w 112" name="T6"/>
                  <a:gd fmla="*/ 35 h 112" name="T7"/>
                  <a:gd fmla="*/ 56 w 112" name="T8"/>
                  <a:gd fmla="*/ 4 h 112" name="T9"/>
                  <a:gd fmla="*/ 50 w 112" name="T10"/>
                  <a:gd fmla="*/ 4 h 112" name="T11"/>
                  <a:gd fmla="*/ 50 w 112" name="T12"/>
                  <a:gd fmla="*/ 3 h 112" name="T13"/>
                  <a:gd fmla="*/ 45 w 112" name="T14"/>
                  <a:gd fmla="*/ 1 h 112" name="T15"/>
                  <a:gd fmla="*/ 38 w 112" name="T16"/>
                  <a:gd fmla="*/ 3 h 112" name="T17"/>
                  <a:gd fmla="*/ 35 w 112" name="T18"/>
                  <a:gd fmla="*/ 8 h 112" name="T19"/>
                  <a:gd fmla="*/ 35 w 112" name="T20"/>
                  <a:gd fmla="*/ 8 h 112" name="T21"/>
                  <a:gd fmla="*/ 4 w 112" name="T22"/>
                  <a:gd fmla="*/ 56 h 112" name="T23"/>
                  <a:gd fmla="*/ 4 w 112" name="T24"/>
                  <a:gd fmla="*/ 62 h 112" name="T25"/>
                  <a:gd fmla="*/ 3 w 112" name="T26"/>
                  <a:gd fmla="*/ 62 h 112" name="T27"/>
                  <a:gd fmla="*/ 1 w 112" name="T28"/>
                  <a:gd fmla="*/ 67 h 112" name="T29"/>
                  <a:gd fmla="*/ 3 w 112" name="T30"/>
                  <a:gd fmla="*/ 74 h 112" name="T31"/>
                  <a:gd fmla="*/ 8 w 112" name="T32"/>
                  <a:gd fmla="*/ 77 h 112" name="T33"/>
                  <a:gd fmla="*/ 8 w 112" name="T34"/>
                  <a:gd fmla="*/ 77 h 112" name="T35"/>
                  <a:gd fmla="*/ 56 w 112" name="T36"/>
                  <a:gd fmla="*/ 108 h 112" name="T37"/>
                  <a:gd fmla="*/ 62 w 112" name="T38"/>
                  <a:gd fmla="*/ 108 h 112" name="T39"/>
                  <a:gd fmla="*/ 62 w 112" name="T40"/>
                  <a:gd fmla="*/ 109 h 112" name="T41"/>
                  <a:gd fmla="*/ 67 w 112" name="T42"/>
                  <a:gd fmla="*/ 111 h 112" name="T43"/>
                  <a:gd fmla="*/ 74 w 112" name="T44"/>
                  <a:gd fmla="*/ 109 h 112" name="T45"/>
                  <a:gd fmla="*/ 77 w 112" name="T46"/>
                  <a:gd fmla="*/ 104 h 112" name="T47"/>
                  <a:gd fmla="*/ 77 w 112" name="T48"/>
                  <a:gd fmla="*/ 104 h 112" name="T49"/>
                  <a:gd fmla="*/ 108 w 112" name="T50"/>
                  <a:gd fmla="*/ 56 h 112" name="T51"/>
                  <a:gd fmla="*/ 108 w 112" name="T52"/>
                  <a:gd fmla="*/ 50 h 112" name="T53"/>
                  <a:gd fmla="*/ 109 w 112" name="T54"/>
                  <a:gd fmla="*/ 50 h 112" name="T55"/>
                  <a:gd fmla="*/ 111 w 112" name="T56"/>
                  <a:gd fmla="*/ 45 h 112" name="T57"/>
                  <a:gd fmla="*/ 56 w 112" name="T58"/>
                  <a:gd fmla="*/ 12 h 112" name="T59"/>
                  <a:gd fmla="*/ 96 w 112" name="T60"/>
                  <a:gd fmla="*/ 37 h 112" name="T61"/>
                  <a:gd fmla="*/ 76 w 112" name="T62"/>
                  <a:gd fmla="*/ 42 h 112" name="T63"/>
                  <a:gd fmla="*/ 58 w 112" name="T64"/>
                  <a:gd fmla="*/ 32 h 112" name="T65"/>
                  <a:gd fmla="*/ 53 w 112" name="T66"/>
                  <a:gd fmla="*/ 12 h 112" name="T67"/>
                  <a:gd fmla="*/ 56 w 112" name="T68"/>
                  <a:gd fmla="*/ 12 h 112" name="T69"/>
                  <a:gd fmla="*/ 72 w 112" name="T70"/>
                  <a:gd fmla="*/ 56 h 112" name="T71"/>
                  <a:gd fmla="*/ 56 w 112" name="T72"/>
                  <a:gd fmla="*/ 72 h 112" name="T73"/>
                  <a:gd fmla="*/ 40 w 112" name="T74"/>
                  <a:gd fmla="*/ 56 h 112" name="T75"/>
                  <a:gd fmla="*/ 52 w 112" name="T76"/>
                  <a:gd fmla="*/ 40 h 112" name="T77"/>
                  <a:gd fmla="*/ 53 w 112" name="T78"/>
                  <a:gd fmla="*/ 40 h 112" name="T79"/>
                  <a:gd fmla="*/ 56 w 112" name="T80"/>
                  <a:gd fmla="*/ 40 h 112" name="T81"/>
                  <a:gd fmla="*/ 72 w 112" name="T82"/>
                  <a:gd fmla="*/ 53 h 112" name="T83"/>
                  <a:gd fmla="*/ 72 w 112" name="T84"/>
                  <a:gd fmla="*/ 53 h 112" name="T85"/>
                  <a:gd fmla="*/ 72 w 112" name="T86"/>
                  <a:gd fmla="*/ 56 h 112" name="T87"/>
                  <a:gd fmla="*/ 12 w 112" name="T88"/>
                  <a:gd fmla="*/ 56 h 112" name="T89"/>
                  <a:gd fmla="*/ 37 w 112" name="T90"/>
                  <a:gd fmla="*/ 16 h 112" name="T91"/>
                  <a:gd fmla="*/ 42 w 112" name="T92"/>
                  <a:gd fmla="*/ 36 h 112" name="T93"/>
                  <a:gd fmla="*/ 32 w 112" name="T94"/>
                  <a:gd fmla="*/ 54 h 112" name="T95"/>
                  <a:gd fmla="*/ 12 w 112" name="T96"/>
                  <a:gd fmla="*/ 60 h 112" name="T97"/>
                  <a:gd fmla="*/ 12 w 112" name="T98"/>
                  <a:gd fmla="*/ 56 h 112" name="T99"/>
                  <a:gd fmla="*/ 56 w 112" name="T100"/>
                  <a:gd fmla="*/ 100 h 112" name="T101"/>
                  <a:gd fmla="*/ 16 w 112" name="T102"/>
                  <a:gd fmla="*/ 75 h 112" name="T103"/>
                  <a:gd fmla="*/ 36 w 112" name="T104"/>
                  <a:gd fmla="*/ 70 h 112" name="T105"/>
                  <a:gd fmla="*/ 54 w 112" name="T106"/>
                  <a:gd fmla="*/ 80 h 112" name="T107"/>
                  <a:gd fmla="*/ 60 w 112" name="T108"/>
                  <a:gd fmla="*/ 100 h 112" name="T109"/>
                  <a:gd fmla="*/ 56 w 112" name="T110"/>
                  <a:gd fmla="*/ 100 h 112" name="T111"/>
                  <a:gd fmla="*/ 100 w 112" name="T112"/>
                  <a:gd fmla="*/ 56 h 112" name="T113"/>
                  <a:gd fmla="*/ 75 w 112" name="T114"/>
                  <a:gd fmla="*/ 96 h 112" name="T115"/>
                  <a:gd fmla="*/ 70 w 112" name="T116"/>
                  <a:gd fmla="*/ 76 h 112" name="T117"/>
                  <a:gd fmla="*/ 80 w 112" name="T118"/>
                  <a:gd fmla="*/ 58 h 112" name="T119"/>
                  <a:gd fmla="*/ 100 w 112" name="T120"/>
                  <a:gd fmla="*/ 53 h 112" name="T121"/>
                  <a:gd fmla="*/ 100 w 112" name="T122"/>
                  <a:gd fmla="*/ 56 h 112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12" w="112">
                    <a:moveTo>
                      <a:pt x="111" y="45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6"/>
                      <a:pt x="106" y="34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95" y="17"/>
                      <a:pt x="77" y="4"/>
                      <a:pt x="56" y="4"/>
                    </a:cubicBezTo>
                    <a:cubicBezTo>
                      <a:pt x="54" y="4"/>
                      <a:pt x="52" y="4"/>
                      <a:pt x="50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1"/>
                      <a:pt x="48" y="0"/>
                      <a:pt x="45" y="1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4" y="6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7" y="17"/>
                      <a:pt x="4" y="35"/>
                      <a:pt x="4" y="56"/>
                    </a:cubicBezTo>
                    <a:cubicBezTo>
                      <a:pt x="4" y="58"/>
                      <a:pt x="4" y="60"/>
                      <a:pt x="4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5"/>
                      <a:pt x="1" y="67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6"/>
                      <a:pt x="6" y="78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17" y="95"/>
                      <a:pt x="35" y="108"/>
                      <a:pt x="56" y="108"/>
                    </a:cubicBezTo>
                    <a:cubicBezTo>
                      <a:pt x="58" y="108"/>
                      <a:pt x="60" y="108"/>
                      <a:pt x="62" y="108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11"/>
                      <a:pt x="65" y="112"/>
                      <a:pt x="67" y="111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7" y="109"/>
                      <a:pt x="78" y="106"/>
                      <a:pt x="77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95" y="95"/>
                      <a:pt x="108" y="77"/>
                      <a:pt x="108" y="56"/>
                    </a:cubicBezTo>
                    <a:cubicBezTo>
                      <a:pt x="108" y="54"/>
                      <a:pt x="108" y="52"/>
                      <a:pt x="10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1" y="50"/>
                      <a:pt x="112" y="48"/>
                      <a:pt x="111" y="45"/>
                    </a:cubicBezTo>
                    <a:close/>
                    <a:moveTo>
                      <a:pt x="56" y="12"/>
                    </a:moveTo>
                    <a:cubicBezTo>
                      <a:pt x="74" y="12"/>
                      <a:pt x="89" y="22"/>
                      <a:pt x="96" y="37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2" y="37"/>
                      <a:pt x="65" y="33"/>
                      <a:pt x="58" y="3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2"/>
                      <a:pt x="55" y="12"/>
                      <a:pt x="56" y="12"/>
                    </a:cubicBezTo>
                    <a:close/>
                    <a:moveTo>
                      <a:pt x="72" y="56"/>
                    </a:moveTo>
                    <a:cubicBezTo>
                      <a:pt x="72" y="65"/>
                      <a:pt x="65" y="72"/>
                      <a:pt x="56" y="72"/>
                    </a:cubicBezTo>
                    <a:cubicBezTo>
                      <a:pt x="47" y="72"/>
                      <a:pt x="40" y="65"/>
                      <a:pt x="40" y="56"/>
                    </a:cubicBezTo>
                    <a:cubicBezTo>
                      <a:pt x="40" y="48"/>
                      <a:pt x="45" y="42"/>
                      <a:pt x="52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0"/>
                      <a:pt x="55" y="40"/>
                      <a:pt x="56" y="40"/>
                    </a:cubicBezTo>
                    <a:cubicBezTo>
                      <a:pt x="64" y="40"/>
                      <a:pt x="70" y="45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5"/>
                      <a:pt x="72" y="56"/>
                    </a:cubicBezTo>
                    <a:close/>
                    <a:moveTo>
                      <a:pt x="12" y="56"/>
                    </a:moveTo>
                    <a:cubicBezTo>
                      <a:pt x="12" y="38"/>
                      <a:pt x="22" y="23"/>
                      <a:pt x="37" y="1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7" y="40"/>
                      <a:pt x="33" y="47"/>
                      <a:pt x="32" y="54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58"/>
                      <a:pt x="12" y="57"/>
                      <a:pt x="12" y="56"/>
                    </a:cubicBezTo>
                    <a:close/>
                    <a:moveTo>
                      <a:pt x="56" y="100"/>
                    </a:moveTo>
                    <a:cubicBezTo>
                      <a:pt x="38" y="100"/>
                      <a:pt x="23" y="90"/>
                      <a:pt x="16" y="75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0" y="75"/>
                      <a:pt x="47" y="79"/>
                      <a:pt x="54" y="8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8" y="100"/>
                      <a:pt x="57" y="100"/>
                      <a:pt x="56" y="100"/>
                    </a:cubicBezTo>
                    <a:close/>
                    <a:moveTo>
                      <a:pt x="100" y="56"/>
                    </a:moveTo>
                    <a:cubicBezTo>
                      <a:pt x="100" y="74"/>
                      <a:pt x="90" y="89"/>
                      <a:pt x="75" y="9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5" y="72"/>
                      <a:pt x="79" y="65"/>
                      <a:pt x="80" y="58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4"/>
                      <a:pt x="100" y="55"/>
                      <a:pt x="100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islîdê">
                <a:extLst>
                  <a:ext uri="{FF2B5EF4-FFF2-40B4-BE49-F238E27FC236}">
                    <a16:creationId xmlns:a16="http://schemas.microsoft.com/office/drawing/2014/main" id="{42092E13-2A5D-4A05-B8F1-9FD1BCD29D28}"/>
                  </a:ext>
                </a:extLst>
              </p:cNvPr>
              <p:cNvSpPr/>
              <p:nvPr/>
            </p:nvSpPr>
            <p:spPr bwMode="auto">
              <a:xfrm>
                <a:off x="4563435" y="4197557"/>
                <a:ext cx="467067" cy="482990"/>
              </a:xfrm>
              <a:custGeom>
                <a:gdLst>
                  <a:gd fmla="*/ 186 w 186" name="T0"/>
                  <a:gd fmla="*/ 108 h 192" name="T1"/>
                  <a:gd fmla="*/ 170 w 186" name="T2"/>
                  <a:gd fmla="*/ 89 h 192" name="T3"/>
                  <a:gd fmla="*/ 171 w 186" name="T4"/>
                  <a:gd fmla="*/ 77 h 192" name="T5"/>
                  <a:gd fmla="*/ 94 w 186" name="T6"/>
                  <a:gd fmla="*/ 0 h 192" name="T7"/>
                  <a:gd fmla="*/ 17 w 186" name="T8"/>
                  <a:gd fmla="*/ 77 h 192" name="T9"/>
                  <a:gd fmla="*/ 18 w 186" name="T10"/>
                  <a:gd fmla="*/ 87 h 192" name="T11"/>
                  <a:gd fmla="*/ 0 w 186" name="T12"/>
                  <a:gd fmla="*/ 106 h 192" name="T13"/>
                  <a:gd fmla="*/ 19 w 186" name="T14"/>
                  <a:gd fmla="*/ 125 h 192" name="T15"/>
                  <a:gd fmla="*/ 22 w 186" name="T16"/>
                  <a:gd fmla="*/ 125 h 192" name="T17"/>
                  <a:gd fmla="*/ 22 w 186" name="T18"/>
                  <a:gd fmla="*/ 133 h 192" name="T19"/>
                  <a:gd fmla="*/ 30 w 186" name="T20"/>
                  <a:gd fmla="*/ 141 h 192" name="T21"/>
                  <a:gd fmla="*/ 43 w 186" name="T22"/>
                  <a:gd fmla="*/ 141 h 192" name="T23"/>
                  <a:gd fmla="*/ 51 w 186" name="T24"/>
                  <a:gd fmla="*/ 133 h 192" name="T25"/>
                  <a:gd fmla="*/ 51 w 186" name="T26"/>
                  <a:gd fmla="*/ 81 h 192" name="T27"/>
                  <a:gd fmla="*/ 43 w 186" name="T28"/>
                  <a:gd fmla="*/ 73 h 192" name="T29"/>
                  <a:gd fmla="*/ 30 w 186" name="T30"/>
                  <a:gd fmla="*/ 73 h 192" name="T31"/>
                  <a:gd fmla="*/ 26 w 186" name="T32"/>
                  <a:gd fmla="*/ 74 h 192" name="T33"/>
                  <a:gd fmla="*/ 94 w 186" name="T34"/>
                  <a:gd fmla="*/ 18 h 192" name="T35"/>
                  <a:gd fmla="*/ 162 w 186" name="T36"/>
                  <a:gd fmla="*/ 76 h 192" name="T37"/>
                  <a:gd fmla="*/ 156 w 186" name="T38"/>
                  <a:gd fmla="*/ 73 h 192" name="T39"/>
                  <a:gd fmla="*/ 143 w 186" name="T40"/>
                  <a:gd fmla="*/ 73 h 192" name="T41"/>
                  <a:gd fmla="*/ 135 w 186" name="T42"/>
                  <a:gd fmla="*/ 81 h 192" name="T43"/>
                  <a:gd fmla="*/ 135 w 186" name="T44"/>
                  <a:gd fmla="*/ 133 h 192" name="T45"/>
                  <a:gd fmla="*/ 143 w 186" name="T46"/>
                  <a:gd fmla="*/ 141 h 192" name="T47"/>
                  <a:gd fmla="*/ 156 w 186" name="T48"/>
                  <a:gd fmla="*/ 141 h 192" name="T49"/>
                  <a:gd fmla="*/ 159 w 186" name="T50"/>
                  <a:gd fmla="*/ 140 h 192" name="T51"/>
                  <a:gd fmla="*/ 122 w 186" name="T52"/>
                  <a:gd fmla="*/ 174 h 192" name="T53"/>
                  <a:gd fmla="*/ 106 w 186" name="T54"/>
                  <a:gd fmla="*/ 163 h 192" name="T55"/>
                  <a:gd fmla="*/ 89 w 186" name="T56"/>
                  <a:gd fmla="*/ 178 h 192" name="T57"/>
                  <a:gd fmla="*/ 106 w 186" name="T58"/>
                  <a:gd fmla="*/ 192 h 192" name="T59"/>
                  <a:gd fmla="*/ 122 w 186" name="T60"/>
                  <a:gd fmla="*/ 183 h 192" name="T61"/>
                  <a:gd fmla="*/ 171 w 186" name="T62"/>
                  <a:gd fmla="*/ 126 h 192" name="T63"/>
                  <a:gd fmla="*/ 186 w 186" name="T64"/>
                  <a:gd fmla="*/ 108 h 192" name="T65"/>
                  <a:gd fmla="*/ 164 w 186" name="T66"/>
                  <a:gd fmla="*/ 126 h 192" name="T67"/>
                  <a:gd fmla="*/ 164 w 186" name="T68"/>
                  <a:gd fmla="*/ 126 h 192" name="T69"/>
                  <a:gd fmla="*/ 164 w 186" name="T70"/>
                  <a:gd fmla="*/ 127 h 192" name="T71"/>
                  <a:gd fmla="*/ 164 w 186" name="T72"/>
                  <a:gd fmla="*/ 126 h 19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92" w="186">
                    <a:moveTo>
                      <a:pt x="186" y="108"/>
                    </a:moveTo>
                    <a:cubicBezTo>
                      <a:pt x="186" y="99"/>
                      <a:pt x="179" y="91"/>
                      <a:pt x="170" y="89"/>
                    </a:cubicBezTo>
                    <a:cubicBezTo>
                      <a:pt x="171" y="85"/>
                      <a:pt x="171" y="81"/>
                      <a:pt x="171" y="77"/>
                    </a:cubicBezTo>
                    <a:cubicBezTo>
                      <a:pt x="171" y="35"/>
                      <a:pt x="137" y="0"/>
                      <a:pt x="94" y="0"/>
                    </a:cubicBezTo>
                    <a:cubicBezTo>
                      <a:pt x="51" y="0"/>
                      <a:pt x="17" y="35"/>
                      <a:pt x="17" y="77"/>
                    </a:cubicBezTo>
                    <a:cubicBezTo>
                      <a:pt x="17" y="81"/>
                      <a:pt x="17" y="84"/>
                      <a:pt x="18" y="87"/>
                    </a:cubicBezTo>
                    <a:cubicBezTo>
                      <a:pt x="8" y="88"/>
                      <a:pt x="0" y="96"/>
                      <a:pt x="0" y="106"/>
                    </a:cubicBezTo>
                    <a:cubicBezTo>
                      <a:pt x="0" y="117"/>
                      <a:pt x="8" y="125"/>
                      <a:pt x="19" y="125"/>
                    </a:cubicBezTo>
                    <a:cubicBezTo>
                      <a:pt x="20" y="125"/>
                      <a:pt x="21" y="125"/>
                      <a:pt x="22" y="125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2" y="137"/>
                      <a:pt x="25" y="141"/>
                      <a:pt x="30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8" y="141"/>
                      <a:pt x="51" y="137"/>
                      <a:pt x="51" y="133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77"/>
                      <a:pt x="48" y="73"/>
                      <a:pt x="4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7" y="74"/>
                      <a:pt x="26" y="74"/>
                    </a:cubicBezTo>
                    <a:cubicBezTo>
                      <a:pt x="32" y="42"/>
                      <a:pt x="60" y="18"/>
                      <a:pt x="94" y="18"/>
                    </a:cubicBezTo>
                    <a:cubicBezTo>
                      <a:pt x="129" y="18"/>
                      <a:pt x="157" y="43"/>
                      <a:pt x="162" y="76"/>
                    </a:cubicBezTo>
                    <a:cubicBezTo>
                      <a:pt x="161" y="74"/>
                      <a:pt x="159" y="73"/>
                      <a:pt x="156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38" y="73"/>
                      <a:pt x="135" y="77"/>
                      <a:pt x="135" y="81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5" y="137"/>
                      <a:pt x="138" y="141"/>
                      <a:pt x="143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7" y="141"/>
                      <a:pt x="158" y="141"/>
                      <a:pt x="159" y="140"/>
                    </a:cubicBezTo>
                    <a:cubicBezTo>
                      <a:pt x="151" y="157"/>
                      <a:pt x="138" y="169"/>
                      <a:pt x="122" y="174"/>
                    </a:cubicBezTo>
                    <a:cubicBezTo>
                      <a:pt x="120" y="168"/>
                      <a:pt x="114" y="163"/>
                      <a:pt x="106" y="163"/>
                    </a:cubicBezTo>
                    <a:cubicBezTo>
                      <a:pt x="97" y="163"/>
                      <a:pt x="89" y="170"/>
                      <a:pt x="89" y="178"/>
                    </a:cubicBezTo>
                    <a:cubicBezTo>
                      <a:pt x="89" y="186"/>
                      <a:pt x="97" y="192"/>
                      <a:pt x="106" y="192"/>
                    </a:cubicBezTo>
                    <a:cubicBezTo>
                      <a:pt x="113" y="192"/>
                      <a:pt x="119" y="188"/>
                      <a:pt x="122" y="183"/>
                    </a:cubicBezTo>
                    <a:cubicBezTo>
                      <a:pt x="146" y="178"/>
                      <a:pt x="166" y="156"/>
                      <a:pt x="171" y="126"/>
                    </a:cubicBezTo>
                    <a:cubicBezTo>
                      <a:pt x="179" y="125"/>
                      <a:pt x="186" y="117"/>
                      <a:pt x="186" y="108"/>
                    </a:cubicBezTo>
                    <a:close/>
                    <a:moveTo>
                      <a:pt x="164" y="126"/>
                    </a:move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lnTo>
                      <a:pt x="1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6" name="î$lîdé">
              <a:extLst>
                <a:ext uri="{FF2B5EF4-FFF2-40B4-BE49-F238E27FC236}">
                  <a16:creationId xmlns:a16="http://schemas.microsoft.com/office/drawing/2014/main" id="{ED813A20-F3D3-47EF-94AF-BF389F7A004D}"/>
                </a:ext>
              </a:extLst>
            </p:cNvPr>
            <p:cNvSpPr txBox="1"/>
            <p:nvPr/>
          </p:nvSpPr>
          <p:spPr bwMode="auto">
            <a:xfrm>
              <a:off x="1011000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签订、整理劳动合同</a:t>
              </a:r>
            </a:p>
          </p:txBody>
        </p:sp>
        <p:sp>
          <p:nvSpPr>
            <p:cNvPr id="78" name="iśḷïḍè">
              <a:extLst>
                <a:ext uri="{FF2B5EF4-FFF2-40B4-BE49-F238E27FC236}">
                  <a16:creationId xmlns:a16="http://schemas.microsoft.com/office/drawing/2014/main" id="{8F2F164D-6AA0-410D-8F31-684ECDA21B31}"/>
                </a:ext>
              </a:extLst>
            </p:cNvPr>
            <p:cNvSpPr txBox="1"/>
            <p:nvPr/>
          </p:nvSpPr>
          <p:spPr bwMode="auto">
            <a:xfrm>
              <a:off x="1011000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梳理员工档案、分类管理</a:t>
              </a:r>
            </a:p>
          </p:txBody>
        </p:sp>
        <p:sp>
          <p:nvSpPr>
            <p:cNvPr id="80" name="îSḻïdè">
              <a:extLst>
                <a:ext uri="{FF2B5EF4-FFF2-40B4-BE49-F238E27FC236}">
                  <a16:creationId xmlns:a16="http://schemas.microsoft.com/office/drawing/2014/main" id="{97F81220-30FF-4FAD-8C87-F8AD37A6CCAE}"/>
                </a:ext>
              </a:extLst>
            </p:cNvPr>
            <p:cNvSpPr txBox="1"/>
            <p:nvPr/>
          </p:nvSpPr>
          <p:spPr bwMode="auto">
            <a:xfrm>
              <a:off x="1011000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专业技术资格考试</a:t>
              </a:r>
            </a:p>
          </p:txBody>
        </p: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E5E38037-3B7E-4A7F-BC7B-F592D1CB1317}"/>
                </a:ext>
              </a:extLst>
            </p:cNvPr>
            <p:cNvCxnSpPr/>
            <p:nvPr/>
          </p:nvCxnSpPr>
          <p:spPr>
            <a:xfrm>
              <a:off x="1113595" y="2940933"/>
              <a:ext cx="2070000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47894233-F483-4690-AEDF-9AF7EB387EE4}"/>
                </a:ext>
              </a:extLst>
            </p:cNvPr>
            <p:cNvCxnSpPr/>
            <p:nvPr/>
          </p:nvCxnSpPr>
          <p:spPr>
            <a:xfrm>
              <a:off x="1113595" y="4380206"/>
              <a:ext cx="2070000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îṧľïḍê">
              <a:extLst>
                <a:ext uri="{FF2B5EF4-FFF2-40B4-BE49-F238E27FC236}">
                  <a16:creationId xmlns:a16="http://schemas.microsoft.com/office/drawing/2014/main" id="{31F0B235-4561-4566-AF8C-ED4FB9C4D2D2}"/>
                </a:ext>
              </a:extLst>
            </p:cNvPr>
            <p:cNvSpPr txBox="1"/>
            <p:nvPr/>
          </p:nvSpPr>
          <p:spPr bwMode="auto">
            <a:xfrm>
              <a:off x="8853868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提供各项人力数据及材料</a:t>
              </a:r>
            </a:p>
          </p:txBody>
        </p:sp>
        <p:sp>
          <p:nvSpPr>
            <p:cNvPr id="86" name="iṣlïďè">
              <a:extLst>
                <a:ext uri="{FF2B5EF4-FFF2-40B4-BE49-F238E27FC236}">
                  <a16:creationId xmlns:a16="http://schemas.microsoft.com/office/drawing/2014/main" id="{675A80F8-289B-4077-AB90-7D7A70D03054}"/>
                </a:ext>
              </a:extLst>
            </p:cNvPr>
            <p:cNvSpPr txBox="1"/>
            <p:nvPr/>
          </p:nvSpPr>
          <p:spPr bwMode="auto">
            <a:xfrm>
              <a:off x="8853868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健康证年检</a:t>
              </a:r>
            </a:p>
          </p:txBody>
        </p:sp>
        <p:sp>
          <p:nvSpPr>
            <p:cNvPr id="88" name="ï$ḻídê">
              <a:extLst>
                <a:ext uri="{FF2B5EF4-FFF2-40B4-BE49-F238E27FC236}">
                  <a16:creationId xmlns:a16="http://schemas.microsoft.com/office/drawing/2014/main" id="{ACC92E0F-153E-4F30-8B89-FE33E74E026D}"/>
                </a:ext>
              </a:extLst>
            </p:cNvPr>
            <p:cNvSpPr txBox="1"/>
            <p:nvPr/>
          </p:nvSpPr>
          <p:spPr bwMode="auto">
            <a:xfrm>
              <a:off x="8853868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6800" lIns="90000" rIns="90000" tIns="46800" wrap="non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组织初、中、高级职称申报</a:t>
              </a: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D41310D4-1AF6-48CC-9128-1EF2E94E709C}"/>
                </a:ext>
              </a:extLst>
            </p:cNvPr>
            <p:cNvCxnSpPr/>
            <p:nvPr/>
          </p:nvCxnSpPr>
          <p:spPr>
            <a:xfrm>
              <a:off x="8956463" y="2940933"/>
              <a:ext cx="2070000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18A35C3F-522C-4E2F-837B-B6AE441A2403}"/>
                </a:ext>
              </a:extLst>
            </p:cNvPr>
            <p:cNvCxnSpPr/>
            <p:nvPr/>
          </p:nvCxnSpPr>
          <p:spPr>
            <a:xfrm>
              <a:off x="8956463" y="4380206"/>
              <a:ext cx="2070000" cy="0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3437556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培训管理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Training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7C2B6-B4F8-416C-B9DD-6214FA4102A4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9A570C0-D0DD-40FB-BC6D-A6FA689D1D1B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7C6460-BAA6-4CD0-B4C0-53EAB3DEBA46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ED5C91-4A99-43C0-A0EF-4C0C5714EDC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318A47-FA95-4901-AC84-86225661C95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94DEF30-5891-4108-97E6-9350C73150A6}"/>
              </a:ext>
            </a:extLst>
          </p:cNvPr>
          <p:cNvGrpSpPr/>
          <p:nvPr/>
        </p:nvGrpSpPr>
        <p:grpSpPr>
          <a:xfrm>
            <a:off x="6449559" y="1886969"/>
            <a:ext cx="4674407" cy="4013095"/>
            <a:chOff x="6449559" y="1886969"/>
            <a:chExt cx="4674407" cy="4013095"/>
          </a:xfrm>
        </p:grpSpPr>
        <p:sp>
          <p:nvSpPr>
            <p:cNvPr id="59" name="îSlíḍè">
              <a:extLst>
                <a:ext uri="{FF2B5EF4-FFF2-40B4-BE49-F238E27FC236}">
                  <a16:creationId xmlns:a16="http://schemas.microsoft.com/office/drawing/2014/main" id="{568F4960-08F3-458A-B48E-AC18921FD1DE}"/>
                </a:ext>
              </a:extLst>
            </p:cNvPr>
            <p:cNvSpPr/>
            <p:nvPr/>
          </p:nvSpPr>
          <p:spPr bwMode="auto">
            <a:xfrm>
              <a:off x="6449559" y="1886969"/>
              <a:ext cx="3233211" cy="402752"/>
            </a:xfrm>
            <a:prstGeom prst="roundRect">
              <a:avLst>
                <a:gd fmla="val 14047" name="adj"/>
              </a:avLst>
            </a:prstGeom>
            <a:solidFill>
              <a:srgbClr val="F68735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助理级以上管理干部</a:t>
              </a:r>
            </a:p>
          </p:txBody>
        </p:sp>
        <p:sp>
          <p:nvSpPr>
            <p:cNvPr id="60" name="iṣḻiďé">
              <a:extLst>
                <a:ext uri="{FF2B5EF4-FFF2-40B4-BE49-F238E27FC236}">
                  <a16:creationId xmlns:a16="http://schemas.microsoft.com/office/drawing/2014/main" id="{5723206A-0043-4541-BC09-F2B6579F2ED1}"/>
                </a:ext>
              </a:extLst>
            </p:cNvPr>
            <p:cNvSpPr/>
            <p:nvPr/>
          </p:nvSpPr>
          <p:spPr>
            <a:xfrm>
              <a:off x="6449559" y="2289722"/>
              <a:ext cx="4639195" cy="1817870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 algn="just">
                <a:lnSpc>
                  <a:spcPct val="125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“中层危机” 、“超越执行力” 、“年度培训规划”、 “打造高品质沟通团队”、 “年度绩效考评、薪酬设计、奖惩制度设计与违纪员工处理”、 “优秀员工训练营”</a:t>
              </a:r>
            </a:p>
          </p:txBody>
        </p:sp>
        <p:sp>
          <p:nvSpPr>
            <p:cNvPr id="61" name="í$liḓê">
              <a:extLst>
                <a:ext uri="{FF2B5EF4-FFF2-40B4-BE49-F238E27FC236}">
                  <a16:creationId xmlns:a16="http://schemas.microsoft.com/office/drawing/2014/main" id="{1DB46A4D-5A61-4D85-AAD2-2BB6CE53C0F2}"/>
                </a:ext>
              </a:extLst>
            </p:cNvPr>
            <p:cNvSpPr/>
            <p:nvPr/>
          </p:nvSpPr>
          <p:spPr bwMode="auto">
            <a:xfrm>
              <a:off x="6449559" y="3397161"/>
              <a:ext cx="3226764" cy="441570"/>
            </a:xfrm>
            <a:prstGeom prst="roundRect">
              <a:avLst>
                <a:gd fmla="val 14047" name="adj"/>
              </a:avLst>
            </a:prstGeom>
            <a:solidFill>
              <a:srgbClr val="31A5C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助理以上管理干部</a:t>
              </a:r>
            </a:p>
          </p:txBody>
        </p:sp>
        <p:sp>
          <p:nvSpPr>
            <p:cNvPr id="62" name="ïšļîḍé">
              <a:extLst>
                <a:ext uri="{FF2B5EF4-FFF2-40B4-BE49-F238E27FC236}">
                  <a16:creationId xmlns:a16="http://schemas.microsoft.com/office/drawing/2014/main" id="{DE14B521-101F-47A3-93CB-8A6E25E39490}"/>
                </a:ext>
              </a:extLst>
            </p:cNvPr>
            <p:cNvSpPr/>
            <p:nvPr/>
          </p:nvSpPr>
          <p:spPr>
            <a:xfrm>
              <a:off x="6449559" y="3799913"/>
              <a:ext cx="4674407" cy="610261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bIns="45720" lIns="91440" rIns="91440" tIns="45720"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/>
                <a:t>“杰出生产管理干部管理技能提升”  满意率84% 、“安全生产管理”满意率79% </a:t>
              </a:r>
            </a:p>
          </p:txBody>
        </p:sp>
        <p:sp>
          <p:nvSpPr>
            <p:cNvPr id="63" name="íṧlíḋè">
              <a:extLst>
                <a:ext uri="{FF2B5EF4-FFF2-40B4-BE49-F238E27FC236}">
                  <a16:creationId xmlns:a16="http://schemas.microsoft.com/office/drawing/2014/main" id="{21EF6BAB-B178-44D7-B813-C2D75703936B}"/>
                </a:ext>
              </a:extLst>
            </p:cNvPr>
            <p:cNvSpPr/>
            <p:nvPr/>
          </p:nvSpPr>
          <p:spPr bwMode="auto">
            <a:xfrm>
              <a:off x="6449559" y="4744870"/>
              <a:ext cx="3226764" cy="402730"/>
            </a:xfrm>
            <a:prstGeom prst="roundRect">
              <a:avLst>
                <a:gd fmla="val 14047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生产人员</a:t>
              </a:r>
            </a:p>
          </p:txBody>
        </p:sp>
        <p:sp>
          <p:nvSpPr>
            <p:cNvPr id="64" name="îṡliḍe">
              <a:extLst>
                <a:ext uri="{FF2B5EF4-FFF2-40B4-BE49-F238E27FC236}">
                  <a16:creationId xmlns:a16="http://schemas.microsoft.com/office/drawing/2014/main" id="{5DDD8BE2-3881-4817-AC67-62A880873E1A}"/>
                </a:ext>
              </a:extLst>
            </p:cNvPr>
            <p:cNvSpPr/>
            <p:nvPr/>
          </p:nvSpPr>
          <p:spPr>
            <a:xfrm>
              <a:off x="6449559" y="5289803"/>
              <a:ext cx="3436717" cy="610261"/>
            </a:xfrm>
            <a:prstGeom prst="snip2SameRect">
              <a:avLst>
                <a:gd fmla="val 0" name="adj1"/>
                <a:gd fmla="val 0" name="adj2"/>
              </a:avLst>
            </a:prstGeom>
            <a:ln>
              <a:noFill/>
            </a:ln>
          </p:spPr>
          <p:txBody>
            <a:bodyPr anchor="t" bIns="45720" lIns="91440" rIns="91440" tIns="45720"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/>
                <a:t>“职业化形象与商务礼仪”满意率93%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CEBA62F-BA5A-4A78-8E4A-734D12F91629}"/>
              </a:ext>
            </a:extLst>
          </p:cNvPr>
          <p:cNvGrpSpPr/>
          <p:nvPr/>
        </p:nvGrpSpPr>
        <p:grpSpPr>
          <a:xfrm>
            <a:off x="1068034" y="1675646"/>
            <a:ext cx="4802401" cy="4123086"/>
            <a:chOff x="1068034" y="1675646"/>
            <a:chExt cx="4802401" cy="4123086"/>
          </a:xfrm>
        </p:grpSpPr>
        <p:grpSp>
          <p:nvGrpSpPr>
  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58" name="íṩḻiḓê" title="iSlide™ 版权声明  COPYRIGHT NOTICE">
              <a:extLst>
                <a:ext uri="{FF2B5EF4-FFF2-40B4-BE49-F238E27FC236}">
                  <a16:creationId xmlns:a16="http://schemas.microsoft.com/office/drawing/2014/main" id="{9190CAEC-3918-447A-B4A5-D9858AE24DCE}"/>
                </a:ext>
              </a:extLst>
            </p:cNvPr>
            <p:cNvGrpSpPr/>
            <p:nvPr/>
          </p:nvGrpSpPr>
          <p:grpSpPr>
            <a:xfrm>
              <a:off x="1068034" y="1675646"/>
              <a:ext cx="4802401" cy="3499709"/>
              <a:chOff x="2194814" y="1172086"/>
              <a:chExt cx="7802373" cy="5685914"/>
            </a:xfrm>
          </p:grpSpPr>
          <p:grpSp>
            <p:nvGrpSpPr>
              <p:cNvPr id="85" name="iŝliḑê">
                <a:extLst>
                  <a:ext uri="{FF2B5EF4-FFF2-40B4-BE49-F238E27FC236}">
                    <a16:creationId xmlns:a16="http://schemas.microsoft.com/office/drawing/2014/main" id="{DA445C3D-D61A-49C1-945B-5B34D6907D8E}"/>
                  </a:ext>
                </a:extLst>
              </p:cNvPr>
              <p:cNvGrpSpPr/>
              <p:nvPr/>
            </p:nvGrpSpPr>
            <p:grpSpPr>
              <a:xfrm>
                <a:off x="3726112" y="1172086"/>
                <a:ext cx="6271075" cy="4435325"/>
                <a:chOff x="1905819" y="2238794"/>
                <a:chExt cx="5094588" cy="3603233"/>
              </a:xfrm>
            </p:grpSpPr>
            <p:sp>
              <p:nvSpPr>
                <p:cNvPr id="135" name="işḻîdè">
                  <a:extLst>
                    <a:ext uri="{FF2B5EF4-FFF2-40B4-BE49-F238E27FC236}">
                      <a16:creationId xmlns:a16="http://schemas.microsoft.com/office/drawing/2014/main" id="{2501CBFE-AE15-4239-8B72-2E305FEABC95}"/>
                    </a:ext>
                  </a:extLst>
                </p:cNvPr>
                <p:cNvSpPr/>
                <p:nvPr/>
              </p:nvSpPr>
              <p:spPr bwMode="auto">
                <a:xfrm>
                  <a:off x="2135096" y="3229526"/>
                  <a:ext cx="3289817" cy="2204429"/>
                </a:xfrm>
                <a:custGeom>
                  <a:gdLst>
                    <a:gd fmla="*/ 7207 w 7822" name="T0"/>
                    <a:gd fmla="*/ 1 h 5239" name="T1"/>
                    <a:gd fmla="*/ 7229 w 7822" name="T2"/>
                    <a:gd fmla="*/ 0 h 5239" name="T3"/>
                    <a:gd fmla="*/ 7251 w 7822" name="T4"/>
                    <a:gd fmla="*/ 1 h 5239" name="T5"/>
                    <a:gd fmla="*/ 7293 w 7822" name="T6"/>
                    <a:gd fmla="*/ 11 h 5239" name="T7"/>
                    <a:gd fmla="*/ 7332 w 7822" name="T8"/>
                    <a:gd fmla="*/ 27 h 5239" name="T9"/>
                    <a:gd fmla="*/ 7367 w 7822" name="T10"/>
                    <a:gd fmla="*/ 51 h 5239" name="T11"/>
                    <a:gd fmla="*/ 7396 w 7822" name="T12"/>
                    <a:gd fmla="*/ 81 h 5239" name="T13"/>
                    <a:gd fmla="*/ 7420 w 7822" name="T14"/>
                    <a:gd fmla="*/ 116 h 5239" name="T15"/>
                    <a:gd fmla="*/ 7436 w 7822" name="T16"/>
                    <a:gd fmla="*/ 156 h 5239" name="T17"/>
                    <a:gd fmla="*/ 7441 w 7822" name="T18"/>
                    <a:gd fmla="*/ 177 h 5239" name="T19"/>
                    <a:gd fmla="*/ 7445 w 7822" name="T20"/>
                    <a:gd fmla="*/ 199 h 5239" name="T21"/>
                    <a:gd fmla="*/ 7822 w 7822" name="T22"/>
                    <a:gd fmla="*/ 4378 h 5239" name="T23"/>
                    <a:gd fmla="*/ 7822 w 7822" name="T24"/>
                    <a:gd fmla="*/ 4400 h 5239" name="T25"/>
                    <a:gd fmla="*/ 7817 w 7822" name="T26"/>
                    <a:gd fmla="*/ 4432 h 5239" name="T27"/>
                    <a:gd fmla="*/ 7804 w 7822" name="T28"/>
                    <a:gd fmla="*/ 4472 h 5239" name="T29"/>
                    <a:gd fmla="*/ 7784 w 7822" name="T30"/>
                    <a:gd fmla="*/ 4510 h 5239" name="T31"/>
                    <a:gd fmla="*/ 7757 w 7822" name="T32"/>
                    <a:gd fmla="*/ 4541 h 5239" name="T33"/>
                    <a:gd fmla="*/ 7724 w 7822" name="T34"/>
                    <a:gd fmla="*/ 4568 h 5239" name="T35"/>
                    <a:gd fmla="*/ 7687 w 7822" name="T36"/>
                    <a:gd fmla="*/ 4589 h 5239" name="T37"/>
                    <a:gd fmla="*/ 7655 w 7822" name="T38"/>
                    <a:gd fmla="*/ 4599 h 5239" name="T39"/>
                    <a:gd fmla="*/ 7634 w 7822" name="T40"/>
                    <a:gd fmla="*/ 4603 h 5239" name="T41"/>
                    <a:gd fmla="*/ 615 w 7822" name="T42"/>
                    <a:gd fmla="*/ 5238 h 5239" name="T43"/>
                    <a:gd fmla="*/ 592 w 7822" name="T44"/>
                    <a:gd fmla="*/ 5239 h 5239" name="T45"/>
                    <a:gd fmla="*/ 571 w 7822" name="T46"/>
                    <a:gd fmla="*/ 5238 h 5239" name="T47"/>
                    <a:gd fmla="*/ 529 w 7822" name="T48"/>
                    <a:gd fmla="*/ 5229 h 5239" name="T49"/>
                    <a:gd fmla="*/ 490 w 7822" name="T50"/>
                    <a:gd fmla="*/ 5212 h 5239" name="T51"/>
                    <a:gd fmla="*/ 455 w 7822" name="T52"/>
                    <a:gd fmla="*/ 5188 h 5239" name="T53"/>
                    <a:gd fmla="*/ 426 w 7822" name="T54"/>
                    <a:gd fmla="*/ 5158 h 5239" name="T55"/>
                    <a:gd fmla="*/ 402 w 7822" name="T56"/>
                    <a:gd fmla="*/ 5123 h 5239" name="T57"/>
                    <a:gd fmla="*/ 386 w 7822" name="T58"/>
                    <a:gd fmla="*/ 5083 h 5239" name="T59"/>
                    <a:gd fmla="*/ 380 w 7822" name="T60"/>
                    <a:gd fmla="*/ 5062 h 5239" name="T61"/>
                    <a:gd fmla="*/ 377 w 7822" name="T62"/>
                    <a:gd fmla="*/ 5040 h 5239" name="T63"/>
                    <a:gd fmla="*/ 0 w 7822" name="T64"/>
                    <a:gd fmla="*/ 861 h 5239" name="T65"/>
                    <a:gd fmla="*/ 0 w 7822" name="T66"/>
                    <a:gd fmla="*/ 839 h 5239" name="T67"/>
                    <a:gd fmla="*/ 6 w 7822" name="T68"/>
                    <a:gd fmla="*/ 807 h 5239" name="T69"/>
                    <a:gd fmla="*/ 18 w 7822" name="T70"/>
                    <a:gd fmla="*/ 767 h 5239" name="T71"/>
                    <a:gd fmla="*/ 38 w 7822" name="T72"/>
                    <a:gd fmla="*/ 730 h 5239" name="T73"/>
                    <a:gd fmla="*/ 65 w 7822" name="T74"/>
                    <a:gd fmla="*/ 698 h 5239" name="T75"/>
                    <a:gd fmla="*/ 98 w 7822" name="T76"/>
                    <a:gd fmla="*/ 671 h 5239" name="T77"/>
                    <a:gd fmla="*/ 135 w 7822" name="T78"/>
                    <a:gd fmla="*/ 650 h 5239" name="T79"/>
                    <a:gd fmla="*/ 167 w 7822" name="T80"/>
                    <a:gd fmla="*/ 640 h 5239" name="T81"/>
                    <a:gd fmla="*/ 188 w 7822" name="T82"/>
                    <a:gd fmla="*/ 636 h 5239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5239" w="7822">
                      <a:moveTo>
                        <a:pt x="199" y="635"/>
                      </a:moveTo>
                      <a:lnTo>
                        <a:pt x="7207" y="1"/>
                      </a:lnTo>
                      <a:lnTo>
                        <a:pt x="7219" y="0"/>
                      </a:lnTo>
                      <a:lnTo>
                        <a:pt x="7229" y="0"/>
                      </a:lnTo>
                      <a:lnTo>
                        <a:pt x="7240" y="0"/>
                      </a:lnTo>
                      <a:lnTo>
                        <a:pt x="7251" y="1"/>
                      </a:lnTo>
                      <a:lnTo>
                        <a:pt x="7273" y="4"/>
                      </a:lnTo>
                      <a:lnTo>
                        <a:pt x="7293" y="11"/>
                      </a:lnTo>
                      <a:lnTo>
                        <a:pt x="7313" y="18"/>
                      </a:lnTo>
                      <a:lnTo>
                        <a:pt x="7332" y="27"/>
                      </a:lnTo>
                      <a:lnTo>
                        <a:pt x="7349" y="38"/>
                      </a:lnTo>
                      <a:lnTo>
                        <a:pt x="7367" y="51"/>
                      </a:lnTo>
                      <a:lnTo>
                        <a:pt x="7382" y="65"/>
                      </a:lnTo>
                      <a:lnTo>
                        <a:pt x="7396" y="81"/>
                      </a:lnTo>
                      <a:lnTo>
                        <a:pt x="7409" y="97"/>
                      </a:lnTo>
                      <a:lnTo>
                        <a:pt x="7420" y="116"/>
                      </a:lnTo>
                      <a:lnTo>
                        <a:pt x="7429" y="135"/>
                      </a:lnTo>
                      <a:lnTo>
                        <a:pt x="7436" y="156"/>
                      </a:lnTo>
                      <a:lnTo>
                        <a:pt x="7439" y="167"/>
                      </a:lnTo>
                      <a:lnTo>
                        <a:pt x="7441" y="177"/>
                      </a:lnTo>
                      <a:lnTo>
                        <a:pt x="7443" y="188"/>
                      </a:lnTo>
                      <a:lnTo>
                        <a:pt x="7445" y="199"/>
                      </a:lnTo>
                      <a:lnTo>
                        <a:pt x="7821" y="4366"/>
                      </a:lnTo>
                      <a:lnTo>
                        <a:pt x="7822" y="4378"/>
                      </a:lnTo>
                      <a:lnTo>
                        <a:pt x="7822" y="4389"/>
                      </a:lnTo>
                      <a:lnTo>
                        <a:pt x="7822" y="4400"/>
                      </a:lnTo>
                      <a:lnTo>
                        <a:pt x="7821" y="4410"/>
                      </a:lnTo>
                      <a:lnTo>
                        <a:pt x="7817" y="4432"/>
                      </a:lnTo>
                      <a:lnTo>
                        <a:pt x="7811" y="4453"/>
                      </a:lnTo>
                      <a:lnTo>
                        <a:pt x="7804" y="4472"/>
                      </a:lnTo>
                      <a:lnTo>
                        <a:pt x="7795" y="4491"/>
                      </a:lnTo>
                      <a:lnTo>
                        <a:pt x="7784" y="4510"/>
                      </a:lnTo>
                      <a:lnTo>
                        <a:pt x="7771" y="4526"/>
                      </a:lnTo>
                      <a:lnTo>
                        <a:pt x="7757" y="4541"/>
                      </a:lnTo>
                      <a:lnTo>
                        <a:pt x="7741" y="4556"/>
                      </a:lnTo>
                      <a:lnTo>
                        <a:pt x="7724" y="4568"/>
                      </a:lnTo>
                      <a:lnTo>
                        <a:pt x="7706" y="4579"/>
                      </a:lnTo>
                      <a:lnTo>
                        <a:pt x="7687" y="4589"/>
                      </a:lnTo>
                      <a:lnTo>
                        <a:pt x="7666" y="4595"/>
                      </a:lnTo>
                      <a:lnTo>
                        <a:pt x="7655" y="4599"/>
                      </a:lnTo>
                      <a:lnTo>
                        <a:pt x="7644" y="4601"/>
                      </a:lnTo>
                      <a:lnTo>
                        <a:pt x="7634" y="4603"/>
                      </a:lnTo>
                      <a:lnTo>
                        <a:pt x="7623" y="4604"/>
                      </a:lnTo>
                      <a:lnTo>
                        <a:pt x="615" y="5238"/>
                      </a:lnTo>
                      <a:lnTo>
                        <a:pt x="604" y="5239"/>
                      </a:lnTo>
                      <a:lnTo>
                        <a:pt x="592" y="5239"/>
                      </a:lnTo>
                      <a:lnTo>
                        <a:pt x="581" y="5239"/>
                      </a:lnTo>
                      <a:lnTo>
                        <a:pt x="571" y="5238"/>
                      </a:lnTo>
                      <a:lnTo>
                        <a:pt x="549" y="5235"/>
                      </a:lnTo>
                      <a:lnTo>
                        <a:pt x="529" y="5229"/>
                      </a:lnTo>
                      <a:lnTo>
                        <a:pt x="509" y="5222"/>
                      </a:lnTo>
                      <a:lnTo>
                        <a:pt x="490" y="5212"/>
                      </a:lnTo>
                      <a:lnTo>
                        <a:pt x="472" y="5201"/>
                      </a:lnTo>
                      <a:lnTo>
                        <a:pt x="455" y="5188"/>
                      </a:lnTo>
                      <a:lnTo>
                        <a:pt x="440" y="5174"/>
                      </a:lnTo>
                      <a:lnTo>
                        <a:pt x="426" y="5158"/>
                      </a:lnTo>
                      <a:lnTo>
                        <a:pt x="413" y="5142"/>
                      </a:lnTo>
                      <a:lnTo>
                        <a:pt x="402" y="5123"/>
                      </a:lnTo>
                      <a:lnTo>
                        <a:pt x="393" y="5104"/>
                      </a:lnTo>
                      <a:lnTo>
                        <a:pt x="386" y="5083"/>
                      </a:lnTo>
                      <a:lnTo>
                        <a:pt x="383" y="5072"/>
                      </a:lnTo>
                      <a:lnTo>
                        <a:pt x="380" y="5062"/>
                      </a:lnTo>
                      <a:lnTo>
                        <a:pt x="378" y="5051"/>
                      </a:lnTo>
                      <a:lnTo>
                        <a:pt x="377" y="5040"/>
                      </a:lnTo>
                      <a:lnTo>
                        <a:pt x="1" y="873"/>
                      </a:lnTo>
                      <a:lnTo>
                        <a:pt x="0" y="861"/>
                      </a:lnTo>
                      <a:lnTo>
                        <a:pt x="0" y="850"/>
                      </a:lnTo>
                      <a:lnTo>
                        <a:pt x="0" y="839"/>
                      </a:lnTo>
                      <a:lnTo>
                        <a:pt x="1" y="829"/>
                      </a:lnTo>
                      <a:lnTo>
                        <a:pt x="6" y="807"/>
                      </a:lnTo>
                      <a:lnTo>
                        <a:pt x="11" y="786"/>
                      </a:lnTo>
                      <a:lnTo>
                        <a:pt x="18" y="767"/>
                      </a:lnTo>
                      <a:lnTo>
                        <a:pt x="27" y="747"/>
                      </a:lnTo>
                      <a:lnTo>
                        <a:pt x="38" y="730"/>
                      </a:lnTo>
                      <a:lnTo>
                        <a:pt x="51" y="713"/>
                      </a:lnTo>
                      <a:lnTo>
                        <a:pt x="65" y="698"/>
                      </a:lnTo>
                      <a:lnTo>
                        <a:pt x="81" y="684"/>
                      </a:lnTo>
                      <a:lnTo>
                        <a:pt x="98" y="671"/>
                      </a:lnTo>
                      <a:lnTo>
                        <a:pt x="116" y="660"/>
                      </a:lnTo>
                      <a:lnTo>
                        <a:pt x="135" y="650"/>
                      </a:lnTo>
                      <a:lnTo>
                        <a:pt x="156" y="644"/>
                      </a:lnTo>
                      <a:lnTo>
                        <a:pt x="167" y="640"/>
                      </a:lnTo>
                      <a:lnTo>
                        <a:pt x="177" y="638"/>
                      </a:lnTo>
                      <a:lnTo>
                        <a:pt x="188" y="636"/>
                      </a:lnTo>
                      <a:lnTo>
                        <a:pt x="199" y="635"/>
                      </a:lnTo>
                      <a:close/>
                    </a:path>
                  </a:pathLst>
                </a:custGeom>
                <a:solidFill>
                  <a:srgbClr val="F0EDE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6" name="î$lîḓê">
                  <a:extLst>
                    <a:ext uri="{FF2B5EF4-FFF2-40B4-BE49-F238E27FC236}">
                      <a16:creationId xmlns:a16="http://schemas.microsoft.com/office/drawing/2014/main" id="{EDB28966-9F08-4CF3-9227-7FCAB4B41F40}"/>
                    </a:ext>
                  </a:extLst>
                </p:cNvPr>
                <p:cNvSpPr/>
                <p:nvPr/>
              </p:nvSpPr>
              <p:spPr bwMode="auto">
                <a:xfrm>
                  <a:off x="2360167" y="3313664"/>
                  <a:ext cx="2787089" cy="1257871"/>
                </a:xfrm>
                <a:custGeom>
                  <a:gdLst>
                    <a:gd fmla="*/ 6319 w 6626" name="T0"/>
                    <a:gd fmla="*/ 1 h 2994" name="T1"/>
                    <a:gd fmla="*/ 6339 w 6626" name="T2"/>
                    <a:gd fmla="*/ 1 h 2994" name="T3"/>
                    <a:gd fmla="*/ 6357 w 6626" name="T4"/>
                    <a:gd fmla="*/ 5 h 2994" name="T5"/>
                    <a:gd fmla="*/ 6375 w 6626" name="T6"/>
                    <a:gd fmla="*/ 12 h 2994" name="T7"/>
                    <a:gd fmla="*/ 6390 w 6626" name="T8"/>
                    <a:gd fmla="*/ 23 h 2994" name="T9"/>
                    <a:gd fmla="*/ 6403 w 6626" name="T10"/>
                    <a:gd fmla="*/ 36 h 2994" name="T11"/>
                    <a:gd fmla="*/ 6412 w 6626" name="T12"/>
                    <a:gd fmla="*/ 51 h 2994" name="T13"/>
                    <a:gd fmla="*/ 6420 w 6626" name="T14"/>
                    <a:gd fmla="*/ 68 h 2994" name="T15"/>
                    <a:gd fmla="*/ 6423 w 6626" name="T16"/>
                    <a:gd fmla="*/ 88 h 2994" name="T17"/>
                    <a:gd fmla="*/ 6626 w 6626" name="T18"/>
                    <a:gd fmla="*/ 2336 h 2994" name="T19"/>
                    <a:gd fmla="*/ 6624 w 6626" name="T20"/>
                    <a:gd fmla="*/ 2355 h 2994" name="T21"/>
                    <a:gd fmla="*/ 6618 w 6626" name="T22"/>
                    <a:gd fmla="*/ 2372 h 2994" name="T23"/>
                    <a:gd fmla="*/ 6609 w 6626" name="T24"/>
                    <a:gd fmla="*/ 2389 h 2994" name="T25"/>
                    <a:gd fmla="*/ 6597 w 6626" name="T26"/>
                    <a:gd fmla="*/ 2403 h 2994" name="T27"/>
                    <a:gd fmla="*/ 6583 w 6626" name="T28"/>
                    <a:gd fmla="*/ 2415 h 2994" name="T29"/>
                    <a:gd fmla="*/ 6567 w 6626" name="T30"/>
                    <a:gd fmla="*/ 2423 h 2994" name="T31"/>
                    <a:gd fmla="*/ 6549 w 6626" name="T32"/>
                    <a:gd fmla="*/ 2429 h 2994" name="T33"/>
                    <a:gd fmla="*/ 306 w 6626" name="T34"/>
                    <a:gd fmla="*/ 2994 h 2994" name="T35"/>
                    <a:gd fmla="*/ 286 w 6626" name="T36"/>
                    <a:gd fmla="*/ 2994 h 2994" name="T37"/>
                    <a:gd fmla="*/ 268 w 6626" name="T38"/>
                    <a:gd fmla="*/ 2990 h 2994" name="T39"/>
                    <a:gd fmla="*/ 251 w 6626" name="T40"/>
                    <a:gd fmla="*/ 2982 h 2994" name="T41"/>
                    <a:gd fmla="*/ 236 w 6626" name="T42"/>
                    <a:gd fmla="*/ 2973 h 2994" name="T43"/>
                    <a:gd fmla="*/ 224 w 6626" name="T44"/>
                    <a:gd fmla="*/ 2959 h 2994" name="T45"/>
                    <a:gd fmla="*/ 213 w 6626" name="T46"/>
                    <a:gd fmla="*/ 2943 h 2994" name="T47"/>
                    <a:gd fmla="*/ 205 w 6626" name="T48"/>
                    <a:gd fmla="*/ 2926 h 2994" name="T49"/>
                    <a:gd fmla="*/ 202 w 6626" name="T50"/>
                    <a:gd fmla="*/ 2908 h 2994" name="T51"/>
                    <a:gd fmla="*/ 0 w 6626" name="T52"/>
                    <a:gd fmla="*/ 659 h 2994" name="T53"/>
                    <a:gd fmla="*/ 2 w 6626" name="T54"/>
                    <a:gd fmla="*/ 640 h 2994" name="T55"/>
                    <a:gd fmla="*/ 7 w 6626" name="T56"/>
                    <a:gd fmla="*/ 622 h 2994" name="T57"/>
                    <a:gd fmla="*/ 16 w 6626" name="T58"/>
                    <a:gd fmla="*/ 606 h 2994" name="T59"/>
                    <a:gd fmla="*/ 28 w 6626" name="T60"/>
                    <a:gd fmla="*/ 592 h 2994" name="T61"/>
                    <a:gd fmla="*/ 42 w 6626" name="T62"/>
                    <a:gd fmla="*/ 581 h 2994" name="T63"/>
                    <a:gd fmla="*/ 58 w 6626" name="T64"/>
                    <a:gd fmla="*/ 571 h 2994" name="T65"/>
                    <a:gd fmla="*/ 77 w 6626" name="T66"/>
                    <a:gd fmla="*/ 566 h 2994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2994" w="6626">
                      <a:moveTo>
                        <a:pt x="86" y="565"/>
                      </a:moveTo>
                      <a:lnTo>
                        <a:pt x="6319" y="1"/>
                      </a:lnTo>
                      <a:lnTo>
                        <a:pt x="6329" y="0"/>
                      </a:lnTo>
                      <a:lnTo>
                        <a:pt x="6339" y="1"/>
                      </a:lnTo>
                      <a:lnTo>
                        <a:pt x="6349" y="2"/>
                      </a:lnTo>
                      <a:lnTo>
                        <a:pt x="6357" y="5"/>
                      </a:lnTo>
                      <a:lnTo>
                        <a:pt x="6366" y="9"/>
                      </a:lnTo>
                      <a:lnTo>
                        <a:pt x="6375" y="12"/>
                      </a:lnTo>
                      <a:lnTo>
                        <a:pt x="6382" y="17"/>
                      </a:lnTo>
                      <a:lnTo>
                        <a:pt x="6390" y="23"/>
                      </a:lnTo>
                      <a:lnTo>
                        <a:pt x="6396" y="29"/>
                      </a:lnTo>
                      <a:lnTo>
                        <a:pt x="6403" y="36"/>
                      </a:lnTo>
                      <a:lnTo>
                        <a:pt x="6408" y="43"/>
                      </a:lnTo>
                      <a:lnTo>
                        <a:pt x="6412" y="51"/>
                      </a:lnTo>
                      <a:lnTo>
                        <a:pt x="6417" y="59"/>
                      </a:lnTo>
                      <a:lnTo>
                        <a:pt x="6420" y="68"/>
                      </a:lnTo>
                      <a:lnTo>
                        <a:pt x="6422" y="78"/>
                      </a:lnTo>
                      <a:lnTo>
                        <a:pt x="6423" y="88"/>
                      </a:lnTo>
                      <a:lnTo>
                        <a:pt x="6625" y="2326"/>
                      </a:lnTo>
                      <a:lnTo>
                        <a:pt x="6626" y="2336"/>
                      </a:lnTo>
                      <a:lnTo>
                        <a:pt x="6625" y="2345"/>
                      </a:lnTo>
                      <a:lnTo>
                        <a:pt x="6624" y="2355"/>
                      </a:lnTo>
                      <a:lnTo>
                        <a:pt x="6621" y="2364"/>
                      </a:lnTo>
                      <a:lnTo>
                        <a:pt x="6618" y="2372"/>
                      </a:lnTo>
                      <a:lnTo>
                        <a:pt x="6614" y="2381"/>
                      </a:lnTo>
                      <a:lnTo>
                        <a:pt x="6609" y="2389"/>
                      </a:lnTo>
                      <a:lnTo>
                        <a:pt x="6604" y="2396"/>
                      </a:lnTo>
                      <a:lnTo>
                        <a:pt x="6597" y="2403"/>
                      </a:lnTo>
                      <a:lnTo>
                        <a:pt x="6591" y="2409"/>
                      </a:lnTo>
                      <a:lnTo>
                        <a:pt x="6583" y="2415"/>
                      </a:lnTo>
                      <a:lnTo>
                        <a:pt x="6576" y="2419"/>
                      </a:lnTo>
                      <a:lnTo>
                        <a:pt x="6567" y="2423"/>
                      </a:lnTo>
                      <a:lnTo>
                        <a:pt x="6558" y="2426"/>
                      </a:lnTo>
                      <a:lnTo>
                        <a:pt x="6549" y="2429"/>
                      </a:lnTo>
                      <a:lnTo>
                        <a:pt x="6539" y="2430"/>
                      </a:lnTo>
                      <a:lnTo>
                        <a:pt x="306" y="2994"/>
                      </a:lnTo>
                      <a:lnTo>
                        <a:pt x="296" y="2994"/>
                      </a:lnTo>
                      <a:lnTo>
                        <a:pt x="286" y="2994"/>
                      </a:lnTo>
                      <a:lnTo>
                        <a:pt x="278" y="2992"/>
                      </a:lnTo>
                      <a:lnTo>
                        <a:pt x="268" y="2990"/>
                      </a:lnTo>
                      <a:lnTo>
                        <a:pt x="259" y="2987"/>
                      </a:lnTo>
                      <a:lnTo>
                        <a:pt x="251" y="2982"/>
                      </a:lnTo>
                      <a:lnTo>
                        <a:pt x="243" y="2978"/>
                      </a:lnTo>
                      <a:lnTo>
                        <a:pt x="236" y="2973"/>
                      </a:lnTo>
                      <a:lnTo>
                        <a:pt x="229" y="2966"/>
                      </a:lnTo>
                      <a:lnTo>
                        <a:pt x="224" y="2959"/>
                      </a:lnTo>
                      <a:lnTo>
                        <a:pt x="217" y="2952"/>
                      </a:lnTo>
                      <a:lnTo>
                        <a:pt x="213" y="2943"/>
                      </a:lnTo>
                      <a:lnTo>
                        <a:pt x="208" y="2935"/>
                      </a:lnTo>
                      <a:lnTo>
                        <a:pt x="205" y="2926"/>
                      </a:lnTo>
                      <a:lnTo>
                        <a:pt x="203" y="2918"/>
                      </a:lnTo>
                      <a:lnTo>
                        <a:pt x="202" y="2908"/>
                      </a:lnTo>
                      <a:lnTo>
                        <a:pt x="0" y="669"/>
                      </a:lnTo>
                      <a:lnTo>
                        <a:pt x="0" y="659"/>
                      </a:lnTo>
                      <a:lnTo>
                        <a:pt x="0" y="649"/>
                      </a:lnTo>
                      <a:lnTo>
                        <a:pt x="2" y="640"/>
                      </a:lnTo>
                      <a:lnTo>
                        <a:pt x="4" y="631"/>
                      </a:lnTo>
                      <a:lnTo>
                        <a:pt x="7" y="622"/>
                      </a:lnTo>
                      <a:lnTo>
                        <a:pt x="12" y="614"/>
                      </a:lnTo>
                      <a:lnTo>
                        <a:pt x="16" y="606"/>
                      </a:lnTo>
                      <a:lnTo>
                        <a:pt x="22" y="599"/>
                      </a:lnTo>
                      <a:lnTo>
                        <a:pt x="28" y="592"/>
                      </a:lnTo>
                      <a:lnTo>
                        <a:pt x="35" y="586"/>
                      </a:lnTo>
                      <a:lnTo>
                        <a:pt x="42" y="581"/>
                      </a:lnTo>
                      <a:lnTo>
                        <a:pt x="50" y="575"/>
                      </a:lnTo>
                      <a:lnTo>
                        <a:pt x="58" y="571"/>
                      </a:lnTo>
                      <a:lnTo>
                        <a:pt x="68" y="568"/>
                      </a:lnTo>
                      <a:lnTo>
                        <a:pt x="77" y="566"/>
                      </a:lnTo>
                      <a:lnTo>
                        <a:pt x="86" y="565"/>
                      </a:lnTo>
                      <a:close/>
                    </a:path>
                  </a:pathLst>
                </a:custGeom>
                <a:solidFill>
                  <a:srgbClr val="ABA8A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7" name="iŝľïḋe">
                  <a:extLst>
                    <a:ext uri="{FF2B5EF4-FFF2-40B4-BE49-F238E27FC236}">
                      <a16:creationId xmlns:a16="http://schemas.microsoft.com/office/drawing/2014/main" id="{6775B715-7E6B-4357-8E60-40B91045E348}"/>
                    </a:ext>
                  </a:extLst>
                </p:cNvPr>
                <p:cNvSpPr/>
                <p:nvPr/>
              </p:nvSpPr>
              <p:spPr bwMode="auto">
                <a:xfrm>
                  <a:off x="2656755" y="3269491"/>
                  <a:ext cx="2092947" cy="302899"/>
                </a:xfrm>
                <a:custGeom>
                  <a:gdLst>
                    <a:gd fmla="*/ 4903 w 4974" name="T0"/>
                    <a:gd fmla="*/ 289 h 723" name="T1"/>
                    <a:gd fmla="*/ 109 w 4974" name="T2"/>
                    <a:gd fmla="*/ 723 h 723" name="T3"/>
                    <a:gd fmla="*/ 100 w 4974" name="T4"/>
                    <a:gd fmla="*/ 723 h 723" name="T5"/>
                    <a:gd fmla="*/ 92 w 4974" name="T6"/>
                    <a:gd fmla="*/ 721 h 723" name="T7"/>
                    <a:gd fmla="*/ 84 w 4974" name="T8"/>
                    <a:gd fmla="*/ 718 h 723" name="T9"/>
                    <a:gd fmla="*/ 75 w 4974" name="T10"/>
                    <a:gd fmla="*/ 714 h 723" name="T11"/>
                    <a:gd fmla="*/ 68 w 4974" name="T12"/>
                    <a:gd fmla="*/ 708 h 723" name="T13"/>
                    <a:gd fmla="*/ 60 w 4974" name="T14"/>
                    <a:gd fmla="*/ 701 h 723" name="T15"/>
                    <a:gd fmla="*/ 53 w 4974" name="T16"/>
                    <a:gd fmla="*/ 693 h 723" name="T17"/>
                    <a:gd fmla="*/ 46 w 4974" name="T18"/>
                    <a:gd fmla="*/ 684 h 723" name="T19"/>
                    <a:gd fmla="*/ 40 w 4974" name="T20"/>
                    <a:gd fmla="*/ 674 h 723" name="T21"/>
                    <a:gd fmla="*/ 33 w 4974" name="T22"/>
                    <a:gd fmla="*/ 663 h 723" name="T23"/>
                    <a:gd fmla="*/ 29 w 4974" name="T24"/>
                    <a:gd fmla="*/ 651 h 723" name="T25"/>
                    <a:gd fmla="*/ 24 w 4974" name="T26"/>
                    <a:gd fmla="*/ 638 h 723" name="T27"/>
                    <a:gd fmla="*/ 19 w 4974" name="T28"/>
                    <a:gd fmla="*/ 624 h 723" name="T29"/>
                    <a:gd fmla="*/ 16 w 4974" name="T30"/>
                    <a:gd fmla="*/ 610 h 723" name="T31"/>
                    <a:gd fmla="*/ 14 w 4974" name="T32"/>
                    <a:gd fmla="*/ 596 h 723" name="T33"/>
                    <a:gd fmla="*/ 12 w 4974" name="T34"/>
                    <a:gd fmla="*/ 581 h 723" name="T35"/>
                    <a:gd fmla="*/ 0 w 4974" name="T36"/>
                    <a:gd fmla="*/ 449 h 723" name="T37"/>
                    <a:gd fmla="*/ 4961 w 4974" name="T38"/>
                    <a:gd fmla="*/ 0 h 723" name="T39"/>
                    <a:gd fmla="*/ 4973 w 4974" name="T40"/>
                    <a:gd fmla="*/ 132 h 723" name="T41"/>
                    <a:gd fmla="*/ 4974 w 4974" name="T42"/>
                    <a:gd fmla="*/ 147 h 723" name="T43"/>
                    <a:gd fmla="*/ 4974 w 4974" name="T44"/>
                    <a:gd fmla="*/ 162 h 723" name="T45"/>
                    <a:gd fmla="*/ 4973 w 4974" name="T46"/>
                    <a:gd fmla="*/ 176 h 723" name="T47"/>
                    <a:gd fmla="*/ 4972 w 4974" name="T48"/>
                    <a:gd fmla="*/ 190 h 723" name="T49"/>
                    <a:gd fmla="*/ 4968 w 4974" name="T50"/>
                    <a:gd fmla="*/ 203 h 723" name="T51"/>
                    <a:gd fmla="*/ 4966 w 4974" name="T52"/>
                    <a:gd fmla="*/ 216 h 723" name="T53"/>
                    <a:gd fmla="*/ 4962 w 4974" name="T54"/>
                    <a:gd fmla="*/ 228 h 723" name="T55"/>
                    <a:gd fmla="*/ 4958 w 4974" name="T56"/>
                    <a:gd fmla="*/ 239 h 723" name="T57"/>
                    <a:gd fmla="*/ 4952 w 4974" name="T58"/>
                    <a:gd fmla="*/ 250 h 723" name="T59"/>
                    <a:gd fmla="*/ 4947 w 4974" name="T60"/>
                    <a:gd fmla="*/ 259 h 723" name="T61"/>
                    <a:gd fmla="*/ 4940 w 4974" name="T62"/>
                    <a:gd fmla="*/ 267 h 723" name="T63"/>
                    <a:gd fmla="*/ 4934 w 4974" name="T64"/>
                    <a:gd fmla="*/ 274 h 723" name="T65"/>
                    <a:gd fmla="*/ 4926 w 4974" name="T66"/>
                    <a:gd fmla="*/ 280 h 723" name="T67"/>
                    <a:gd fmla="*/ 4919 w 4974" name="T68"/>
                    <a:gd fmla="*/ 285 h 723" name="T69"/>
                    <a:gd fmla="*/ 4911 w 4974" name="T70"/>
                    <a:gd fmla="*/ 287 h 723" name="T71"/>
                    <a:gd fmla="*/ 4903 w 4974" name="T72"/>
                    <a:gd fmla="*/ 289 h 723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723" w="4974">
                      <a:moveTo>
                        <a:pt x="4903" y="289"/>
                      </a:moveTo>
                      <a:lnTo>
                        <a:pt x="109" y="723"/>
                      </a:lnTo>
                      <a:lnTo>
                        <a:pt x="100" y="723"/>
                      </a:lnTo>
                      <a:lnTo>
                        <a:pt x="92" y="721"/>
                      </a:lnTo>
                      <a:lnTo>
                        <a:pt x="84" y="718"/>
                      </a:lnTo>
                      <a:lnTo>
                        <a:pt x="75" y="714"/>
                      </a:lnTo>
                      <a:lnTo>
                        <a:pt x="68" y="708"/>
                      </a:lnTo>
                      <a:lnTo>
                        <a:pt x="60" y="701"/>
                      </a:lnTo>
                      <a:lnTo>
                        <a:pt x="53" y="693"/>
                      </a:lnTo>
                      <a:lnTo>
                        <a:pt x="46" y="684"/>
                      </a:lnTo>
                      <a:lnTo>
                        <a:pt x="40" y="674"/>
                      </a:lnTo>
                      <a:lnTo>
                        <a:pt x="33" y="663"/>
                      </a:lnTo>
                      <a:lnTo>
                        <a:pt x="29" y="651"/>
                      </a:lnTo>
                      <a:lnTo>
                        <a:pt x="24" y="638"/>
                      </a:lnTo>
                      <a:lnTo>
                        <a:pt x="19" y="624"/>
                      </a:lnTo>
                      <a:lnTo>
                        <a:pt x="16" y="610"/>
                      </a:lnTo>
                      <a:lnTo>
                        <a:pt x="14" y="596"/>
                      </a:lnTo>
                      <a:lnTo>
                        <a:pt x="12" y="581"/>
                      </a:lnTo>
                      <a:lnTo>
                        <a:pt x="0" y="449"/>
                      </a:lnTo>
                      <a:lnTo>
                        <a:pt x="4961" y="0"/>
                      </a:lnTo>
                      <a:lnTo>
                        <a:pt x="4973" y="132"/>
                      </a:lnTo>
                      <a:lnTo>
                        <a:pt x="4974" y="147"/>
                      </a:lnTo>
                      <a:lnTo>
                        <a:pt x="4974" y="162"/>
                      </a:lnTo>
                      <a:lnTo>
                        <a:pt x="4973" y="176"/>
                      </a:lnTo>
                      <a:lnTo>
                        <a:pt x="4972" y="190"/>
                      </a:lnTo>
                      <a:lnTo>
                        <a:pt x="4968" y="203"/>
                      </a:lnTo>
                      <a:lnTo>
                        <a:pt x="4966" y="216"/>
                      </a:lnTo>
                      <a:lnTo>
                        <a:pt x="4962" y="228"/>
                      </a:lnTo>
                      <a:lnTo>
                        <a:pt x="4958" y="239"/>
                      </a:lnTo>
                      <a:lnTo>
                        <a:pt x="4952" y="250"/>
                      </a:lnTo>
                      <a:lnTo>
                        <a:pt x="4947" y="259"/>
                      </a:lnTo>
                      <a:lnTo>
                        <a:pt x="4940" y="267"/>
                      </a:lnTo>
                      <a:lnTo>
                        <a:pt x="4934" y="274"/>
                      </a:lnTo>
                      <a:lnTo>
                        <a:pt x="4926" y="280"/>
                      </a:lnTo>
                      <a:lnTo>
                        <a:pt x="4919" y="285"/>
                      </a:lnTo>
                      <a:lnTo>
                        <a:pt x="4911" y="287"/>
                      </a:lnTo>
                      <a:lnTo>
                        <a:pt x="4903" y="289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8" name="íŝľîḋê">
                  <a:extLst>
                    <a:ext uri="{FF2B5EF4-FFF2-40B4-BE49-F238E27FC236}">
                      <a16:creationId xmlns:a16="http://schemas.microsoft.com/office/drawing/2014/main" id="{B7B84FA1-7158-43E4-BB4C-8103CE977935}"/>
                    </a:ext>
                  </a:extLst>
                </p:cNvPr>
                <p:cNvSpPr/>
                <p:nvPr/>
              </p:nvSpPr>
              <p:spPr bwMode="auto">
                <a:xfrm>
                  <a:off x="2406443" y="3652321"/>
                  <a:ext cx="170381" cy="92552"/>
                </a:xfrm>
                <a:custGeom>
                  <a:gdLst>
                    <a:gd fmla="*/ 0 w 406" name="T0"/>
                    <a:gd fmla="*/ 34 h 222" name="T1"/>
                    <a:gd fmla="*/ 388 w 406" name="T2"/>
                    <a:gd fmla="*/ 0 h 222" name="T3"/>
                    <a:gd fmla="*/ 406 w 406" name="T4"/>
                    <a:gd fmla="*/ 186 h 222" name="T5"/>
                    <a:gd fmla="*/ 18 w 406" name="T6"/>
                    <a:gd fmla="*/ 222 h 222" name="T7"/>
                    <a:gd fmla="*/ 0 w 406" name="T8"/>
                    <a:gd fmla="*/ 34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6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06" y="186"/>
                      </a:lnTo>
                      <a:lnTo>
                        <a:pt x="18" y="2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9" name="î$ḻîdê">
                  <a:extLst>
                    <a:ext uri="{FF2B5EF4-FFF2-40B4-BE49-F238E27FC236}">
                      <a16:creationId xmlns:a16="http://schemas.microsoft.com/office/drawing/2014/main" id="{1A33DFAE-2622-42BA-886C-5376751E2C4D}"/>
                    </a:ext>
                  </a:extLst>
                </p:cNvPr>
                <p:cNvSpPr/>
                <p:nvPr/>
              </p:nvSpPr>
              <p:spPr bwMode="auto">
                <a:xfrm>
                  <a:off x="2591548" y="3635493"/>
                  <a:ext cx="170381" cy="92552"/>
                </a:xfrm>
                <a:custGeom>
                  <a:gdLst>
                    <a:gd fmla="*/ 0 w 405" name="T0"/>
                    <a:gd fmla="*/ 34 h 222" name="T1"/>
                    <a:gd fmla="*/ 389 w 405" name="T2"/>
                    <a:gd fmla="*/ 0 h 222" name="T3"/>
                    <a:gd fmla="*/ 405 w 405" name="T4"/>
                    <a:gd fmla="*/ 186 h 222" name="T5"/>
                    <a:gd fmla="*/ 18 w 405" name="T6"/>
                    <a:gd fmla="*/ 222 h 222" name="T7"/>
                    <a:gd fmla="*/ 0 w 405" name="T8"/>
                    <a:gd fmla="*/ 34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5">
                      <a:moveTo>
                        <a:pt x="0" y="34"/>
                      </a:moveTo>
                      <a:lnTo>
                        <a:pt x="389" y="0"/>
                      </a:lnTo>
                      <a:lnTo>
                        <a:pt x="405" y="186"/>
                      </a:lnTo>
                      <a:lnTo>
                        <a:pt x="18" y="2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0" name="iŝḷïḋé">
                  <a:extLst>
                    <a:ext uri="{FF2B5EF4-FFF2-40B4-BE49-F238E27FC236}">
                      <a16:creationId xmlns:a16="http://schemas.microsoft.com/office/drawing/2014/main" id="{460A62BE-7A0F-403D-AFAC-9979D93650F7}"/>
                    </a:ext>
                  </a:extLst>
                </p:cNvPr>
                <p:cNvSpPr/>
                <p:nvPr/>
              </p:nvSpPr>
              <p:spPr bwMode="auto">
                <a:xfrm>
                  <a:off x="2780860" y="3618666"/>
                  <a:ext cx="170381" cy="92552"/>
                </a:xfrm>
                <a:custGeom>
                  <a:gdLst>
                    <a:gd fmla="*/ 0 w 405" name="T0"/>
                    <a:gd fmla="*/ 34 h 222" name="T1"/>
                    <a:gd fmla="*/ 387 w 405" name="T2"/>
                    <a:gd fmla="*/ 0 h 222" name="T3"/>
                    <a:gd fmla="*/ 405 w 405" name="T4"/>
                    <a:gd fmla="*/ 186 h 222" name="T5"/>
                    <a:gd fmla="*/ 17 w 405" name="T6"/>
                    <a:gd fmla="*/ 222 h 222" name="T7"/>
                    <a:gd fmla="*/ 0 w 405" name="T8"/>
                    <a:gd fmla="*/ 34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5">
                      <a:moveTo>
                        <a:pt x="0" y="34"/>
                      </a:moveTo>
                      <a:lnTo>
                        <a:pt x="387" y="0"/>
                      </a:lnTo>
                      <a:lnTo>
                        <a:pt x="405" y="186"/>
                      </a:lnTo>
                      <a:lnTo>
                        <a:pt x="17" y="2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1" name="i$ḻiḍè">
                  <a:extLst>
                    <a:ext uri="{FF2B5EF4-FFF2-40B4-BE49-F238E27FC236}">
                      <a16:creationId xmlns:a16="http://schemas.microsoft.com/office/drawing/2014/main" id="{34C26B62-1F9C-43FE-BD66-D89344065F1D}"/>
                    </a:ext>
                  </a:extLst>
                </p:cNvPr>
                <p:cNvSpPr/>
                <p:nvPr/>
              </p:nvSpPr>
              <p:spPr bwMode="auto">
                <a:xfrm>
                  <a:off x="2965964" y="3601838"/>
                  <a:ext cx="170381" cy="92552"/>
                </a:xfrm>
                <a:custGeom>
                  <a:gdLst>
                    <a:gd fmla="*/ 0 w 405" name="T0"/>
                    <a:gd fmla="*/ 34 h 222" name="T1"/>
                    <a:gd fmla="*/ 388 w 405" name="T2"/>
                    <a:gd fmla="*/ 0 h 222" name="T3"/>
                    <a:gd fmla="*/ 405 w 405" name="T4"/>
                    <a:gd fmla="*/ 186 h 222" name="T5"/>
                    <a:gd fmla="*/ 17 w 405" name="T6"/>
                    <a:gd fmla="*/ 222 h 222" name="T7"/>
                    <a:gd fmla="*/ 0 w 405" name="T8"/>
                    <a:gd fmla="*/ 34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5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05" y="186"/>
                      </a:lnTo>
                      <a:lnTo>
                        <a:pt x="17" y="2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2" name="iṥľiďè">
                  <a:extLst>
                    <a:ext uri="{FF2B5EF4-FFF2-40B4-BE49-F238E27FC236}">
                      <a16:creationId xmlns:a16="http://schemas.microsoft.com/office/drawing/2014/main" id="{BFBB6F1C-61FD-4DA2-B5FF-7DB41EEF8846}"/>
                    </a:ext>
                  </a:extLst>
                </p:cNvPr>
                <p:cNvSpPr/>
                <p:nvPr/>
              </p:nvSpPr>
              <p:spPr bwMode="auto">
                <a:xfrm>
                  <a:off x="3157379" y="3582907"/>
                  <a:ext cx="170381" cy="92552"/>
                </a:xfrm>
                <a:custGeom>
                  <a:gdLst>
                    <a:gd fmla="*/ 0 w 404" name="T0"/>
                    <a:gd fmla="*/ 35 h 221" name="T1"/>
                    <a:gd fmla="*/ 387 w 404" name="T2"/>
                    <a:gd fmla="*/ 0 h 221" name="T3"/>
                    <a:gd fmla="*/ 404 w 404" name="T4"/>
                    <a:gd fmla="*/ 187 h 221" name="T5"/>
                    <a:gd fmla="*/ 16 w 404" name="T6"/>
                    <a:gd fmla="*/ 221 h 221" name="T7"/>
                    <a:gd fmla="*/ 0 w 404" name="T8"/>
                    <a:gd fmla="*/ 35 h 2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2">
                      <a:moveTo>
                        <a:pt x="0" y="35"/>
                      </a:moveTo>
                      <a:lnTo>
                        <a:pt x="387" y="0"/>
                      </a:lnTo>
                      <a:lnTo>
                        <a:pt x="404" y="187"/>
                      </a:lnTo>
                      <a:lnTo>
                        <a:pt x="16" y="221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3" name="išlîďè">
                  <a:extLst>
                    <a:ext uri="{FF2B5EF4-FFF2-40B4-BE49-F238E27FC236}">
                      <a16:creationId xmlns:a16="http://schemas.microsoft.com/office/drawing/2014/main" id="{9227CEF0-095D-4B0B-A4D5-C46445A8B502}"/>
                    </a:ext>
                  </a:extLst>
                </p:cNvPr>
                <p:cNvSpPr/>
                <p:nvPr/>
              </p:nvSpPr>
              <p:spPr bwMode="auto">
                <a:xfrm>
                  <a:off x="3342484" y="3566080"/>
                  <a:ext cx="170381" cy="94656"/>
                </a:xfrm>
                <a:custGeom>
                  <a:gdLst>
                    <a:gd fmla="*/ 0 w 406" name="T0"/>
                    <a:gd fmla="*/ 34 h 221" name="T1"/>
                    <a:gd fmla="*/ 388 w 406" name="T2"/>
                    <a:gd fmla="*/ 0 h 221" name="T3"/>
                    <a:gd fmla="*/ 406 w 406" name="T4"/>
                    <a:gd fmla="*/ 186 h 221" name="T5"/>
                    <a:gd fmla="*/ 18 w 406" name="T6"/>
                    <a:gd fmla="*/ 221 h 221" name="T7"/>
                    <a:gd fmla="*/ 0 w 406" name="T8"/>
                    <a:gd fmla="*/ 34 h 2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6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06" y="186"/>
                      </a:lnTo>
                      <a:lnTo>
                        <a:pt x="18" y="22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4" name="îṥḷïďê">
                  <a:extLst>
                    <a:ext uri="{FF2B5EF4-FFF2-40B4-BE49-F238E27FC236}">
                      <a16:creationId xmlns:a16="http://schemas.microsoft.com/office/drawing/2014/main" id="{ED6EFAF2-FB8C-4C79-AC26-60CFDFF2FDA4}"/>
                    </a:ext>
                  </a:extLst>
                </p:cNvPr>
                <p:cNvSpPr/>
                <p:nvPr/>
              </p:nvSpPr>
              <p:spPr bwMode="auto">
                <a:xfrm>
                  <a:off x="3714797" y="3532424"/>
                  <a:ext cx="170381" cy="94656"/>
                </a:xfrm>
                <a:custGeom>
                  <a:gdLst>
                    <a:gd fmla="*/ 0 w 406" name="T0"/>
                    <a:gd fmla="*/ 36 h 223" name="T1"/>
                    <a:gd fmla="*/ 388 w 406" name="T2"/>
                    <a:gd fmla="*/ 0 h 223" name="T3"/>
                    <a:gd fmla="*/ 406 w 406" name="T4"/>
                    <a:gd fmla="*/ 188 h 223" name="T5"/>
                    <a:gd fmla="*/ 18 w 406" name="T6"/>
                    <a:gd fmla="*/ 223 h 223" name="T7"/>
                    <a:gd fmla="*/ 0 w 406" name="T8"/>
                    <a:gd fmla="*/ 36 h 22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3" w="406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6" y="188"/>
                      </a:lnTo>
                      <a:lnTo>
                        <a:pt x="18" y="22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5" name="ís1íḍe">
                  <a:extLst>
                    <a:ext uri="{FF2B5EF4-FFF2-40B4-BE49-F238E27FC236}">
                      <a16:creationId xmlns:a16="http://schemas.microsoft.com/office/drawing/2014/main" id="{10752A12-7C3A-43C1-9B62-872F81EC7B15}"/>
                    </a:ext>
                  </a:extLst>
                </p:cNvPr>
                <p:cNvSpPr/>
                <p:nvPr/>
              </p:nvSpPr>
              <p:spPr bwMode="auto">
                <a:xfrm>
                  <a:off x="3916730" y="3513493"/>
                  <a:ext cx="172484" cy="94656"/>
                </a:xfrm>
                <a:custGeom>
                  <a:gdLst>
                    <a:gd fmla="*/ 0 w 406" name="T0"/>
                    <a:gd fmla="*/ 36 h 222" name="T1"/>
                    <a:gd fmla="*/ 388 w 406" name="T2"/>
                    <a:gd fmla="*/ 0 h 222" name="T3"/>
                    <a:gd fmla="*/ 406 w 406" name="T4"/>
                    <a:gd fmla="*/ 187 h 222" name="T5"/>
                    <a:gd fmla="*/ 18 w 406" name="T6"/>
                    <a:gd fmla="*/ 222 h 222" name="T7"/>
                    <a:gd fmla="*/ 0 w 406" name="T8"/>
                    <a:gd fmla="*/ 36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6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6" y="187"/>
                      </a:lnTo>
                      <a:lnTo>
                        <a:pt x="18" y="2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6" name="í$ľïḓe">
                  <a:extLst>
                    <a:ext uri="{FF2B5EF4-FFF2-40B4-BE49-F238E27FC236}">
                      <a16:creationId xmlns:a16="http://schemas.microsoft.com/office/drawing/2014/main" id="{99FE6C99-031B-4A00-A40B-33FCDE2885D4}"/>
                    </a:ext>
                  </a:extLst>
                </p:cNvPr>
                <p:cNvSpPr/>
                <p:nvPr/>
              </p:nvSpPr>
              <p:spPr bwMode="auto">
                <a:xfrm>
                  <a:off x="4110248" y="3496665"/>
                  <a:ext cx="170381" cy="94656"/>
                </a:xfrm>
                <a:custGeom>
                  <a:gdLst>
                    <a:gd fmla="*/ 0 w 406" name="T0"/>
                    <a:gd fmla="*/ 36 h 222" name="T1"/>
                    <a:gd fmla="*/ 388 w 406" name="T2"/>
                    <a:gd fmla="*/ 0 h 222" name="T3"/>
                    <a:gd fmla="*/ 406 w 406" name="T4"/>
                    <a:gd fmla="*/ 187 h 222" name="T5"/>
                    <a:gd fmla="*/ 18 w 406" name="T6"/>
                    <a:gd fmla="*/ 222 h 222" name="T7"/>
                    <a:gd fmla="*/ 0 w 406" name="T8"/>
                    <a:gd fmla="*/ 36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6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6" y="187"/>
                      </a:lnTo>
                      <a:lnTo>
                        <a:pt x="18" y="2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7" name="iślïḋé">
                  <a:extLst>
                    <a:ext uri="{FF2B5EF4-FFF2-40B4-BE49-F238E27FC236}">
                      <a16:creationId xmlns:a16="http://schemas.microsoft.com/office/drawing/2014/main" id="{635DB0AE-49CF-45C5-9021-FD9237129E17}"/>
                    </a:ext>
                  </a:extLst>
                </p:cNvPr>
                <p:cNvSpPr/>
                <p:nvPr/>
              </p:nvSpPr>
              <p:spPr bwMode="auto">
                <a:xfrm>
                  <a:off x="4295353" y="3479837"/>
                  <a:ext cx="170381" cy="94656"/>
                </a:xfrm>
                <a:custGeom>
                  <a:gdLst>
                    <a:gd fmla="*/ 0 w 404" name="T0"/>
                    <a:gd fmla="*/ 36 h 222" name="T1"/>
                    <a:gd fmla="*/ 388 w 404" name="T2"/>
                    <a:gd fmla="*/ 0 h 222" name="T3"/>
                    <a:gd fmla="*/ 404 w 404" name="T4"/>
                    <a:gd fmla="*/ 187 h 222" name="T5"/>
                    <a:gd fmla="*/ 17 w 404" name="T6"/>
                    <a:gd fmla="*/ 222 h 222" name="T7"/>
                    <a:gd fmla="*/ 0 w 404" name="T8"/>
                    <a:gd fmla="*/ 36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2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4" y="187"/>
                      </a:lnTo>
                      <a:lnTo>
                        <a:pt x="17" y="2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8" name="îṥlîḑe">
                  <a:extLst>
                    <a:ext uri="{FF2B5EF4-FFF2-40B4-BE49-F238E27FC236}">
                      <a16:creationId xmlns:a16="http://schemas.microsoft.com/office/drawing/2014/main" id="{3A077549-A3DF-4A4C-930F-583114FF6BC4}"/>
                    </a:ext>
                  </a:extLst>
                </p:cNvPr>
                <p:cNvSpPr/>
                <p:nvPr/>
              </p:nvSpPr>
              <p:spPr bwMode="auto">
                <a:xfrm>
                  <a:off x="4482561" y="3463009"/>
                  <a:ext cx="170381" cy="94656"/>
                </a:xfrm>
                <a:custGeom>
                  <a:gdLst>
                    <a:gd fmla="*/ 0 w 405" name="T0"/>
                    <a:gd fmla="*/ 35 h 222" name="T1"/>
                    <a:gd fmla="*/ 389 w 405" name="T2"/>
                    <a:gd fmla="*/ 0 h 222" name="T3"/>
                    <a:gd fmla="*/ 405 w 405" name="T4"/>
                    <a:gd fmla="*/ 186 h 222" name="T5"/>
                    <a:gd fmla="*/ 17 w 405" name="T6"/>
                    <a:gd fmla="*/ 222 h 222" name="T7"/>
                    <a:gd fmla="*/ 0 w 405" name="T8"/>
                    <a:gd fmla="*/ 35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05" y="186"/>
                      </a:lnTo>
                      <a:lnTo>
                        <a:pt x="17" y="222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9" name="îṡḷiḋê">
                  <a:extLst>
                    <a:ext uri="{FF2B5EF4-FFF2-40B4-BE49-F238E27FC236}">
                      <a16:creationId xmlns:a16="http://schemas.microsoft.com/office/drawing/2014/main" id="{3F3021C9-DB7B-492B-B6D0-61A6E7F18A18}"/>
                    </a:ext>
                  </a:extLst>
                </p:cNvPr>
                <p:cNvSpPr/>
                <p:nvPr/>
              </p:nvSpPr>
              <p:spPr bwMode="auto">
                <a:xfrm>
                  <a:off x="4667665" y="3446182"/>
                  <a:ext cx="170381" cy="94656"/>
                </a:xfrm>
                <a:custGeom>
                  <a:gdLst>
                    <a:gd fmla="*/ 0 w 406" name="T0"/>
                    <a:gd fmla="*/ 36 h 222" name="T1"/>
                    <a:gd fmla="*/ 388 w 406" name="T2"/>
                    <a:gd fmla="*/ 0 h 222" name="T3"/>
                    <a:gd fmla="*/ 406 w 406" name="T4"/>
                    <a:gd fmla="*/ 187 h 222" name="T5"/>
                    <a:gd fmla="*/ 17 w 406" name="T6"/>
                    <a:gd fmla="*/ 222 h 222" name="T7"/>
                    <a:gd fmla="*/ 0 w 406" name="T8"/>
                    <a:gd fmla="*/ 36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6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6" y="187"/>
                      </a:lnTo>
                      <a:lnTo>
                        <a:pt x="17" y="2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0" name="ï$lïḓè">
                  <a:extLst>
                    <a:ext uri="{FF2B5EF4-FFF2-40B4-BE49-F238E27FC236}">
                      <a16:creationId xmlns:a16="http://schemas.microsoft.com/office/drawing/2014/main" id="{E09FFCDB-2678-4C8E-A570-13E475A0E314}"/>
                    </a:ext>
                  </a:extLst>
                </p:cNvPr>
                <p:cNvSpPr/>
                <p:nvPr/>
              </p:nvSpPr>
              <p:spPr bwMode="auto">
                <a:xfrm>
                  <a:off x="4859081" y="3429354"/>
                  <a:ext cx="170381" cy="92552"/>
                </a:xfrm>
                <a:custGeom>
                  <a:gdLst>
                    <a:gd fmla="*/ 0 w 404" name="T0"/>
                    <a:gd fmla="*/ 36 h 222" name="T1"/>
                    <a:gd fmla="*/ 388 w 404" name="T2"/>
                    <a:gd fmla="*/ 0 h 222" name="T3"/>
                    <a:gd fmla="*/ 404 w 404" name="T4"/>
                    <a:gd fmla="*/ 187 h 222" name="T5"/>
                    <a:gd fmla="*/ 17 w 404" name="T6"/>
                    <a:gd fmla="*/ 222 h 222" name="T7"/>
                    <a:gd fmla="*/ 0 w 404" name="T8"/>
                    <a:gd fmla="*/ 36 h 2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2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04" y="187"/>
                      </a:lnTo>
                      <a:lnTo>
                        <a:pt x="17" y="222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1" name="íş1iďê">
                  <a:extLst>
                    <a:ext uri="{FF2B5EF4-FFF2-40B4-BE49-F238E27FC236}">
                      <a16:creationId xmlns:a16="http://schemas.microsoft.com/office/drawing/2014/main" id="{ABD6F206-FB37-4E31-B30B-E83BA06652CA}"/>
                    </a:ext>
                  </a:extLst>
                </p:cNvPr>
                <p:cNvSpPr/>
                <p:nvPr/>
              </p:nvSpPr>
              <p:spPr bwMode="auto">
                <a:xfrm>
                  <a:off x="2416960" y="3759598"/>
                  <a:ext cx="174588" cy="138829"/>
                </a:xfrm>
                <a:custGeom>
                  <a:gdLst>
                    <a:gd fmla="*/ 0 w 414" name="T0"/>
                    <a:gd fmla="*/ 35 h 328" name="T1"/>
                    <a:gd fmla="*/ 388 w 414" name="T2"/>
                    <a:gd fmla="*/ 0 h 328" name="T3"/>
                    <a:gd fmla="*/ 414 w 414" name="T4"/>
                    <a:gd fmla="*/ 294 h 328" name="T5"/>
                    <a:gd fmla="*/ 26 w 414" name="T6"/>
                    <a:gd fmla="*/ 328 h 328" name="T7"/>
                    <a:gd fmla="*/ 0 w 414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4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2" name="ï$1iḑé">
                  <a:extLst>
                    <a:ext uri="{FF2B5EF4-FFF2-40B4-BE49-F238E27FC236}">
                      <a16:creationId xmlns:a16="http://schemas.microsoft.com/office/drawing/2014/main" id="{A562A3F7-1C2B-4CFC-9079-D297A2DAB485}"/>
                    </a:ext>
                  </a:extLst>
                </p:cNvPr>
                <p:cNvSpPr/>
                <p:nvPr/>
              </p:nvSpPr>
              <p:spPr bwMode="auto">
                <a:xfrm>
                  <a:off x="2602064" y="3742771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4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4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3" name="iṧliḋè">
                  <a:extLst>
                    <a:ext uri="{FF2B5EF4-FFF2-40B4-BE49-F238E27FC236}">
                      <a16:creationId xmlns:a16="http://schemas.microsoft.com/office/drawing/2014/main" id="{6AFA9B9C-30EE-48ED-B70C-D0CA273A2A58}"/>
                    </a:ext>
                  </a:extLst>
                </p:cNvPr>
                <p:cNvSpPr/>
                <p:nvPr/>
              </p:nvSpPr>
              <p:spPr bwMode="auto">
                <a:xfrm>
                  <a:off x="2789273" y="3725943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4" name="ïṧļïḓe">
                  <a:extLst>
                    <a:ext uri="{FF2B5EF4-FFF2-40B4-BE49-F238E27FC236}">
                      <a16:creationId xmlns:a16="http://schemas.microsoft.com/office/drawing/2014/main" id="{AFC8A53F-6280-43EE-9785-B9F05CD30E2D}"/>
                    </a:ext>
                  </a:extLst>
                </p:cNvPr>
                <p:cNvSpPr/>
                <p:nvPr/>
              </p:nvSpPr>
              <p:spPr bwMode="auto">
                <a:xfrm>
                  <a:off x="2974378" y="3709115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5" name="íS1îdé">
                  <a:extLst>
                    <a:ext uri="{FF2B5EF4-FFF2-40B4-BE49-F238E27FC236}">
                      <a16:creationId xmlns:a16="http://schemas.microsoft.com/office/drawing/2014/main" id="{10A8222A-1FE1-4545-91B7-CB6F45BBDB85}"/>
                    </a:ext>
                  </a:extLst>
                </p:cNvPr>
                <p:cNvSpPr/>
                <p:nvPr/>
              </p:nvSpPr>
              <p:spPr bwMode="auto">
                <a:xfrm>
                  <a:off x="3167897" y="3692288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6" name="ïsļïḑè">
                  <a:extLst>
                    <a:ext uri="{FF2B5EF4-FFF2-40B4-BE49-F238E27FC236}">
                      <a16:creationId xmlns:a16="http://schemas.microsoft.com/office/drawing/2014/main" id="{DF419832-FE8C-4B9F-BE85-A211D6A9F08C}"/>
                    </a:ext>
                  </a:extLst>
                </p:cNvPr>
                <p:cNvSpPr/>
                <p:nvPr/>
              </p:nvSpPr>
              <p:spPr bwMode="auto">
                <a:xfrm>
                  <a:off x="3353002" y="3675460"/>
                  <a:ext cx="174588" cy="138829"/>
                </a:xfrm>
                <a:custGeom>
                  <a:gdLst>
                    <a:gd fmla="*/ 0 w 414" name="T0"/>
                    <a:gd fmla="*/ 35 h 328" name="T1"/>
                    <a:gd fmla="*/ 388 w 414" name="T2"/>
                    <a:gd fmla="*/ 0 h 328" name="T3"/>
                    <a:gd fmla="*/ 414 w 414" name="T4"/>
                    <a:gd fmla="*/ 293 h 328" name="T5"/>
                    <a:gd fmla="*/ 26 w 414" name="T6"/>
                    <a:gd fmla="*/ 328 h 328" name="T7"/>
                    <a:gd fmla="*/ 0 w 414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7" name="îṩḷíḓè">
                  <a:extLst>
                    <a:ext uri="{FF2B5EF4-FFF2-40B4-BE49-F238E27FC236}">
                      <a16:creationId xmlns:a16="http://schemas.microsoft.com/office/drawing/2014/main" id="{1DA5BD8A-7A03-461B-B9DA-B21682C4E8EB}"/>
                    </a:ext>
                  </a:extLst>
                </p:cNvPr>
                <p:cNvSpPr/>
                <p:nvPr/>
              </p:nvSpPr>
              <p:spPr bwMode="auto">
                <a:xfrm>
                  <a:off x="3540209" y="3658632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9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9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8" name="iṩḻidè">
                  <a:extLst>
                    <a:ext uri="{FF2B5EF4-FFF2-40B4-BE49-F238E27FC236}">
                      <a16:creationId xmlns:a16="http://schemas.microsoft.com/office/drawing/2014/main" id="{A91B7F99-AE7D-467E-9279-F6FFD9FEA8C7}"/>
                    </a:ext>
                  </a:extLst>
                </p:cNvPr>
                <p:cNvSpPr/>
                <p:nvPr/>
              </p:nvSpPr>
              <p:spPr bwMode="auto">
                <a:xfrm>
                  <a:off x="3725314" y="3641804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9" name="îṧḻïḋê">
                  <a:extLst>
                    <a:ext uri="{FF2B5EF4-FFF2-40B4-BE49-F238E27FC236}">
                      <a16:creationId xmlns:a16="http://schemas.microsoft.com/office/drawing/2014/main" id="{C84638B3-ADD9-442F-96F0-52DBD376D2EC}"/>
                    </a:ext>
                  </a:extLst>
                </p:cNvPr>
                <p:cNvSpPr/>
                <p:nvPr/>
              </p:nvSpPr>
              <p:spPr bwMode="auto">
                <a:xfrm>
                  <a:off x="3927246" y="3622873"/>
                  <a:ext cx="174588" cy="138829"/>
                </a:xfrm>
                <a:custGeom>
                  <a:gdLst>
                    <a:gd fmla="*/ 0 w 415" name="T0"/>
                    <a:gd fmla="*/ 35 h 329" name="T1"/>
                    <a:gd fmla="*/ 388 w 415" name="T2"/>
                    <a:gd fmla="*/ 0 h 329" name="T3"/>
                    <a:gd fmla="*/ 415 w 415" name="T4"/>
                    <a:gd fmla="*/ 293 h 329" name="T5"/>
                    <a:gd fmla="*/ 26 w 415" name="T6"/>
                    <a:gd fmla="*/ 329 h 329" name="T7"/>
                    <a:gd fmla="*/ 0 w 415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0" name="îṩliďê">
                  <a:extLst>
                    <a:ext uri="{FF2B5EF4-FFF2-40B4-BE49-F238E27FC236}">
                      <a16:creationId xmlns:a16="http://schemas.microsoft.com/office/drawing/2014/main" id="{2B57AA92-23DD-4662-8AC1-974170168226}"/>
                    </a:ext>
                  </a:extLst>
                </p:cNvPr>
                <p:cNvSpPr/>
                <p:nvPr/>
              </p:nvSpPr>
              <p:spPr bwMode="auto">
                <a:xfrm>
                  <a:off x="4120765" y="3606045"/>
                  <a:ext cx="172484" cy="138829"/>
                </a:xfrm>
                <a:custGeom>
                  <a:gdLst>
                    <a:gd fmla="*/ 0 w 414" name="T0"/>
                    <a:gd fmla="*/ 35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1" name="îślíḍè">
                  <a:extLst>
                    <a:ext uri="{FF2B5EF4-FFF2-40B4-BE49-F238E27FC236}">
                      <a16:creationId xmlns:a16="http://schemas.microsoft.com/office/drawing/2014/main" id="{8DA99808-3EED-41B6-A5DE-48B02A511E74}"/>
                    </a:ext>
                  </a:extLst>
                </p:cNvPr>
                <p:cNvSpPr/>
                <p:nvPr/>
              </p:nvSpPr>
              <p:spPr bwMode="auto">
                <a:xfrm>
                  <a:off x="4305870" y="3589217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2" name="iślïḍê">
                  <a:extLst>
                    <a:ext uri="{FF2B5EF4-FFF2-40B4-BE49-F238E27FC236}">
                      <a16:creationId xmlns:a16="http://schemas.microsoft.com/office/drawing/2014/main" id="{5DC9892C-F800-4345-90A3-BE3AE14FA221}"/>
                    </a:ext>
                  </a:extLst>
                </p:cNvPr>
                <p:cNvSpPr/>
                <p:nvPr/>
              </p:nvSpPr>
              <p:spPr bwMode="auto">
                <a:xfrm>
                  <a:off x="4678183" y="3536631"/>
                  <a:ext cx="370210" cy="157760"/>
                </a:xfrm>
                <a:custGeom>
                  <a:gdLst>
                    <a:gd fmla="*/ 0 w 879" name="T0"/>
                    <a:gd fmla="*/ 78 h 371" name="T1"/>
                    <a:gd fmla="*/ 853 w 879" name="T2"/>
                    <a:gd fmla="*/ 0 h 371" name="T3"/>
                    <a:gd fmla="*/ 879 w 879" name="T4"/>
                    <a:gd fmla="*/ 294 h 371" name="T5"/>
                    <a:gd fmla="*/ 27 w 879" name="T6"/>
                    <a:gd fmla="*/ 371 h 371" name="T7"/>
                    <a:gd fmla="*/ 0 w 879" name="T8"/>
                    <a:gd fmla="*/ 78 h 37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71" w="879">
                      <a:moveTo>
                        <a:pt x="0" y="78"/>
                      </a:moveTo>
                      <a:lnTo>
                        <a:pt x="853" y="0"/>
                      </a:lnTo>
                      <a:lnTo>
                        <a:pt x="879" y="294"/>
                      </a:lnTo>
                      <a:lnTo>
                        <a:pt x="27" y="371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3" name="ïṡ1iḓe">
                  <a:extLst>
                    <a:ext uri="{FF2B5EF4-FFF2-40B4-BE49-F238E27FC236}">
                      <a16:creationId xmlns:a16="http://schemas.microsoft.com/office/drawing/2014/main" id="{B83D2520-46B7-4870-8E2B-9C9D03827DD6}"/>
                    </a:ext>
                  </a:extLst>
                </p:cNvPr>
                <p:cNvSpPr/>
                <p:nvPr/>
              </p:nvSpPr>
              <p:spPr bwMode="auto">
                <a:xfrm>
                  <a:off x="2431685" y="3906841"/>
                  <a:ext cx="244002" cy="145140"/>
                </a:xfrm>
                <a:custGeom>
                  <a:gdLst>
                    <a:gd fmla="*/ 0 w 580" name="T0"/>
                    <a:gd fmla="*/ 49 h 343" name="T1"/>
                    <a:gd fmla="*/ 553 w 580" name="T2"/>
                    <a:gd fmla="*/ 0 h 343" name="T3"/>
                    <a:gd fmla="*/ 580 w 580" name="T4"/>
                    <a:gd fmla="*/ 293 h 343" name="T5"/>
                    <a:gd fmla="*/ 26 w 580" name="T6"/>
                    <a:gd fmla="*/ 343 h 343" name="T7"/>
                    <a:gd fmla="*/ 0 w 580" name="T8"/>
                    <a:gd fmla="*/ 49 h 3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3" w="580">
                      <a:moveTo>
                        <a:pt x="0" y="49"/>
                      </a:moveTo>
                      <a:lnTo>
                        <a:pt x="553" y="0"/>
                      </a:lnTo>
                      <a:lnTo>
                        <a:pt x="580" y="293"/>
                      </a:lnTo>
                      <a:lnTo>
                        <a:pt x="26" y="343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4" name="is1îde">
                  <a:extLst>
                    <a:ext uri="{FF2B5EF4-FFF2-40B4-BE49-F238E27FC236}">
                      <a16:creationId xmlns:a16="http://schemas.microsoft.com/office/drawing/2014/main" id="{CCFE9309-FFFB-4C0C-8236-A490D8233ECB}"/>
                    </a:ext>
                  </a:extLst>
                </p:cNvPr>
                <p:cNvSpPr/>
                <p:nvPr/>
              </p:nvSpPr>
              <p:spPr bwMode="auto">
                <a:xfrm>
                  <a:off x="2688307" y="3887909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8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5" name="îSḻîḋe">
                  <a:extLst>
                    <a:ext uri="{FF2B5EF4-FFF2-40B4-BE49-F238E27FC236}">
                      <a16:creationId xmlns:a16="http://schemas.microsoft.com/office/drawing/2014/main" id="{5F9D2FAF-F738-43AC-BFA9-E19E70521684}"/>
                    </a:ext>
                  </a:extLst>
                </p:cNvPr>
                <p:cNvSpPr/>
                <p:nvPr/>
              </p:nvSpPr>
              <p:spPr bwMode="auto">
                <a:xfrm>
                  <a:off x="2877619" y="3871081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6" name="iṣľïḓè">
                  <a:extLst>
                    <a:ext uri="{FF2B5EF4-FFF2-40B4-BE49-F238E27FC236}">
                      <a16:creationId xmlns:a16="http://schemas.microsoft.com/office/drawing/2014/main" id="{E16CA936-E020-491C-BE87-766E3069CBCB}"/>
                    </a:ext>
                  </a:extLst>
                </p:cNvPr>
                <p:cNvSpPr/>
                <p:nvPr/>
              </p:nvSpPr>
              <p:spPr bwMode="auto">
                <a:xfrm>
                  <a:off x="3062724" y="3854254"/>
                  <a:ext cx="172484" cy="136726"/>
                </a:xfrm>
                <a:custGeom>
                  <a:gdLst>
                    <a:gd fmla="*/ 0 w 414" name="T0"/>
                    <a:gd fmla="*/ 35 h 328" name="T1"/>
                    <a:gd fmla="*/ 387 w 414" name="T2"/>
                    <a:gd fmla="*/ 0 h 328" name="T3"/>
                    <a:gd fmla="*/ 414 w 414" name="T4"/>
                    <a:gd fmla="*/ 293 h 328" name="T5"/>
                    <a:gd fmla="*/ 27 w 414" name="T6"/>
                    <a:gd fmla="*/ 328 h 328" name="T7"/>
                    <a:gd fmla="*/ 0 w 414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7" y="0"/>
                      </a:lnTo>
                      <a:lnTo>
                        <a:pt x="414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7" name="iṧ1ídé">
                  <a:extLst>
                    <a:ext uri="{FF2B5EF4-FFF2-40B4-BE49-F238E27FC236}">
                      <a16:creationId xmlns:a16="http://schemas.microsoft.com/office/drawing/2014/main" id="{E326BC59-01FD-4D75-B15E-894B8A12665F}"/>
                    </a:ext>
                  </a:extLst>
                </p:cNvPr>
                <p:cNvSpPr/>
                <p:nvPr/>
              </p:nvSpPr>
              <p:spPr bwMode="auto">
                <a:xfrm>
                  <a:off x="3439243" y="3820598"/>
                  <a:ext cx="174588" cy="136726"/>
                </a:xfrm>
                <a:custGeom>
                  <a:gdLst>
                    <a:gd fmla="*/ 0 w 413" name="T0"/>
                    <a:gd fmla="*/ 35 h 328" name="T1"/>
                    <a:gd fmla="*/ 387 w 413" name="T2"/>
                    <a:gd fmla="*/ 0 h 328" name="T3"/>
                    <a:gd fmla="*/ 413 w 413" name="T4"/>
                    <a:gd fmla="*/ 293 h 328" name="T5"/>
                    <a:gd fmla="*/ 25 w 413" name="T6"/>
                    <a:gd fmla="*/ 328 h 328" name="T7"/>
                    <a:gd fmla="*/ 0 w 413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7" y="0"/>
                      </a:lnTo>
                      <a:lnTo>
                        <a:pt x="413" y="293"/>
                      </a:lnTo>
                      <a:lnTo>
                        <a:pt x="25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8" name="iṣľidê">
                  <a:extLst>
                    <a:ext uri="{FF2B5EF4-FFF2-40B4-BE49-F238E27FC236}">
                      <a16:creationId xmlns:a16="http://schemas.microsoft.com/office/drawing/2014/main" id="{541907A5-F165-4079-AE2D-A7E5232452F0}"/>
                    </a:ext>
                  </a:extLst>
                </p:cNvPr>
                <p:cNvSpPr/>
                <p:nvPr/>
              </p:nvSpPr>
              <p:spPr bwMode="auto">
                <a:xfrm>
                  <a:off x="3626452" y="3803770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9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9" name="ïṩḷiḓê">
                  <a:extLst>
                    <a:ext uri="{FF2B5EF4-FFF2-40B4-BE49-F238E27FC236}">
                      <a16:creationId xmlns:a16="http://schemas.microsoft.com/office/drawing/2014/main" id="{9B6214A2-2B55-448A-85BB-9FAF3FA93EBD}"/>
                    </a:ext>
                  </a:extLst>
                </p:cNvPr>
                <p:cNvSpPr/>
                <p:nvPr/>
              </p:nvSpPr>
              <p:spPr bwMode="auto">
                <a:xfrm>
                  <a:off x="3811557" y="3786943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0" name="ïSlïḓè">
                  <a:extLst>
                    <a:ext uri="{FF2B5EF4-FFF2-40B4-BE49-F238E27FC236}">
                      <a16:creationId xmlns:a16="http://schemas.microsoft.com/office/drawing/2014/main" id="{4F9C88E4-9EC6-4AE2-9712-41504074B571}"/>
                    </a:ext>
                  </a:extLst>
                </p:cNvPr>
                <p:cNvSpPr/>
                <p:nvPr/>
              </p:nvSpPr>
              <p:spPr bwMode="auto">
                <a:xfrm>
                  <a:off x="4013489" y="3768012"/>
                  <a:ext cx="174588" cy="138829"/>
                </a:xfrm>
                <a:custGeom>
                  <a:gdLst>
                    <a:gd fmla="*/ 0 w 415" name="T0"/>
                    <a:gd fmla="*/ 34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4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1" name="íṥ1iďê">
                  <a:extLst>
                    <a:ext uri="{FF2B5EF4-FFF2-40B4-BE49-F238E27FC236}">
                      <a16:creationId xmlns:a16="http://schemas.microsoft.com/office/drawing/2014/main" id="{85FA496A-EBA9-41CD-B71A-964A4E9783D2}"/>
                    </a:ext>
                  </a:extLst>
                </p:cNvPr>
                <p:cNvSpPr/>
                <p:nvPr/>
              </p:nvSpPr>
              <p:spPr bwMode="auto">
                <a:xfrm>
                  <a:off x="4207008" y="3751185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2" name="íšļîdê">
                  <a:extLst>
                    <a:ext uri="{FF2B5EF4-FFF2-40B4-BE49-F238E27FC236}">
                      <a16:creationId xmlns:a16="http://schemas.microsoft.com/office/drawing/2014/main" id="{4EBF7B8F-8726-4771-A9B3-E9DA010C03C9}"/>
                    </a:ext>
                  </a:extLst>
                </p:cNvPr>
                <p:cNvSpPr/>
                <p:nvPr/>
              </p:nvSpPr>
              <p:spPr bwMode="auto">
                <a:xfrm>
                  <a:off x="4392112" y="3734357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4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4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3" name="iŝḻíḍè">
                  <a:extLst>
                    <a:ext uri="{FF2B5EF4-FFF2-40B4-BE49-F238E27FC236}">
                      <a16:creationId xmlns:a16="http://schemas.microsoft.com/office/drawing/2014/main" id="{DC2F819B-4F32-4EBC-8442-9720201B07D3}"/>
                    </a:ext>
                  </a:extLst>
                </p:cNvPr>
                <p:cNvSpPr/>
                <p:nvPr/>
              </p:nvSpPr>
              <p:spPr bwMode="auto">
                <a:xfrm>
                  <a:off x="4585631" y="3715425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4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4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4" name="ïṣ1iḑé">
                  <a:extLst>
                    <a:ext uri="{FF2B5EF4-FFF2-40B4-BE49-F238E27FC236}">
                      <a16:creationId xmlns:a16="http://schemas.microsoft.com/office/drawing/2014/main" id="{B572DE0F-03CD-46C2-BAFC-C16FC863D3CE}"/>
                    </a:ext>
                  </a:extLst>
                </p:cNvPr>
                <p:cNvSpPr/>
                <p:nvPr/>
              </p:nvSpPr>
              <p:spPr bwMode="auto">
                <a:xfrm>
                  <a:off x="4770736" y="3688081"/>
                  <a:ext cx="305003" cy="298692"/>
                </a:xfrm>
                <a:custGeom>
                  <a:gdLst>
                    <a:gd fmla="*/ 0 w 722" name="T0"/>
                    <a:gd fmla="*/ 60 h 706" name="T1"/>
                    <a:gd fmla="*/ 662 w 722" name="T2"/>
                    <a:gd fmla="*/ 0 h 706" name="T3"/>
                    <a:gd fmla="*/ 683 w 722" name="T4"/>
                    <a:gd fmla="*/ 220 h 706" name="T5"/>
                    <a:gd fmla="*/ 689 w 722" name="T6"/>
                    <a:gd fmla="*/ 293 h 706" name="T7"/>
                    <a:gd fmla="*/ 722 w 722" name="T8"/>
                    <a:gd fmla="*/ 656 h 706" name="T9"/>
                    <a:gd fmla="*/ 177 w 722" name="T10"/>
                    <a:gd fmla="*/ 706 h 706" name="T11"/>
                    <a:gd fmla="*/ 144 w 722" name="T12"/>
                    <a:gd fmla="*/ 342 h 706" name="T13"/>
                    <a:gd fmla="*/ 27 w 722" name="T14"/>
                    <a:gd fmla="*/ 353 h 706" name="T15"/>
                    <a:gd fmla="*/ 0 w 722" name="T16"/>
                    <a:gd fmla="*/ 60 h 70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06" w="722">
                      <a:moveTo>
                        <a:pt x="0" y="60"/>
                      </a:moveTo>
                      <a:lnTo>
                        <a:pt x="662" y="0"/>
                      </a:lnTo>
                      <a:lnTo>
                        <a:pt x="683" y="220"/>
                      </a:lnTo>
                      <a:lnTo>
                        <a:pt x="689" y="293"/>
                      </a:lnTo>
                      <a:lnTo>
                        <a:pt x="722" y="656"/>
                      </a:lnTo>
                      <a:lnTo>
                        <a:pt x="177" y="706"/>
                      </a:lnTo>
                      <a:lnTo>
                        <a:pt x="144" y="342"/>
                      </a:lnTo>
                      <a:lnTo>
                        <a:pt x="27" y="35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5" name="íSḷîdé">
                  <a:extLst>
                    <a:ext uri="{FF2B5EF4-FFF2-40B4-BE49-F238E27FC236}">
                      <a16:creationId xmlns:a16="http://schemas.microsoft.com/office/drawing/2014/main" id="{5DE6324D-2B8C-4D33-A232-D5A6AC8747EA}"/>
                    </a:ext>
                  </a:extLst>
                </p:cNvPr>
                <p:cNvSpPr/>
                <p:nvPr/>
              </p:nvSpPr>
              <p:spPr bwMode="auto">
                <a:xfrm>
                  <a:off x="2759825" y="4035151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9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6" name="ís1ïdé">
                  <a:extLst>
                    <a:ext uri="{FF2B5EF4-FFF2-40B4-BE49-F238E27FC236}">
                      <a16:creationId xmlns:a16="http://schemas.microsoft.com/office/drawing/2014/main" id="{AF093853-9861-4FCF-A6BA-40225F654E79}"/>
                    </a:ext>
                  </a:extLst>
                </p:cNvPr>
                <p:cNvSpPr/>
                <p:nvPr/>
              </p:nvSpPr>
              <p:spPr bwMode="auto">
                <a:xfrm>
                  <a:off x="2947032" y="4018324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8 w 415" name="T2"/>
                    <a:gd fmla="*/ 0 h 329" name="T3"/>
                    <a:gd fmla="*/ 415 w 415" name="T4"/>
                    <a:gd fmla="*/ 294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5" y="294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7" name="î$ḷîḑe">
                  <a:extLst>
                    <a:ext uri="{FF2B5EF4-FFF2-40B4-BE49-F238E27FC236}">
                      <a16:creationId xmlns:a16="http://schemas.microsoft.com/office/drawing/2014/main" id="{53AF83E5-D27E-4A89-BCEF-C8FDE027FB68}"/>
                    </a:ext>
                  </a:extLst>
                </p:cNvPr>
                <p:cNvSpPr/>
                <p:nvPr/>
              </p:nvSpPr>
              <p:spPr bwMode="auto">
                <a:xfrm>
                  <a:off x="3132137" y="4001496"/>
                  <a:ext cx="174588" cy="138829"/>
                </a:xfrm>
                <a:custGeom>
                  <a:gdLst>
                    <a:gd fmla="*/ 0 w 414" name="T0"/>
                    <a:gd fmla="*/ 34 h 328" name="T1"/>
                    <a:gd fmla="*/ 388 w 414" name="T2"/>
                    <a:gd fmla="*/ 0 h 328" name="T3"/>
                    <a:gd fmla="*/ 414 w 414" name="T4"/>
                    <a:gd fmla="*/ 293 h 328" name="T5"/>
                    <a:gd fmla="*/ 26 w 414" name="T6"/>
                    <a:gd fmla="*/ 328 h 328" name="T7"/>
                    <a:gd fmla="*/ 0 w 414" name="T8"/>
                    <a:gd fmla="*/ 34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8" name="íṡľïďe">
                  <a:extLst>
                    <a:ext uri="{FF2B5EF4-FFF2-40B4-BE49-F238E27FC236}">
                      <a16:creationId xmlns:a16="http://schemas.microsoft.com/office/drawing/2014/main" id="{4C7EFCF1-F23C-4CDF-8F68-C1988CEB6ABB}"/>
                    </a:ext>
                  </a:extLst>
                </p:cNvPr>
                <p:cNvSpPr/>
                <p:nvPr/>
              </p:nvSpPr>
              <p:spPr bwMode="auto">
                <a:xfrm>
                  <a:off x="3323553" y="3984668"/>
                  <a:ext cx="174588" cy="138829"/>
                </a:xfrm>
                <a:custGeom>
                  <a:gdLst>
                    <a:gd fmla="*/ 0 w 414" name="T0"/>
                    <a:gd fmla="*/ 35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79" name="ïṥļîḋe">
                  <a:extLst>
                    <a:ext uri="{FF2B5EF4-FFF2-40B4-BE49-F238E27FC236}">
                      <a16:creationId xmlns:a16="http://schemas.microsoft.com/office/drawing/2014/main" id="{752F3D67-2593-4DAB-B6FA-7AD8C5BDBE9D}"/>
                    </a:ext>
                  </a:extLst>
                </p:cNvPr>
                <p:cNvSpPr/>
                <p:nvPr/>
              </p:nvSpPr>
              <p:spPr bwMode="auto">
                <a:xfrm>
                  <a:off x="3508658" y="3967841"/>
                  <a:ext cx="174588" cy="138829"/>
                </a:xfrm>
                <a:custGeom>
                  <a:gdLst>
                    <a:gd fmla="*/ 0 w 415" name="T0"/>
                    <a:gd fmla="*/ 34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4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0" name="íṡḻíḓê">
                  <a:extLst>
                    <a:ext uri="{FF2B5EF4-FFF2-40B4-BE49-F238E27FC236}">
                      <a16:creationId xmlns:a16="http://schemas.microsoft.com/office/drawing/2014/main" id="{589D43A6-C1D8-4D05-AD37-A00968658734}"/>
                    </a:ext>
                  </a:extLst>
                </p:cNvPr>
                <p:cNvSpPr/>
                <p:nvPr/>
              </p:nvSpPr>
              <p:spPr bwMode="auto">
                <a:xfrm>
                  <a:off x="3697969" y="3951013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6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1" name="ïŝḻïḋê">
                  <a:extLst>
                    <a:ext uri="{FF2B5EF4-FFF2-40B4-BE49-F238E27FC236}">
                      <a16:creationId xmlns:a16="http://schemas.microsoft.com/office/drawing/2014/main" id="{97DA6577-98F3-4193-9283-A29430E4EC90}"/>
                    </a:ext>
                  </a:extLst>
                </p:cNvPr>
                <p:cNvSpPr/>
                <p:nvPr/>
              </p:nvSpPr>
              <p:spPr bwMode="auto">
                <a:xfrm>
                  <a:off x="3883074" y="3934185"/>
                  <a:ext cx="174588" cy="138829"/>
                </a:xfrm>
                <a:custGeom>
                  <a:gdLst>
                    <a:gd fmla="*/ 0 w 415" name="T0"/>
                    <a:gd fmla="*/ 35 h 328" name="T1"/>
                    <a:gd fmla="*/ 389 w 415" name="T2"/>
                    <a:gd fmla="*/ 0 h 328" name="T3"/>
                    <a:gd fmla="*/ 415 w 415" name="T4"/>
                    <a:gd fmla="*/ 294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15" y="294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2" name="ïśļíḑe">
                  <a:extLst>
                    <a:ext uri="{FF2B5EF4-FFF2-40B4-BE49-F238E27FC236}">
                      <a16:creationId xmlns:a16="http://schemas.microsoft.com/office/drawing/2014/main" id="{D670E281-1564-4C64-95F8-360377E8F3C6}"/>
                    </a:ext>
                  </a:extLst>
                </p:cNvPr>
                <p:cNvSpPr/>
                <p:nvPr/>
              </p:nvSpPr>
              <p:spPr bwMode="auto">
                <a:xfrm>
                  <a:off x="4085007" y="3915255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9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9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3" name="ïsḻïḓe">
                  <a:extLst>
                    <a:ext uri="{FF2B5EF4-FFF2-40B4-BE49-F238E27FC236}">
                      <a16:creationId xmlns:a16="http://schemas.microsoft.com/office/drawing/2014/main" id="{F103F7F0-C407-4DB2-895A-7AF8E9E919CF}"/>
                    </a:ext>
                  </a:extLst>
                </p:cNvPr>
                <p:cNvSpPr/>
                <p:nvPr/>
              </p:nvSpPr>
              <p:spPr bwMode="auto">
                <a:xfrm>
                  <a:off x="4276421" y="3898427"/>
                  <a:ext cx="174588" cy="138829"/>
                </a:xfrm>
                <a:custGeom>
                  <a:gdLst>
                    <a:gd fmla="*/ 0 w 415" name="T0"/>
                    <a:gd fmla="*/ 35 h 329" name="T1"/>
                    <a:gd fmla="*/ 388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4" name="íṩlîḓè">
                  <a:extLst>
                    <a:ext uri="{FF2B5EF4-FFF2-40B4-BE49-F238E27FC236}">
                      <a16:creationId xmlns:a16="http://schemas.microsoft.com/office/drawing/2014/main" id="{88AD5141-5D1E-4BEF-8716-B4F201DC8349}"/>
                    </a:ext>
                  </a:extLst>
                </p:cNvPr>
                <p:cNvSpPr/>
                <p:nvPr/>
              </p:nvSpPr>
              <p:spPr bwMode="auto">
                <a:xfrm>
                  <a:off x="4461526" y="3881599"/>
                  <a:ext cx="174588" cy="138829"/>
                </a:xfrm>
                <a:custGeom>
                  <a:gdLst>
                    <a:gd fmla="*/ 0 w 414" name="T0"/>
                    <a:gd fmla="*/ 36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5" name="ïṥḻïḑé">
                  <a:extLst>
                    <a:ext uri="{FF2B5EF4-FFF2-40B4-BE49-F238E27FC236}">
                      <a16:creationId xmlns:a16="http://schemas.microsoft.com/office/drawing/2014/main" id="{01576799-015F-4364-856B-937970F0B4C6}"/>
                    </a:ext>
                  </a:extLst>
                </p:cNvPr>
                <p:cNvSpPr/>
                <p:nvPr/>
              </p:nvSpPr>
              <p:spPr bwMode="auto">
                <a:xfrm>
                  <a:off x="4650838" y="3864772"/>
                  <a:ext cx="174588" cy="138829"/>
                </a:xfrm>
                <a:custGeom>
                  <a:gdLst>
                    <a:gd fmla="*/ 0 w 414" name="T0"/>
                    <a:gd fmla="*/ 35 h 328" name="T1"/>
                    <a:gd fmla="*/ 388 w 414" name="T2"/>
                    <a:gd fmla="*/ 0 h 328" name="T3"/>
                    <a:gd fmla="*/ 414 w 414" name="T4"/>
                    <a:gd fmla="*/ 293 h 328" name="T5"/>
                    <a:gd fmla="*/ 26 w 414" name="T6"/>
                    <a:gd fmla="*/ 328 h 328" name="T7"/>
                    <a:gd fmla="*/ 0 w 414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6" name="îśļïḑê">
                  <a:extLst>
                    <a:ext uri="{FF2B5EF4-FFF2-40B4-BE49-F238E27FC236}">
                      <a16:creationId xmlns:a16="http://schemas.microsoft.com/office/drawing/2014/main" id="{6CDF3376-3E05-413E-ACE4-85199B1DE566}"/>
                    </a:ext>
                  </a:extLst>
                </p:cNvPr>
                <p:cNvSpPr/>
                <p:nvPr/>
              </p:nvSpPr>
              <p:spPr bwMode="auto">
                <a:xfrm>
                  <a:off x="2444305" y="4047772"/>
                  <a:ext cx="300796" cy="149347"/>
                </a:xfrm>
                <a:custGeom>
                  <a:gdLst>
                    <a:gd fmla="*/ 0 w 715" name="T0"/>
                    <a:gd fmla="*/ 62 h 356" name="T1"/>
                    <a:gd fmla="*/ 688 w 715" name="T2"/>
                    <a:gd fmla="*/ 0 h 356" name="T3"/>
                    <a:gd fmla="*/ 715 w 715" name="T4"/>
                    <a:gd fmla="*/ 293 h 356" name="T5"/>
                    <a:gd fmla="*/ 26 w 715" name="T6"/>
                    <a:gd fmla="*/ 356 h 356" name="T7"/>
                    <a:gd fmla="*/ 0 w 715" name="T8"/>
                    <a:gd fmla="*/ 62 h 35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56" w="715">
                      <a:moveTo>
                        <a:pt x="0" y="62"/>
                      </a:moveTo>
                      <a:lnTo>
                        <a:pt x="688" y="0"/>
                      </a:lnTo>
                      <a:lnTo>
                        <a:pt x="715" y="293"/>
                      </a:lnTo>
                      <a:lnTo>
                        <a:pt x="26" y="356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7" name="íś1ídé">
                  <a:extLst>
                    <a:ext uri="{FF2B5EF4-FFF2-40B4-BE49-F238E27FC236}">
                      <a16:creationId xmlns:a16="http://schemas.microsoft.com/office/drawing/2014/main" id="{44535D3B-B7EF-4492-8017-6DF7DAB82AAB}"/>
                    </a:ext>
                  </a:extLst>
                </p:cNvPr>
                <p:cNvSpPr/>
                <p:nvPr/>
              </p:nvSpPr>
              <p:spPr bwMode="auto">
                <a:xfrm>
                  <a:off x="2867101" y="4180291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8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8" name="íṩḻíďe">
                  <a:extLst>
                    <a:ext uri="{FF2B5EF4-FFF2-40B4-BE49-F238E27FC236}">
                      <a16:creationId xmlns:a16="http://schemas.microsoft.com/office/drawing/2014/main" id="{7B174962-216B-4AEA-BD08-D3967933B98A}"/>
                    </a:ext>
                  </a:extLst>
                </p:cNvPr>
                <p:cNvSpPr/>
                <p:nvPr/>
              </p:nvSpPr>
              <p:spPr bwMode="auto">
                <a:xfrm>
                  <a:off x="3052206" y="4163463"/>
                  <a:ext cx="174588" cy="138829"/>
                </a:xfrm>
                <a:custGeom>
                  <a:gdLst>
                    <a:gd fmla="*/ 0 w 414" name="T0"/>
                    <a:gd fmla="*/ 35 h 328" name="T1"/>
                    <a:gd fmla="*/ 388 w 414" name="T2"/>
                    <a:gd fmla="*/ 0 h 328" name="T3"/>
                    <a:gd fmla="*/ 414 w 414" name="T4"/>
                    <a:gd fmla="*/ 293 h 328" name="T5"/>
                    <a:gd fmla="*/ 26 w 414" name="T6"/>
                    <a:gd fmla="*/ 328 h 328" name="T7"/>
                    <a:gd fmla="*/ 0 w 414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9" name="iṩļîďè">
                  <a:extLst>
                    <a:ext uri="{FF2B5EF4-FFF2-40B4-BE49-F238E27FC236}">
                      <a16:creationId xmlns:a16="http://schemas.microsoft.com/office/drawing/2014/main" id="{3ED1B654-35B6-4EB7-A741-C285352ED377}"/>
                    </a:ext>
                  </a:extLst>
                </p:cNvPr>
                <p:cNvSpPr/>
                <p:nvPr/>
              </p:nvSpPr>
              <p:spPr bwMode="auto">
                <a:xfrm>
                  <a:off x="3245724" y="4146636"/>
                  <a:ext cx="174588" cy="138829"/>
                </a:xfrm>
                <a:custGeom>
                  <a:gdLst>
                    <a:gd fmla="*/ 0 w 415" name="T0"/>
                    <a:gd fmla="*/ 35 h 329" name="T1"/>
                    <a:gd fmla="*/ 389 w 415" name="T2"/>
                    <a:gd fmla="*/ 0 h 329" name="T3"/>
                    <a:gd fmla="*/ 415 w 415" name="T4"/>
                    <a:gd fmla="*/ 293 h 329" name="T5"/>
                    <a:gd fmla="*/ 27 w 415" name="T6"/>
                    <a:gd fmla="*/ 329 h 329" name="T7"/>
                    <a:gd fmla="*/ 0 w 415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15" y="293"/>
                      </a:lnTo>
                      <a:lnTo>
                        <a:pt x="27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0" name="îśḻíďé">
                  <a:extLst>
                    <a:ext uri="{FF2B5EF4-FFF2-40B4-BE49-F238E27FC236}">
                      <a16:creationId xmlns:a16="http://schemas.microsoft.com/office/drawing/2014/main" id="{7FC46AFF-9FE9-4BF7-A395-A060F1E89CA5}"/>
                    </a:ext>
                  </a:extLst>
                </p:cNvPr>
                <p:cNvSpPr/>
                <p:nvPr/>
              </p:nvSpPr>
              <p:spPr bwMode="auto">
                <a:xfrm>
                  <a:off x="3430829" y="4129808"/>
                  <a:ext cx="174588" cy="138829"/>
                </a:xfrm>
                <a:custGeom>
                  <a:gdLst>
                    <a:gd fmla="*/ 0 w 415" name="T0"/>
                    <a:gd fmla="*/ 35 h 329" name="T1"/>
                    <a:gd fmla="*/ 388 w 415" name="T2"/>
                    <a:gd fmla="*/ 0 h 329" name="T3"/>
                    <a:gd fmla="*/ 415 w 415" name="T4"/>
                    <a:gd fmla="*/ 294 h 329" name="T5"/>
                    <a:gd fmla="*/ 26 w 415" name="T6"/>
                    <a:gd fmla="*/ 329 h 329" name="T7"/>
                    <a:gd fmla="*/ 0 w 415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4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1" name="iṧḷïḑè">
                  <a:extLst>
                    <a:ext uri="{FF2B5EF4-FFF2-40B4-BE49-F238E27FC236}">
                      <a16:creationId xmlns:a16="http://schemas.microsoft.com/office/drawing/2014/main" id="{B475ADE6-CF40-48E9-8A51-EE399610467E}"/>
                    </a:ext>
                  </a:extLst>
                </p:cNvPr>
                <p:cNvSpPr/>
                <p:nvPr/>
              </p:nvSpPr>
              <p:spPr bwMode="auto">
                <a:xfrm>
                  <a:off x="3618038" y="4112980"/>
                  <a:ext cx="174588" cy="138829"/>
                </a:xfrm>
                <a:custGeom>
                  <a:gdLst>
                    <a:gd fmla="*/ 0 w 414" name="T0"/>
                    <a:gd fmla="*/ 35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2" name="îšľiḑé">
                  <a:extLst>
                    <a:ext uri="{FF2B5EF4-FFF2-40B4-BE49-F238E27FC236}">
                      <a16:creationId xmlns:a16="http://schemas.microsoft.com/office/drawing/2014/main" id="{8616B031-42F2-45D3-A5B1-C7A3736217E4}"/>
                    </a:ext>
                  </a:extLst>
                </p:cNvPr>
                <p:cNvSpPr/>
                <p:nvPr/>
              </p:nvSpPr>
              <p:spPr bwMode="auto">
                <a:xfrm>
                  <a:off x="3803143" y="4096152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3" name="işlîḋè">
                  <a:extLst>
                    <a:ext uri="{FF2B5EF4-FFF2-40B4-BE49-F238E27FC236}">
                      <a16:creationId xmlns:a16="http://schemas.microsoft.com/office/drawing/2014/main" id="{BA6291C4-C527-4555-BCCF-E15D4A94AB5C}"/>
                    </a:ext>
                  </a:extLst>
                </p:cNvPr>
                <p:cNvSpPr/>
                <p:nvPr/>
              </p:nvSpPr>
              <p:spPr bwMode="auto">
                <a:xfrm>
                  <a:off x="4198594" y="4060393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4" name="îṥļïďe">
                  <a:extLst>
                    <a:ext uri="{FF2B5EF4-FFF2-40B4-BE49-F238E27FC236}">
                      <a16:creationId xmlns:a16="http://schemas.microsoft.com/office/drawing/2014/main" id="{1BBF8357-A636-4B9C-A693-2CE956A229D1}"/>
                    </a:ext>
                  </a:extLst>
                </p:cNvPr>
                <p:cNvSpPr/>
                <p:nvPr/>
              </p:nvSpPr>
              <p:spPr bwMode="auto">
                <a:xfrm>
                  <a:off x="4383699" y="4043565"/>
                  <a:ext cx="174588" cy="138829"/>
                </a:xfrm>
                <a:custGeom>
                  <a:gdLst>
                    <a:gd fmla="*/ 0 w 414" name="T0"/>
                    <a:gd fmla="*/ 35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5" name="iSľíḋè">
                  <a:extLst>
                    <a:ext uri="{FF2B5EF4-FFF2-40B4-BE49-F238E27FC236}">
                      <a16:creationId xmlns:a16="http://schemas.microsoft.com/office/drawing/2014/main" id="{DDCDDACC-3BA7-436D-9C66-EFCC18C90DBF}"/>
                    </a:ext>
                  </a:extLst>
                </p:cNvPr>
                <p:cNvSpPr/>
                <p:nvPr/>
              </p:nvSpPr>
              <p:spPr bwMode="auto">
                <a:xfrm>
                  <a:off x="4573010" y="4026738"/>
                  <a:ext cx="172484" cy="136726"/>
                </a:xfrm>
                <a:custGeom>
                  <a:gdLst>
                    <a:gd fmla="*/ 0 w 414" name="T0"/>
                    <a:gd fmla="*/ 36 h 329" name="T1"/>
                    <a:gd fmla="*/ 388 w 414" name="T2"/>
                    <a:gd fmla="*/ 0 h 329" name="T3"/>
                    <a:gd fmla="*/ 414 w 414" name="T4"/>
                    <a:gd fmla="*/ 294 h 329" name="T5"/>
                    <a:gd fmla="*/ 26 w 414" name="T6"/>
                    <a:gd fmla="*/ 329 h 329" name="T7"/>
                    <a:gd fmla="*/ 0 w 414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4" y="294"/>
                      </a:lnTo>
                      <a:lnTo>
                        <a:pt x="26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6" name="ïšľíḍè">
                  <a:extLst>
                    <a:ext uri="{FF2B5EF4-FFF2-40B4-BE49-F238E27FC236}">
                      <a16:creationId xmlns:a16="http://schemas.microsoft.com/office/drawing/2014/main" id="{3046932C-794A-4B0A-A385-9052B5010E2E}"/>
                    </a:ext>
                  </a:extLst>
                </p:cNvPr>
                <p:cNvSpPr/>
                <p:nvPr/>
              </p:nvSpPr>
              <p:spPr bwMode="auto">
                <a:xfrm>
                  <a:off x="2454822" y="4192912"/>
                  <a:ext cx="384934" cy="157760"/>
                </a:xfrm>
                <a:custGeom>
                  <a:gdLst>
                    <a:gd fmla="*/ 0 w 916" name="T0"/>
                    <a:gd fmla="*/ 80 h 374" name="T1"/>
                    <a:gd fmla="*/ 889 w 916" name="T2"/>
                    <a:gd fmla="*/ 0 h 374" name="T3"/>
                    <a:gd fmla="*/ 916 w 916" name="T4"/>
                    <a:gd fmla="*/ 293 h 374" name="T5"/>
                    <a:gd fmla="*/ 27 w 916" name="T6"/>
                    <a:gd fmla="*/ 374 h 374" name="T7"/>
                    <a:gd fmla="*/ 0 w 916" name="T8"/>
                    <a:gd fmla="*/ 80 h 37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74" w="916">
                      <a:moveTo>
                        <a:pt x="0" y="80"/>
                      </a:moveTo>
                      <a:lnTo>
                        <a:pt x="889" y="0"/>
                      </a:lnTo>
                      <a:lnTo>
                        <a:pt x="916" y="293"/>
                      </a:lnTo>
                      <a:lnTo>
                        <a:pt x="27" y="37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7" name="îṥḻîḓe">
                  <a:extLst>
                    <a:ext uri="{FF2B5EF4-FFF2-40B4-BE49-F238E27FC236}">
                      <a16:creationId xmlns:a16="http://schemas.microsoft.com/office/drawing/2014/main" id="{A392E5D1-C47E-47C8-B108-9AC9D500F8EB}"/>
                    </a:ext>
                  </a:extLst>
                </p:cNvPr>
                <p:cNvSpPr/>
                <p:nvPr/>
              </p:nvSpPr>
              <p:spPr bwMode="auto">
                <a:xfrm>
                  <a:off x="4762322" y="3995186"/>
                  <a:ext cx="323933" cy="151449"/>
                </a:xfrm>
                <a:custGeom>
                  <a:gdLst>
                    <a:gd fmla="*/ 0 w 770" name="T0"/>
                    <a:gd fmla="*/ 67 h 360" name="T1"/>
                    <a:gd fmla="*/ 744 w 770" name="T2"/>
                    <a:gd fmla="*/ 0 h 360" name="T3"/>
                    <a:gd fmla="*/ 770 w 770" name="T4"/>
                    <a:gd fmla="*/ 293 h 360" name="T5"/>
                    <a:gd fmla="*/ 26 w 770" name="T6"/>
                    <a:gd fmla="*/ 360 h 360" name="T7"/>
                    <a:gd fmla="*/ 0 w 770" name="T8"/>
                    <a:gd fmla="*/ 67 h 36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60" w="770">
                      <a:moveTo>
                        <a:pt x="0" y="67"/>
                      </a:moveTo>
                      <a:lnTo>
                        <a:pt x="744" y="0"/>
                      </a:lnTo>
                      <a:lnTo>
                        <a:pt x="770" y="293"/>
                      </a:lnTo>
                      <a:lnTo>
                        <a:pt x="26" y="36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8" name="îSḷiḑe">
                  <a:extLst>
                    <a:ext uri="{FF2B5EF4-FFF2-40B4-BE49-F238E27FC236}">
                      <a16:creationId xmlns:a16="http://schemas.microsoft.com/office/drawing/2014/main" id="{542CD42F-4757-4660-A5BC-D2998C923A59}"/>
                    </a:ext>
                  </a:extLst>
                </p:cNvPr>
                <p:cNvSpPr/>
                <p:nvPr/>
              </p:nvSpPr>
              <p:spPr bwMode="auto">
                <a:xfrm>
                  <a:off x="2467443" y="4375912"/>
                  <a:ext cx="174588" cy="136726"/>
                </a:xfrm>
                <a:custGeom>
                  <a:gdLst>
                    <a:gd fmla="*/ 0 w 415" name="T0"/>
                    <a:gd fmla="*/ 35 h 328" name="T1"/>
                    <a:gd fmla="*/ 388 w 415" name="T2"/>
                    <a:gd fmla="*/ 0 h 328" name="T3"/>
                    <a:gd fmla="*/ 415 w 415" name="T4"/>
                    <a:gd fmla="*/ 293 h 328" name="T5"/>
                    <a:gd fmla="*/ 27 w 415" name="T6"/>
                    <a:gd fmla="*/ 328 h 328" name="T7"/>
                    <a:gd fmla="*/ 0 w 415" name="T8"/>
                    <a:gd fmla="*/ 35 h 32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8" w="415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7" y="328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99" name="iS1îḓè">
                  <a:extLst>
                    <a:ext uri="{FF2B5EF4-FFF2-40B4-BE49-F238E27FC236}">
                      <a16:creationId xmlns:a16="http://schemas.microsoft.com/office/drawing/2014/main" id="{31F45E3A-CCD6-4B65-90F9-377B15DBA2F5}"/>
                    </a:ext>
                  </a:extLst>
                </p:cNvPr>
                <p:cNvSpPr/>
                <p:nvPr/>
              </p:nvSpPr>
              <p:spPr bwMode="auto">
                <a:xfrm>
                  <a:off x="2656755" y="4359085"/>
                  <a:ext cx="174588" cy="136726"/>
                </a:xfrm>
                <a:custGeom>
                  <a:gdLst>
                    <a:gd fmla="*/ 0 w 415" name="T0"/>
                    <a:gd fmla="*/ 36 h 329" name="T1"/>
                    <a:gd fmla="*/ 388 w 415" name="T2"/>
                    <a:gd fmla="*/ 0 h 329" name="T3"/>
                    <a:gd fmla="*/ 415 w 415" name="T4"/>
                    <a:gd fmla="*/ 293 h 329" name="T5"/>
                    <a:gd fmla="*/ 26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5" y="293"/>
                      </a:lnTo>
                      <a:lnTo>
                        <a:pt x="26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0" name="isḻîďé">
                  <a:extLst>
                    <a:ext uri="{FF2B5EF4-FFF2-40B4-BE49-F238E27FC236}">
                      <a16:creationId xmlns:a16="http://schemas.microsoft.com/office/drawing/2014/main" id="{C1699990-A33C-4F80-BBB6-ABF9943ABD3F}"/>
                    </a:ext>
                  </a:extLst>
                </p:cNvPr>
                <p:cNvSpPr/>
                <p:nvPr/>
              </p:nvSpPr>
              <p:spPr bwMode="auto">
                <a:xfrm>
                  <a:off x="2841859" y="4342257"/>
                  <a:ext cx="174588" cy="136726"/>
                </a:xfrm>
                <a:custGeom>
                  <a:gdLst>
                    <a:gd fmla="*/ 0 w 415" name="T0"/>
                    <a:gd fmla="*/ 35 h 329" name="T1"/>
                    <a:gd fmla="*/ 389 w 415" name="T2"/>
                    <a:gd fmla="*/ 0 h 329" name="T3"/>
                    <a:gd fmla="*/ 415 w 415" name="T4"/>
                    <a:gd fmla="*/ 294 h 329" name="T5"/>
                    <a:gd fmla="*/ 27 w 415" name="T6"/>
                    <a:gd fmla="*/ 329 h 329" name="T7"/>
                    <a:gd fmla="*/ 0 w 415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5"/>
                      </a:moveTo>
                      <a:lnTo>
                        <a:pt x="389" y="0"/>
                      </a:lnTo>
                      <a:lnTo>
                        <a:pt x="415" y="294"/>
                      </a:lnTo>
                      <a:lnTo>
                        <a:pt x="27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1" name="ïṡļidé">
                  <a:extLst>
                    <a:ext uri="{FF2B5EF4-FFF2-40B4-BE49-F238E27FC236}">
                      <a16:creationId xmlns:a16="http://schemas.microsoft.com/office/drawing/2014/main" id="{327BAD16-8065-4B40-B4E1-237EE76F8F99}"/>
                    </a:ext>
                  </a:extLst>
                </p:cNvPr>
                <p:cNvSpPr/>
                <p:nvPr/>
              </p:nvSpPr>
              <p:spPr bwMode="auto">
                <a:xfrm>
                  <a:off x="3033275" y="4323326"/>
                  <a:ext cx="174588" cy="138829"/>
                </a:xfrm>
                <a:custGeom>
                  <a:gdLst>
                    <a:gd fmla="*/ 0 w 414" name="T0"/>
                    <a:gd fmla="*/ 35 h 329" name="T1"/>
                    <a:gd fmla="*/ 387 w 414" name="T2"/>
                    <a:gd fmla="*/ 0 h 329" name="T3"/>
                    <a:gd fmla="*/ 414 w 414" name="T4"/>
                    <a:gd fmla="*/ 293 h 329" name="T5"/>
                    <a:gd fmla="*/ 27 w 414" name="T6"/>
                    <a:gd fmla="*/ 329 h 329" name="T7"/>
                    <a:gd fmla="*/ 0 w 414" name="T8"/>
                    <a:gd fmla="*/ 35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5"/>
                      </a:moveTo>
                      <a:lnTo>
                        <a:pt x="387" y="0"/>
                      </a:lnTo>
                      <a:lnTo>
                        <a:pt x="414" y="293"/>
                      </a:lnTo>
                      <a:lnTo>
                        <a:pt x="27" y="329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2" name="iŝļïďé">
                  <a:extLst>
                    <a:ext uri="{FF2B5EF4-FFF2-40B4-BE49-F238E27FC236}">
                      <a16:creationId xmlns:a16="http://schemas.microsoft.com/office/drawing/2014/main" id="{F93737CD-AB41-41B2-979E-894D362BDEFF}"/>
                    </a:ext>
                  </a:extLst>
                </p:cNvPr>
                <p:cNvSpPr/>
                <p:nvPr/>
              </p:nvSpPr>
              <p:spPr bwMode="auto">
                <a:xfrm>
                  <a:off x="3231001" y="4245498"/>
                  <a:ext cx="856110" cy="197726"/>
                </a:xfrm>
                <a:custGeom>
                  <a:gdLst>
                    <a:gd fmla="*/ 0 w 2032" name="T0"/>
                    <a:gd fmla="*/ 181 h 474" name="T1"/>
                    <a:gd fmla="*/ 2005 w 2032" name="T2"/>
                    <a:gd fmla="*/ 0 h 474" name="T3"/>
                    <a:gd fmla="*/ 2032 w 2032" name="T4"/>
                    <a:gd fmla="*/ 294 h 474" name="T5"/>
                    <a:gd fmla="*/ 26 w 2032" name="T6"/>
                    <a:gd fmla="*/ 474 h 474" name="T7"/>
                    <a:gd fmla="*/ 0 w 2032" name="T8"/>
                    <a:gd fmla="*/ 181 h 47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72" w="2032">
                      <a:moveTo>
                        <a:pt x="0" y="181"/>
                      </a:moveTo>
                      <a:lnTo>
                        <a:pt x="2005" y="0"/>
                      </a:lnTo>
                      <a:lnTo>
                        <a:pt x="2032" y="294"/>
                      </a:lnTo>
                      <a:lnTo>
                        <a:pt x="26" y="474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3" name="íşḷîḋê">
                  <a:extLst>
                    <a:ext uri="{FF2B5EF4-FFF2-40B4-BE49-F238E27FC236}">
                      <a16:creationId xmlns:a16="http://schemas.microsoft.com/office/drawing/2014/main" id="{C87E0B01-CC09-42C0-962A-14046AE4C9F8}"/>
                    </a:ext>
                  </a:extLst>
                </p:cNvPr>
                <p:cNvSpPr/>
                <p:nvPr/>
              </p:nvSpPr>
              <p:spPr bwMode="auto">
                <a:xfrm>
                  <a:off x="4103937" y="4224463"/>
                  <a:ext cx="216657" cy="140933"/>
                </a:xfrm>
                <a:custGeom>
                  <a:gdLst>
                    <a:gd fmla="*/ 0 w 514" name="T0"/>
                    <a:gd fmla="*/ 44 h 337" name="T1"/>
                    <a:gd fmla="*/ 487 w 514" name="T2"/>
                    <a:gd fmla="*/ 0 h 337" name="T3"/>
                    <a:gd fmla="*/ 514 w 514" name="T4"/>
                    <a:gd fmla="*/ 293 h 337" name="T5"/>
                    <a:gd fmla="*/ 27 w 514" name="T6"/>
                    <a:gd fmla="*/ 337 h 337" name="T7"/>
                    <a:gd fmla="*/ 0 w 514" name="T8"/>
                    <a:gd fmla="*/ 44 h 3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37" w="514">
                      <a:moveTo>
                        <a:pt x="0" y="44"/>
                      </a:moveTo>
                      <a:lnTo>
                        <a:pt x="487" y="0"/>
                      </a:lnTo>
                      <a:lnTo>
                        <a:pt x="514" y="293"/>
                      </a:lnTo>
                      <a:lnTo>
                        <a:pt x="27" y="33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4" name="ísľíḋe">
                  <a:extLst>
                    <a:ext uri="{FF2B5EF4-FFF2-40B4-BE49-F238E27FC236}">
                      <a16:creationId xmlns:a16="http://schemas.microsoft.com/office/drawing/2014/main" id="{5C01FBD6-2970-490C-A90E-1C3D1087EC01}"/>
                    </a:ext>
                  </a:extLst>
                </p:cNvPr>
                <p:cNvSpPr/>
                <p:nvPr/>
              </p:nvSpPr>
              <p:spPr bwMode="auto">
                <a:xfrm>
                  <a:off x="4339525" y="4199221"/>
                  <a:ext cx="244002" cy="145140"/>
                </a:xfrm>
                <a:custGeom>
                  <a:gdLst>
                    <a:gd fmla="*/ 0 w 578" name="T0"/>
                    <a:gd fmla="*/ 50 h 343" name="T1"/>
                    <a:gd fmla="*/ 551 w 578" name="T2"/>
                    <a:gd fmla="*/ 0 h 343" name="T3"/>
                    <a:gd fmla="*/ 578 w 578" name="T4"/>
                    <a:gd fmla="*/ 294 h 343" name="T5"/>
                    <a:gd fmla="*/ 27 w 578" name="T6"/>
                    <a:gd fmla="*/ 343 h 343" name="T7"/>
                    <a:gd fmla="*/ 0 w 578" name="T8"/>
                    <a:gd fmla="*/ 50 h 3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3" w="578">
                      <a:moveTo>
                        <a:pt x="0" y="50"/>
                      </a:moveTo>
                      <a:lnTo>
                        <a:pt x="551" y="0"/>
                      </a:lnTo>
                      <a:lnTo>
                        <a:pt x="578" y="294"/>
                      </a:lnTo>
                      <a:lnTo>
                        <a:pt x="27" y="34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5" name="iś1ïḋe">
                  <a:extLst>
                    <a:ext uri="{FF2B5EF4-FFF2-40B4-BE49-F238E27FC236}">
                      <a16:creationId xmlns:a16="http://schemas.microsoft.com/office/drawing/2014/main" id="{D9B722D5-8474-40A8-9A5C-D9DBC4B1ED39}"/>
                    </a:ext>
                  </a:extLst>
                </p:cNvPr>
                <p:cNvSpPr/>
                <p:nvPr/>
              </p:nvSpPr>
              <p:spPr bwMode="auto">
                <a:xfrm>
                  <a:off x="4606666" y="4245498"/>
                  <a:ext cx="149347" cy="75725"/>
                </a:xfrm>
                <a:custGeom>
                  <a:gdLst>
                    <a:gd fmla="*/ 0 w 358" name="T0"/>
                    <a:gd fmla="*/ 31 h 177" name="T1"/>
                    <a:gd fmla="*/ 345 w 358" name="T2"/>
                    <a:gd fmla="*/ 0 h 177" name="T3"/>
                    <a:gd fmla="*/ 358 w 358" name="T4"/>
                    <a:gd fmla="*/ 146 h 177" name="T5"/>
                    <a:gd fmla="*/ 13 w 358" name="T6"/>
                    <a:gd fmla="*/ 177 h 177" name="T7"/>
                    <a:gd fmla="*/ 0 w 358" name="T8"/>
                    <a:gd fmla="*/ 31 h 17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7" w="358">
                      <a:moveTo>
                        <a:pt x="0" y="31"/>
                      </a:moveTo>
                      <a:lnTo>
                        <a:pt x="345" y="0"/>
                      </a:lnTo>
                      <a:lnTo>
                        <a:pt x="358" y="146"/>
                      </a:lnTo>
                      <a:lnTo>
                        <a:pt x="13" y="17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6" name="íSļíḑè">
                  <a:extLst>
                    <a:ext uri="{FF2B5EF4-FFF2-40B4-BE49-F238E27FC236}">
                      <a16:creationId xmlns:a16="http://schemas.microsoft.com/office/drawing/2014/main" id="{7441C2A3-DD07-4B01-B430-B05743A4D75A}"/>
                    </a:ext>
                  </a:extLst>
                </p:cNvPr>
                <p:cNvSpPr/>
                <p:nvPr/>
              </p:nvSpPr>
              <p:spPr bwMode="auto">
                <a:xfrm>
                  <a:off x="4781252" y="4230774"/>
                  <a:ext cx="149347" cy="73622"/>
                </a:xfrm>
                <a:custGeom>
                  <a:gdLst>
                    <a:gd fmla="*/ 0 w 358" name="T0"/>
                    <a:gd fmla="*/ 31 h 177" name="T1"/>
                    <a:gd fmla="*/ 345 w 358" name="T2"/>
                    <a:gd fmla="*/ 0 h 177" name="T3"/>
                    <a:gd fmla="*/ 358 w 358" name="T4"/>
                    <a:gd fmla="*/ 147 h 177" name="T5"/>
                    <a:gd fmla="*/ 13 w 358" name="T6"/>
                    <a:gd fmla="*/ 177 h 177" name="T7"/>
                    <a:gd fmla="*/ 0 w 358" name="T8"/>
                    <a:gd fmla="*/ 31 h 17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7" w="358">
                      <a:moveTo>
                        <a:pt x="0" y="31"/>
                      </a:moveTo>
                      <a:lnTo>
                        <a:pt x="345" y="0"/>
                      </a:lnTo>
                      <a:lnTo>
                        <a:pt x="358" y="147"/>
                      </a:lnTo>
                      <a:lnTo>
                        <a:pt x="13" y="177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7" name="íṡḻiďê">
                  <a:extLst>
                    <a:ext uri="{FF2B5EF4-FFF2-40B4-BE49-F238E27FC236}">
                      <a16:creationId xmlns:a16="http://schemas.microsoft.com/office/drawing/2014/main" id="{33D6AD05-7E44-4B2F-95D7-95B58FEEAF28}"/>
                    </a:ext>
                  </a:extLst>
                </p:cNvPr>
                <p:cNvSpPr/>
                <p:nvPr/>
              </p:nvSpPr>
              <p:spPr bwMode="auto">
                <a:xfrm>
                  <a:off x="4960047" y="4213946"/>
                  <a:ext cx="149347" cy="73622"/>
                </a:xfrm>
                <a:custGeom>
                  <a:gdLst>
                    <a:gd fmla="*/ 0 w 359" name="T0"/>
                    <a:gd fmla="*/ 30 h 177" name="T1"/>
                    <a:gd fmla="*/ 345 w 359" name="T2"/>
                    <a:gd fmla="*/ 0 h 177" name="T3"/>
                    <a:gd fmla="*/ 359 w 359" name="T4"/>
                    <a:gd fmla="*/ 146 h 177" name="T5"/>
                    <a:gd fmla="*/ 13 w 359" name="T6"/>
                    <a:gd fmla="*/ 177 h 177" name="T7"/>
                    <a:gd fmla="*/ 0 w 359" name="T8"/>
                    <a:gd fmla="*/ 30 h 17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7" w="359">
                      <a:moveTo>
                        <a:pt x="0" y="30"/>
                      </a:moveTo>
                      <a:lnTo>
                        <a:pt x="345" y="0"/>
                      </a:lnTo>
                      <a:lnTo>
                        <a:pt x="359" y="146"/>
                      </a:lnTo>
                      <a:lnTo>
                        <a:pt x="13" y="177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8" name="ís1íḋê">
                  <a:extLst>
                    <a:ext uri="{FF2B5EF4-FFF2-40B4-BE49-F238E27FC236}">
                      <a16:creationId xmlns:a16="http://schemas.microsoft.com/office/drawing/2014/main" id="{20A1E08A-BA13-4B92-9CEE-B7C67633705D}"/>
                    </a:ext>
                  </a:extLst>
                </p:cNvPr>
                <p:cNvSpPr/>
                <p:nvPr/>
              </p:nvSpPr>
              <p:spPr bwMode="auto">
                <a:xfrm>
                  <a:off x="4772839" y="4152945"/>
                  <a:ext cx="151449" cy="73622"/>
                </a:xfrm>
                <a:custGeom>
                  <a:gdLst>
                    <a:gd fmla="*/ 0 w 359" name="T0"/>
                    <a:gd fmla="*/ 31 h 178" name="T1"/>
                    <a:gd fmla="*/ 346 w 359" name="T2"/>
                    <a:gd fmla="*/ 0 h 178" name="T3"/>
                    <a:gd fmla="*/ 359 w 359" name="T4"/>
                    <a:gd fmla="*/ 147 h 178" name="T5"/>
                    <a:gd fmla="*/ 14 w 359" name="T6"/>
                    <a:gd fmla="*/ 178 h 178" name="T7"/>
                    <a:gd fmla="*/ 0 w 359" name="T8"/>
                    <a:gd fmla="*/ 31 h 17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78" w="359">
                      <a:moveTo>
                        <a:pt x="0" y="31"/>
                      </a:moveTo>
                      <a:lnTo>
                        <a:pt x="346" y="0"/>
                      </a:lnTo>
                      <a:lnTo>
                        <a:pt x="359" y="147"/>
                      </a:lnTo>
                      <a:lnTo>
                        <a:pt x="14" y="178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9" name="îṣḷiḍê">
                  <a:extLst>
                    <a:ext uri="{FF2B5EF4-FFF2-40B4-BE49-F238E27FC236}">
                      <a16:creationId xmlns:a16="http://schemas.microsoft.com/office/drawing/2014/main" id="{CFE742DD-A3BC-445F-BA78-D05195B3B81C}"/>
                    </a:ext>
                  </a:extLst>
                </p:cNvPr>
                <p:cNvSpPr/>
                <p:nvPr/>
              </p:nvSpPr>
              <p:spPr bwMode="auto">
                <a:xfrm>
                  <a:off x="3409794" y="4470569"/>
                  <a:ext cx="837178" cy="660487"/>
                </a:xfrm>
                <a:custGeom>
                  <a:gdLst>
                    <a:gd fmla="*/ 1736 w 1990" name="T0"/>
                    <a:gd fmla="*/ 1 h 1573" name="T1"/>
                    <a:gd fmla="*/ 1764 w 1990" name="T2"/>
                    <a:gd fmla="*/ 1 h 1573" name="T3"/>
                    <a:gd fmla="*/ 1790 w 1990" name="T4"/>
                    <a:gd fmla="*/ 7 h 1573" name="T5"/>
                    <a:gd fmla="*/ 1814 w 1990" name="T6"/>
                    <a:gd fmla="*/ 17 h 1573" name="T7"/>
                    <a:gd fmla="*/ 1836 w 1990" name="T8"/>
                    <a:gd fmla="*/ 32 h 1573" name="T9"/>
                    <a:gd fmla="*/ 1854 w 1990" name="T10"/>
                    <a:gd fmla="*/ 52 h 1573" name="T11"/>
                    <a:gd fmla="*/ 1870 w 1990" name="T12"/>
                    <a:gd fmla="*/ 73 h 1573" name="T13"/>
                    <a:gd fmla="*/ 1880 w 1990" name="T14"/>
                    <a:gd fmla="*/ 98 h 1573" name="T15"/>
                    <a:gd fmla="*/ 1885 w 1990" name="T16"/>
                    <a:gd fmla="*/ 126 h 1573" name="T17"/>
                    <a:gd fmla="*/ 1990 w 1990" name="T18"/>
                    <a:gd fmla="*/ 1290 h 1573" name="T19"/>
                    <a:gd fmla="*/ 1986 w 1990" name="T20"/>
                    <a:gd fmla="*/ 1319 h 1573" name="T21"/>
                    <a:gd fmla="*/ 1979 w 1990" name="T22"/>
                    <a:gd fmla="*/ 1343 h 1573" name="T23"/>
                    <a:gd fmla="*/ 1966 w 1990" name="T24"/>
                    <a:gd fmla="*/ 1367 h 1573" name="T25"/>
                    <a:gd fmla="*/ 1948 w 1990" name="T26"/>
                    <a:gd fmla="*/ 1388 h 1573" name="T27"/>
                    <a:gd fmla="*/ 1928 w 1990" name="T28"/>
                    <a:gd fmla="*/ 1404 h 1573" name="T29"/>
                    <a:gd fmla="*/ 1904 w 1990" name="T30"/>
                    <a:gd fmla="*/ 1417 h 1573" name="T31"/>
                    <a:gd fmla="*/ 1878 w 1990" name="T32"/>
                    <a:gd fmla="*/ 1425 h 1573" name="T33"/>
                    <a:gd fmla="*/ 254 w 1990" name="T34"/>
                    <a:gd fmla="*/ 1573 h 1573" name="T35"/>
                    <a:gd fmla="*/ 226 w 1990" name="T36"/>
                    <a:gd fmla="*/ 1572 h 1573" name="T37"/>
                    <a:gd fmla="*/ 200 w 1990" name="T38"/>
                    <a:gd fmla="*/ 1566 h 1573" name="T39"/>
                    <a:gd fmla="*/ 175 w 1990" name="T40"/>
                    <a:gd fmla="*/ 1555 h 1573" name="T41"/>
                    <a:gd fmla="*/ 154 w 1990" name="T42"/>
                    <a:gd fmla="*/ 1540 h 1573" name="T43"/>
                    <a:gd fmla="*/ 135 w 1990" name="T44"/>
                    <a:gd fmla="*/ 1522 h 1573" name="T45"/>
                    <a:gd fmla="*/ 120 w 1990" name="T46"/>
                    <a:gd fmla="*/ 1499 h 1573" name="T47"/>
                    <a:gd fmla="*/ 110 w 1990" name="T48"/>
                    <a:gd fmla="*/ 1474 h 1573" name="T49"/>
                    <a:gd fmla="*/ 105 w 1990" name="T50"/>
                    <a:gd fmla="*/ 1447 h 1573" name="T51"/>
                    <a:gd fmla="*/ 0 w 1990" name="T52"/>
                    <a:gd fmla="*/ 282 h 1573" name="T53"/>
                    <a:gd fmla="*/ 3 w 1990" name="T54"/>
                    <a:gd fmla="*/ 255 h 1573" name="T55"/>
                    <a:gd fmla="*/ 12 w 1990" name="T56"/>
                    <a:gd fmla="*/ 229 h 1573" name="T57"/>
                    <a:gd fmla="*/ 24 w 1990" name="T58"/>
                    <a:gd fmla="*/ 206 h 1573" name="T59"/>
                    <a:gd fmla="*/ 41 w 1990" name="T60"/>
                    <a:gd fmla="*/ 186 h 1573" name="T61"/>
                    <a:gd fmla="*/ 62 w 1990" name="T62"/>
                    <a:gd fmla="*/ 170 h 1573" name="T63"/>
                    <a:gd fmla="*/ 85 w 1990" name="T64"/>
                    <a:gd fmla="*/ 157 h 1573" name="T65"/>
                    <a:gd fmla="*/ 111 w 1990" name="T66"/>
                    <a:gd fmla="*/ 148 h 1573" name="T6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b="b" l="0" r="r" t="0"/>
                  <a:pathLst>
                    <a:path h="1573" w="1990">
                      <a:moveTo>
                        <a:pt x="125" y="147"/>
                      </a:moveTo>
                      <a:lnTo>
                        <a:pt x="1736" y="1"/>
                      </a:lnTo>
                      <a:lnTo>
                        <a:pt x="1750" y="0"/>
                      </a:lnTo>
                      <a:lnTo>
                        <a:pt x="1764" y="1"/>
                      </a:lnTo>
                      <a:lnTo>
                        <a:pt x="1777" y="3"/>
                      </a:lnTo>
                      <a:lnTo>
                        <a:pt x="1790" y="7"/>
                      </a:lnTo>
                      <a:lnTo>
                        <a:pt x="1803" y="12"/>
                      </a:lnTo>
                      <a:lnTo>
                        <a:pt x="1814" y="17"/>
                      </a:lnTo>
                      <a:lnTo>
                        <a:pt x="1825" y="25"/>
                      </a:lnTo>
                      <a:lnTo>
                        <a:pt x="1836" y="32"/>
                      </a:lnTo>
                      <a:lnTo>
                        <a:pt x="1846" y="41"/>
                      </a:lnTo>
                      <a:lnTo>
                        <a:pt x="1854" y="52"/>
                      </a:lnTo>
                      <a:lnTo>
                        <a:pt x="1863" y="63"/>
                      </a:lnTo>
                      <a:lnTo>
                        <a:pt x="1870" y="73"/>
                      </a:lnTo>
                      <a:lnTo>
                        <a:pt x="1875" y="85"/>
                      </a:lnTo>
                      <a:lnTo>
                        <a:pt x="1880" y="98"/>
                      </a:lnTo>
                      <a:lnTo>
                        <a:pt x="1884" y="112"/>
                      </a:lnTo>
                      <a:lnTo>
                        <a:pt x="1885" y="126"/>
                      </a:lnTo>
                      <a:lnTo>
                        <a:pt x="1990" y="1276"/>
                      </a:lnTo>
                      <a:lnTo>
                        <a:pt x="1990" y="1290"/>
                      </a:lnTo>
                      <a:lnTo>
                        <a:pt x="1988" y="1304"/>
                      </a:lnTo>
                      <a:lnTo>
                        <a:pt x="1986" y="1319"/>
                      </a:lnTo>
                      <a:lnTo>
                        <a:pt x="1983" y="1332"/>
                      </a:lnTo>
                      <a:lnTo>
                        <a:pt x="1979" y="1343"/>
                      </a:lnTo>
                      <a:lnTo>
                        <a:pt x="1972" y="1355"/>
                      </a:lnTo>
                      <a:lnTo>
                        <a:pt x="1966" y="1367"/>
                      </a:lnTo>
                      <a:lnTo>
                        <a:pt x="1957" y="1378"/>
                      </a:lnTo>
                      <a:lnTo>
                        <a:pt x="1948" y="1388"/>
                      </a:lnTo>
                      <a:lnTo>
                        <a:pt x="1939" y="1396"/>
                      </a:lnTo>
                      <a:lnTo>
                        <a:pt x="1928" y="1404"/>
                      </a:lnTo>
                      <a:lnTo>
                        <a:pt x="1917" y="1410"/>
                      </a:lnTo>
                      <a:lnTo>
                        <a:pt x="1904" y="1417"/>
                      </a:lnTo>
                      <a:lnTo>
                        <a:pt x="1891" y="1421"/>
                      </a:lnTo>
                      <a:lnTo>
                        <a:pt x="1878" y="1425"/>
                      </a:lnTo>
                      <a:lnTo>
                        <a:pt x="1864" y="1427"/>
                      </a:lnTo>
                      <a:lnTo>
                        <a:pt x="254" y="1573"/>
                      </a:lnTo>
                      <a:lnTo>
                        <a:pt x="240" y="1573"/>
                      </a:lnTo>
                      <a:lnTo>
                        <a:pt x="226" y="1572"/>
                      </a:lnTo>
                      <a:lnTo>
                        <a:pt x="213" y="1570"/>
                      </a:lnTo>
                      <a:lnTo>
                        <a:pt x="200" y="1566"/>
                      </a:lnTo>
                      <a:lnTo>
                        <a:pt x="187" y="1562"/>
                      </a:lnTo>
                      <a:lnTo>
                        <a:pt x="175" y="1555"/>
                      </a:lnTo>
                      <a:lnTo>
                        <a:pt x="164" y="1549"/>
                      </a:lnTo>
                      <a:lnTo>
                        <a:pt x="154" y="1540"/>
                      </a:lnTo>
                      <a:lnTo>
                        <a:pt x="144" y="1532"/>
                      </a:lnTo>
                      <a:lnTo>
                        <a:pt x="135" y="1522"/>
                      </a:lnTo>
                      <a:lnTo>
                        <a:pt x="128" y="1511"/>
                      </a:lnTo>
                      <a:lnTo>
                        <a:pt x="120" y="1499"/>
                      </a:lnTo>
                      <a:lnTo>
                        <a:pt x="115" y="1487"/>
                      </a:lnTo>
                      <a:lnTo>
                        <a:pt x="110" y="1474"/>
                      </a:lnTo>
                      <a:lnTo>
                        <a:pt x="107" y="1461"/>
                      </a:lnTo>
                      <a:lnTo>
                        <a:pt x="105" y="1447"/>
                      </a:lnTo>
                      <a:lnTo>
                        <a:pt x="1" y="296"/>
                      </a:lnTo>
                      <a:lnTo>
                        <a:pt x="0" y="282"/>
                      </a:lnTo>
                      <a:lnTo>
                        <a:pt x="1" y="268"/>
                      </a:lnTo>
                      <a:lnTo>
                        <a:pt x="3" y="255"/>
                      </a:lnTo>
                      <a:lnTo>
                        <a:pt x="7" y="242"/>
                      </a:lnTo>
                      <a:lnTo>
                        <a:pt x="12" y="229"/>
                      </a:lnTo>
                      <a:lnTo>
                        <a:pt x="17" y="217"/>
                      </a:lnTo>
                      <a:lnTo>
                        <a:pt x="24" y="206"/>
                      </a:lnTo>
                      <a:lnTo>
                        <a:pt x="33" y="196"/>
                      </a:lnTo>
                      <a:lnTo>
                        <a:pt x="41" y="186"/>
                      </a:lnTo>
                      <a:lnTo>
                        <a:pt x="51" y="177"/>
                      </a:lnTo>
                      <a:lnTo>
                        <a:pt x="62" y="170"/>
                      </a:lnTo>
                      <a:lnTo>
                        <a:pt x="74" y="162"/>
                      </a:lnTo>
                      <a:lnTo>
                        <a:pt x="85" y="157"/>
                      </a:lnTo>
                      <a:lnTo>
                        <a:pt x="98" y="152"/>
                      </a:lnTo>
                      <a:lnTo>
                        <a:pt x="111" y="148"/>
                      </a:lnTo>
                      <a:lnTo>
                        <a:pt x="125" y="147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0" name="iṣ1íďê">
                  <a:extLst>
                    <a:ext uri="{FF2B5EF4-FFF2-40B4-BE49-F238E27FC236}">
                      <a16:creationId xmlns:a16="http://schemas.microsoft.com/office/drawing/2014/main" id="{2554B86E-CF6E-4D6E-A56F-FDC11AD0854B}"/>
                    </a:ext>
                  </a:extLst>
                </p:cNvPr>
                <p:cNvSpPr/>
                <p:nvPr/>
              </p:nvSpPr>
              <p:spPr bwMode="auto">
                <a:xfrm>
                  <a:off x="1905819" y="2318726"/>
                  <a:ext cx="3420231" cy="1180043"/>
                </a:xfrm>
                <a:custGeom>
                  <a:gdLst>
                    <a:gd fmla="*/ 0 w 8132" name="T0"/>
                    <a:gd fmla="*/ 737 h 2806" name="T1"/>
                    <a:gd fmla="*/ 8132 w 8132" name="T2"/>
                    <a:gd fmla="*/ 0 h 2806" name="T3"/>
                    <a:gd fmla="*/ 7961 w 8132" name="T4"/>
                    <a:gd fmla="*/ 2138 h 2806" name="T5"/>
                    <a:gd fmla="*/ 582 w 8132" name="T6"/>
                    <a:gd fmla="*/ 2806 h 2806" name="T7"/>
                    <a:gd fmla="*/ 0 w 8132" name="T8"/>
                    <a:gd fmla="*/ 737 h 280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06" w="8131">
                      <a:moveTo>
                        <a:pt x="0" y="737"/>
                      </a:moveTo>
                      <a:lnTo>
                        <a:pt x="8132" y="0"/>
                      </a:lnTo>
                      <a:lnTo>
                        <a:pt x="7961" y="2138"/>
                      </a:lnTo>
                      <a:lnTo>
                        <a:pt x="582" y="2806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1" name="îśľíḍê">
                  <a:extLst>
                    <a:ext uri="{FF2B5EF4-FFF2-40B4-BE49-F238E27FC236}">
                      <a16:creationId xmlns:a16="http://schemas.microsoft.com/office/drawing/2014/main" id="{14C4621B-D449-4EE0-BC79-0655113AB501}"/>
                    </a:ext>
                  </a:extLst>
                </p:cNvPr>
                <p:cNvSpPr/>
                <p:nvPr/>
              </p:nvSpPr>
              <p:spPr bwMode="auto">
                <a:xfrm>
                  <a:off x="2038336" y="2358692"/>
                  <a:ext cx="3161506" cy="1072766"/>
                </a:xfrm>
                <a:custGeom>
                  <a:gdLst>
                    <a:gd fmla="*/ 0 w 7517" name="T0"/>
                    <a:gd fmla="*/ 679 h 2549" name="T1"/>
                    <a:gd fmla="*/ 7517 w 7517" name="T2"/>
                    <a:gd fmla="*/ 0 h 2549" name="T3"/>
                    <a:gd fmla="*/ 7355 w 7517" name="T4"/>
                    <a:gd fmla="*/ 1932 h 2549" name="T5"/>
                    <a:gd fmla="*/ 534 w 7517" name="T6"/>
                    <a:gd fmla="*/ 2549 h 2549" name="T7"/>
                    <a:gd fmla="*/ 0 w 7517" name="T8"/>
                    <a:gd fmla="*/ 679 h 254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549" w="7516">
                      <a:moveTo>
                        <a:pt x="0" y="679"/>
                      </a:moveTo>
                      <a:lnTo>
                        <a:pt x="7517" y="0"/>
                      </a:lnTo>
                      <a:lnTo>
                        <a:pt x="7355" y="1932"/>
                      </a:lnTo>
                      <a:lnTo>
                        <a:pt x="534" y="2549"/>
                      </a:lnTo>
                      <a:lnTo>
                        <a:pt x="0" y="679"/>
                      </a:lnTo>
                      <a:close/>
                    </a:path>
                  </a:pathLst>
                </a:custGeom>
                <a:solidFill>
                  <a:srgbClr val="31A5C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2" name="islidê">
                  <a:extLst>
                    <a:ext uri="{FF2B5EF4-FFF2-40B4-BE49-F238E27FC236}">
                      <a16:creationId xmlns:a16="http://schemas.microsoft.com/office/drawing/2014/main" id="{2606E54B-B74E-4A97-AF76-57BB9911DC98}"/>
                    </a:ext>
                  </a:extLst>
                </p:cNvPr>
                <p:cNvSpPr/>
                <p:nvPr/>
              </p:nvSpPr>
              <p:spPr bwMode="auto">
                <a:xfrm>
                  <a:off x="1905819" y="2238794"/>
                  <a:ext cx="3422335" cy="389141"/>
                </a:xfrm>
                <a:custGeom>
                  <a:gdLst>
                    <a:gd fmla="*/ 1 w 8139" name="T0"/>
                    <a:gd fmla="*/ 925 h 925" name="T1"/>
                    <a:gd fmla="*/ 0 w 8139" name="T2"/>
                    <a:gd fmla="*/ 916 h 925" name="T3"/>
                    <a:gd fmla="*/ 3 w 8139" name="T4"/>
                    <a:gd fmla="*/ 895 h 925" name="T5"/>
                    <a:gd fmla="*/ 4 w 8139" name="T6"/>
                    <a:gd fmla="*/ 879 h 925" name="T7"/>
                    <a:gd fmla="*/ 7 w 8139" name="T8"/>
                    <a:gd fmla="*/ 863 h 925" name="T9"/>
                    <a:gd fmla="*/ 11 w 8139" name="T10"/>
                    <a:gd fmla="*/ 845 h 925" name="T11"/>
                    <a:gd fmla="*/ 17 w 8139" name="T12"/>
                    <a:gd fmla="*/ 826 h 925" name="T13"/>
                    <a:gd fmla="*/ 25 w 8139" name="T14"/>
                    <a:gd fmla="*/ 807 h 925" name="T15"/>
                    <a:gd fmla="*/ 36 w 8139" name="T16"/>
                    <a:gd fmla="*/ 789 h 925" name="T17"/>
                    <a:gd fmla="*/ 41 w 8139" name="T18"/>
                    <a:gd fmla="*/ 779 h 925" name="T19"/>
                    <a:gd fmla="*/ 49 w 8139" name="T20"/>
                    <a:gd fmla="*/ 770 h 925" name="T21"/>
                    <a:gd fmla="*/ 57 w 8139" name="T22"/>
                    <a:gd fmla="*/ 762 h 925" name="T23"/>
                    <a:gd fmla="*/ 64 w 8139" name="T24"/>
                    <a:gd fmla="*/ 753 h 925" name="T25"/>
                    <a:gd fmla="*/ 74 w 8139" name="T26"/>
                    <a:gd fmla="*/ 745 h 925" name="T27"/>
                    <a:gd fmla="*/ 84 w 8139" name="T28"/>
                    <a:gd fmla="*/ 738 h 925" name="T29"/>
                    <a:gd fmla="*/ 94 w 8139" name="T30"/>
                    <a:gd fmla="*/ 731 h 925" name="T31"/>
                    <a:gd fmla="*/ 105 w 8139" name="T32"/>
                    <a:gd fmla="*/ 726 h 925" name="T33"/>
                    <a:gd fmla="*/ 118 w 8139" name="T34"/>
                    <a:gd fmla="*/ 720 h 925" name="T35"/>
                    <a:gd fmla="*/ 132 w 8139" name="T36"/>
                    <a:gd fmla="*/ 715 h 925" name="T37"/>
                    <a:gd fmla="*/ 146 w 8139" name="T38"/>
                    <a:gd fmla="*/ 712 h 925" name="T39"/>
                    <a:gd fmla="*/ 161 w 8139" name="T40"/>
                    <a:gd fmla="*/ 709 h 925" name="T41"/>
                    <a:gd fmla="*/ 278 w 8139" name="T42"/>
                    <a:gd fmla="*/ 697 h 925" name="T43"/>
                    <a:gd fmla="*/ 547 w 8139" name="T44"/>
                    <a:gd fmla="*/ 671 h 925" name="T45"/>
                    <a:gd fmla="*/ 948 w 8139" name="T46"/>
                    <a:gd fmla="*/ 634 h 925" name="T47"/>
                    <a:gd fmla="*/ 1458 w 8139" name="T48"/>
                    <a:gd fmla="*/ 587 h 925" name="T49"/>
                    <a:gd fmla="*/ 2055 w 8139" name="T50"/>
                    <a:gd fmla="*/ 533 h 925" name="T51"/>
                    <a:gd fmla="*/ 2716 w 8139" name="T52"/>
                    <a:gd fmla="*/ 473 h 925" name="T53"/>
                    <a:gd fmla="*/ 3419 w 8139" name="T54"/>
                    <a:gd fmla="*/ 410 h 925" name="T55"/>
                    <a:gd fmla="*/ 4142 w 8139" name="T56"/>
                    <a:gd fmla="*/ 345 h 925" name="T57"/>
                    <a:gd fmla="*/ 4864 w 8139" name="T58"/>
                    <a:gd fmla="*/ 280 h 925" name="T59"/>
                    <a:gd fmla="*/ 5561 w 8139" name="T60"/>
                    <a:gd fmla="*/ 217 h 925" name="T61"/>
                    <a:gd fmla="*/ 6213 w 8139" name="T62"/>
                    <a:gd fmla="*/ 159 h 925" name="T63"/>
                    <a:gd fmla="*/ 6795 w 8139" name="T64"/>
                    <a:gd fmla="*/ 107 h 925" name="T65"/>
                    <a:gd fmla="*/ 7287 w 8139" name="T66"/>
                    <a:gd fmla="*/ 63 h 925" name="T67"/>
                    <a:gd fmla="*/ 7665 w 8139" name="T68"/>
                    <a:gd fmla="*/ 29 h 925" name="T69"/>
                    <a:gd fmla="*/ 7909 w 8139" name="T70"/>
                    <a:gd fmla="*/ 8 h 925" name="T71"/>
                    <a:gd fmla="*/ 7995 w 8139" name="T72"/>
                    <a:gd fmla="*/ 0 h 925" name="T73"/>
                    <a:gd fmla="*/ 7998 w 8139" name="T74"/>
                    <a:gd fmla="*/ 0 h 925" name="T75"/>
                    <a:gd fmla="*/ 8008 w 8139" name="T76"/>
                    <a:gd fmla="*/ 1 h 925" name="T77"/>
                    <a:gd fmla="*/ 8022 w 8139" name="T78"/>
                    <a:gd fmla="*/ 3 h 925" name="T79"/>
                    <a:gd fmla="*/ 8038 w 8139" name="T80"/>
                    <a:gd fmla="*/ 10 h 925" name="T81"/>
                    <a:gd fmla="*/ 8048 w 8139" name="T82"/>
                    <a:gd fmla="*/ 14 h 925" name="T83"/>
                    <a:gd fmla="*/ 8058 w 8139" name="T84"/>
                    <a:gd fmla="*/ 19 h 925" name="T85"/>
                    <a:gd fmla="*/ 8067 w 8139" name="T86"/>
                    <a:gd fmla="*/ 26 h 925" name="T87"/>
                    <a:gd fmla="*/ 8077 w 8139" name="T88"/>
                    <a:gd fmla="*/ 35 h 925" name="T89"/>
                    <a:gd fmla="*/ 8087 w 8139" name="T90"/>
                    <a:gd fmla="*/ 44 h 925" name="T91"/>
                    <a:gd fmla="*/ 8095 w 8139" name="T92"/>
                    <a:gd fmla="*/ 56 h 925" name="T93"/>
                    <a:gd fmla="*/ 8104 w 8139" name="T94"/>
                    <a:gd fmla="*/ 70 h 925" name="T95"/>
                    <a:gd fmla="*/ 8113 w 8139" name="T96"/>
                    <a:gd fmla="*/ 87 h 925" name="T97"/>
                    <a:gd fmla="*/ 8120 w 8139" name="T98"/>
                    <a:gd fmla="*/ 103 h 925" name="T99"/>
                    <a:gd fmla="*/ 8126 w 8139" name="T100"/>
                    <a:gd fmla="*/ 117 h 925" name="T101"/>
                    <a:gd fmla="*/ 8130 w 8139" name="T102"/>
                    <a:gd fmla="*/ 130 h 925" name="T103"/>
                    <a:gd fmla="*/ 8133 w 8139" name="T104"/>
                    <a:gd fmla="*/ 141 h 925" name="T105"/>
                    <a:gd fmla="*/ 8137 w 8139" name="T106"/>
                    <a:gd fmla="*/ 159 h 925" name="T107"/>
                    <a:gd fmla="*/ 8139 w 8139" name="T108"/>
                    <a:gd fmla="*/ 172 h 925" name="T109"/>
                    <a:gd fmla="*/ 8137 w 8139" name="T110"/>
                    <a:gd fmla="*/ 181 h 925" name="T111"/>
                    <a:gd fmla="*/ 8136 w 8139" name="T112"/>
                    <a:gd fmla="*/ 185 h 925" name="T113"/>
                    <a:gd fmla="*/ 8134 w 8139" name="T114"/>
                    <a:gd fmla="*/ 188 h 925" name="T115"/>
                    <a:gd fmla="*/ 8133 w 8139" name="T116"/>
                    <a:gd fmla="*/ 188 h 925" name="T117"/>
                    <a:gd fmla="*/ 1 w 8139" name="T118"/>
                    <a:gd fmla="*/ 925 h 925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924" w="8139">
                      <a:moveTo>
                        <a:pt x="1" y="925"/>
                      </a:moveTo>
                      <a:lnTo>
                        <a:pt x="0" y="916"/>
                      </a:lnTo>
                      <a:lnTo>
                        <a:pt x="3" y="895"/>
                      </a:lnTo>
                      <a:lnTo>
                        <a:pt x="4" y="879"/>
                      </a:lnTo>
                      <a:lnTo>
                        <a:pt x="7" y="863"/>
                      </a:lnTo>
                      <a:lnTo>
                        <a:pt x="11" y="845"/>
                      </a:lnTo>
                      <a:lnTo>
                        <a:pt x="17" y="826"/>
                      </a:lnTo>
                      <a:lnTo>
                        <a:pt x="25" y="807"/>
                      </a:lnTo>
                      <a:lnTo>
                        <a:pt x="36" y="789"/>
                      </a:lnTo>
                      <a:lnTo>
                        <a:pt x="41" y="779"/>
                      </a:lnTo>
                      <a:lnTo>
                        <a:pt x="49" y="770"/>
                      </a:lnTo>
                      <a:lnTo>
                        <a:pt x="57" y="762"/>
                      </a:lnTo>
                      <a:lnTo>
                        <a:pt x="64" y="753"/>
                      </a:lnTo>
                      <a:lnTo>
                        <a:pt x="74" y="745"/>
                      </a:lnTo>
                      <a:lnTo>
                        <a:pt x="84" y="738"/>
                      </a:lnTo>
                      <a:lnTo>
                        <a:pt x="94" y="731"/>
                      </a:lnTo>
                      <a:lnTo>
                        <a:pt x="105" y="726"/>
                      </a:lnTo>
                      <a:lnTo>
                        <a:pt x="118" y="720"/>
                      </a:lnTo>
                      <a:lnTo>
                        <a:pt x="132" y="715"/>
                      </a:lnTo>
                      <a:lnTo>
                        <a:pt x="146" y="712"/>
                      </a:lnTo>
                      <a:lnTo>
                        <a:pt x="161" y="709"/>
                      </a:lnTo>
                      <a:lnTo>
                        <a:pt x="278" y="697"/>
                      </a:lnTo>
                      <a:lnTo>
                        <a:pt x="547" y="671"/>
                      </a:lnTo>
                      <a:lnTo>
                        <a:pt x="948" y="634"/>
                      </a:lnTo>
                      <a:lnTo>
                        <a:pt x="1458" y="587"/>
                      </a:lnTo>
                      <a:lnTo>
                        <a:pt x="2055" y="533"/>
                      </a:lnTo>
                      <a:lnTo>
                        <a:pt x="2716" y="473"/>
                      </a:lnTo>
                      <a:lnTo>
                        <a:pt x="3419" y="410"/>
                      </a:lnTo>
                      <a:lnTo>
                        <a:pt x="4142" y="345"/>
                      </a:lnTo>
                      <a:lnTo>
                        <a:pt x="4864" y="280"/>
                      </a:lnTo>
                      <a:lnTo>
                        <a:pt x="5561" y="217"/>
                      </a:lnTo>
                      <a:lnTo>
                        <a:pt x="6213" y="159"/>
                      </a:lnTo>
                      <a:lnTo>
                        <a:pt x="6795" y="107"/>
                      </a:lnTo>
                      <a:lnTo>
                        <a:pt x="7287" y="63"/>
                      </a:lnTo>
                      <a:lnTo>
                        <a:pt x="7665" y="29"/>
                      </a:lnTo>
                      <a:lnTo>
                        <a:pt x="7909" y="8"/>
                      </a:lnTo>
                      <a:lnTo>
                        <a:pt x="7995" y="0"/>
                      </a:lnTo>
                      <a:lnTo>
                        <a:pt x="7998" y="0"/>
                      </a:lnTo>
                      <a:lnTo>
                        <a:pt x="8008" y="1"/>
                      </a:lnTo>
                      <a:lnTo>
                        <a:pt x="8022" y="3"/>
                      </a:lnTo>
                      <a:lnTo>
                        <a:pt x="8038" y="10"/>
                      </a:lnTo>
                      <a:lnTo>
                        <a:pt x="8048" y="14"/>
                      </a:lnTo>
                      <a:lnTo>
                        <a:pt x="8058" y="19"/>
                      </a:lnTo>
                      <a:lnTo>
                        <a:pt x="8067" y="26"/>
                      </a:lnTo>
                      <a:lnTo>
                        <a:pt x="8077" y="35"/>
                      </a:lnTo>
                      <a:lnTo>
                        <a:pt x="8087" y="44"/>
                      </a:lnTo>
                      <a:lnTo>
                        <a:pt x="8095" y="56"/>
                      </a:lnTo>
                      <a:lnTo>
                        <a:pt x="8104" y="70"/>
                      </a:lnTo>
                      <a:lnTo>
                        <a:pt x="8113" y="87"/>
                      </a:lnTo>
                      <a:lnTo>
                        <a:pt x="8120" y="103"/>
                      </a:lnTo>
                      <a:lnTo>
                        <a:pt x="8126" y="117"/>
                      </a:lnTo>
                      <a:lnTo>
                        <a:pt x="8130" y="130"/>
                      </a:lnTo>
                      <a:lnTo>
                        <a:pt x="8133" y="141"/>
                      </a:lnTo>
                      <a:lnTo>
                        <a:pt x="8137" y="159"/>
                      </a:lnTo>
                      <a:lnTo>
                        <a:pt x="8139" y="172"/>
                      </a:lnTo>
                      <a:lnTo>
                        <a:pt x="8137" y="181"/>
                      </a:lnTo>
                      <a:lnTo>
                        <a:pt x="8136" y="185"/>
                      </a:lnTo>
                      <a:lnTo>
                        <a:pt x="8134" y="188"/>
                      </a:lnTo>
                      <a:lnTo>
                        <a:pt x="8133" y="188"/>
                      </a:lnTo>
                      <a:lnTo>
                        <a:pt x="1" y="92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3" name="ï$lîďe">
                  <a:extLst>
                    <a:ext uri="{FF2B5EF4-FFF2-40B4-BE49-F238E27FC236}">
                      <a16:creationId xmlns:a16="http://schemas.microsoft.com/office/drawing/2014/main" id="{CE27B8BA-7071-4359-A8D1-3E69378530FD}"/>
                    </a:ext>
                  </a:extLst>
                </p:cNvPr>
                <p:cNvSpPr/>
                <p:nvPr/>
              </p:nvSpPr>
              <p:spPr bwMode="auto">
                <a:xfrm>
                  <a:off x="1905819" y="2270347"/>
                  <a:ext cx="3422335" cy="357589"/>
                </a:xfrm>
                <a:custGeom>
                  <a:gdLst>
                    <a:gd fmla="*/ 1 w 8139" name="T0"/>
                    <a:gd fmla="*/ 848 h 848" name="T1"/>
                    <a:gd fmla="*/ 0 w 8139" name="T2"/>
                    <a:gd fmla="*/ 837 h 848" name="T3"/>
                    <a:gd fmla="*/ 3 w 8139" name="T4"/>
                    <a:gd fmla="*/ 811 h 848" name="T5"/>
                    <a:gd fmla="*/ 6 w 8139" name="T6"/>
                    <a:gd fmla="*/ 793 h 848" name="T7"/>
                    <a:gd fmla="*/ 10 w 8139" name="T8"/>
                    <a:gd fmla="*/ 773 h 848" name="T9"/>
                    <a:gd fmla="*/ 16 w 8139" name="T10"/>
                    <a:gd fmla="*/ 753 h 848" name="T11"/>
                    <a:gd fmla="*/ 24 w 8139" name="T12"/>
                    <a:gd fmla="*/ 731 h 848" name="T13"/>
                    <a:gd fmla="*/ 8108 w 8139" name="T14"/>
                    <a:gd fmla="*/ 0 h 848" name="T15"/>
                    <a:gd fmla="*/ 8110 w 8139" name="T16"/>
                    <a:gd fmla="*/ 4 h 848" name="T17"/>
                    <a:gd fmla="*/ 8113 w 8139" name="T18"/>
                    <a:gd fmla="*/ 10 h 848" name="T19"/>
                    <a:gd fmla="*/ 8120 w 8139" name="T20"/>
                    <a:gd fmla="*/ 26 h 848" name="T21"/>
                    <a:gd fmla="*/ 8126 w 8139" name="T22"/>
                    <a:gd fmla="*/ 40 h 848" name="T23"/>
                    <a:gd fmla="*/ 8130 w 8139" name="T24"/>
                    <a:gd fmla="*/ 53 h 848" name="T25"/>
                    <a:gd fmla="*/ 8133 w 8139" name="T26"/>
                    <a:gd fmla="*/ 64 h 848" name="T27"/>
                    <a:gd fmla="*/ 8137 w 8139" name="T28"/>
                    <a:gd fmla="*/ 82 h 848" name="T29"/>
                    <a:gd fmla="*/ 8139 w 8139" name="T30"/>
                    <a:gd fmla="*/ 95 h 848" name="T31"/>
                    <a:gd fmla="*/ 8137 w 8139" name="T32"/>
                    <a:gd fmla="*/ 104 h 848" name="T33"/>
                    <a:gd fmla="*/ 8136 w 8139" name="T34"/>
                    <a:gd fmla="*/ 108 h 848" name="T35"/>
                    <a:gd fmla="*/ 8134 w 8139" name="T36"/>
                    <a:gd fmla="*/ 111 h 848" name="T37"/>
                    <a:gd fmla="*/ 8133 w 8139" name="T38"/>
                    <a:gd fmla="*/ 111 h 848" name="T39"/>
                    <a:gd fmla="*/ 1 w 8139" name="T40"/>
                    <a:gd fmla="*/ 848 h 848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846" w="8139">
                      <a:moveTo>
                        <a:pt x="1" y="848"/>
                      </a:moveTo>
                      <a:lnTo>
                        <a:pt x="0" y="837"/>
                      </a:lnTo>
                      <a:lnTo>
                        <a:pt x="3" y="811"/>
                      </a:lnTo>
                      <a:lnTo>
                        <a:pt x="6" y="793"/>
                      </a:lnTo>
                      <a:lnTo>
                        <a:pt x="10" y="773"/>
                      </a:lnTo>
                      <a:lnTo>
                        <a:pt x="16" y="753"/>
                      </a:lnTo>
                      <a:lnTo>
                        <a:pt x="24" y="731"/>
                      </a:lnTo>
                      <a:lnTo>
                        <a:pt x="8108" y="0"/>
                      </a:lnTo>
                      <a:lnTo>
                        <a:pt x="8110" y="4"/>
                      </a:lnTo>
                      <a:lnTo>
                        <a:pt x="8113" y="10"/>
                      </a:lnTo>
                      <a:lnTo>
                        <a:pt x="8120" y="26"/>
                      </a:lnTo>
                      <a:lnTo>
                        <a:pt x="8126" y="40"/>
                      </a:lnTo>
                      <a:lnTo>
                        <a:pt x="8130" y="53"/>
                      </a:lnTo>
                      <a:lnTo>
                        <a:pt x="8133" y="64"/>
                      </a:lnTo>
                      <a:lnTo>
                        <a:pt x="8137" y="82"/>
                      </a:lnTo>
                      <a:lnTo>
                        <a:pt x="8139" y="95"/>
                      </a:lnTo>
                      <a:lnTo>
                        <a:pt x="8137" y="104"/>
                      </a:lnTo>
                      <a:lnTo>
                        <a:pt x="8136" y="108"/>
                      </a:lnTo>
                      <a:lnTo>
                        <a:pt x="8134" y="111"/>
                      </a:lnTo>
                      <a:lnTo>
                        <a:pt x="8133" y="111"/>
                      </a:lnTo>
                      <a:lnTo>
                        <a:pt x="1" y="848"/>
                      </a:ln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4" name="iŝ1iḋé">
                  <a:extLst>
                    <a:ext uri="{FF2B5EF4-FFF2-40B4-BE49-F238E27FC236}">
                      <a16:creationId xmlns:a16="http://schemas.microsoft.com/office/drawing/2014/main" id="{0CAC35C7-1713-4F11-AEDE-B58ACD12A1E7}"/>
                    </a:ext>
                  </a:extLst>
                </p:cNvPr>
                <p:cNvSpPr/>
                <p:nvPr/>
              </p:nvSpPr>
              <p:spPr bwMode="auto">
                <a:xfrm>
                  <a:off x="2147716" y="3444079"/>
                  <a:ext cx="347072" cy="94656"/>
                </a:xfrm>
                <a:custGeom>
                  <a:gdLst>
                    <a:gd fmla="*/ 0 w 821" name="T0"/>
                    <a:gd fmla="*/ 73 h 226" name="T1"/>
                    <a:gd fmla="*/ 814 w 821" name="T2"/>
                    <a:gd fmla="*/ 0 h 226" name="T3"/>
                    <a:gd fmla="*/ 821 w 821" name="T4"/>
                    <a:gd fmla="*/ 63 h 226" name="T5"/>
                    <a:gd fmla="*/ 192 w 821" name="T6"/>
                    <a:gd fmla="*/ 121 h 226" name="T7"/>
                    <a:gd fmla="*/ 179 w 821" name="T8"/>
                    <a:gd fmla="*/ 122 h 226" name="T9"/>
                    <a:gd fmla="*/ 165 w 821" name="T10"/>
                    <a:gd fmla="*/ 124 h 226" name="T11"/>
                    <a:gd fmla="*/ 152 w 821" name="T12"/>
                    <a:gd fmla="*/ 127 h 226" name="T13"/>
                    <a:gd fmla="*/ 138 w 821" name="T14"/>
                    <a:gd fmla="*/ 132 h 226" name="T15"/>
                    <a:gd fmla="*/ 126 w 821" name="T16"/>
                    <a:gd fmla="*/ 136 h 226" name="T17"/>
                    <a:gd fmla="*/ 113 w 821" name="T18"/>
                    <a:gd fmla="*/ 141 h 226" name="T19"/>
                    <a:gd fmla="*/ 101 w 821" name="T20"/>
                    <a:gd fmla="*/ 148 h 226" name="T21"/>
                    <a:gd fmla="*/ 89 w 821" name="T22"/>
                    <a:gd fmla="*/ 154 h 226" name="T23"/>
                    <a:gd fmla="*/ 78 w 821" name="T24"/>
                    <a:gd fmla="*/ 161 h 226" name="T25"/>
                    <a:gd fmla="*/ 68 w 821" name="T26"/>
                    <a:gd fmla="*/ 168 h 226" name="T27"/>
                    <a:gd fmla="*/ 57 w 821" name="T28"/>
                    <a:gd fmla="*/ 177 h 226" name="T29"/>
                    <a:gd fmla="*/ 47 w 821" name="T30"/>
                    <a:gd fmla="*/ 186 h 226" name="T31"/>
                    <a:gd fmla="*/ 38 w 821" name="T32"/>
                    <a:gd fmla="*/ 194 h 226" name="T33"/>
                    <a:gd fmla="*/ 30 w 821" name="T34"/>
                    <a:gd fmla="*/ 204 h 226" name="T35"/>
                    <a:gd fmla="*/ 21 w 821" name="T36"/>
                    <a:gd fmla="*/ 215 h 226" name="T37"/>
                    <a:gd fmla="*/ 14 w 821" name="T38"/>
                    <a:gd fmla="*/ 226 h 226" name="T39"/>
                    <a:gd fmla="*/ 0 w 821" name="T40"/>
                    <a:gd fmla="*/ 73 h 22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26" w="821">
                      <a:moveTo>
                        <a:pt x="0" y="73"/>
                      </a:moveTo>
                      <a:lnTo>
                        <a:pt x="814" y="0"/>
                      </a:lnTo>
                      <a:lnTo>
                        <a:pt x="821" y="63"/>
                      </a:lnTo>
                      <a:lnTo>
                        <a:pt x="192" y="121"/>
                      </a:lnTo>
                      <a:lnTo>
                        <a:pt x="179" y="122"/>
                      </a:lnTo>
                      <a:lnTo>
                        <a:pt x="165" y="124"/>
                      </a:lnTo>
                      <a:lnTo>
                        <a:pt x="152" y="127"/>
                      </a:lnTo>
                      <a:lnTo>
                        <a:pt x="138" y="132"/>
                      </a:lnTo>
                      <a:lnTo>
                        <a:pt x="126" y="136"/>
                      </a:lnTo>
                      <a:lnTo>
                        <a:pt x="113" y="141"/>
                      </a:lnTo>
                      <a:lnTo>
                        <a:pt x="101" y="148"/>
                      </a:lnTo>
                      <a:lnTo>
                        <a:pt x="89" y="154"/>
                      </a:lnTo>
                      <a:lnTo>
                        <a:pt x="78" y="161"/>
                      </a:lnTo>
                      <a:lnTo>
                        <a:pt x="68" y="168"/>
                      </a:lnTo>
                      <a:lnTo>
                        <a:pt x="57" y="177"/>
                      </a:lnTo>
                      <a:lnTo>
                        <a:pt x="47" y="186"/>
                      </a:lnTo>
                      <a:lnTo>
                        <a:pt x="38" y="194"/>
                      </a:lnTo>
                      <a:lnTo>
                        <a:pt x="30" y="204"/>
                      </a:lnTo>
                      <a:lnTo>
                        <a:pt x="21" y="215"/>
                      </a:lnTo>
                      <a:lnTo>
                        <a:pt x="14" y="226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5" name="íṩļïḋe">
                  <a:extLst>
                    <a:ext uri="{FF2B5EF4-FFF2-40B4-BE49-F238E27FC236}">
                      <a16:creationId xmlns:a16="http://schemas.microsoft.com/office/drawing/2014/main" id="{9ABBC905-F3F2-41FB-A4DA-3091C6F9946B}"/>
                    </a:ext>
                  </a:extLst>
                </p:cNvPr>
                <p:cNvSpPr/>
                <p:nvPr/>
              </p:nvSpPr>
              <p:spPr bwMode="auto">
                <a:xfrm>
                  <a:off x="4917978" y="3193766"/>
                  <a:ext cx="344968" cy="105173"/>
                </a:xfrm>
                <a:custGeom>
                  <a:gdLst>
                    <a:gd fmla="*/ 794 w 817" name="T0"/>
                    <a:gd fmla="*/ 0 h 246" name="T1"/>
                    <a:gd fmla="*/ 0 w 817" name="T2"/>
                    <a:gd fmla="*/ 71 h 246" name="T3"/>
                    <a:gd fmla="*/ 6 w 817" name="T4"/>
                    <a:gd fmla="*/ 136 h 246" name="T5"/>
                    <a:gd fmla="*/ 564 w 817" name="T6"/>
                    <a:gd fmla="*/ 85 h 246" name="T7"/>
                    <a:gd fmla="*/ 585 w 817" name="T8"/>
                    <a:gd fmla="*/ 84 h 246" name="T9"/>
                    <a:gd fmla="*/ 606 w 817" name="T10"/>
                    <a:gd fmla="*/ 85 h 246" name="T11"/>
                    <a:gd fmla="*/ 627 w 817" name="T12"/>
                    <a:gd fmla="*/ 87 h 246" name="T13"/>
                    <a:gd fmla="*/ 646 w 817" name="T14"/>
                    <a:gd fmla="*/ 92 h 246" name="T15"/>
                    <a:gd fmla="*/ 665 w 817" name="T16"/>
                    <a:gd fmla="*/ 97 h 246" name="T17"/>
                    <a:gd fmla="*/ 684 w 817" name="T18"/>
                    <a:gd fmla="*/ 105 h 246" name="T19"/>
                    <a:gd fmla="*/ 702 w 817" name="T20"/>
                    <a:gd fmla="*/ 113 h 246" name="T21"/>
                    <a:gd fmla="*/ 719 w 817" name="T22"/>
                    <a:gd fmla="*/ 124 h 246" name="T23"/>
                    <a:gd fmla="*/ 736 w 817" name="T24"/>
                    <a:gd fmla="*/ 135 h 246" name="T25"/>
                    <a:gd fmla="*/ 751 w 817" name="T26"/>
                    <a:gd fmla="*/ 148 h 246" name="T27"/>
                    <a:gd fmla="*/ 765 w 817" name="T28"/>
                    <a:gd fmla="*/ 162 h 246" name="T29"/>
                    <a:gd fmla="*/ 778 w 817" name="T30"/>
                    <a:gd fmla="*/ 177 h 246" name="T31"/>
                    <a:gd fmla="*/ 790 w 817" name="T32"/>
                    <a:gd fmla="*/ 193 h 246" name="T33"/>
                    <a:gd fmla="*/ 799 w 817" name="T34"/>
                    <a:gd fmla="*/ 210 h 246" name="T35"/>
                    <a:gd fmla="*/ 809 w 817" name="T36"/>
                    <a:gd fmla="*/ 228 h 246" name="T37"/>
                    <a:gd fmla="*/ 817 w 817" name="T38"/>
                    <a:gd fmla="*/ 246 h 246" name="T39"/>
                    <a:gd fmla="*/ 794 w 817" name="T40"/>
                    <a:gd fmla="*/ 0 h 24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246" w="817">
                      <a:moveTo>
                        <a:pt x="794" y="0"/>
                      </a:moveTo>
                      <a:lnTo>
                        <a:pt x="0" y="71"/>
                      </a:lnTo>
                      <a:lnTo>
                        <a:pt x="6" y="136"/>
                      </a:lnTo>
                      <a:lnTo>
                        <a:pt x="564" y="85"/>
                      </a:lnTo>
                      <a:lnTo>
                        <a:pt x="585" y="84"/>
                      </a:lnTo>
                      <a:lnTo>
                        <a:pt x="606" y="85"/>
                      </a:lnTo>
                      <a:lnTo>
                        <a:pt x="627" y="87"/>
                      </a:lnTo>
                      <a:lnTo>
                        <a:pt x="646" y="92"/>
                      </a:lnTo>
                      <a:lnTo>
                        <a:pt x="665" y="97"/>
                      </a:lnTo>
                      <a:lnTo>
                        <a:pt x="684" y="105"/>
                      </a:lnTo>
                      <a:lnTo>
                        <a:pt x="702" y="113"/>
                      </a:lnTo>
                      <a:lnTo>
                        <a:pt x="719" y="124"/>
                      </a:lnTo>
                      <a:lnTo>
                        <a:pt x="736" y="135"/>
                      </a:lnTo>
                      <a:lnTo>
                        <a:pt x="751" y="148"/>
                      </a:lnTo>
                      <a:lnTo>
                        <a:pt x="765" y="162"/>
                      </a:lnTo>
                      <a:lnTo>
                        <a:pt x="778" y="177"/>
                      </a:lnTo>
                      <a:lnTo>
                        <a:pt x="790" y="193"/>
                      </a:lnTo>
                      <a:lnTo>
                        <a:pt x="799" y="210"/>
                      </a:lnTo>
                      <a:lnTo>
                        <a:pt x="809" y="228"/>
                      </a:lnTo>
                      <a:lnTo>
                        <a:pt x="817" y="246"/>
                      </a:lnTo>
                      <a:lnTo>
                        <a:pt x="794" y="0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6" name="íSľiḍé">
                  <a:extLst>
                    <a:ext uri="{FF2B5EF4-FFF2-40B4-BE49-F238E27FC236}">
                      <a16:creationId xmlns:a16="http://schemas.microsoft.com/office/drawing/2014/main" id="{0625365D-21B1-48F3-A2F9-5AC6EB85FDA3}"/>
                    </a:ext>
                  </a:extLst>
                </p:cNvPr>
                <p:cNvSpPr/>
                <p:nvPr/>
              </p:nvSpPr>
              <p:spPr bwMode="auto">
                <a:xfrm>
                  <a:off x="3531795" y="3549252"/>
                  <a:ext cx="170381" cy="92552"/>
                </a:xfrm>
                <a:custGeom>
                  <a:gdLst>
                    <a:gd fmla="*/ 0 w 404" name="T0"/>
                    <a:gd fmla="*/ 35 h 221" name="T1"/>
                    <a:gd fmla="*/ 388 w 404" name="T2"/>
                    <a:gd fmla="*/ 0 h 221" name="T3"/>
                    <a:gd fmla="*/ 404 w 404" name="T4"/>
                    <a:gd fmla="*/ 187 h 221" name="T5"/>
                    <a:gd fmla="*/ 16 w 404" name="T6"/>
                    <a:gd fmla="*/ 221 h 221" name="T7"/>
                    <a:gd fmla="*/ 0 w 404" name="T8"/>
                    <a:gd fmla="*/ 35 h 2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1" w="402">
                      <a:moveTo>
                        <a:pt x="0" y="35"/>
                      </a:moveTo>
                      <a:lnTo>
                        <a:pt x="388" y="0"/>
                      </a:lnTo>
                      <a:lnTo>
                        <a:pt x="404" y="187"/>
                      </a:lnTo>
                      <a:lnTo>
                        <a:pt x="16" y="221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 fontScale="2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7" name="íSḷíḍe">
                  <a:extLst>
                    <a:ext uri="{FF2B5EF4-FFF2-40B4-BE49-F238E27FC236}">
                      <a16:creationId xmlns:a16="http://schemas.microsoft.com/office/drawing/2014/main" id="{1C3BD849-249A-403B-B3EA-98BF0C7AAC46}"/>
                    </a:ext>
                  </a:extLst>
                </p:cNvPr>
                <p:cNvSpPr/>
                <p:nvPr/>
              </p:nvSpPr>
              <p:spPr bwMode="auto">
                <a:xfrm>
                  <a:off x="3252035" y="3837426"/>
                  <a:ext cx="174588" cy="136726"/>
                </a:xfrm>
                <a:custGeom>
                  <a:gdLst>
                    <a:gd fmla="*/ 0 w 414" name="T0"/>
                    <a:gd fmla="*/ 36 h 329" name="T1"/>
                    <a:gd fmla="*/ 388 w 414" name="T2"/>
                    <a:gd fmla="*/ 0 h 329" name="T3"/>
                    <a:gd fmla="*/ 414 w 414" name="T4"/>
                    <a:gd fmla="*/ 293 h 329" name="T5"/>
                    <a:gd fmla="*/ 26 w 414" name="T6"/>
                    <a:gd fmla="*/ 329 h 329" name="T7"/>
                    <a:gd fmla="*/ 0 w 414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2">
                      <a:moveTo>
                        <a:pt x="0" y="36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8" name="îṩļïde">
                  <a:extLst>
                    <a:ext uri="{FF2B5EF4-FFF2-40B4-BE49-F238E27FC236}">
                      <a16:creationId xmlns:a16="http://schemas.microsoft.com/office/drawing/2014/main" id="{6364B71D-D434-4D33-B94F-7DE21245A2EF}"/>
                    </a:ext>
                  </a:extLst>
                </p:cNvPr>
                <p:cNvSpPr/>
                <p:nvPr/>
              </p:nvSpPr>
              <p:spPr bwMode="auto">
                <a:xfrm>
                  <a:off x="3998764" y="4077221"/>
                  <a:ext cx="174588" cy="138829"/>
                </a:xfrm>
                <a:custGeom>
                  <a:gdLst>
                    <a:gd fmla="*/ 0 w 415" name="T0"/>
                    <a:gd fmla="*/ 36 h 329" name="T1"/>
                    <a:gd fmla="*/ 389 w 415" name="T2"/>
                    <a:gd fmla="*/ 0 h 329" name="T3"/>
                    <a:gd fmla="*/ 415 w 415" name="T4"/>
                    <a:gd fmla="*/ 294 h 329" name="T5"/>
                    <a:gd fmla="*/ 27 w 415" name="T6"/>
                    <a:gd fmla="*/ 329 h 329" name="T7"/>
                    <a:gd fmla="*/ 0 w 415" name="T8"/>
                    <a:gd fmla="*/ 36 h 3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9" w="415">
                      <a:moveTo>
                        <a:pt x="0" y="36"/>
                      </a:moveTo>
                      <a:lnTo>
                        <a:pt x="389" y="0"/>
                      </a:lnTo>
                      <a:lnTo>
                        <a:pt x="415" y="294"/>
                      </a:lnTo>
                      <a:lnTo>
                        <a:pt x="27" y="32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19" name="îṥḷïḍè">
                  <a:extLst>
                    <a:ext uri="{FF2B5EF4-FFF2-40B4-BE49-F238E27FC236}">
                      <a16:creationId xmlns:a16="http://schemas.microsoft.com/office/drawing/2014/main" id="{489647A6-7B1A-430D-BC0B-7BABE347D14F}"/>
                    </a:ext>
                  </a:extLst>
                </p:cNvPr>
                <p:cNvSpPr/>
                <p:nvPr/>
              </p:nvSpPr>
              <p:spPr bwMode="auto">
                <a:xfrm>
                  <a:off x="4495181" y="3572390"/>
                  <a:ext cx="174588" cy="136726"/>
                </a:xfrm>
                <a:custGeom>
                  <a:gdLst>
                    <a:gd fmla="*/ 0 w 414" name="T0"/>
                    <a:gd fmla="*/ 34 h 327" name="T1"/>
                    <a:gd fmla="*/ 388 w 414" name="T2"/>
                    <a:gd fmla="*/ 0 h 327" name="T3"/>
                    <a:gd fmla="*/ 414 w 414" name="T4"/>
                    <a:gd fmla="*/ 293 h 327" name="T5"/>
                    <a:gd fmla="*/ 26 w 414" name="T6"/>
                    <a:gd fmla="*/ 327 h 327" name="T7"/>
                    <a:gd fmla="*/ 0 w 414" name="T8"/>
                    <a:gd fmla="*/ 34 h 32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27" w="412">
                      <a:moveTo>
                        <a:pt x="0" y="34"/>
                      </a:moveTo>
                      <a:lnTo>
                        <a:pt x="388" y="0"/>
                      </a:lnTo>
                      <a:lnTo>
                        <a:pt x="414" y="293"/>
                      </a:lnTo>
                      <a:lnTo>
                        <a:pt x="26" y="327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0" name="ïṩ1ïďê">
                  <a:extLst>
                    <a:ext uri="{FF2B5EF4-FFF2-40B4-BE49-F238E27FC236}">
                      <a16:creationId xmlns:a16="http://schemas.microsoft.com/office/drawing/2014/main" id="{77A7786F-6808-485B-9885-128B6CC149D7}"/>
                    </a:ext>
                  </a:extLst>
                </p:cNvPr>
                <p:cNvSpPr/>
                <p:nvPr/>
              </p:nvSpPr>
              <p:spPr bwMode="auto">
                <a:xfrm>
                  <a:off x="2490582" y="3225319"/>
                  <a:ext cx="2429501" cy="246106"/>
                </a:xfrm>
                <a:custGeom>
                  <a:gdLst>
                    <a:gd fmla="*/ 0 w 5776" name="T0"/>
                    <a:gd fmla="*/ 523 h 589" name="T1"/>
                    <a:gd fmla="*/ 5770 w 5776" name="T2"/>
                    <a:gd fmla="*/ 0 h 589" name="T3"/>
                    <a:gd fmla="*/ 5776 w 5776" name="T4"/>
                    <a:gd fmla="*/ 67 h 589" name="T5"/>
                    <a:gd fmla="*/ 7 w 5776" name="T6"/>
                    <a:gd fmla="*/ 589 h 589" name="T7"/>
                    <a:gd fmla="*/ 0 w 5776" name="T8"/>
                    <a:gd fmla="*/ 523 h 58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89" w="5776">
                      <a:moveTo>
                        <a:pt x="0" y="523"/>
                      </a:moveTo>
                      <a:lnTo>
                        <a:pt x="5770" y="0"/>
                      </a:lnTo>
                      <a:lnTo>
                        <a:pt x="5776" y="67"/>
                      </a:lnTo>
                      <a:lnTo>
                        <a:pt x="7" y="589"/>
                      </a:lnTo>
                      <a:lnTo>
                        <a:pt x="0" y="523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grpSp>
              <p:nvGrpSpPr>
                <p:cNvPr id="221" name="îṧ1íḓè">
                  <a:extLst>
                    <a:ext uri="{FF2B5EF4-FFF2-40B4-BE49-F238E27FC236}">
                      <a16:creationId xmlns:a16="http://schemas.microsoft.com/office/drawing/2014/main" id="{67E21B9F-32A6-4CB5-92E3-5CBC5E7B29ED}"/>
                    </a:ext>
                  </a:extLst>
                </p:cNvPr>
                <p:cNvGrpSpPr/>
                <p:nvPr/>
              </p:nvGrpSpPr>
              <p:grpSpPr>
                <a:xfrm>
                  <a:off x="5387050" y="4500017"/>
                  <a:ext cx="1613357" cy="1342010"/>
                  <a:chOff x="5387050" y="4500017"/>
                  <a:chExt cx="1613357" cy="1342010"/>
                </a:xfrm>
              </p:grpSpPr>
              <p:sp>
                <p:nvSpPr>
                  <p:cNvPr id="222" name="ísḻíďe">
                    <a:extLst>
                      <a:ext uri="{FF2B5EF4-FFF2-40B4-BE49-F238E27FC236}">
                        <a16:creationId xmlns:a16="http://schemas.microsoft.com/office/drawing/2014/main" id="{44DEE1F4-3D42-49CC-BC62-AF69BA818B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8499" y="4500017"/>
                    <a:ext cx="1110629" cy="746730"/>
                  </a:xfrm>
                  <a:custGeom>
                    <a:gdLst>
                      <a:gd fmla="*/ 2561 w 2640" name="T0"/>
                      <a:gd fmla="*/ 1093 h 1772" name="T1"/>
                      <a:gd fmla="*/ 2571 w 2640" name="T2"/>
                      <a:gd fmla="*/ 895 h 1772" name="T3"/>
                      <a:gd fmla="*/ 2454 w 2640" name="T4"/>
                      <a:gd fmla="*/ 770 h 1772" name="T5"/>
                      <a:gd fmla="*/ 2122 w 2640" name="T6"/>
                      <a:gd fmla="*/ 837 h 1772" name="T7"/>
                      <a:gd fmla="*/ 1699 w 2640" name="T8"/>
                      <a:gd fmla="*/ 1074 h 1772" name="T9"/>
                      <a:gd fmla="*/ 1334 w 2640" name="T10"/>
                      <a:gd fmla="*/ 1343 h 1772" name="T11"/>
                      <a:gd fmla="*/ 976 w 2640" name="T12"/>
                      <a:gd fmla="*/ 1630 h 1772" name="T13"/>
                      <a:gd fmla="*/ 768 w 2640" name="T14"/>
                      <a:gd fmla="*/ 1755 h 1772" name="T15"/>
                      <a:gd fmla="*/ 664 w 2640" name="T16"/>
                      <a:gd fmla="*/ 1770 h 1772" name="T17"/>
                      <a:gd fmla="*/ 602 w 2640" name="T18"/>
                      <a:gd fmla="*/ 1739 h 1772" name="T19"/>
                      <a:gd fmla="*/ 552 w 2640" name="T20"/>
                      <a:gd fmla="*/ 1639 h 1772" name="T21"/>
                      <a:gd fmla="*/ 535 w 2640" name="T22"/>
                      <a:gd fmla="*/ 1408 h 1772" name="T23"/>
                      <a:gd fmla="*/ 580 w 2640" name="T24"/>
                      <a:gd fmla="*/ 1190 h 1772" name="T25"/>
                      <a:gd fmla="*/ 681 w 2640" name="T26"/>
                      <a:gd fmla="*/ 1023 h 1772" name="T27"/>
                      <a:gd fmla="*/ 822 w 2640" name="T28"/>
                      <a:gd fmla="*/ 888 h 1772" name="T29"/>
                      <a:gd fmla="*/ 1165 w 2640" name="T30"/>
                      <a:gd fmla="*/ 646 h 1772" name="T31"/>
                      <a:gd fmla="*/ 1369 w 2640" name="T32"/>
                      <a:gd fmla="*/ 476 h 1772" name="T33"/>
                      <a:gd fmla="*/ 1546 w 2640" name="T34"/>
                      <a:gd fmla="*/ 266 h 1772" name="T35"/>
                      <a:gd fmla="*/ 1585 w 2640" name="T36"/>
                      <a:gd fmla="*/ 172 h 1772" name="T37"/>
                      <a:gd fmla="*/ 1572 w 2640" name="T38"/>
                      <a:gd fmla="*/ 103 h 1772" name="T39"/>
                      <a:gd fmla="*/ 1488 w 2640" name="T40"/>
                      <a:gd fmla="*/ 63 h 1772" name="T41"/>
                      <a:gd fmla="*/ 1292 w 2640" name="T42"/>
                      <a:gd fmla="*/ 64 h 1772" name="T43"/>
                      <a:gd fmla="*/ 982 w 2640" name="T44"/>
                      <a:gd fmla="*/ 140 h 1772" name="T45"/>
                      <a:gd fmla="*/ 681 w 2640" name="T46"/>
                      <a:gd fmla="*/ 273 h 1772" name="T47"/>
                      <a:gd fmla="*/ 420 w 2640" name="T48"/>
                      <a:gd fmla="*/ 380 h 1772" name="T49"/>
                      <a:gd fmla="*/ 217 w 2640" name="T50"/>
                      <a:gd fmla="*/ 428 h 1772" name="T51"/>
                      <a:gd fmla="*/ 0 w 2640" name="T52"/>
                      <a:gd fmla="*/ 430 h 1772" name="T53"/>
                      <a:gd fmla="*/ 192 w 2640" name="T54"/>
                      <a:gd fmla="*/ 376 h 1772" name="T55"/>
                      <a:gd fmla="*/ 377 w 2640" name="T56"/>
                      <a:gd fmla="*/ 337 h 1772" name="T57"/>
                      <a:gd fmla="*/ 618 w 2640" name="T58"/>
                      <a:gd fmla="*/ 243 h 1772" name="T59"/>
                      <a:gd fmla="*/ 918 w 2640" name="T60"/>
                      <a:gd fmla="*/ 104 h 1772" name="T61"/>
                      <a:gd fmla="*/ 1245 w 2640" name="T62"/>
                      <a:gd fmla="*/ 16 h 1772" name="T63"/>
                      <a:gd fmla="*/ 1479 w 2640" name="T64"/>
                      <a:gd fmla="*/ 6 h 1772" name="T65"/>
                      <a:gd fmla="*/ 1591 w 2640" name="T66"/>
                      <a:gd fmla="*/ 45 h 1772" name="T67"/>
                      <a:gd fmla="*/ 1631 w 2640" name="T68"/>
                      <a:gd fmla="*/ 91 h 1772" name="T69"/>
                      <a:gd fmla="*/ 1644 w 2640" name="T70"/>
                      <a:gd fmla="*/ 156 h 1772" name="T71"/>
                      <a:gd fmla="*/ 1620 w 2640" name="T72"/>
                      <a:gd fmla="*/ 245 h 1772" name="T73"/>
                      <a:gd fmla="*/ 1524 w 2640" name="T74"/>
                      <a:gd fmla="*/ 391 h 1772" name="T75"/>
                      <a:gd fmla="*/ 1319 w 2640" name="T76"/>
                      <a:gd fmla="*/ 595 h 1772" name="T77"/>
                      <a:gd fmla="*/ 1050 w 2640" name="T78"/>
                      <a:gd fmla="*/ 793 h 1772" name="T79"/>
                      <a:gd fmla="*/ 802 w 2640" name="T80"/>
                      <a:gd fmla="*/ 978 h 1772" name="T81"/>
                      <a:gd fmla="*/ 682 w 2640" name="T82"/>
                      <a:gd fmla="*/ 1116 h 1772" name="T83"/>
                      <a:gd fmla="*/ 607 w 2640" name="T84"/>
                      <a:gd fmla="*/ 1290 h 1772" name="T85"/>
                      <a:gd fmla="*/ 590 w 2640" name="T86"/>
                      <a:gd fmla="*/ 1518 h 1772" name="T87"/>
                      <a:gd fmla="*/ 617 w 2640" name="T88"/>
                      <a:gd fmla="*/ 1661 h 1772" name="T89"/>
                      <a:gd fmla="*/ 674 w 2640" name="T90"/>
                      <a:gd fmla="*/ 1715 h 1772" name="T91"/>
                      <a:gd fmla="*/ 756 w 2640" name="T92"/>
                      <a:gd fmla="*/ 1700 h 1772" name="T93"/>
                      <a:gd fmla="*/ 949 w 2640" name="T94"/>
                      <a:gd fmla="*/ 1580 h 1772" name="T95"/>
                      <a:gd fmla="*/ 1301 w 2640" name="T96"/>
                      <a:gd fmla="*/ 1299 h 1772" name="T97"/>
                      <a:gd fmla="*/ 1668 w 2640" name="T98"/>
                      <a:gd fmla="*/ 1027 h 1772" name="T99"/>
                      <a:gd fmla="*/ 2110 w 2640" name="T100"/>
                      <a:gd fmla="*/ 782 h 1772" name="T101"/>
                      <a:gd fmla="*/ 2498 w 2640" name="T102"/>
                      <a:gd fmla="*/ 704 h 1772" name="T103"/>
                      <a:gd fmla="*/ 2633 w 2640" name="T104"/>
                      <a:gd fmla="*/ 852 h 1772" name="T105"/>
                      <a:gd fmla="*/ 2622 w 2640" name="T106"/>
                      <a:gd fmla="*/ 1084 h 1772" name="T107"/>
                      <a:gd fmla="*/ 2509 w 2640" name="T108"/>
                      <a:gd fmla="*/ 1261 h 1772" name="T10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b="b" l="0" r="r" t="0"/>
                    <a:pathLst>
                      <a:path h="1771" w="2640">
                        <a:moveTo>
                          <a:pt x="2509" y="1261"/>
                        </a:moveTo>
                        <a:lnTo>
                          <a:pt x="2512" y="1252"/>
                        </a:lnTo>
                        <a:lnTo>
                          <a:pt x="2522" y="1228"/>
                        </a:lnTo>
                        <a:lnTo>
                          <a:pt x="2534" y="1192"/>
                        </a:lnTo>
                        <a:lnTo>
                          <a:pt x="2548" y="1146"/>
                        </a:lnTo>
                        <a:lnTo>
                          <a:pt x="2555" y="1120"/>
                        </a:lnTo>
                        <a:lnTo>
                          <a:pt x="2561" y="1093"/>
                        </a:lnTo>
                        <a:lnTo>
                          <a:pt x="2566" y="1065"/>
                        </a:lnTo>
                        <a:lnTo>
                          <a:pt x="2572" y="1036"/>
                        </a:lnTo>
                        <a:lnTo>
                          <a:pt x="2575" y="1008"/>
                        </a:lnTo>
                        <a:lnTo>
                          <a:pt x="2577" y="978"/>
                        </a:lnTo>
                        <a:lnTo>
                          <a:pt x="2577" y="949"/>
                        </a:lnTo>
                        <a:lnTo>
                          <a:pt x="2575" y="922"/>
                        </a:lnTo>
                        <a:lnTo>
                          <a:pt x="2571" y="895"/>
                        </a:lnTo>
                        <a:lnTo>
                          <a:pt x="2564" y="870"/>
                        </a:lnTo>
                        <a:lnTo>
                          <a:pt x="2555" y="846"/>
                        </a:lnTo>
                        <a:lnTo>
                          <a:pt x="2542" y="826"/>
                        </a:lnTo>
                        <a:lnTo>
                          <a:pt x="2525" y="807"/>
                        </a:lnTo>
                        <a:lnTo>
                          <a:pt x="2506" y="791"/>
                        </a:lnTo>
                        <a:lnTo>
                          <a:pt x="2482" y="779"/>
                        </a:lnTo>
                        <a:lnTo>
                          <a:pt x="2454" y="770"/>
                        </a:lnTo>
                        <a:lnTo>
                          <a:pt x="2422" y="765"/>
                        </a:lnTo>
                        <a:lnTo>
                          <a:pt x="2385" y="764"/>
                        </a:lnTo>
                        <a:lnTo>
                          <a:pt x="2344" y="767"/>
                        </a:lnTo>
                        <a:lnTo>
                          <a:pt x="2296" y="777"/>
                        </a:lnTo>
                        <a:lnTo>
                          <a:pt x="2244" y="791"/>
                        </a:lnTo>
                        <a:lnTo>
                          <a:pt x="2186" y="811"/>
                        </a:lnTo>
                        <a:lnTo>
                          <a:pt x="2122" y="837"/>
                        </a:lnTo>
                        <a:lnTo>
                          <a:pt x="2052" y="869"/>
                        </a:lnTo>
                        <a:lnTo>
                          <a:pt x="1990" y="899"/>
                        </a:lnTo>
                        <a:lnTo>
                          <a:pt x="1930" y="932"/>
                        </a:lnTo>
                        <a:lnTo>
                          <a:pt x="1870" y="965"/>
                        </a:lnTo>
                        <a:lnTo>
                          <a:pt x="1812" y="1001"/>
                        </a:lnTo>
                        <a:lnTo>
                          <a:pt x="1755" y="1037"/>
                        </a:lnTo>
                        <a:lnTo>
                          <a:pt x="1699" y="1074"/>
                        </a:lnTo>
                        <a:lnTo>
                          <a:pt x="1642" y="1111"/>
                        </a:lnTo>
                        <a:lnTo>
                          <a:pt x="1588" y="1149"/>
                        </a:lnTo>
                        <a:lnTo>
                          <a:pt x="1535" y="1188"/>
                        </a:lnTo>
                        <a:lnTo>
                          <a:pt x="1484" y="1227"/>
                        </a:lnTo>
                        <a:lnTo>
                          <a:pt x="1433" y="1266"/>
                        </a:lnTo>
                        <a:lnTo>
                          <a:pt x="1383" y="1304"/>
                        </a:lnTo>
                        <a:lnTo>
                          <a:pt x="1334" y="1343"/>
                        </a:lnTo>
                        <a:lnTo>
                          <a:pt x="1288" y="1381"/>
                        </a:lnTo>
                        <a:lnTo>
                          <a:pt x="1243" y="1418"/>
                        </a:lnTo>
                        <a:lnTo>
                          <a:pt x="1197" y="1453"/>
                        </a:lnTo>
                        <a:lnTo>
                          <a:pt x="1119" y="1517"/>
                        </a:lnTo>
                        <a:lnTo>
                          <a:pt x="1045" y="1576"/>
                        </a:lnTo>
                        <a:lnTo>
                          <a:pt x="1009" y="1604"/>
                        </a:lnTo>
                        <a:lnTo>
                          <a:pt x="976" y="1630"/>
                        </a:lnTo>
                        <a:lnTo>
                          <a:pt x="942" y="1653"/>
                        </a:lnTo>
                        <a:lnTo>
                          <a:pt x="910" y="1675"/>
                        </a:lnTo>
                        <a:lnTo>
                          <a:pt x="880" y="1696"/>
                        </a:lnTo>
                        <a:lnTo>
                          <a:pt x="850" y="1714"/>
                        </a:lnTo>
                        <a:lnTo>
                          <a:pt x="822" y="1730"/>
                        </a:lnTo>
                        <a:lnTo>
                          <a:pt x="794" y="1743"/>
                        </a:lnTo>
                        <a:lnTo>
                          <a:pt x="768" y="1755"/>
                        </a:lnTo>
                        <a:lnTo>
                          <a:pt x="744" y="1764"/>
                        </a:lnTo>
                        <a:lnTo>
                          <a:pt x="733" y="1766"/>
                        </a:lnTo>
                        <a:lnTo>
                          <a:pt x="721" y="1769"/>
                        </a:lnTo>
                        <a:lnTo>
                          <a:pt x="710" y="1770"/>
                        </a:lnTo>
                        <a:lnTo>
                          <a:pt x="698" y="1771"/>
                        </a:lnTo>
                        <a:lnTo>
                          <a:pt x="681" y="1772"/>
                        </a:lnTo>
                        <a:lnTo>
                          <a:pt x="664" y="1770"/>
                        </a:lnTo>
                        <a:lnTo>
                          <a:pt x="649" y="1767"/>
                        </a:lnTo>
                        <a:lnTo>
                          <a:pt x="634" y="1762"/>
                        </a:lnTo>
                        <a:lnTo>
                          <a:pt x="628" y="1757"/>
                        </a:lnTo>
                        <a:lnTo>
                          <a:pt x="620" y="1754"/>
                        </a:lnTo>
                        <a:lnTo>
                          <a:pt x="614" y="1749"/>
                        </a:lnTo>
                        <a:lnTo>
                          <a:pt x="608" y="1744"/>
                        </a:lnTo>
                        <a:lnTo>
                          <a:pt x="602" y="1739"/>
                        </a:lnTo>
                        <a:lnTo>
                          <a:pt x="596" y="1732"/>
                        </a:lnTo>
                        <a:lnTo>
                          <a:pt x="591" y="1726"/>
                        </a:lnTo>
                        <a:lnTo>
                          <a:pt x="586" y="1718"/>
                        </a:lnTo>
                        <a:lnTo>
                          <a:pt x="576" y="1702"/>
                        </a:lnTo>
                        <a:lnTo>
                          <a:pt x="566" y="1684"/>
                        </a:lnTo>
                        <a:lnTo>
                          <a:pt x="559" y="1663"/>
                        </a:lnTo>
                        <a:lnTo>
                          <a:pt x="552" y="1639"/>
                        </a:lnTo>
                        <a:lnTo>
                          <a:pt x="547" y="1613"/>
                        </a:lnTo>
                        <a:lnTo>
                          <a:pt x="541" y="1585"/>
                        </a:lnTo>
                        <a:lnTo>
                          <a:pt x="538" y="1555"/>
                        </a:lnTo>
                        <a:lnTo>
                          <a:pt x="535" y="1521"/>
                        </a:lnTo>
                        <a:lnTo>
                          <a:pt x="534" y="1481"/>
                        </a:lnTo>
                        <a:lnTo>
                          <a:pt x="534" y="1444"/>
                        </a:lnTo>
                        <a:lnTo>
                          <a:pt x="535" y="1408"/>
                        </a:lnTo>
                        <a:lnTo>
                          <a:pt x="537" y="1373"/>
                        </a:lnTo>
                        <a:lnTo>
                          <a:pt x="541" y="1340"/>
                        </a:lnTo>
                        <a:lnTo>
                          <a:pt x="547" y="1307"/>
                        </a:lnTo>
                        <a:lnTo>
                          <a:pt x="553" y="1276"/>
                        </a:lnTo>
                        <a:lnTo>
                          <a:pt x="561" y="1247"/>
                        </a:lnTo>
                        <a:lnTo>
                          <a:pt x="569" y="1217"/>
                        </a:lnTo>
                        <a:lnTo>
                          <a:pt x="580" y="1190"/>
                        </a:lnTo>
                        <a:lnTo>
                          <a:pt x="591" y="1163"/>
                        </a:lnTo>
                        <a:lnTo>
                          <a:pt x="604" y="1139"/>
                        </a:lnTo>
                        <a:lnTo>
                          <a:pt x="617" y="1114"/>
                        </a:lnTo>
                        <a:lnTo>
                          <a:pt x="631" y="1090"/>
                        </a:lnTo>
                        <a:lnTo>
                          <a:pt x="647" y="1067"/>
                        </a:lnTo>
                        <a:lnTo>
                          <a:pt x="663" y="1044"/>
                        </a:lnTo>
                        <a:lnTo>
                          <a:pt x="681" y="1023"/>
                        </a:lnTo>
                        <a:lnTo>
                          <a:pt x="698" y="1002"/>
                        </a:lnTo>
                        <a:lnTo>
                          <a:pt x="717" y="982"/>
                        </a:lnTo>
                        <a:lnTo>
                          <a:pt x="737" y="962"/>
                        </a:lnTo>
                        <a:lnTo>
                          <a:pt x="757" y="943"/>
                        </a:lnTo>
                        <a:lnTo>
                          <a:pt x="778" y="924"/>
                        </a:lnTo>
                        <a:lnTo>
                          <a:pt x="800" y="906"/>
                        </a:lnTo>
                        <a:lnTo>
                          <a:pt x="822" y="888"/>
                        </a:lnTo>
                        <a:lnTo>
                          <a:pt x="869" y="852"/>
                        </a:lnTo>
                        <a:lnTo>
                          <a:pt x="917" y="817"/>
                        </a:lnTo>
                        <a:lnTo>
                          <a:pt x="967" y="783"/>
                        </a:lnTo>
                        <a:lnTo>
                          <a:pt x="1019" y="747"/>
                        </a:lnTo>
                        <a:lnTo>
                          <a:pt x="1076" y="708"/>
                        </a:lnTo>
                        <a:lnTo>
                          <a:pt x="1135" y="667"/>
                        </a:lnTo>
                        <a:lnTo>
                          <a:pt x="1165" y="646"/>
                        </a:lnTo>
                        <a:lnTo>
                          <a:pt x="1194" y="625"/>
                        </a:lnTo>
                        <a:lnTo>
                          <a:pt x="1223" y="602"/>
                        </a:lnTo>
                        <a:lnTo>
                          <a:pt x="1253" y="578"/>
                        </a:lnTo>
                        <a:lnTo>
                          <a:pt x="1283" y="554"/>
                        </a:lnTo>
                        <a:lnTo>
                          <a:pt x="1312" y="529"/>
                        </a:lnTo>
                        <a:lnTo>
                          <a:pt x="1341" y="504"/>
                        </a:lnTo>
                        <a:lnTo>
                          <a:pt x="1369" y="476"/>
                        </a:lnTo>
                        <a:lnTo>
                          <a:pt x="1398" y="448"/>
                        </a:lnTo>
                        <a:lnTo>
                          <a:pt x="1426" y="419"/>
                        </a:lnTo>
                        <a:lnTo>
                          <a:pt x="1453" y="389"/>
                        </a:lnTo>
                        <a:lnTo>
                          <a:pt x="1480" y="356"/>
                        </a:lnTo>
                        <a:lnTo>
                          <a:pt x="1506" y="324"/>
                        </a:lnTo>
                        <a:lnTo>
                          <a:pt x="1528" y="294"/>
                        </a:lnTo>
                        <a:lnTo>
                          <a:pt x="1546" y="266"/>
                        </a:lnTo>
                        <a:lnTo>
                          <a:pt x="1560" y="240"/>
                        </a:lnTo>
                        <a:lnTo>
                          <a:pt x="1567" y="228"/>
                        </a:lnTo>
                        <a:lnTo>
                          <a:pt x="1572" y="216"/>
                        </a:lnTo>
                        <a:lnTo>
                          <a:pt x="1577" y="204"/>
                        </a:lnTo>
                        <a:lnTo>
                          <a:pt x="1581" y="193"/>
                        </a:lnTo>
                        <a:lnTo>
                          <a:pt x="1583" y="182"/>
                        </a:lnTo>
                        <a:lnTo>
                          <a:pt x="1585" y="172"/>
                        </a:lnTo>
                        <a:lnTo>
                          <a:pt x="1587" y="163"/>
                        </a:lnTo>
                        <a:lnTo>
                          <a:pt x="1587" y="154"/>
                        </a:lnTo>
                        <a:lnTo>
                          <a:pt x="1587" y="142"/>
                        </a:lnTo>
                        <a:lnTo>
                          <a:pt x="1586" y="131"/>
                        </a:lnTo>
                        <a:lnTo>
                          <a:pt x="1583" y="122"/>
                        </a:lnTo>
                        <a:lnTo>
                          <a:pt x="1579" y="112"/>
                        </a:lnTo>
                        <a:lnTo>
                          <a:pt x="1572" y="103"/>
                        </a:lnTo>
                        <a:lnTo>
                          <a:pt x="1566" y="96"/>
                        </a:lnTo>
                        <a:lnTo>
                          <a:pt x="1557" y="89"/>
                        </a:lnTo>
                        <a:lnTo>
                          <a:pt x="1547" y="83"/>
                        </a:lnTo>
                        <a:lnTo>
                          <a:pt x="1534" y="76"/>
                        </a:lnTo>
                        <a:lnTo>
                          <a:pt x="1520" y="71"/>
                        </a:lnTo>
                        <a:lnTo>
                          <a:pt x="1504" y="66"/>
                        </a:lnTo>
                        <a:lnTo>
                          <a:pt x="1488" y="63"/>
                        </a:lnTo>
                        <a:lnTo>
                          <a:pt x="1470" y="60"/>
                        </a:lnTo>
                        <a:lnTo>
                          <a:pt x="1450" y="58"/>
                        </a:lnTo>
                        <a:lnTo>
                          <a:pt x="1430" y="57"/>
                        </a:lnTo>
                        <a:lnTo>
                          <a:pt x="1408" y="57"/>
                        </a:lnTo>
                        <a:lnTo>
                          <a:pt x="1371" y="57"/>
                        </a:lnTo>
                        <a:lnTo>
                          <a:pt x="1333" y="60"/>
                        </a:lnTo>
                        <a:lnTo>
                          <a:pt x="1292" y="64"/>
                        </a:lnTo>
                        <a:lnTo>
                          <a:pt x="1251" y="71"/>
                        </a:lnTo>
                        <a:lnTo>
                          <a:pt x="1208" y="78"/>
                        </a:lnTo>
                        <a:lnTo>
                          <a:pt x="1164" y="88"/>
                        </a:lnTo>
                        <a:lnTo>
                          <a:pt x="1119" y="99"/>
                        </a:lnTo>
                        <a:lnTo>
                          <a:pt x="1074" y="111"/>
                        </a:lnTo>
                        <a:lnTo>
                          <a:pt x="1029" y="125"/>
                        </a:lnTo>
                        <a:lnTo>
                          <a:pt x="982" y="140"/>
                        </a:lnTo>
                        <a:lnTo>
                          <a:pt x="937" y="156"/>
                        </a:lnTo>
                        <a:lnTo>
                          <a:pt x="893" y="174"/>
                        </a:lnTo>
                        <a:lnTo>
                          <a:pt x="848" y="192"/>
                        </a:lnTo>
                        <a:lnTo>
                          <a:pt x="805" y="210"/>
                        </a:lnTo>
                        <a:lnTo>
                          <a:pt x="763" y="231"/>
                        </a:lnTo>
                        <a:lnTo>
                          <a:pt x="723" y="251"/>
                        </a:lnTo>
                        <a:lnTo>
                          <a:pt x="681" y="273"/>
                        </a:lnTo>
                        <a:lnTo>
                          <a:pt x="641" y="293"/>
                        </a:lnTo>
                        <a:lnTo>
                          <a:pt x="601" y="311"/>
                        </a:lnTo>
                        <a:lnTo>
                          <a:pt x="563" y="328"/>
                        </a:lnTo>
                        <a:lnTo>
                          <a:pt x="525" y="343"/>
                        </a:lnTo>
                        <a:lnTo>
                          <a:pt x="489" y="357"/>
                        </a:lnTo>
                        <a:lnTo>
                          <a:pt x="454" y="369"/>
                        </a:lnTo>
                        <a:lnTo>
                          <a:pt x="420" y="380"/>
                        </a:lnTo>
                        <a:lnTo>
                          <a:pt x="388" y="391"/>
                        </a:lnTo>
                        <a:lnTo>
                          <a:pt x="357" y="400"/>
                        </a:lnTo>
                        <a:lnTo>
                          <a:pt x="326" y="407"/>
                        </a:lnTo>
                        <a:lnTo>
                          <a:pt x="297" y="414"/>
                        </a:lnTo>
                        <a:lnTo>
                          <a:pt x="269" y="419"/>
                        </a:lnTo>
                        <a:lnTo>
                          <a:pt x="242" y="423"/>
                        </a:lnTo>
                        <a:lnTo>
                          <a:pt x="217" y="428"/>
                        </a:lnTo>
                        <a:lnTo>
                          <a:pt x="193" y="431"/>
                        </a:lnTo>
                        <a:lnTo>
                          <a:pt x="149" y="435"/>
                        </a:lnTo>
                        <a:lnTo>
                          <a:pt x="110" y="438"/>
                        </a:lnTo>
                        <a:lnTo>
                          <a:pt x="78" y="438"/>
                        </a:lnTo>
                        <a:lnTo>
                          <a:pt x="50" y="436"/>
                        </a:lnTo>
                        <a:lnTo>
                          <a:pt x="13" y="432"/>
                        </a:lnTo>
                        <a:lnTo>
                          <a:pt x="0" y="430"/>
                        </a:lnTo>
                        <a:lnTo>
                          <a:pt x="11" y="376"/>
                        </a:lnTo>
                        <a:lnTo>
                          <a:pt x="23" y="378"/>
                        </a:lnTo>
                        <a:lnTo>
                          <a:pt x="58" y="381"/>
                        </a:lnTo>
                        <a:lnTo>
                          <a:pt x="83" y="382"/>
                        </a:lnTo>
                        <a:lnTo>
                          <a:pt x="114" y="382"/>
                        </a:lnTo>
                        <a:lnTo>
                          <a:pt x="151" y="380"/>
                        </a:lnTo>
                        <a:lnTo>
                          <a:pt x="192" y="376"/>
                        </a:lnTo>
                        <a:lnTo>
                          <a:pt x="215" y="373"/>
                        </a:lnTo>
                        <a:lnTo>
                          <a:pt x="239" y="369"/>
                        </a:lnTo>
                        <a:lnTo>
                          <a:pt x="264" y="364"/>
                        </a:lnTo>
                        <a:lnTo>
                          <a:pt x="291" y="359"/>
                        </a:lnTo>
                        <a:lnTo>
                          <a:pt x="318" y="352"/>
                        </a:lnTo>
                        <a:lnTo>
                          <a:pt x="347" y="344"/>
                        </a:lnTo>
                        <a:lnTo>
                          <a:pt x="377" y="337"/>
                        </a:lnTo>
                        <a:lnTo>
                          <a:pt x="407" y="327"/>
                        </a:lnTo>
                        <a:lnTo>
                          <a:pt x="440" y="316"/>
                        </a:lnTo>
                        <a:lnTo>
                          <a:pt x="473" y="304"/>
                        </a:lnTo>
                        <a:lnTo>
                          <a:pt x="508" y="290"/>
                        </a:lnTo>
                        <a:lnTo>
                          <a:pt x="543" y="276"/>
                        </a:lnTo>
                        <a:lnTo>
                          <a:pt x="580" y="260"/>
                        </a:lnTo>
                        <a:lnTo>
                          <a:pt x="618" y="243"/>
                        </a:lnTo>
                        <a:lnTo>
                          <a:pt x="657" y="223"/>
                        </a:lnTo>
                        <a:lnTo>
                          <a:pt x="697" y="203"/>
                        </a:lnTo>
                        <a:lnTo>
                          <a:pt x="738" y="181"/>
                        </a:lnTo>
                        <a:lnTo>
                          <a:pt x="782" y="161"/>
                        </a:lnTo>
                        <a:lnTo>
                          <a:pt x="827" y="141"/>
                        </a:lnTo>
                        <a:lnTo>
                          <a:pt x="872" y="122"/>
                        </a:lnTo>
                        <a:lnTo>
                          <a:pt x="918" y="104"/>
                        </a:lnTo>
                        <a:lnTo>
                          <a:pt x="966" y="87"/>
                        </a:lnTo>
                        <a:lnTo>
                          <a:pt x="1014" y="72"/>
                        </a:lnTo>
                        <a:lnTo>
                          <a:pt x="1060" y="58"/>
                        </a:lnTo>
                        <a:lnTo>
                          <a:pt x="1108" y="45"/>
                        </a:lnTo>
                        <a:lnTo>
                          <a:pt x="1154" y="34"/>
                        </a:lnTo>
                        <a:lnTo>
                          <a:pt x="1199" y="24"/>
                        </a:lnTo>
                        <a:lnTo>
                          <a:pt x="1245" y="16"/>
                        </a:lnTo>
                        <a:lnTo>
                          <a:pt x="1288" y="9"/>
                        </a:lnTo>
                        <a:lnTo>
                          <a:pt x="1330" y="5"/>
                        </a:lnTo>
                        <a:lnTo>
                          <a:pt x="1370" y="2"/>
                        </a:lnTo>
                        <a:lnTo>
                          <a:pt x="1408" y="0"/>
                        </a:lnTo>
                        <a:lnTo>
                          <a:pt x="1433" y="2"/>
                        </a:lnTo>
                        <a:lnTo>
                          <a:pt x="1457" y="3"/>
                        </a:lnTo>
                        <a:lnTo>
                          <a:pt x="1479" y="6"/>
                        </a:lnTo>
                        <a:lnTo>
                          <a:pt x="1501" y="9"/>
                        </a:lnTo>
                        <a:lnTo>
                          <a:pt x="1521" y="15"/>
                        </a:lnTo>
                        <a:lnTo>
                          <a:pt x="1541" y="20"/>
                        </a:lnTo>
                        <a:lnTo>
                          <a:pt x="1558" y="26"/>
                        </a:lnTo>
                        <a:lnTo>
                          <a:pt x="1574" y="35"/>
                        </a:lnTo>
                        <a:lnTo>
                          <a:pt x="1583" y="39"/>
                        </a:lnTo>
                        <a:lnTo>
                          <a:pt x="1591" y="45"/>
                        </a:lnTo>
                        <a:lnTo>
                          <a:pt x="1598" y="50"/>
                        </a:lnTo>
                        <a:lnTo>
                          <a:pt x="1605" y="57"/>
                        </a:lnTo>
                        <a:lnTo>
                          <a:pt x="1611" y="63"/>
                        </a:lnTo>
                        <a:lnTo>
                          <a:pt x="1617" y="70"/>
                        </a:lnTo>
                        <a:lnTo>
                          <a:pt x="1622" y="76"/>
                        </a:lnTo>
                        <a:lnTo>
                          <a:pt x="1627" y="84"/>
                        </a:lnTo>
                        <a:lnTo>
                          <a:pt x="1631" y="91"/>
                        </a:lnTo>
                        <a:lnTo>
                          <a:pt x="1635" y="100"/>
                        </a:lnTo>
                        <a:lnTo>
                          <a:pt x="1637" y="109"/>
                        </a:lnTo>
                        <a:lnTo>
                          <a:pt x="1640" y="117"/>
                        </a:lnTo>
                        <a:lnTo>
                          <a:pt x="1641" y="126"/>
                        </a:lnTo>
                        <a:lnTo>
                          <a:pt x="1642" y="136"/>
                        </a:lnTo>
                        <a:lnTo>
                          <a:pt x="1644" y="145"/>
                        </a:lnTo>
                        <a:lnTo>
                          <a:pt x="1644" y="156"/>
                        </a:lnTo>
                        <a:lnTo>
                          <a:pt x="1642" y="167"/>
                        </a:lnTo>
                        <a:lnTo>
                          <a:pt x="1640" y="179"/>
                        </a:lnTo>
                        <a:lnTo>
                          <a:pt x="1638" y="192"/>
                        </a:lnTo>
                        <a:lnTo>
                          <a:pt x="1635" y="204"/>
                        </a:lnTo>
                        <a:lnTo>
                          <a:pt x="1631" y="217"/>
                        </a:lnTo>
                        <a:lnTo>
                          <a:pt x="1625" y="231"/>
                        </a:lnTo>
                        <a:lnTo>
                          <a:pt x="1620" y="245"/>
                        </a:lnTo>
                        <a:lnTo>
                          <a:pt x="1612" y="259"/>
                        </a:lnTo>
                        <a:lnTo>
                          <a:pt x="1605" y="274"/>
                        </a:lnTo>
                        <a:lnTo>
                          <a:pt x="1596" y="289"/>
                        </a:lnTo>
                        <a:lnTo>
                          <a:pt x="1586" y="306"/>
                        </a:lnTo>
                        <a:lnTo>
                          <a:pt x="1575" y="322"/>
                        </a:lnTo>
                        <a:lnTo>
                          <a:pt x="1552" y="355"/>
                        </a:lnTo>
                        <a:lnTo>
                          <a:pt x="1524" y="391"/>
                        </a:lnTo>
                        <a:lnTo>
                          <a:pt x="1495" y="425"/>
                        </a:lnTo>
                        <a:lnTo>
                          <a:pt x="1466" y="456"/>
                        </a:lnTo>
                        <a:lnTo>
                          <a:pt x="1438" y="486"/>
                        </a:lnTo>
                        <a:lnTo>
                          <a:pt x="1409" y="515"/>
                        </a:lnTo>
                        <a:lnTo>
                          <a:pt x="1379" y="544"/>
                        </a:lnTo>
                        <a:lnTo>
                          <a:pt x="1350" y="570"/>
                        </a:lnTo>
                        <a:lnTo>
                          <a:pt x="1319" y="595"/>
                        </a:lnTo>
                        <a:lnTo>
                          <a:pt x="1289" y="620"/>
                        </a:lnTo>
                        <a:lnTo>
                          <a:pt x="1259" y="644"/>
                        </a:lnTo>
                        <a:lnTo>
                          <a:pt x="1229" y="667"/>
                        </a:lnTo>
                        <a:lnTo>
                          <a:pt x="1198" y="690"/>
                        </a:lnTo>
                        <a:lnTo>
                          <a:pt x="1168" y="711"/>
                        </a:lnTo>
                        <a:lnTo>
                          <a:pt x="1109" y="753"/>
                        </a:lnTo>
                        <a:lnTo>
                          <a:pt x="1050" y="793"/>
                        </a:lnTo>
                        <a:lnTo>
                          <a:pt x="1001" y="826"/>
                        </a:lnTo>
                        <a:lnTo>
                          <a:pt x="953" y="859"/>
                        </a:lnTo>
                        <a:lnTo>
                          <a:pt x="908" y="893"/>
                        </a:lnTo>
                        <a:lnTo>
                          <a:pt x="863" y="926"/>
                        </a:lnTo>
                        <a:lnTo>
                          <a:pt x="842" y="943"/>
                        </a:lnTo>
                        <a:lnTo>
                          <a:pt x="821" y="961"/>
                        </a:lnTo>
                        <a:lnTo>
                          <a:pt x="802" y="978"/>
                        </a:lnTo>
                        <a:lnTo>
                          <a:pt x="782" y="997"/>
                        </a:lnTo>
                        <a:lnTo>
                          <a:pt x="764" y="1015"/>
                        </a:lnTo>
                        <a:lnTo>
                          <a:pt x="746" y="1035"/>
                        </a:lnTo>
                        <a:lnTo>
                          <a:pt x="728" y="1054"/>
                        </a:lnTo>
                        <a:lnTo>
                          <a:pt x="712" y="1074"/>
                        </a:lnTo>
                        <a:lnTo>
                          <a:pt x="697" y="1095"/>
                        </a:lnTo>
                        <a:lnTo>
                          <a:pt x="682" y="1116"/>
                        </a:lnTo>
                        <a:lnTo>
                          <a:pt x="669" y="1139"/>
                        </a:lnTo>
                        <a:lnTo>
                          <a:pt x="656" y="1161"/>
                        </a:lnTo>
                        <a:lnTo>
                          <a:pt x="644" y="1185"/>
                        </a:lnTo>
                        <a:lnTo>
                          <a:pt x="633" y="1210"/>
                        </a:lnTo>
                        <a:lnTo>
                          <a:pt x="623" y="1236"/>
                        </a:lnTo>
                        <a:lnTo>
                          <a:pt x="615" y="1263"/>
                        </a:lnTo>
                        <a:lnTo>
                          <a:pt x="607" y="1290"/>
                        </a:lnTo>
                        <a:lnTo>
                          <a:pt x="602" y="1319"/>
                        </a:lnTo>
                        <a:lnTo>
                          <a:pt x="596" y="1349"/>
                        </a:lnTo>
                        <a:lnTo>
                          <a:pt x="592" y="1380"/>
                        </a:lnTo>
                        <a:lnTo>
                          <a:pt x="590" y="1412"/>
                        </a:lnTo>
                        <a:lnTo>
                          <a:pt x="589" y="1447"/>
                        </a:lnTo>
                        <a:lnTo>
                          <a:pt x="589" y="1481"/>
                        </a:lnTo>
                        <a:lnTo>
                          <a:pt x="590" y="1518"/>
                        </a:lnTo>
                        <a:lnTo>
                          <a:pt x="592" y="1544"/>
                        </a:lnTo>
                        <a:lnTo>
                          <a:pt x="595" y="1569"/>
                        </a:lnTo>
                        <a:lnTo>
                          <a:pt x="599" y="1591"/>
                        </a:lnTo>
                        <a:lnTo>
                          <a:pt x="602" y="1611"/>
                        </a:lnTo>
                        <a:lnTo>
                          <a:pt x="606" y="1630"/>
                        </a:lnTo>
                        <a:lnTo>
                          <a:pt x="612" y="1646"/>
                        </a:lnTo>
                        <a:lnTo>
                          <a:pt x="617" y="1661"/>
                        </a:lnTo>
                        <a:lnTo>
                          <a:pt x="623" y="1673"/>
                        </a:lnTo>
                        <a:lnTo>
                          <a:pt x="631" y="1685"/>
                        </a:lnTo>
                        <a:lnTo>
                          <a:pt x="639" y="1693"/>
                        </a:lnTo>
                        <a:lnTo>
                          <a:pt x="646" y="1701"/>
                        </a:lnTo>
                        <a:lnTo>
                          <a:pt x="655" y="1708"/>
                        </a:lnTo>
                        <a:lnTo>
                          <a:pt x="664" y="1712"/>
                        </a:lnTo>
                        <a:lnTo>
                          <a:pt x="674" y="1715"/>
                        </a:lnTo>
                        <a:lnTo>
                          <a:pt x="684" y="1716"/>
                        </a:lnTo>
                        <a:lnTo>
                          <a:pt x="695" y="1716"/>
                        </a:lnTo>
                        <a:lnTo>
                          <a:pt x="704" y="1715"/>
                        </a:lnTo>
                        <a:lnTo>
                          <a:pt x="714" y="1714"/>
                        </a:lnTo>
                        <a:lnTo>
                          <a:pt x="724" y="1712"/>
                        </a:lnTo>
                        <a:lnTo>
                          <a:pt x="735" y="1709"/>
                        </a:lnTo>
                        <a:lnTo>
                          <a:pt x="756" y="1700"/>
                        </a:lnTo>
                        <a:lnTo>
                          <a:pt x="780" y="1690"/>
                        </a:lnTo>
                        <a:lnTo>
                          <a:pt x="805" y="1677"/>
                        </a:lnTo>
                        <a:lnTo>
                          <a:pt x="831" y="1661"/>
                        </a:lnTo>
                        <a:lnTo>
                          <a:pt x="859" y="1644"/>
                        </a:lnTo>
                        <a:lnTo>
                          <a:pt x="887" y="1624"/>
                        </a:lnTo>
                        <a:lnTo>
                          <a:pt x="917" y="1603"/>
                        </a:lnTo>
                        <a:lnTo>
                          <a:pt x="949" y="1580"/>
                        </a:lnTo>
                        <a:lnTo>
                          <a:pt x="982" y="1555"/>
                        </a:lnTo>
                        <a:lnTo>
                          <a:pt x="1016" y="1529"/>
                        </a:lnTo>
                        <a:lnTo>
                          <a:pt x="1087" y="1472"/>
                        </a:lnTo>
                        <a:lnTo>
                          <a:pt x="1163" y="1410"/>
                        </a:lnTo>
                        <a:lnTo>
                          <a:pt x="1208" y="1374"/>
                        </a:lnTo>
                        <a:lnTo>
                          <a:pt x="1253" y="1336"/>
                        </a:lnTo>
                        <a:lnTo>
                          <a:pt x="1301" y="1299"/>
                        </a:lnTo>
                        <a:lnTo>
                          <a:pt x="1351" y="1260"/>
                        </a:lnTo>
                        <a:lnTo>
                          <a:pt x="1400" y="1221"/>
                        </a:lnTo>
                        <a:lnTo>
                          <a:pt x="1452" y="1182"/>
                        </a:lnTo>
                        <a:lnTo>
                          <a:pt x="1504" y="1143"/>
                        </a:lnTo>
                        <a:lnTo>
                          <a:pt x="1558" y="1104"/>
                        </a:lnTo>
                        <a:lnTo>
                          <a:pt x="1613" y="1065"/>
                        </a:lnTo>
                        <a:lnTo>
                          <a:pt x="1668" y="1027"/>
                        </a:lnTo>
                        <a:lnTo>
                          <a:pt x="1726" y="989"/>
                        </a:lnTo>
                        <a:lnTo>
                          <a:pt x="1784" y="952"/>
                        </a:lnTo>
                        <a:lnTo>
                          <a:pt x="1843" y="918"/>
                        </a:lnTo>
                        <a:lnTo>
                          <a:pt x="1904" y="883"/>
                        </a:lnTo>
                        <a:lnTo>
                          <a:pt x="1966" y="850"/>
                        </a:lnTo>
                        <a:lnTo>
                          <a:pt x="2027" y="819"/>
                        </a:lnTo>
                        <a:lnTo>
                          <a:pt x="2110" y="782"/>
                        </a:lnTo>
                        <a:lnTo>
                          <a:pt x="2185" y="751"/>
                        </a:lnTo>
                        <a:lnTo>
                          <a:pt x="2253" y="729"/>
                        </a:lnTo>
                        <a:lnTo>
                          <a:pt x="2314" y="711"/>
                        </a:lnTo>
                        <a:lnTo>
                          <a:pt x="2369" y="701"/>
                        </a:lnTo>
                        <a:lnTo>
                          <a:pt x="2417" y="697"/>
                        </a:lnTo>
                        <a:lnTo>
                          <a:pt x="2460" y="698"/>
                        </a:lnTo>
                        <a:lnTo>
                          <a:pt x="2498" y="704"/>
                        </a:lnTo>
                        <a:lnTo>
                          <a:pt x="2530" y="714"/>
                        </a:lnTo>
                        <a:lnTo>
                          <a:pt x="2558" y="730"/>
                        </a:lnTo>
                        <a:lnTo>
                          <a:pt x="2580" y="748"/>
                        </a:lnTo>
                        <a:lnTo>
                          <a:pt x="2599" y="770"/>
                        </a:lnTo>
                        <a:lnTo>
                          <a:pt x="2614" y="796"/>
                        </a:lnTo>
                        <a:lnTo>
                          <a:pt x="2626" y="823"/>
                        </a:lnTo>
                        <a:lnTo>
                          <a:pt x="2633" y="852"/>
                        </a:lnTo>
                        <a:lnTo>
                          <a:pt x="2638" y="883"/>
                        </a:lnTo>
                        <a:lnTo>
                          <a:pt x="2640" y="916"/>
                        </a:lnTo>
                        <a:lnTo>
                          <a:pt x="2640" y="949"/>
                        </a:lnTo>
                        <a:lnTo>
                          <a:pt x="2638" y="984"/>
                        </a:lnTo>
                        <a:lnTo>
                          <a:pt x="2633" y="1017"/>
                        </a:lnTo>
                        <a:lnTo>
                          <a:pt x="2628" y="1052"/>
                        </a:lnTo>
                        <a:lnTo>
                          <a:pt x="2622" y="1084"/>
                        </a:lnTo>
                        <a:lnTo>
                          <a:pt x="2614" y="1117"/>
                        </a:lnTo>
                        <a:lnTo>
                          <a:pt x="2606" y="1146"/>
                        </a:lnTo>
                        <a:lnTo>
                          <a:pt x="2590" y="1200"/>
                        </a:lnTo>
                        <a:lnTo>
                          <a:pt x="2575" y="1243"/>
                        </a:lnTo>
                        <a:lnTo>
                          <a:pt x="2564" y="1272"/>
                        </a:lnTo>
                        <a:lnTo>
                          <a:pt x="2560" y="1282"/>
                        </a:lnTo>
                        <a:lnTo>
                          <a:pt x="2509" y="1261"/>
                        </a:lnTo>
                        <a:close/>
                      </a:path>
                    </a:pathLst>
                  </a:custGeom>
                  <a:solidFill>
                    <a:srgbClr val="36363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3" name="îṧḷîdê">
                    <a:extLst>
                      <a:ext uri="{FF2B5EF4-FFF2-40B4-BE49-F238E27FC236}">
                        <a16:creationId xmlns:a16="http://schemas.microsoft.com/office/drawing/2014/main" id="{40E532F2-10F2-49C8-9028-93EE0396D3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87050" y="4622018"/>
                    <a:ext cx="159863" cy="98863"/>
                  </a:xfrm>
                  <a:custGeom>
                    <a:gdLst>
                      <a:gd fmla="*/ 281 w 378" name="T0"/>
                      <a:gd fmla="*/ 54 h 234" name="T1"/>
                      <a:gd fmla="*/ 378 w 378" name="T2"/>
                      <a:gd fmla="*/ 54 h 234" name="T3"/>
                      <a:gd fmla="*/ 378 w 378" name="T4"/>
                      <a:gd fmla="*/ 177 h 234" name="T5"/>
                      <a:gd fmla="*/ 281 w 378" name="T6"/>
                      <a:gd fmla="*/ 177 h 234" name="T7"/>
                      <a:gd fmla="*/ 281 w 378" name="T8"/>
                      <a:gd fmla="*/ 234 h 234" name="T9"/>
                      <a:gd fmla="*/ 0 w 378" name="T10"/>
                      <a:gd fmla="*/ 234 h 234" name="T11"/>
                      <a:gd fmla="*/ 0 w 378" name="T12"/>
                      <a:gd fmla="*/ 0 h 234" name="T13"/>
                      <a:gd fmla="*/ 281 w 378" name="T14"/>
                      <a:gd fmla="*/ 0 h 234" name="T15"/>
                      <a:gd fmla="*/ 281 w 378" name="T16"/>
                      <a:gd fmla="*/ 54 h 23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34" w="378">
                        <a:moveTo>
                          <a:pt x="281" y="54"/>
                        </a:moveTo>
                        <a:lnTo>
                          <a:pt x="378" y="54"/>
                        </a:lnTo>
                        <a:lnTo>
                          <a:pt x="378" y="177"/>
                        </a:lnTo>
                        <a:lnTo>
                          <a:pt x="281" y="177"/>
                        </a:lnTo>
                        <a:lnTo>
                          <a:pt x="281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lnTo>
                          <a:pt x="281" y="0"/>
                        </a:lnTo>
                        <a:lnTo>
                          <a:pt x="281" y="54"/>
                        </a:lnTo>
                        <a:close/>
                      </a:path>
                    </a:pathLst>
                  </a:custGeom>
                  <a:solidFill>
                    <a:srgbClr val="36363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 fontScale="22500" lnSpcReduction="20000"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4" name="íṧlïḓé">
                    <a:extLst>
                      <a:ext uri="{FF2B5EF4-FFF2-40B4-BE49-F238E27FC236}">
                        <a16:creationId xmlns:a16="http://schemas.microsoft.com/office/drawing/2014/main" id="{3F5058E7-E7FF-44D7-9EB1-135FA5B6C6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289436" y="4897571"/>
                    <a:ext cx="710971" cy="944456"/>
                  </a:xfrm>
                  <a:custGeom>
                    <a:gdLst>
                      <a:gd fmla="*/ 275 w 1687" name="T0"/>
                      <a:gd fmla="*/ 103 h 2244" name="T1"/>
                      <a:gd fmla="*/ 195 w 1687" name="T2"/>
                      <a:gd fmla="*/ 143 h 2244" name="T3"/>
                      <a:gd fmla="*/ 151 w 1687" name="T4"/>
                      <a:gd fmla="*/ 177 h 2244" name="T5"/>
                      <a:gd fmla="*/ 110 w 1687" name="T6"/>
                      <a:gd fmla="*/ 223 h 2244" name="T7"/>
                      <a:gd fmla="*/ 76 w 1687" name="T8"/>
                      <a:gd fmla="*/ 280 h 2244" name="T9"/>
                      <a:gd fmla="*/ 47 w 1687" name="T10"/>
                      <a:gd fmla="*/ 350 h 2244" name="T11"/>
                      <a:gd fmla="*/ 23 w 1687" name="T12"/>
                      <a:gd fmla="*/ 450 h 2244" name="T13"/>
                      <a:gd fmla="*/ 3 w 1687" name="T14"/>
                      <a:gd fmla="*/ 617 h 2244" name="T15"/>
                      <a:gd fmla="*/ 1 w 1687" name="T16"/>
                      <a:gd fmla="*/ 804 h 2244" name="T17"/>
                      <a:gd fmla="*/ 16 w 1687" name="T18"/>
                      <a:gd fmla="*/ 1000 h 2244" name="T19"/>
                      <a:gd fmla="*/ 48 w 1687" name="T20"/>
                      <a:gd fmla="*/ 1203 h 2244" name="T21"/>
                      <a:gd fmla="*/ 96 w 1687" name="T22"/>
                      <a:gd fmla="*/ 1403 h 2244" name="T23"/>
                      <a:gd fmla="*/ 163 w 1687" name="T24"/>
                      <a:gd fmla="*/ 1594 h 2244" name="T25"/>
                      <a:gd fmla="*/ 248 w 1687" name="T26"/>
                      <a:gd fmla="*/ 1770 h 2244" name="T27"/>
                      <a:gd fmla="*/ 347 w 1687" name="T28"/>
                      <a:gd fmla="*/ 1917 h 2244" name="T29"/>
                      <a:gd fmla="*/ 438 w 1687" name="T30"/>
                      <a:gd fmla="*/ 2023 h 2244" name="T31"/>
                      <a:gd fmla="*/ 525 w 1687" name="T32"/>
                      <a:gd fmla="*/ 2104 h 2244" name="T33"/>
                      <a:gd fmla="*/ 605 w 1687" name="T34"/>
                      <a:gd fmla="*/ 2161 h 2244" name="T35"/>
                      <a:gd fmla="*/ 677 w 1687" name="T36"/>
                      <a:gd fmla="*/ 2201 h 2244" name="T37"/>
                      <a:gd fmla="*/ 752 w 1687" name="T38"/>
                      <a:gd fmla="*/ 2230 h 2244" name="T39"/>
                      <a:gd fmla="*/ 832 w 1687" name="T40"/>
                      <a:gd fmla="*/ 2244 h 2244" name="T41"/>
                      <a:gd fmla="*/ 888 w 1687" name="T42"/>
                      <a:gd fmla="*/ 2241 h 2244" name="T43"/>
                      <a:gd fmla="*/ 979 w 1687" name="T44"/>
                      <a:gd fmla="*/ 2215 h 2244" name="T45"/>
                      <a:gd fmla="*/ 1046 w 1687" name="T46"/>
                      <a:gd fmla="*/ 2184 h 2244" name="T47"/>
                      <a:gd fmla="*/ 1122 w 1687" name="T48"/>
                      <a:gd fmla="*/ 2135 h 2244" name="T49"/>
                      <a:gd fmla="*/ 1205 w 1687" name="T50"/>
                      <a:gd fmla="*/ 2066 h 2244" name="T51"/>
                      <a:gd fmla="*/ 1295 w 1687" name="T52"/>
                      <a:gd fmla="*/ 1973 h 2244" name="T53"/>
                      <a:gd fmla="*/ 1391 w 1687" name="T54"/>
                      <a:gd fmla="*/ 1849 h 2244" name="T55"/>
                      <a:gd fmla="*/ 1484 w 1687" name="T56"/>
                      <a:gd fmla="*/ 1684 h 2244" name="T57"/>
                      <a:gd fmla="*/ 1559 w 1687" name="T58"/>
                      <a:gd fmla="*/ 1500 h 2244" name="T59"/>
                      <a:gd fmla="*/ 1618 w 1687" name="T60"/>
                      <a:gd fmla="*/ 1304 h 2244" name="T61"/>
                      <a:gd fmla="*/ 1658 w 1687" name="T62"/>
                      <a:gd fmla="*/ 1102 h 2244" name="T63"/>
                      <a:gd fmla="*/ 1680 w 1687" name="T64"/>
                      <a:gd fmla="*/ 901 h 2244" name="T65"/>
                      <a:gd fmla="*/ 1687 w 1687" name="T66"/>
                      <a:gd fmla="*/ 708 h 2244" name="T67"/>
                      <a:gd fmla="*/ 1676 w 1687" name="T68"/>
                      <a:gd fmla="*/ 531 h 2244" name="T69"/>
                      <a:gd fmla="*/ 1652 w 1687" name="T70"/>
                      <a:gd fmla="*/ 390 h 2244" name="T71"/>
                      <a:gd fmla="*/ 1626 w 1687" name="T72"/>
                      <a:gd fmla="*/ 311 h 2244" name="T73"/>
                      <a:gd fmla="*/ 1593 w 1687" name="T74"/>
                      <a:gd fmla="*/ 246 h 2244" name="T75"/>
                      <a:gd fmla="*/ 1554 w 1687" name="T76"/>
                      <a:gd fmla="*/ 196 h 2244" name="T77"/>
                      <a:gd fmla="*/ 1511 w 1687" name="T78"/>
                      <a:gd fmla="*/ 154 h 2244" name="T79"/>
                      <a:gd fmla="*/ 1452 w 1687" name="T80"/>
                      <a:gd fmla="*/ 119 h 2244" name="T81"/>
                      <a:gd fmla="*/ 1361 w 1687" name="T82"/>
                      <a:gd fmla="*/ 87 h 2244" name="T83"/>
                      <a:gd fmla="*/ 1275 w 1687" name="T84"/>
                      <a:gd fmla="*/ 67 h 2244" name="T85"/>
                      <a:gd fmla="*/ 1071 w 1687" name="T86"/>
                      <a:gd fmla="*/ 23 h 2244" name="T87"/>
                      <a:gd fmla="*/ 894 w 1687" name="T88"/>
                      <a:gd fmla="*/ 2 h 2244" name="T89"/>
                      <a:gd fmla="*/ 713 w 1687" name="T90"/>
                      <a:gd fmla="*/ 5 h 2244" name="T91"/>
                      <a:gd fmla="*/ 550 w 1687" name="T92"/>
                      <a:gd fmla="*/ 29 h 2244" name="T93"/>
                      <a:gd fmla="*/ 379 w 1687" name="T94"/>
                      <a:gd fmla="*/ 72 h 2244" name="T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b="b" l="0" r="r" t="0"/>
                    <a:pathLst>
                      <a:path h="2244" w="1687">
                        <a:moveTo>
                          <a:pt x="340" y="85"/>
                        </a:moveTo>
                        <a:lnTo>
                          <a:pt x="319" y="90"/>
                        </a:lnTo>
                        <a:lnTo>
                          <a:pt x="297" y="95"/>
                        </a:lnTo>
                        <a:lnTo>
                          <a:pt x="275" y="103"/>
                        </a:lnTo>
                        <a:lnTo>
                          <a:pt x="252" y="111"/>
                        </a:lnTo>
                        <a:lnTo>
                          <a:pt x="229" y="122"/>
                        </a:lnTo>
                        <a:lnTo>
                          <a:pt x="206" y="135"/>
                        </a:lnTo>
                        <a:lnTo>
                          <a:pt x="195" y="143"/>
                        </a:lnTo>
                        <a:lnTo>
                          <a:pt x="184" y="150"/>
                        </a:lnTo>
                        <a:lnTo>
                          <a:pt x="173" y="159"/>
                        </a:lnTo>
                        <a:lnTo>
                          <a:pt x="162" y="167"/>
                        </a:lnTo>
                        <a:lnTo>
                          <a:pt x="151" y="177"/>
                        </a:lnTo>
                        <a:lnTo>
                          <a:pt x="141" y="188"/>
                        </a:lnTo>
                        <a:lnTo>
                          <a:pt x="131" y="199"/>
                        </a:lnTo>
                        <a:lnTo>
                          <a:pt x="120" y="211"/>
                        </a:lnTo>
                        <a:lnTo>
                          <a:pt x="110" y="223"/>
                        </a:lnTo>
                        <a:lnTo>
                          <a:pt x="102" y="236"/>
                        </a:lnTo>
                        <a:lnTo>
                          <a:pt x="92" y="250"/>
                        </a:lnTo>
                        <a:lnTo>
                          <a:pt x="83" y="265"/>
                        </a:lnTo>
                        <a:lnTo>
                          <a:pt x="76" y="280"/>
                        </a:lnTo>
                        <a:lnTo>
                          <a:pt x="67" y="296"/>
                        </a:lnTo>
                        <a:lnTo>
                          <a:pt x="60" y="314"/>
                        </a:lnTo>
                        <a:lnTo>
                          <a:pt x="53" y="331"/>
                        </a:lnTo>
                        <a:lnTo>
                          <a:pt x="47" y="350"/>
                        </a:lnTo>
                        <a:lnTo>
                          <a:pt x="40" y="370"/>
                        </a:lnTo>
                        <a:lnTo>
                          <a:pt x="35" y="390"/>
                        </a:lnTo>
                        <a:lnTo>
                          <a:pt x="30" y="412"/>
                        </a:lnTo>
                        <a:lnTo>
                          <a:pt x="23" y="450"/>
                        </a:lnTo>
                        <a:lnTo>
                          <a:pt x="16" y="490"/>
                        </a:lnTo>
                        <a:lnTo>
                          <a:pt x="11" y="531"/>
                        </a:lnTo>
                        <a:lnTo>
                          <a:pt x="7" y="573"/>
                        </a:lnTo>
                        <a:lnTo>
                          <a:pt x="3" y="617"/>
                        </a:lnTo>
                        <a:lnTo>
                          <a:pt x="1" y="662"/>
                        </a:lnTo>
                        <a:lnTo>
                          <a:pt x="0" y="708"/>
                        </a:lnTo>
                        <a:lnTo>
                          <a:pt x="0" y="755"/>
                        </a:lnTo>
                        <a:lnTo>
                          <a:pt x="1" y="804"/>
                        </a:lnTo>
                        <a:lnTo>
                          <a:pt x="3" y="852"/>
                        </a:lnTo>
                        <a:lnTo>
                          <a:pt x="7" y="901"/>
                        </a:lnTo>
                        <a:lnTo>
                          <a:pt x="11" y="951"/>
                        </a:lnTo>
                        <a:lnTo>
                          <a:pt x="16" y="1000"/>
                        </a:lnTo>
                        <a:lnTo>
                          <a:pt x="22" y="1051"/>
                        </a:lnTo>
                        <a:lnTo>
                          <a:pt x="29" y="1102"/>
                        </a:lnTo>
                        <a:lnTo>
                          <a:pt x="38" y="1153"/>
                        </a:lnTo>
                        <a:lnTo>
                          <a:pt x="48" y="1203"/>
                        </a:lnTo>
                        <a:lnTo>
                          <a:pt x="58" y="1254"/>
                        </a:lnTo>
                        <a:lnTo>
                          <a:pt x="70" y="1304"/>
                        </a:lnTo>
                        <a:lnTo>
                          <a:pt x="83" y="1354"/>
                        </a:lnTo>
                        <a:lnTo>
                          <a:pt x="96" y="1403"/>
                        </a:lnTo>
                        <a:lnTo>
                          <a:pt x="111" y="1453"/>
                        </a:lnTo>
                        <a:lnTo>
                          <a:pt x="128" y="1500"/>
                        </a:lnTo>
                        <a:lnTo>
                          <a:pt x="145" y="1548"/>
                        </a:lnTo>
                        <a:lnTo>
                          <a:pt x="163" y="1594"/>
                        </a:lnTo>
                        <a:lnTo>
                          <a:pt x="183" y="1640"/>
                        </a:lnTo>
                        <a:lnTo>
                          <a:pt x="203" y="1684"/>
                        </a:lnTo>
                        <a:lnTo>
                          <a:pt x="225" y="1727"/>
                        </a:lnTo>
                        <a:lnTo>
                          <a:pt x="248" y="1770"/>
                        </a:lnTo>
                        <a:lnTo>
                          <a:pt x="272" y="1810"/>
                        </a:lnTo>
                        <a:lnTo>
                          <a:pt x="297" y="1849"/>
                        </a:lnTo>
                        <a:lnTo>
                          <a:pt x="323" y="1885"/>
                        </a:lnTo>
                        <a:lnTo>
                          <a:pt x="347" y="1917"/>
                        </a:lnTo>
                        <a:lnTo>
                          <a:pt x="370" y="1946"/>
                        </a:lnTo>
                        <a:lnTo>
                          <a:pt x="393" y="1973"/>
                        </a:lnTo>
                        <a:lnTo>
                          <a:pt x="416" y="1999"/>
                        </a:lnTo>
                        <a:lnTo>
                          <a:pt x="438" y="2023"/>
                        </a:lnTo>
                        <a:lnTo>
                          <a:pt x="460" y="2045"/>
                        </a:lnTo>
                        <a:lnTo>
                          <a:pt x="482" y="2066"/>
                        </a:lnTo>
                        <a:lnTo>
                          <a:pt x="504" y="2085"/>
                        </a:lnTo>
                        <a:lnTo>
                          <a:pt x="525" y="2104"/>
                        </a:lnTo>
                        <a:lnTo>
                          <a:pt x="546" y="2120"/>
                        </a:lnTo>
                        <a:lnTo>
                          <a:pt x="565" y="2135"/>
                        </a:lnTo>
                        <a:lnTo>
                          <a:pt x="586" y="2149"/>
                        </a:lnTo>
                        <a:lnTo>
                          <a:pt x="605" y="2161"/>
                        </a:lnTo>
                        <a:lnTo>
                          <a:pt x="624" y="2173"/>
                        </a:lnTo>
                        <a:lnTo>
                          <a:pt x="642" y="2184"/>
                        </a:lnTo>
                        <a:lnTo>
                          <a:pt x="659" y="2193"/>
                        </a:lnTo>
                        <a:lnTo>
                          <a:pt x="677" y="2201"/>
                        </a:lnTo>
                        <a:lnTo>
                          <a:pt x="693" y="2209"/>
                        </a:lnTo>
                        <a:lnTo>
                          <a:pt x="709" y="2215"/>
                        </a:lnTo>
                        <a:lnTo>
                          <a:pt x="724" y="2221"/>
                        </a:lnTo>
                        <a:lnTo>
                          <a:pt x="752" y="2230"/>
                        </a:lnTo>
                        <a:lnTo>
                          <a:pt x="777" y="2237"/>
                        </a:lnTo>
                        <a:lnTo>
                          <a:pt x="799" y="2241"/>
                        </a:lnTo>
                        <a:lnTo>
                          <a:pt x="817" y="2243"/>
                        </a:lnTo>
                        <a:lnTo>
                          <a:pt x="832" y="2244"/>
                        </a:lnTo>
                        <a:lnTo>
                          <a:pt x="844" y="2244"/>
                        </a:lnTo>
                        <a:lnTo>
                          <a:pt x="855" y="2244"/>
                        </a:lnTo>
                        <a:lnTo>
                          <a:pt x="870" y="2243"/>
                        </a:lnTo>
                        <a:lnTo>
                          <a:pt x="888" y="2241"/>
                        </a:lnTo>
                        <a:lnTo>
                          <a:pt x="910" y="2237"/>
                        </a:lnTo>
                        <a:lnTo>
                          <a:pt x="936" y="2230"/>
                        </a:lnTo>
                        <a:lnTo>
                          <a:pt x="964" y="2221"/>
                        </a:lnTo>
                        <a:lnTo>
                          <a:pt x="979" y="2215"/>
                        </a:lnTo>
                        <a:lnTo>
                          <a:pt x="994" y="2209"/>
                        </a:lnTo>
                        <a:lnTo>
                          <a:pt x="1010" y="2201"/>
                        </a:lnTo>
                        <a:lnTo>
                          <a:pt x="1028" y="2193"/>
                        </a:lnTo>
                        <a:lnTo>
                          <a:pt x="1046" y="2184"/>
                        </a:lnTo>
                        <a:lnTo>
                          <a:pt x="1063" y="2173"/>
                        </a:lnTo>
                        <a:lnTo>
                          <a:pt x="1083" y="2161"/>
                        </a:lnTo>
                        <a:lnTo>
                          <a:pt x="1102" y="2149"/>
                        </a:lnTo>
                        <a:lnTo>
                          <a:pt x="1122" y="2135"/>
                        </a:lnTo>
                        <a:lnTo>
                          <a:pt x="1142" y="2120"/>
                        </a:lnTo>
                        <a:lnTo>
                          <a:pt x="1163" y="2104"/>
                        </a:lnTo>
                        <a:lnTo>
                          <a:pt x="1183" y="2085"/>
                        </a:lnTo>
                        <a:lnTo>
                          <a:pt x="1205" y="2066"/>
                        </a:lnTo>
                        <a:lnTo>
                          <a:pt x="1227" y="2045"/>
                        </a:lnTo>
                        <a:lnTo>
                          <a:pt x="1249" y="2023"/>
                        </a:lnTo>
                        <a:lnTo>
                          <a:pt x="1272" y="1999"/>
                        </a:lnTo>
                        <a:lnTo>
                          <a:pt x="1295" y="1973"/>
                        </a:lnTo>
                        <a:lnTo>
                          <a:pt x="1317" y="1946"/>
                        </a:lnTo>
                        <a:lnTo>
                          <a:pt x="1341" y="1917"/>
                        </a:lnTo>
                        <a:lnTo>
                          <a:pt x="1364" y="1885"/>
                        </a:lnTo>
                        <a:lnTo>
                          <a:pt x="1391" y="1849"/>
                        </a:lnTo>
                        <a:lnTo>
                          <a:pt x="1416" y="1810"/>
                        </a:lnTo>
                        <a:lnTo>
                          <a:pt x="1439" y="1770"/>
                        </a:lnTo>
                        <a:lnTo>
                          <a:pt x="1462" y="1727"/>
                        </a:lnTo>
                        <a:lnTo>
                          <a:pt x="1484" y="1684"/>
                        </a:lnTo>
                        <a:lnTo>
                          <a:pt x="1504" y="1640"/>
                        </a:lnTo>
                        <a:lnTo>
                          <a:pt x="1524" y="1594"/>
                        </a:lnTo>
                        <a:lnTo>
                          <a:pt x="1542" y="1548"/>
                        </a:lnTo>
                        <a:lnTo>
                          <a:pt x="1559" y="1500"/>
                        </a:lnTo>
                        <a:lnTo>
                          <a:pt x="1576" y="1453"/>
                        </a:lnTo>
                        <a:lnTo>
                          <a:pt x="1591" y="1403"/>
                        </a:lnTo>
                        <a:lnTo>
                          <a:pt x="1605" y="1354"/>
                        </a:lnTo>
                        <a:lnTo>
                          <a:pt x="1618" y="1304"/>
                        </a:lnTo>
                        <a:lnTo>
                          <a:pt x="1630" y="1254"/>
                        </a:lnTo>
                        <a:lnTo>
                          <a:pt x="1639" y="1203"/>
                        </a:lnTo>
                        <a:lnTo>
                          <a:pt x="1649" y="1153"/>
                        </a:lnTo>
                        <a:lnTo>
                          <a:pt x="1658" y="1102"/>
                        </a:lnTo>
                        <a:lnTo>
                          <a:pt x="1665" y="1051"/>
                        </a:lnTo>
                        <a:lnTo>
                          <a:pt x="1672" y="1000"/>
                        </a:lnTo>
                        <a:lnTo>
                          <a:pt x="1677" y="951"/>
                        </a:lnTo>
                        <a:lnTo>
                          <a:pt x="1680" y="901"/>
                        </a:lnTo>
                        <a:lnTo>
                          <a:pt x="1684" y="852"/>
                        </a:lnTo>
                        <a:lnTo>
                          <a:pt x="1686" y="804"/>
                        </a:lnTo>
                        <a:lnTo>
                          <a:pt x="1687" y="755"/>
                        </a:lnTo>
                        <a:lnTo>
                          <a:pt x="1687" y="708"/>
                        </a:lnTo>
                        <a:lnTo>
                          <a:pt x="1686" y="662"/>
                        </a:lnTo>
                        <a:lnTo>
                          <a:pt x="1684" y="617"/>
                        </a:lnTo>
                        <a:lnTo>
                          <a:pt x="1680" y="573"/>
                        </a:lnTo>
                        <a:lnTo>
                          <a:pt x="1676" y="531"/>
                        </a:lnTo>
                        <a:lnTo>
                          <a:pt x="1671" y="490"/>
                        </a:lnTo>
                        <a:lnTo>
                          <a:pt x="1664" y="450"/>
                        </a:lnTo>
                        <a:lnTo>
                          <a:pt x="1658" y="412"/>
                        </a:lnTo>
                        <a:lnTo>
                          <a:pt x="1652" y="390"/>
                        </a:lnTo>
                        <a:lnTo>
                          <a:pt x="1647" y="369"/>
                        </a:lnTo>
                        <a:lnTo>
                          <a:pt x="1640" y="349"/>
                        </a:lnTo>
                        <a:lnTo>
                          <a:pt x="1634" y="330"/>
                        </a:lnTo>
                        <a:lnTo>
                          <a:pt x="1626" y="311"/>
                        </a:lnTo>
                        <a:lnTo>
                          <a:pt x="1619" y="294"/>
                        </a:lnTo>
                        <a:lnTo>
                          <a:pt x="1610" y="277"/>
                        </a:lnTo>
                        <a:lnTo>
                          <a:pt x="1603" y="262"/>
                        </a:lnTo>
                        <a:lnTo>
                          <a:pt x="1593" y="246"/>
                        </a:lnTo>
                        <a:lnTo>
                          <a:pt x="1584" y="232"/>
                        </a:lnTo>
                        <a:lnTo>
                          <a:pt x="1575" y="219"/>
                        </a:lnTo>
                        <a:lnTo>
                          <a:pt x="1564" y="206"/>
                        </a:lnTo>
                        <a:lnTo>
                          <a:pt x="1554" y="196"/>
                        </a:lnTo>
                        <a:lnTo>
                          <a:pt x="1543" y="184"/>
                        </a:lnTo>
                        <a:lnTo>
                          <a:pt x="1532" y="174"/>
                        </a:lnTo>
                        <a:lnTo>
                          <a:pt x="1522" y="164"/>
                        </a:lnTo>
                        <a:lnTo>
                          <a:pt x="1511" y="154"/>
                        </a:lnTo>
                        <a:lnTo>
                          <a:pt x="1499" y="147"/>
                        </a:lnTo>
                        <a:lnTo>
                          <a:pt x="1487" y="139"/>
                        </a:lnTo>
                        <a:lnTo>
                          <a:pt x="1476" y="132"/>
                        </a:lnTo>
                        <a:lnTo>
                          <a:pt x="1452" y="119"/>
                        </a:lnTo>
                        <a:lnTo>
                          <a:pt x="1429" y="108"/>
                        </a:lnTo>
                        <a:lnTo>
                          <a:pt x="1406" y="99"/>
                        </a:lnTo>
                        <a:lnTo>
                          <a:pt x="1382" y="93"/>
                        </a:lnTo>
                        <a:lnTo>
                          <a:pt x="1361" y="87"/>
                        </a:lnTo>
                        <a:lnTo>
                          <a:pt x="1338" y="83"/>
                        </a:lnTo>
                        <a:lnTo>
                          <a:pt x="1338" y="83"/>
                        </a:lnTo>
                        <a:lnTo>
                          <a:pt x="1316" y="78"/>
                        </a:lnTo>
                        <a:lnTo>
                          <a:pt x="1275" y="67"/>
                        </a:lnTo>
                        <a:lnTo>
                          <a:pt x="1219" y="53"/>
                        </a:lnTo>
                        <a:lnTo>
                          <a:pt x="1150" y="38"/>
                        </a:lnTo>
                        <a:lnTo>
                          <a:pt x="1111" y="30"/>
                        </a:lnTo>
                        <a:lnTo>
                          <a:pt x="1071" y="23"/>
                        </a:lnTo>
                        <a:lnTo>
                          <a:pt x="1028" y="16"/>
                        </a:lnTo>
                        <a:lnTo>
                          <a:pt x="985" y="10"/>
                        </a:lnTo>
                        <a:lnTo>
                          <a:pt x="939" y="5"/>
                        </a:lnTo>
                        <a:lnTo>
                          <a:pt x="894" y="2"/>
                        </a:lnTo>
                        <a:lnTo>
                          <a:pt x="848" y="0"/>
                        </a:lnTo>
                        <a:lnTo>
                          <a:pt x="803" y="0"/>
                        </a:lnTo>
                        <a:lnTo>
                          <a:pt x="758" y="2"/>
                        </a:lnTo>
                        <a:lnTo>
                          <a:pt x="713" y="5"/>
                        </a:lnTo>
                        <a:lnTo>
                          <a:pt x="670" y="10"/>
                        </a:lnTo>
                        <a:lnTo>
                          <a:pt x="628" y="15"/>
                        </a:lnTo>
                        <a:lnTo>
                          <a:pt x="588" y="21"/>
                        </a:lnTo>
                        <a:lnTo>
                          <a:pt x="550" y="29"/>
                        </a:lnTo>
                        <a:lnTo>
                          <a:pt x="514" y="37"/>
                        </a:lnTo>
                        <a:lnTo>
                          <a:pt x="481" y="44"/>
                        </a:lnTo>
                        <a:lnTo>
                          <a:pt x="423" y="59"/>
                        </a:lnTo>
                        <a:lnTo>
                          <a:pt x="379" y="72"/>
                        </a:lnTo>
                        <a:lnTo>
                          <a:pt x="351" y="81"/>
                        </a:lnTo>
                        <a:lnTo>
                          <a:pt x="340" y="85"/>
                        </a:lnTo>
                        <a:close/>
                      </a:path>
                    </a:pathLst>
                  </a:custGeom>
                  <a:solidFill>
                    <a:srgbClr val="36363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5" name="ïṥlíḍé">
                    <a:extLst>
                      <a:ext uri="{FF2B5EF4-FFF2-40B4-BE49-F238E27FC236}">
                        <a16:creationId xmlns:a16="http://schemas.microsoft.com/office/drawing/2014/main" id="{52998F7B-5711-4B1F-82C4-25833DBEC29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33608" y="4897571"/>
                    <a:ext cx="624729" cy="944456"/>
                  </a:xfrm>
                  <a:custGeom>
                    <a:gdLst>
                      <a:gd fmla="*/ 241 w 1484" name="T0"/>
                      <a:gd fmla="*/ 103 h 2244" name="T1"/>
                      <a:gd fmla="*/ 161 w 1484" name="T2"/>
                      <a:gd fmla="*/ 150 h 2244" name="T3"/>
                      <a:gd fmla="*/ 113 w 1484" name="T4"/>
                      <a:gd fmla="*/ 199 h 2244" name="T5"/>
                      <a:gd fmla="*/ 80 w 1484" name="T6"/>
                      <a:gd fmla="*/ 250 h 2244" name="T7"/>
                      <a:gd fmla="*/ 52 w 1484" name="T8"/>
                      <a:gd fmla="*/ 314 h 2244" name="T9"/>
                      <a:gd fmla="*/ 30 w 1484" name="T10"/>
                      <a:gd fmla="*/ 390 h 2244" name="T11"/>
                      <a:gd fmla="*/ 8 w 1484" name="T12"/>
                      <a:gd fmla="*/ 531 h 2244" name="T13"/>
                      <a:gd fmla="*/ 0 w 1484" name="T14"/>
                      <a:gd fmla="*/ 708 h 2244" name="T15"/>
                      <a:gd fmla="*/ 5 w 1484" name="T16"/>
                      <a:gd fmla="*/ 901 h 2244" name="T17"/>
                      <a:gd fmla="*/ 25 w 1484" name="T18"/>
                      <a:gd fmla="*/ 1102 h 2244" name="T19"/>
                      <a:gd fmla="*/ 60 w 1484" name="T20"/>
                      <a:gd fmla="*/ 1304 h 2244" name="T21"/>
                      <a:gd fmla="*/ 111 w 1484" name="T22"/>
                      <a:gd fmla="*/ 1500 h 2244" name="T23"/>
                      <a:gd fmla="*/ 178 w 1484" name="T24"/>
                      <a:gd fmla="*/ 1684 h 2244" name="T25"/>
                      <a:gd fmla="*/ 260 w 1484" name="T26"/>
                      <a:gd fmla="*/ 1849 h 2244" name="T27"/>
                      <a:gd fmla="*/ 344 w 1484" name="T28"/>
                      <a:gd fmla="*/ 1973 h 2244" name="T29"/>
                      <a:gd fmla="*/ 423 w 1484" name="T30"/>
                      <a:gd fmla="*/ 2066 h 2244" name="T31"/>
                      <a:gd fmla="*/ 497 w 1484" name="T32"/>
                      <a:gd fmla="*/ 2135 h 2244" name="T33"/>
                      <a:gd fmla="*/ 564 w 1484" name="T34"/>
                      <a:gd fmla="*/ 2184 h 2244" name="T35"/>
                      <a:gd fmla="*/ 623 w 1484" name="T36"/>
                      <a:gd fmla="*/ 2215 h 2244" name="T37"/>
                      <a:gd fmla="*/ 702 w 1484" name="T38"/>
                      <a:gd fmla="*/ 2241 h 2244" name="T39"/>
                      <a:gd fmla="*/ 752 w 1484" name="T40"/>
                      <a:gd fmla="*/ 2244 h 2244" name="T41"/>
                      <a:gd fmla="*/ 822 w 1484" name="T42"/>
                      <a:gd fmla="*/ 2230 h 2244" name="T43"/>
                      <a:gd fmla="*/ 889 w 1484" name="T44"/>
                      <a:gd fmla="*/ 2201 h 2244" name="T45"/>
                      <a:gd fmla="*/ 952 w 1484" name="T46"/>
                      <a:gd fmla="*/ 2161 h 2244" name="T47"/>
                      <a:gd fmla="*/ 1022 w 1484" name="T48"/>
                      <a:gd fmla="*/ 2104 h 2244" name="T49"/>
                      <a:gd fmla="*/ 1099 w 1484" name="T50"/>
                      <a:gd fmla="*/ 2023 h 2244" name="T51"/>
                      <a:gd fmla="*/ 1180 w 1484" name="T52"/>
                      <a:gd fmla="*/ 1917 h 2244" name="T53"/>
                      <a:gd fmla="*/ 1266 w 1484" name="T54"/>
                      <a:gd fmla="*/ 1770 h 2244" name="T55"/>
                      <a:gd fmla="*/ 1341 w 1484" name="T56"/>
                      <a:gd fmla="*/ 1594 h 2244" name="T57"/>
                      <a:gd fmla="*/ 1399 w 1484" name="T58"/>
                      <a:gd fmla="*/ 1403 h 2244" name="T59"/>
                      <a:gd fmla="*/ 1442 w 1484" name="T60"/>
                      <a:gd fmla="*/ 1203 h 2244" name="T61"/>
                      <a:gd fmla="*/ 1470 w 1484" name="T62"/>
                      <a:gd fmla="*/ 1000 h 2244" name="T63"/>
                      <a:gd fmla="*/ 1483 w 1484" name="T64"/>
                      <a:gd fmla="*/ 804 h 2244" name="T65"/>
                      <a:gd fmla="*/ 1481 w 1484" name="T66"/>
                      <a:gd fmla="*/ 617 h 2244" name="T67"/>
                      <a:gd fmla="*/ 1465 w 1484" name="T68"/>
                      <a:gd fmla="*/ 450 h 2244" name="T69"/>
                      <a:gd fmla="*/ 1443 w 1484" name="T70"/>
                      <a:gd fmla="*/ 349 h 2244" name="T71"/>
                      <a:gd fmla="*/ 1417 w 1484" name="T72"/>
                      <a:gd fmla="*/ 277 h 2244" name="T73"/>
                      <a:gd fmla="*/ 1385 w 1484" name="T74"/>
                      <a:gd fmla="*/ 219 h 2244" name="T75"/>
                      <a:gd fmla="*/ 1348 w 1484" name="T76"/>
                      <a:gd fmla="*/ 174 h 2244" name="T77"/>
                      <a:gd fmla="*/ 1308 w 1484" name="T78"/>
                      <a:gd fmla="*/ 139 h 2244" name="T79"/>
                      <a:gd fmla="*/ 1237 w 1484" name="T80"/>
                      <a:gd fmla="*/ 99 h 2244" name="T81"/>
                      <a:gd fmla="*/ 1178 w 1484" name="T82"/>
                      <a:gd fmla="*/ 83 h 2244" name="T83"/>
                      <a:gd fmla="*/ 1011 w 1484" name="T84"/>
                      <a:gd fmla="*/ 38 h 2244" name="T85"/>
                      <a:gd fmla="*/ 865 w 1484" name="T86"/>
                      <a:gd fmla="*/ 10 h 2244" name="T87"/>
                      <a:gd fmla="*/ 705 w 1484" name="T88"/>
                      <a:gd fmla="*/ 0 h 2244" name="T89"/>
                      <a:gd fmla="*/ 552 w 1484" name="T90"/>
                      <a:gd fmla="*/ 15 h 2244" name="T91"/>
                      <a:gd fmla="*/ 422 w 1484" name="T92"/>
                      <a:gd fmla="*/ 44 h 2244" name="T93"/>
                      <a:gd fmla="*/ 299 w 1484" name="T94"/>
                      <a:gd fmla="*/ 85 h 2244" name="T9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b="b" l="0" r="r" t="0"/>
                    <a:pathLst>
                      <a:path h="2244" w="1484">
                        <a:moveTo>
                          <a:pt x="299" y="85"/>
                        </a:moveTo>
                        <a:lnTo>
                          <a:pt x="281" y="90"/>
                        </a:lnTo>
                        <a:lnTo>
                          <a:pt x="260" y="95"/>
                        </a:lnTo>
                        <a:lnTo>
                          <a:pt x="241" y="103"/>
                        </a:lnTo>
                        <a:lnTo>
                          <a:pt x="220" y="111"/>
                        </a:lnTo>
                        <a:lnTo>
                          <a:pt x="201" y="122"/>
                        </a:lnTo>
                        <a:lnTo>
                          <a:pt x="180" y="135"/>
                        </a:lnTo>
                        <a:lnTo>
                          <a:pt x="161" y="150"/>
                        </a:lnTo>
                        <a:lnTo>
                          <a:pt x="141" y="167"/>
                        </a:lnTo>
                        <a:lnTo>
                          <a:pt x="132" y="177"/>
                        </a:lnTo>
                        <a:lnTo>
                          <a:pt x="123" y="188"/>
                        </a:lnTo>
                        <a:lnTo>
                          <a:pt x="113" y="199"/>
                        </a:lnTo>
                        <a:lnTo>
                          <a:pt x="104" y="211"/>
                        </a:lnTo>
                        <a:lnTo>
                          <a:pt x="96" y="223"/>
                        </a:lnTo>
                        <a:lnTo>
                          <a:pt x="88" y="236"/>
                        </a:lnTo>
                        <a:lnTo>
                          <a:pt x="80" y="250"/>
                        </a:lnTo>
                        <a:lnTo>
                          <a:pt x="72" y="265"/>
                        </a:lnTo>
                        <a:lnTo>
                          <a:pt x="66" y="280"/>
                        </a:lnTo>
                        <a:lnTo>
                          <a:pt x="58" y="296"/>
                        </a:lnTo>
                        <a:lnTo>
                          <a:pt x="52" y="314"/>
                        </a:lnTo>
                        <a:lnTo>
                          <a:pt x="45" y="331"/>
                        </a:lnTo>
                        <a:lnTo>
                          <a:pt x="40" y="350"/>
                        </a:lnTo>
                        <a:lnTo>
                          <a:pt x="34" y="370"/>
                        </a:lnTo>
                        <a:lnTo>
                          <a:pt x="30" y="390"/>
                        </a:lnTo>
                        <a:lnTo>
                          <a:pt x="26" y="412"/>
                        </a:lnTo>
                        <a:lnTo>
                          <a:pt x="19" y="450"/>
                        </a:lnTo>
                        <a:lnTo>
                          <a:pt x="14" y="490"/>
                        </a:lnTo>
                        <a:lnTo>
                          <a:pt x="8" y="531"/>
                        </a:lnTo>
                        <a:lnTo>
                          <a:pt x="5" y="573"/>
                        </a:lnTo>
                        <a:lnTo>
                          <a:pt x="2" y="617"/>
                        </a:lnTo>
                        <a:lnTo>
                          <a:pt x="0" y="662"/>
                        </a:lnTo>
                        <a:lnTo>
                          <a:pt x="0" y="708"/>
                        </a:lnTo>
                        <a:lnTo>
                          <a:pt x="0" y="755"/>
                        </a:lnTo>
                        <a:lnTo>
                          <a:pt x="0" y="804"/>
                        </a:lnTo>
                        <a:lnTo>
                          <a:pt x="2" y="852"/>
                        </a:lnTo>
                        <a:lnTo>
                          <a:pt x="5" y="901"/>
                        </a:lnTo>
                        <a:lnTo>
                          <a:pt x="8" y="951"/>
                        </a:lnTo>
                        <a:lnTo>
                          <a:pt x="13" y="1000"/>
                        </a:lnTo>
                        <a:lnTo>
                          <a:pt x="18" y="1051"/>
                        </a:lnTo>
                        <a:lnTo>
                          <a:pt x="25" y="1102"/>
                        </a:lnTo>
                        <a:lnTo>
                          <a:pt x="32" y="1153"/>
                        </a:lnTo>
                        <a:lnTo>
                          <a:pt x="41" y="1203"/>
                        </a:lnTo>
                        <a:lnTo>
                          <a:pt x="50" y="1254"/>
                        </a:lnTo>
                        <a:lnTo>
                          <a:pt x="60" y="1304"/>
                        </a:lnTo>
                        <a:lnTo>
                          <a:pt x="72" y="1354"/>
                        </a:lnTo>
                        <a:lnTo>
                          <a:pt x="84" y="1403"/>
                        </a:lnTo>
                        <a:lnTo>
                          <a:pt x="97" y="1453"/>
                        </a:lnTo>
                        <a:lnTo>
                          <a:pt x="111" y="1500"/>
                        </a:lnTo>
                        <a:lnTo>
                          <a:pt x="126" y="1548"/>
                        </a:lnTo>
                        <a:lnTo>
                          <a:pt x="142" y="1594"/>
                        </a:lnTo>
                        <a:lnTo>
                          <a:pt x="160" y="1640"/>
                        </a:lnTo>
                        <a:lnTo>
                          <a:pt x="178" y="1684"/>
                        </a:lnTo>
                        <a:lnTo>
                          <a:pt x="197" y="1727"/>
                        </a:lnTo>
                        <a:lnTo>
                          <a:pt x="217" y="1770"/>
                        </a:lnTo>
                        <a:lnTo>
                          <a:pt x="238" y="1810"/>
                        </a:lnTo>
                        <a:lnTo>
                          <a:pt x="260" y="1849"/>
                        </a:lnTo>
                        <a:lnTo>
                          <a:pt x="284" y="1885"/>
                        </a:lnTo>
                        <a:lnTo>
                          <a:pt x="304" y="1917"/>
                        </a:lnTo>
                        <a:lnTo>
                          <a:pt x="325" y="1946"/>
                        </a:lnTo>
                        <a:lnTo>
                          <a:pt x="344" y="1973"/>
                        </a:lnTo>
                        <a:lnTo>
                          <a:pt x="365" y="1999"/>
                        </a:lnTo>
                        <a:lnTo>
                          <a:pt x="384" y="2023"/>
                        </a:lnTo>
                        <a:lnTo>
                          <a:pt x="404" y="2045"/>
                        </a:lnTo>
                        <a:lnTo>
                          <a:pt x="423" y="2066"/>
                        </a:lnTo>
                        <a:lnTo>
                          <a:pt x="443" y="2085"/>
                        </a:lnTo>
                        <a:lnTo>
                          <a:pt x="461" y="2104"/>
                        </a:lnTo>
                        <a:lnTo>
                          <a:pt x="479" y="2120"/>
                        </a:lnTo>
                        <a:lnTo>
                          <a:pt x="497" y="2135"/>
                        </a:lnTo>
                        <a:lnTo>
                          <a:pt x="514" y="2149"/>
                        </a:lnTo>
                        <a:lnTo>
                          <a:pt x="531" y="2161"/>
                        </a:lnTo>
                        <a:lnTo>
                          <a:pt x="548" y="2173"/>
                        </a:lnTo>
                        <a:lnTo>
                          <a:pt x="564" y="2184"/>
                        </a:lnTo>
                        <a:lnTo>
                          <a:pt x="579" y="2193"/>
                        </a:lnTo>
                        <a:lnTo>
                          <a:pt x="594" y="2201"/>
                        </a:lnTo>
                        <a:lnTo>
                          <a:pt x="609" y="2209"/>
                        </a:lnTo>
                        <a:lnTo>
                          <a:pt x="623" y="2215"/>
                        </a:lnTo>
                        <a:lnTo>
                          <a:pt x="636" y="2221"/>
                        </a:lnTo>
                        <a:lnTo>
                          <a:pt x="661" y="2230"/>
                        </a:lnTo>
                        <a:lnTo>
                          <a:pt x="683" y="2237"/>
                        </a:lnTo>
                        <a:lnTo>
                          <a:pt x="702" y="2241"/>
                        </a:lnTo>
                        <a:lnTo>
                          <a:pt x="718" y="2243"/>
                        </a:lnTo>
                        <a:lnTo>
                          <a:pt x="732" y="2244"/>
                        </a:lnTo>
                        <a:lnTo>
                          <a:pt x="742" y="2244"/>
                        </a:lnTo>
                        <a:lnTo>
                          <a:pt x="752" y="2244"/>
                        </a:lnTo>
                        <a:lnTo>
                          <a:pt x="765" y="2243"/>
                        </a:lnTo>
                        <a:lnTo>
                          <a:pt x="781" y="2241"/>
                        </a:lnTo>
                        <a:lnTo>
                          <a:pt x="800" y="2237"/>
                        </a:lnTo>
                        <a:lnTo>
                          <a:pt x="822" y="2230"/>
                        </a:lnTo>
                        <a:lnTo>
                          <a:pt x="847" y="2221"/>
                        </a:lnTo>
                        <a:lnTo>
                          <a:pt x="861" y="2215"/>
                        </a:lnTo>
                        <a:lnTo>
                          <a:pt x="875" y="2209"/>
                        </a:lnTo>
                        <a:lnTo>
                          <a:pt x="889" y="2201"/>
                        </a:lnTo>
                        <a:lnTo>
                          <a:pt x="904" y="2193"/>
                        </a:lnTo>
                        <a:lnTo>
                          <a:pt x="919" y="2184"/>
                        </a:lnTo>
                        <a:lnTo>
                          <a:pt x="935" y="2173"/>
                        </a:lnTo>
                        <a:lnTo>
                          <a:pt x="952" y="2161"/>
                        </a:lnTo>
                        <a:lnTo>
                          <a:pt x="969" y="2149"/>
                        </a:lnTo>
                        <a:lnTo>
                          <a:pt x="986" y="2135"/>
                        </a:lnTo>
                        <a:lnTo>
                          <a:pt x="1005" y="2120"/>
                        </a:lnTo>
                        <a:lnTo>
                          <a:pt x="1022" y="2104"/>
                        </a:lnTo>
                        <a:lnTo>
                          <a:pt x="1041" y="2085"/>
                        </a:lnTo>
                        <a:lnTo>
                          <a:pt x="1060" y="2066"/>
                        </a:lnTo>
                        <a:lnTo>
                          <a:pt x="1079" y="2045"/>
                        </a:lnTo>
                        <a:lnTo>
                          <a:pt x="1099" y="2023"/>
                        </a:lnTo>
                        <a:lnTo>
                          <a:pt x="1118" y="1999"/>
                        </a:lnTo>
                        <a:lnTo>
                          <a:pt x="1139" y="1973"/>
                        </a:lnTo>
                        <a:lnTo>
                          <a:pt x="1159" y="1946"/>
                        </a:lnTo>
                        <a:lnTo>
                          <a:pt x="1180" y="1917"/>
                        </a:lnTo>
                        <a:lnTo>
                          <a:pt x="1200" y="1885"/>
                        </a:lnTo>
                        <a:lnTo>
                          <a:pt x="1223" y="1849"/>
                        </a:lnTo>
                        <a:lnTo>
                          <a:pt x="1246" y="1810"/>
                        </a:lnTo>
                        <a:lnTo>
                          <a:pt x="1266" y="1770"/>
                        </a:lnTo>
                        <a:lnTo>
                          <a:pt x="1287" y="1727"/>
                        </a:lnTo>
                        <a:lnTo>
                          <a:pt x="1305" y="1684"/>
                        </a:lnTo>
                        <a:lnTo>
                          <a:pt x="1323" y="1640"/>
                        </a:lnTo>
                        <a:lnTo>
                          <a:pt x="1341" y="1594"/>
                        </a:lnTo>
                        <a:lnTo>
                          <a:pt x="1357" y="1548"/>
                        </a:lnTo>
                        <a:lnTo>
                          <a:pt x="1372" y="1500"/>
                        </a:lnTo>
                        <a:lnTo>
                          <a:pt x="1386" y="1453"/>
                        </a:lnTo>
                        <a:lnTo>
                          <a:pt x="1399" y="1403"/>
                        </a:lnTo>
                        <a:lnTo>
                          <a:pt x="1412" y="1354"/>
                        </a:lnTo>
                        <a:lnTo>
                          <a:pt x="1423" y="1304"/>
                        </a:lnTo>
                        <a:lnTo>
                          <a:pt x="1434" y="1254"/>
                        </a:lnTo>
                        <a:lnTo>
                          <a:pt x="1442" y="1203"/>
                        </a:lnTo>
                        <a:lnTo>
                          <a:pt x="1451" y="1153"/>
                        </a:lnTo>
                        <a:lnTo>
                          <a:pt x="1459" y="1102"/>
                        </a:lnTo>
                        <a:lnTo>
                          <a:pt x="1465" y="1051"/>
                        </a:lnTo>
                        <a:lnTo>
                          <a:pt x="1470" y="1000"/>
                        </a:lnTo>
                        <a:lnTo>
                          <a:pt x="1475" y="951"/>
                        </a:lnTo>
                        <a:lnTo>
                          <a:pt x="1479" y="901"/>
                        </a:lnTo>
                        <a:lnTo>
                          <a:pt x="1481" y="852"/>
                        </a:lnTo>
                        <a:lnTo>
                          <a:pt x="1483" y="804"/>
                        </a:lnTo>
                        <a:lnTo>
                          <a:pt x="1484" y="755"/>
                        </a:lnTo>
                        <a:lnTo>
                          <a:pt x="1484" y="708"/>
                        </a:lnTo>
                        <a:lnTo>
                          <a:pt x="1483" y="662"/>
                        </a:lnTo>
                        <a:lnTo>
                          <a:pt x="1481" y="617"/>
                        </a:lnTo>
                        <a:lnTo>
                          <a:pt x="1478" y="573"/>
                        </a:lnTo>
                        <a:lnTo>
                          <a:pt x="1475" y="531"/>
                        </a:lnTo>
                        <a:lnTo>
                          <a:pt x="1470" y="490"/>
                        </a:lnTo>
                        <a:lnTo>
                          <a:pt x="1465" y="450"/>
                        </a:lnTo>
                        <a:lnTo>
                          <a:pt x="1459" y="412"/>
                        </a:lnTo>
                        <a:lnTo>
                          <a:pt x="1454" y="390"/>
                        </a:lnTo>
                        <a:lnTo>
                          <a:pt x="1449" y="369"/>
                        </a:lnTo>
                        <a:lnTo>
                          <a:pt x="1443" y="349"/>
                        </a:lnTo>
                        <a:lnTo>
                          <a:pt x="1437" y="330"/>
                        </a:lnTo>
                        <a:lnTo>
                          <a:pt x="1430" y="311"/>
                        </a:lnTo>
                        <a:lnTo>
                          <a:pt x="1424" y="294"/>
                        </a:lnTo>
                        <a:lnTo>
                          <a:pt x="1417" y="277"/>
                        </a:lnTo>
                        <a:lnTo>
                          <a:pt x="1410" y="262"/>
                        </a:lnTo>
                        <a:lnTo>
                          <a:pt x="1401" y="246"/>
                        </a:lnTo>
                        <a:lnTo>
                          <a:pt x="1394" y="232"/>
                        </a:lnTo>
                        <a:lnTo>
                          <a:pt x="1385" y="219"/>
                        </a:lnTo>
                        <a:lnTo>
                          <a:pt x="1376" y="206"/>
                        </a:lnTo>
                        <a:lnTo>
                          <a:pt x="1367" y="196"/>
                        </a:lnTo>
                        <a:lnTo>
                          <a:pt x="1358" y="184"/>
                        </a:lnTo>
                        <a:lnTo>
                          <a:pt x="1348" y="174"/>
                        </a:lnTo>
                        <a:lnTo>
                          <a:pt x="1339" y="164"/>
                        </a:lnTo>
                        <a:lnTo>
                          <a:pt x="1329" y="154"/>
                        </a:lnTo>
                        <a:lnTo>
                          <a:pt x="1319" y="147"/>
                        </a:lnTo>
                        <a:lnTo>
                          <a:pt x="1308" y="139"/>
                        </a:lnTo>
                        <a:lnTo>
                          <a:pt x="1299" y="132"/>
                        </a:lnTo>
                        <a:lnTo>
                          <a:pt x="1278" y="119"/>
                        </a:lnTo>
                        <a:lnTo>
                          <a:pt x="1258" y="108"/>
                        </a:lnTo>
                        <a:lnTo>
                          <a:pt x="1237" y="99"/>
                        </a:lnTo>
                        <a:lnTo>
                          <a:pt x="1216" y="93"/>
                        </a:lnTo>
                        <a:lnTo>
                          <a:pt x="1196" y="87"/>
                        </a:lnTo>
                        <a:lnTo>
                          <a:pt x="1178" y="83"/>
                        </a:lnTo>
                        <a:lnTo>
                          <a:pt x="1178" y="83"/>
                        </a:lnTo>
                        <a:lnTo>
                          <a:pt x="1158" y="78"/>
                        </a:lnTo>
                        <a:lnTo>
                          <a:pt x="1122" y="67"/>
                        </a:lnTo>
                        <a:lnTo>
                          <a:pt x="1073" y="53"/>
                        </a:lnTo>
                        <a:lnTo>
                          <a:pt x="1011" y="38"/>
                        </a:lnTo>
                        <a:lnTo>
                          <a:pt x="978" y="30"/>
                        </a:lnTo>
                        <a:lnTo>
                          <a:pt x="942" y="23"/>
                        </a:lnTo>
                        <a:lnTo>
                          <a:pt x="904" y="16"/>
                        </a:lnTo>
                        <a:lnTo>
                          <a:pt x="865" y="10"/>
                        </a:lnTo>
                        <a:lnTo>
                          <a:pt x="826" y="5"/>
                        </a:lnTo>
                        <a:lnTo>
                          <a:pt x="786" y="2"/>
                        </a:lnTo>
                        <a:lnTo>
                          <a:pt x="745" y="0"/>
                        </a:lnTo>
                        <a:lnTo>
                          <a:pt x="705" y="0"/>
                        </a:lnTo>
                        <a:lnTo>
                          <a:pt x="665" y="2"/>
                        </a:lnTo>
                        <a:lnTo>
                          <a:pt x="626" y="5"/>
                        </a:lnTo>
                        <a:lnTo>
                          <a:pt x="589" y="10"/>
                        </a:lnTo>
                        <a:lnTo>
                          <a:pt x="552" y="15"/>
                        </a:lnTo>
                        <a:lnTo>
                          <a:pt x="516" y="21"/>
                        </a:lnTo>
                        <a:lnTo>
                          <a:pt x="483" y="29"/>
                        </a:lnTo>
                        <a:lnTo>
                          <a:pt x="451" y="37"/>
                        </a:lnTo>
                        <a:lnTo>
                          <a:pt x="422" y="44"/>
                        </a:lnTo>
                        <a:lnTo>
                          <a:pt x="371" y="59"/>
                        </a:lnTo>
                        <a:lnTo>
                          <a:pt x="333" y="72"/>
                        </a:lnTo>
                        <a:lnTo>
                          <a:pt x="308" y="81"/>
                        </a:lnTo>
                        <a:lnTo>
                          <a:pt x="299" y="8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6" name="íṩḷiḋê">
                    <a:extLst>
                      <a:ext uri="{FF2B5EF4-FFF2-40B4-BE49-F238E27FC236}">
                        <a16:creationId xmlns:a16="http://schemas.microsoft.com/office/drawing/2014/main" id="{6D27D90C-3722-4E26-8694-85A3D73606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42818" y="4897571"/>
                    <a:ext cx="10518" cy="448038"/>
                  </a:xfrm>
                  <a:prstGeom prst="rect">
                    <a:avLst/>
                  </a:prstGeom>
                  <a:solidFill>
                    <a:srgbClr val="36363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7" name="îṥ1ïďè">
                    <a:extLst>
                      <a:ext uri="{FF2B5EF4-FFF2-40B4-BE49-F238E27FC236}">
                        <a16:creationId xmlns:a16="http://schemas.microsoft.com/office/drawing/2014/main" id="{ABF5CC50-1102-40B7-9339-D5DF9A70EC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94438" y="4966986"/>
                    <a:ext cx="105173" cy="225071"/>
                  </a:xfrm>
                  <a:custGeom>
                    <a:gdLst>
                      <a:gd fmla="*/ 135 w 251" name="T0"/>
                      <a:gd fmla="*/ 0 h 535" name="T1"/>
                      <a:gd fmla="*/ 159 w 251" name="T2"/>
                      <a:gd fmla="*/ 3 h 535" name="T3"/>
                      <a:gd fmla="*/ 181 w 251" name="T4"/>
                      <a:gd fmla="*/ 9 h 535" name="T5"/>
                      <a:gd fmla="*/ 200 w 251" name="T6"/>
                      <a:gd fmla="*/ 20 h 535" name="T7"/>
                      <a:gd fmla="*/ 217 w 251" name="T8"/>
                      <a:gd fmla="*/ 34 h 535" name="T9"/>
                      <a:gd fmla="*/ 231 w 251" name="T10"/>
                      <a:gd fmla="*/ 51 h 535" name="T11"/>
                      <a:gd fmla="*/ 242 w 251" name="T12"/>
                      <a:gd fmla="*/ 72 h 535" name="T13"/>
                      <a:gd fmla="*/ 249 w 251" name="T14"/>
                      <a:gd fmla="*/ 93 h 535" name="T15"/>
                      <a:gd fmla="*/ 251 w 251" name="T16"/>
                      <a:gd fmla="*/ 116 h 535" name="T17"/>
                      <a:gd fmla="*/ 251 w 251" name="T18"/>
                      <a:gd fmla="*/ 431 h 535" name="T19"/>
                      <a:gd fmla="*/ 245 w 251" name="T20"/>
                      <a:gd fmla="*/ 454 h 535" name="T21"/>
                      <a:gd fmla="*/ 237 w 251" name="T22"/>
                      <a:gd fmla="*/ 474 h 535" name="T23"/>
                      <a:gd fmla="*/ 225 w 251" name="T24"/>
                      <a:gd fmla="*/ 493 h 535" name="T25"/>
                      <a:gd fmla="*/ 209 w 251" name="T26"/>
                      <a:gd fmla="*/ 508 h 535" name="T27"/>
                      <a:gd fmla="*/ 190 w 251" name="T28"/>
                      <a:gd fmla="*/ 521 h 535" name="T29"/>
                      <a:gd fmla="*/ 170 w 251" name="T30"/>
                      <a:gd fmla="*/ 529 h 535" name="T31"/>
                      <a:gd fmla="*/ 147 w 251" name="T32"/>
                      <a:gd fmla="*/ 535 h 535" name="T33"/>
                      <a:gd fmla="*/ 116 w 251" name="T34"/>
                      <a:gd fmla="*/ 535 h 535" name="T35"/>
                      <a:gd fmla="*/ 93 w 251" name="T36"/>
                      <a:gd fmla="*/ 533 h 535" name="T37"/>
                      <a:gd fmla="*/ 70 w 251" name="T38"/>
                      <a:gd fmla="*/ 526 h 535" name="T39"/>
                      <a:gd fmla="*/ 51 w 251" name="T40"/>
                      <a:gd fmla="*/ 515 h 535" name="T41"/>
                      <a:gd fmla="*/ 34 w 251" name="T42"/>
                      <a:gd fmla="*/ 501 h 535" name="T43"/>
                      <a:gd fmla="*/ 19 w 251" name="T44"/>
                      <a:gd fmla="*/ 484 h 535" name="T45"/>
                      <a:gd fmla="*/ 9 w 251" name="T46"/>
                      <a:gd fmla="*/ 463 h 535" name="T47"/>
                      <a:gd fmla="*/ 2 w 251" name="T48"/>
                      <a:gd fmla="*/ 442 h 535" name="T49"/>
                      <a:gd fmla="*/ 0 w 251" name="T50"/>
                      <a:gd fmla="*/ 419 h 535" name="T51"/>
                      <a:gd fmla="*/ 0 w 251" name="T52"/>
                      <a:gd fmla="*/ 104 h 535" name="T53"/>
                      <a:gd fmla="*/ 5 w 251" name="T54"/>
                      <a:gd fmla="*/ 82 h 535" name="T55"/>
                      <a:gd fmla="*/ 14 w 251" name="T56"/>
                      <a:gd fmla="*/ 61 h 535" name="T57"/>
                      <a:gd fmla="*/ 26 w 251" name="T58"/>
                      <a:gd fmla="*/ 43 h 535" name="T59"/>
                      <a:gd fmla="*/ 42 w 251" name="T60"/>
                      <a:gd fmla="*/ 27 h 535" name="T61"/>
                      <a:gd fmla="*/ 61 w 251" name="T62"/>
                      <a:gd fmla="*/ 14 h 535" name="T63"/>
                      <a:gd fmla="*/ 81 w 251" name="T64"/>
                      <a:gd fmla="*/ 6 h 535" name="T65"/>
                      <a:gd fmla="*/ 104 w 251" name="T66"/>
                      <a:gd fmla="*/ 1 h 535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535" w="251">
                        <a:moveTo>
                          <a:pt x="116" y="0"/>
                        </a:moveTo>
                        <a:lnTo>
                          <a:pt x="135" y="0"/>
                        </a:lnTo>
                        <a:lnTo>
                          <a:pt x="147" y="1"/>
                        </a:lnTo>
                        <a:lnTo>
                          <a:pt x="159" y="3"/>
                        </a:lnTo>
                        <a:lnTo>
                          <a:pt x="170" y="6"/>
                        </a:lnTo>
                        <a:lnTo>
                          <a:pt x="181" y="9"/>
                        </a:lnTo>
                        <a:lnTo>
                          <a:pt x="190" y="14"/>
                        </a:lnTo>
                        <a:lnTo>
                          <a:pt x="200" y="20"/>
                        </a:lnTo>
                        <a:lnTo>
                          <a:pt x="209" y="27"/>
                        </a:lnTo>
                        <a:lnTo>
                          <a:pt x="217" y="34"/>
                        </a:lnTo>
                        <a:lnTo>
                          <a:pt x="225" y="43"/>
                        </a:lnTo>
                        <a:lnTo>
                          <a:pt x="231" y="51"/>
                        </a:lnTo>
                        <a:lnTo>
                          <a:pt x="237" y="61"/>
                        </a:lnTo>
                        <a:lnTo>
                          <a:pt x="242" y="72"/>
                        </a:lnTo>
                        <a:lnTo>
                          <a:pt x="245" y="82"/>
                        </a:lnTo>
                        <a:lnTo>
                          <a:pt x="249" y="93"/>
                        </a:lnTo>
                        <a:lnTo>
                          <a:pt x="251" y="104"/>
                        </a:lnTo>
                        <a:lnTo>
                          <a:pt x="251" y="116"/>
                        </a:lnTo>
                        <a:lnTo>
                          <a:pt x="251" y="419"/>
                        </a:lnTo>
                        <a:lnTo>
                          <a:pt x="251" y="431"/>
                        </a:lnTo>
                        <a:lnTo>
                          <a:pt x="249" y="442"/>
                        </a:lnTo>
                        <a:lnTo>
                          <a:pt x="245" y="454"/>
                        </a:lnTo>
                        <a:lnTo>
                          <a:pt x="242" y="463"/>
                        </a:lnTo>
                        <a:lnTo>
                          <a:pt x="237" y="474"/>
                        </a:lnTo>
                        <a:lnTo>
                          <a:pt x="231" y="484"/>
                        </a:lnTo>
                        <a:lnTo>
                          <a:pt x="225" y="493"/>
                        </a:lnTo>
                        <a:lnTo>
                          <a:pt x="217" y="501"/>
                        </a:lnTo>
                        <a:lnTo>
                          <a:pt x="209" y="508"/>
                        </a:lnTo>
                        <a:lnTo>
                          <a:pt x="200" y="515"/>
                        </a:lnTo>
                        <a:lnTo>
                          <a:pt x="190" y="521"/>
                        </a:lnTo>
                        <a:lnTo>
                          <a:pt x="181" y="526"/>
                        </a:lnTo>
                        <a:lnTo>
                          <a:pt x="170" y="529"/>
                        </a:lnTo>
                        <a:lnTo>
                          <a:pt x="159" y="533"/>
                        </a:lnTo>
                        <a:lnTo>
                          <a:pt x="147" y="535"/>
                        </a:lnTo>
                        <a:lnTo>
                          <a:pt x="135" y="535"/>
                        </a:lnTo>
                        <a:lnTo>
                          <a:pt x="116" y="535"/>
                        </a:lnTo>
                        <a:lnTo>
                          <a:pt x="104" y="535"/>
                        </a:lnTo>
                        <a:lnTo>
                          <a:pt x="93" y="533"/>
                        </a:lnTo>
                        <a:lnTo>
                          <a:pt x="81" y="529"/>
                        </a:lnTo>
                        <a:lnTo>
                          <a:pt x="70" y="526"/>
                        </a:lnTo>
                        <a:lnTo>
                          <a:pt x="61" y="521"/>
                        </a:lnTo>
                        <a:lnTo>
                          <a:pt x="51" y="515"/>
                        </a:lnTo>
                        <a:lnTo>
                          <a:pt x="42" y="508"/>
                        </a:lnTo>
                        <a:lnTo>
                          <a:pt x="34" y="501"/>
                        </a:lnTo>
                        <a:lnTo>
                          <a:pt x="26" y="493"/>
                        </a:lnTo>
                        <a:lnTo>
                          <a:pt x="19" y="484"/>
                        </a:lnTo>
                        <a:lnTo>
                          <a:pt x="14" y="474"/>
                        </a:lnTo>
                        <a:lnTo>
                          <a:pt x="9" y="463"/>
                        </a:lnTo>
                        <a:lnTo>
                          <a:pt x="5" y="454"/>
                        </a:lnTo>
                        <a:lnTo>
                          <a:pt x="2" y="442"/>
                        </a:lnTo>
                        <a:lnTo>
                          <a:pt x="0" y="431"/>
                        </a:lnTo>
                        <a:lnTo>
                          <a:pt x="0" y="419"/>
                        </a:lnTo>
                        <a:lnTo>
                          <a:pt x="0" y="116"/>
                        </a:lnTo>
                        <a:lnTo>
                          <a:pt x="0" y="104"/>
                        </a:lnTo>
                        <a:lnTo>
                          <a:pt x="2" y="93"/>
                        </a:lnTo>
                        <a:lnTo>
                          <a:pt x="5" y="82"/>
                        </a:lnTo>
                        <a:lnTo>
                          <a:pt x="9" y="72"/>
                        </a:lnTo>
                        <a:lnTo>
                          <a:pt x="14" y="61"/>
                        </a:lnTo>
                        <a:lnTo>
                          <a:pt x="19" y="51"/>
                        </a:lnTo>
                        <a:lnTo>
                          <a:pt x="26" y="43"/>
                        </a:lnTo>
                        <a:lnTo>
                          <a:pt x="34" y="34"/>
                        </a:lnTo>
                        <a:lnTo>
                          <a:pt x="42" y="27"/>
                        </a:lnTo>
                        <a:lnTo>
                          <a:pt x="51" y="20"/>
                        </a:lnTo>
                        <a:lnTo>
                          <a:pt x="61" y="14"/>
                        </a:lnTo>
                        <a:lnTo>
                          <a:pt x="70" y="9"/>
                        </a:lnTo>
                        <a:lnTo>
                          <a:pt x="81" y="6"/>
                        </a:lnTo>
                        <a:lnTo>
                          <a:pt x="93" y="3"/>
                        </a:lnTo>
                        <a:lnTo>
                          <a:pt x="104" y="1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36363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28" name="í$ļîḋè">
                    <a:extLst>
                      <a:ext uri="{FF2B5EF4-FFF2-40B4-BE49-F238E27FC236}">
                        <a16:creationId xmlns:a16="http://schemas.microsoft.com/office/drawing/2014/main" id="{31517AC2-ED97-45BE-8668-F1A6F82008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15472" y="4996435"/>
                    <a:ext cx="63104" cy="168277"/>
                  </a:xfrm>
                  <a:custGeom>
                    <a:gdLst>
                      <a:gd fmla="*/ 80 w 149" name="T0"/>
                      <a:gd fmla="*/ 0 h 403" name="T1"/>
                      <a:gd fmla="*/ 94 w 149" name="T2"/>
                      <a:gd fmla="*/ 1 h 403" name="T3"/>
                      <a:gd fmla="*/ 107 w 149" name="T4"/>
                      <a:gd fmla="*/ 6 h 403" name="T5"/>
                      <a:gd fmla="*/ 119 w 149" name="T6"/>
                      <a:gd fmla="*/ 12 h 403" name="T7"/>
                      <a:gd fmla="*/ 128 w 149" name="T8"/>
                      <a:gd fmla="*/ 20 h 403" name="T9"/>
                      <a:gd fmla="*/ 137 w 149" name="T10"/>
                      <a:gd fmla="*/ 31 h 403" name="T11"/>
                      <a:gd fmla="*/ 144 w 149" name="T12"/>
                      <a:gd fmla="*/ 43 h 403" name="T13"/>
                      <a:gd fmla="*/ 147 w 149" name="T14"/>
                      <a:gd fmla="*/ 56 h 403" name="T15"/>
                      <a:gd fmla="*/ 149 w 149" name="T16"/>
                      <a:gd fmla="*/ 69 h 403" name="T17"/>
                      <a:gd fmla="*/ 148 w 149" name="T18"/>
                      <a:gd fmla="*/ 341 h 403" name="T19"/>
                      <a:gd fmla="*/ 146 w 149" name="T20"/>
                      <a:gd fmla="*/ 355 h 403" name="T21"/>
                      <a:gd fmla="*/ 140 w 149" name="T22"/>
                      <a:gd fmla="*/ 367 h 403" name="T23"/>
                      <a:gd fmla="*/ 133 w 149" name="T24"/>
                      <a:gd fmla="*/ 378 h 403" name="T25"/>
                      <a:gd fmla="*/ 124 w 149" name="T26"/>
                      <a:gd fmla="*/ 388 h 403" name="T27"/>
                      <a:gd fmla="*/ 112 w 149" name="T28"/>
                      <a:gd fmla="*/ 395 h 403" name="T29"/>
                      <a:gd fmla="*/ 100 w 149" name="T30"/>
                      <a:gd fmla="*/ 400 h 403" name="T31"/>
                      <a:gd fmla="*/ 87 w 149" name="T32"/>
                      <a:gd fmla="*/ 403 h 403" name="T33"/>
                      <a:gd fmla="*/ 69 w 149" name="T34"/>
                      <a:gd fmla="*/ 403 h 403" name="T35"/>
                      <a:gd fmla="*/ 55 w 149" name="T36"/>
                      <a:gd fmla="*/ 402 h 403" name="T37"/>
                      <a:gd fmla="*/ 42 w 149" name="T38"/>
                      <a:gd fmla="*/ 397 h 403" name="T39"/>
                      <a:gd fmla="*/ 30 w 149" name="T40"/>
                      <a:gd fmla="*/ 391 h 403" name="T41"/>
                      <a:gd fmla="*/ 20 w 149" name="T42"/>
                      <a:gd fmla="*/ 383 h 403" name="T43"/>
                      <a:gd fmla="*/ 12 w 149" name="T44"/>
                      <a:gd fmla="*/ 373 h 403" name="T45"/>
                      <a:gd fmla="*/ 5 w 149" name="T46"/>
                      <a:gd fmla="*/ 361 h 403" name="T47"/>
                      <a:gd fmla="*/ 2 w 149" name="T48"/>
                      <a:gd fmla="*/ 349 h 403" name="T49"/>
                      <a:gd fmla="*/ 0 w 149" name="T50"/>
                      <a:gd fmla="*/ 335 h 403" name="T51"/>
                      <a:gd fmla="*/ 1 w 149" name="T52"/>
                      <a:gd fmla="*/ 62 h 403" name="T53"/>
                      <a:gd fmla="*/ 3 w 149" name="T54"/>
                      <a:gd fmla="*/ 48 h 403" name="T55"/>
                      <a:gd fmla="*/ 8 w 149" name="T56"/>
                      <a:gd fmla="*/ 36 h 403" name="T57"/>
                      <a:gd fmla="*/ 16 w 149" name="T58"/>
                      <a:gd fmla="*/ 25 h 403" name="T59"/>
                      <a:gd fmla="*/ 25 w 149" name="T60"/>
                      <a:gd fmla="*/ 16 h 403" name="T61"/>
                      <a:gd fmla="*/ 37 w 149" name="T62"/>
                      <a:gd fmla="*/ 9 h 403" name="T63"/>
                      <a:gd fmla="*/ 48 w 149" name="T64"/>
                      <a:gd fmla="*/ 4 h 403" name="T65"/>
                      <a:gd fmla="*/ 61 w 149" name="T66"/>
                      <a:gd fmla="*/ 0 h 403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402" w="149">
                        <a:moveTo>
                          <a:pt x="69" y="0"/>
                        </a:moveTo>
                        <a:lnTo>
                          <a:pt x="80" y="0"/>
                        </a:lnTo>
                        <a:lnTo>
                          <a:pt x="87" y="0"/>
                        </a:lnTo>
                        <a:lnTo>
                          <a:pt x="94" y="1"/>
                        </a:lnTo>
                        <a:lnTo>
                          <a:pt x="100" y="4"/>
                        </a:lnTo>
                        <a:lnTo>
                          <a:pt x="107" y="6"/>
                        </a:lnTo>
                        <a:lnTo>
                          <a:pt x="112" y="9"/>
                        </a:lnTo>
                        <a:lnTo>
                          <a:pt x="119" y="12"/>
                        </a:lnTo>
                        <a:lnTo>
                          <a:pt x="124" y="16"/>
                        </a:lnTo>
                        <a:lnTo>
                          <a:pt x="128" y="20"/>
                        </a:lnTo>
                        <a:lnTo>
                          <a:pt x="133" y="25"/>
                        </a:lnTo>
                        <a:lnTo>
                          <a:pt x="137" y="31"/>
                        </a:lnTo>
                        <a:lnTo>
                          <a:pt x="140" y="36"/>
                        </a:lnTo>
                        <a:lnTo>
                          <a:pt x="144" y="43"/>
                        </a:lnTo>
                        <a:lnTo>
                          <a:pt x="146" y="48"/>
                        </a:lnTo>
                        <a:lnTo>
                          <a:pt x="147" y="56"/>
                        </a:lnTo>
                        <a:lnTo>
                          <a:pt x="148" y="62"/>
                        </a:lnTo>
                        <a:lnTo>
                          <a:pt x="149" y="69"/>
                        </a:lnTo>
                        <a:lnTo>
                          <a:pt x="149" y="335"/>
                        </a:lnTo>
                        <a:lnTo>
                          <a:pt x="148" y="341"/>
                        </a:lnTo>
                        <a:lnTo>
                          <a:pt x="147" y="349"/>
                        </a:lnTo>
                        <a:lnTo>
                          <a:pt x="146" y="355"/>
                        </a:lnTo>
                        <a:lnTo>
                          <a:pt x="144" y="361"/>
                        </a:lnTo>
                        <a:lnTo>
                          <a:pt x="140" y="367"/>
                        </a:lnTo>
                        <a:lnTo>
                          <a:pt x="137" y="373"/>
                        </a:lnTo>
                        <a:lnTo>
                          <a:pt x="133" y="378"/>
                        </a:lnTo>
                        <a:lnTo>
                          <a:pt x="128" y="383"/>
                        </a:lnTo>
                        <a:lnTo>
                          <a:pt x="124" y="388"/>
                        </a:lnTo>
                        <a:lnTo>
                          <a:pt x="119" y="391"/>
                        </a:lnTo>
                        <a:lnTo>
                          <a:pt x="112" y="395"/>
                        </a:lnTo>
                        <a:lnTo>
                          <a:pt x="107" y="397"/>
                        </a:lnTo>
                        <a:lnTo>
                          <a:pt x="100" y="400"/>
                        </a:lnTo>
                        <a:lnTo>
                          <a:pt x="94" y="402"/>
                        </a:lnTo>
                        <a:lnTo>
                          <a:pt x="87" y="403"/>
                        </a:lnTo>
                        <a:lnTo>
                          <a:pt x="80" y="403"/>
                        </a:lnTo>
                        <a:lnTo>
                          <a:pt x="69" y="403"/>
                        </a:lnTo>
                        <a:lnTo>
                          <a:pt x="61" y="403"/>
                        </a:lnTo>
                        <a:lnTo>
                          <a:pt x="55" y="402"/>
                        </a:lnTo>
                        <a:lnTo>
                          <a:pt x="48" y="400"/>
                        </a:lnTo>
                        <a:lnTo>
                          <a:pt x="42" y="397"/>
                        </a:lnTo>
                        <a:lnTo>
                          <a:pt x="37" y="395"/>
                        </a:lnTo>
                        <a:lnTo>
                          <a:pt x="30" y="391"/>
                        </a:lnTo>
                        <a:lnTo>
                          <a:pt x="25" y="388"/>
                        </a:lnTo>
                        <a:lnTo>
                          <a:pt x="20" y="383"/>
                        </a:lnTo>
                        <a:lnTo>
                          <a:pt x="16" y="378"/>
                        </a:lnTo>
                        <a:lnTo>
                          <a:pt x="12" y="373"/>
                        </a:lnTo>
                        <a:lnTo>
                          <a:pt x="8" y="367"/>
                        </a:lnTo>
                        <a:lnTo>
                          <a:pt x="5" y="361"/>
                        </a:lnTo>
                        <a:lnTo>
                          <a:pt x="3" y="355"/>
                        </a:lnTo>
                        <a:lnTo>
                          <a:pt x="2" y="349"/>
                        </a:lnTo>
                        <a:lnTo>
                          <a:pt x="1" y="341"/>
                        </a:lnTo>
                        <a:lnTo>
                          <a:pt x="0" y="335"/>
                        </a:lnTo>
                        <a:lnTo>
                          <a:pt x="0" y="69"/>
                        </a:lnTo>
                        <a:lnTo>
                          <a:pt x="1" y="62"/>
                        </a:lnTo>
                        <a:lnTo>
                          <a:pt x="2" y="56"/>
                        </a:lnTo>
                        <a:lnTo>
                          <a:pt x="3" y="48"/>
                        </a:lnTo>
                        <a:lnTo>
                          <a:pt x="5" y="43"/>
                        </a:lnTo>
                        <a:lnTo>
                          <a:pt x="8" y="36"/>
                        </a:lnTo>
                        <a:lnTo>
                          <a:pt x="12" y="31"/>
                        </a:lnTo>
                        <a:lnTo>
                          <a:pt x="16" y="25"/>
                        </a:lnTo>
                        <a:lnTo>
                          <a:pt x="20" y="20"/>
                        </a:lnTo>
                        <a:lnTo>
                          <a:pt x="25" y="16"/>
                        </a:lnTo>
                        <a:lnTo>
                          <a:pt x="30" y="12"/>
                        </a:lnTo>
                        <a:lnTo>
                          <a:pt x="37" y="9"/>
                        </a:lnTo>
                        <a:lnTo>
                          <a:pt x="42" y="6"/>
                        </a:lnTo>
                        <a:lnTo>
                          <a:pt x="48" y="4"/>
                        </a:lnTo>
                        <a:lnTo>
                          <a:pt x="55" y="1"/>
                        </a:lnTo>
                        <a:lnTo>
                          <a:pt x="61" y="0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57575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87" name="îšľïḓè">
                <a:extLst>
                  <a:ext uri="{FF2B5EF4-FFF2-40B4-BE49-F238E27FC236}">
                    <a16:creationId xmlns:a16="http://schemas.microsoft.com/office/drawing/2014/main" id="{5A1504C7-EF14-4482-BAAD-5284E9C106D9}"/>
                  </a:ext>
                </a:extLst>
              </p:cNvPr>
              <p:cNvGrpSpPr/>
              <p:nvPr/>
            </p:nvGrpSpPr>
            <p:grpSpPr>
              <a:xfrm>
                <a:off x="3506028" y="3385864"/>
                <a:ext cx="5248337" cy="3472136"/>
                <a:chOff x="1251818" y="4037255"/>
                <a:chExt cx="4263720" cy="2820745"/>
              </a:xfrm>
            </p:grpSpPr>
            <p:grpSp>
              <p:nvGrpSpPr>
                <p:cNvPr id="125" name="íṣḻíďe">
                  <a:extLst>
                    <a:ext uri="{FF2B5EF4-FFF2-40B4-BE49-F238E27FC236}">
                      <a16:creationId xmlns:a16="http://schemas.microsoft.com/office/drawing/2014/main" id="{D64D23D9-B143-41F5-836F-5B5EFE97971B}"/>
                    </a:ext>
                  </a:extLst>
                </p:cNvPr>
                <p:cNvGrpSpPr/>
                <p:nvPr/>
              </p:nvGrpSpPr>
              <p:grpSpPr>
                <a:xfrm>
                  <a:off x="1251818" y="4344361"/>
                  <a:ext cx="1689082" cy="2513639"/>
                  <a:chOff x="1463787" y="4344361"/>
                  <a:chExt cx="1689082" cy="2513639"/>
                </a:xfrm>
              </p:grpSpPr>
              <p:sp>
                <p:nvSpPr>
                  <p:cNvPr id="131" name="íšľïḑé">
                    <a:extLst>
                      <a:ext uri="{FF2B5EF4-FFF2-40B4-BE49-F238E27FC236}">
                        <a16:creationId xmlns:a16="http://schemas.microsoft.com/office/drawing/2014/main" id="{983883D6-746E-4115-9478-1B23034BA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63787" y="5778923"/>
                    <a:ext cx="1085387" cy="1079077"/>
                  </a:xfrm>
                  <a:custGeom>
                    <a:gdLst>
                      <a:gd fmla="*/ 0 w 2579" name="T0"/>
                      <a:gd fmla="*/ 2565 h 2565" name="T1"/>
                      <a:gd fmla="*/ 910 w 2579" name="T2"/>
                      <a:gd fmla="*/ 0 h 2565" name="T3"/>
                      <a:gd fmla="*/ 2579 w 2579" name="T4"/>
                      <a:gd fmla="*/ 550 h 2565" name="T5"/>
                      <a:gd fmla="*/ 1869 w 2579" name="T6"/>
                      <a:gd fmla="*/ 2565 h 2565" name="T7"/>
                      <a:gd fmla="*/ 0 w 2579" name="T8"/>
                      <a:gd fmla="*/ 2565 h 256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565" w="2579">
                        <a:moveTo>
                          <a:pt x="0" y="2565"/>
                        </a:moveTo>
                        <a:lnTo>
                          <a:pt x="910" y="0"/>
                        </a:lnTo>
                        <a:lnTo>
                          <a:pt x="2579" y="550"/>
                        </a:lnTo>
                        <a:lnTo>
                          <a:pt x="1869" y="2565"/>
                        </a:lnTo>
                        <a:lnTo>
                          <a:pt x="0" y="2565"/>
                        </a:lnTo>
                        <a:close/>
                      </a:path>
                    </a:pathLst>
                  </a:custGeom>
                  <a:solidFill>
                    <a:sysClr lastClr="FFFFFF" val="window">
                      <a:lumMod val="85000"/>
                    </a:sysClr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2" name="ïšḷíďè">
                    <a:extLst>
                      <a:ext uri="{FF2B5EF4-FFF2-40B4-BE49-F238E27FC236}">
                        <a16:creationId xmlns:a16="http://schemas.microsoft.com/office/drawing/2014/main" id="{3926286F-F8D8-42AE-BFB3-65C0D0D408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48721" y="5894613"/>
                    <a:ext cx="700454" cy="963386"/>
                  </a:xfrm>
                  <a:custGeom>
                    <a:gdLst>
                      <a:gd fmla="*/ 830 w 1664" name="T0"/>
                      <a:gd fmla="*/ 0 h 2290" name="T1"/>
                      <a:gd fmla="*/ 1664 w 1664" name="T2"/>
                      <a:gd fmla="*/ 275 h 2290" name="T3"/>
                      <a:gd fmla="*/ 954 w 1664" name="T4"/>
                      <a:gd fmla="*/ 2290 h 2290" name="T5"/>
                      <a:gd fmla="*/ 0 w 1664" name="T6"/>
                      <a:gd fmla="*/ 2290 h 2290" name="T7"/>
                      <a:gd fmla="*/ 830 w 1664" name="T8"/>
                      <a:gd fmla="*/ 0 h 2290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90" w="1664">
                        <a:moveTo>
                          <a:pt x="830" y="0"/>
                        </a:moveTo>
                        <a:lnTo>
                          <a:pt x="1664" y="275"/>
                        </a:lnTo>
                        <a:lnTo>
                          <a:pt x="954" y="2290"/>
                        </a:lnTo>
                        <a:lnTo>
                          <a:pt x="0" y="2290"/>
                        </a:lnTo>
                        <a:lnTo>
                          <a:pt x="830" y="0"/>
                        </a:lnTo>
                        <a:close/>
                      </a:path>
                    </a:pathLst>
                  </a:custGeom>
                  <a:solidFill>
                    <a:sysClr lastClr="FFFFFF" val="window">
                      <a:lumMod val="75000"/>
                    </a:sysClr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3" name="îšḷidè">
                    <a:extLst>
                      <a:ext uri="{FF2B5EF4-FFF2-40B4-BE49-F238E27FC236}">
                        <a16:creationId xmlns:a16="http://schemas.microsoft.com/office/drawing/2014/main" id="{87F355BE-3C79-4B1F-BAA7-B252E02C954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86584" y="5637990"/>
                    <a:ext cx="652074" cy="351279"/>
                  </a:xfrm>
                  <a:custGeom>
                    <a:gdLst>
                      <a:gd fmla="*/ 0 w 1551" name="T0"/>
                      <a:gd fmla="*/ 367 h 839" name="T1"/>
                      <a:gd fmla="*/ 161 w 1551" name="T2"/>
                      <a:gd fmla="*/ 0 h 839" name="T3"/>
                      <a:gd fmla="*/ 1551 w 1551" name="T4"/>
                      <a:gd fmla="*/ 482 h 839" name="T5"/>
                      <a:gd fmla="*/ 1434 w 1551" name="T6"/>
                      <a:gd fmla="*/ 839 h 839" name="T7"/>
                      <a:gd fmla="*/ 0 w 1551" name="T8"/>
                      <a:gd fmla="*/ 367 h 83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839" w="1551">
                        <a:moveTo>
                          <a:pt x="0" y="367"/>
                        </a:moveTo>
                        <a:lnTo>
                          <a:pt x="161" y="0"/>
                        </a:lnTo>
                        <a:lnTo>
                          <a:pt x="1551" y="482"/>
                        </a:lnTo>
                        <a:lnTo>
                          <a:pt x="1434" y="839"/>
                        </a:lnTo>
                        <a:lnTo>
                          <a:pt x="0" y="367"/>
                        </a:lnTo>
                        <a:close/>
                      </a:path>
                    </a:pathLst>
                  </a:custGeom>
                  <a:solidFill>
                    <a:srgbClr val="FFFB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4" name="íṩļïdé">
                    <a:extLst>
                      <a:ext uri="{FF2B5EF4-FFF2-40B4-BE49-F238E27FC236}">
                        <a16:creationId xmlns:a16="http://schemas.microsoft.com/office/drawing/2014/main" id="{99885452-3879-4727-879A-1155E9DCF4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83343" y="4344361"/>
                    <a:ext cx="1169526" cy="1468217"/>
                  </a:xfrm>
                  <a:custGeom>
                    <a:gdLst>
                      <a:gd fmla="*/ 132 w 2782" name="T0"/>
                      <a:gd fmla="*/ 2599 h 3489" name="T1"/>
                      <a:gd fmla="*/ 60 w 2782" name="T2"/>
                      <a:gd fmla="*/ 2494 h 3489" name="T3"/>
                      <a:gd fmla="*/ 15 w 2782" name="T4"/>
                      <a:gd fmla="*/ 2277 h 3489" name="T5"/>
                      <a:gd fmla="*/ 43 w 2782" name="T6"/>
                      <a:gd fmla="*/ 1911 h 3489" name="T7"/>
                      <a:gd fmla="*/ 151 w 2782" name="T8"/>
                      <a:gd fmla="*/ 1374 h 3489" name="T9"/>
                      <a:gd fmla="*/ 249 w 2782" name="T10"/>
                      <a:gd fmla="*/ 816 h 3489" name="T11"/>
                      <a:gd fmla="*/ 317 w 2782" name="T12"/>
                      <a:gd fmla="*/ 643 h 3489" name="T13"/>
                      <a:gd fmla="*/ 431 w 2782" name="T14"/>
                      <a:gd fmla="*/ 585 h 3489" name="T15"/>
                      <a:gd fmla="*/ 549 w 2782" name="T16"/>
                      <a:gd fmla="*/ 596 h 3489" name="T17"/>
                      <a:gd fmla="*/ 616 w 2782" name="T18"/>
                      <a:gd fmla="*/ 630 h 3489" name="T19"/>
                      <a:gd fmla="*/ 650 w 2782" name="T20"/>
                      <a:gd fmla="*/ 692 h 3489" name="T21"/>
                      <a:gd fmla="*/ 656 w 2782" name="T22"/>
                      <a:gd fmla="*/ 911 h 3489" name="T23"/>
                      <a:gd fmla="*/ 632 w 2782" name="T24"/>
                      <a:gd fmla="*/ 1179 h 3489" name="T25"/>
                      <a:gd fmla="*/ 743 w 2782" name="T26"/>
                      <a:gd fmla="*/ 788 h 3489" name="T27"/>
                      <a:gd fmla="*/ 848 w 2782" name="T28"/>
                      <a:gd fmla="*/ 544 h 3489" name="T29"/>
                      <a:gd fmla="*/ 973 w 2782" name="T30"/>
                      <a:gd fmla="*/ 405 h 3489" name="T31"/>
                      <a:gd fmla="*/ 1097 w 2782" name="T32"/>
                      <a:gd fmla="*/ 414 h 3489" name="T33"/>
                      <a:gd fmla="*/ 1178 w 2782" name="T34"/>
                      <a:gd fmla="*/ 459 h 3489" name="T35"/>
                      <a:gd fmla="*/ 1214 w 2782" name="T36"/>
                      <a:gd fmla="*/ 540 h 3489" name="T37"/>
                      <a:gd fmla="*/ 1210 w 2782" name="T38"/>
                      <a:gd fmla="*/ 663 h 3489" name="T39"/>
                      <a:gd fmla="*/ 1102 w 2782" name="T40"/>
                      <a:gd fmla="*/ 1052 h 3489" name="T41"/>
                      <a:gd fmla="*/ 1088 w 2782" name="T42"/>
                      <a:gd fmla="*/ 1145 h 3489" name="T43"/>
                      <a:gd fmla="*/ 1263 w 2782" name="T44"/>
                      <a:gd fmla="*/ 739 h 3489" name="T45"/>
                      <a:gd fmla="*/ 1398 w 2782" name="T46"/>
                      <a:gd fmla="*/ 510 h 3489" name="T47"/>
                      <a:gd fmla="*/ 1528 w 2782" name="T48"/>
                      <a:gd fmla="*/ 409 h 3489" name="T49"/>
                      <a:gd fmla="*/ 1630 w 2782" name="T50"/>
                      <a:gd fmla="*/ 449 h 3489" name="T51"/>
                      <a:gd fmla="*/ 1700 w 2782" name="T52"/>
                      <a:gd fmla="*/ 523 h 3489" name="T53"/>
                      <a:gd fmla="*/ 1727 w 2782" name="T54"/>
                      <a:gd fmla="*/ 635 h 3489" name="T55"/>
                      <a:gd fmla="*/ 1706 w 2782" name="T56"/>
                      <a:gd fmla="*/ 792 h 3489" name="T57"/>
                      <a:gd fmla="*/ 1574 w 2782" name="T58"/>
                      <a:gd fmla="*/ 1145 h 3489" name="T59"/>
                      <a:gd fmla="*/ 1486 w 2782" name="T60"/>
                      <a:gd fmla="*/ 1369 h 3489" name="T61"/>
                      <a:gd fmla="*/ 1538 w 2782" name="T62"/>
                      <a:gd fmla="*/ 1349 h 3489" name="T63"/>
                      <a:gd fmla="*/ 1613 w 2782" name="T64"/>
                      <a:gd fmla="*/ 1270 h 3489" name="T65"/>
                      <a:gd fmla="*/ 1717 w 2782" name="T66"/>
                      <a:gd fmla="*/ 1093 h 3489" name="T67"/>
                      <a:gd fmla="*/ 1860 w 2782" name="T68"/>
                      <a:gd fmla="*/ 727 h 3489" name="T69"/>
                      <a:gd fmla="*/ 2019 w 2782" name="T70"/>
                      <a:gd fmla="*/ 249 h 3489" name="T71"/>
                      <a:gd fmla="*/ 2102 w 2782" name="T72"/>
                      <a:gd fmla="*/ 86 h 3489" name="T73"/>
                      <a:gd fmla="*/ 2204 w 2782" name="T74"/>
                      <a:gd fmla="*/ 8 h 3489" name="T75"/>
                      <a:gd fmla="*/ 2343 w 2782" name="T76"/>
                      <a:gd fmla="*/ 12 h 3489" name="T77"/>
                      <a:gd fmla="*/ 2444 w 2782" name="T78"/>
                      <a:gd fmla="*/ 70 h 3489" name="T79"/>
                      <a:gd fmla="*/ 2488 w 2782" name="T80"/>
                      <a:gd fmla="*/ 184 h 3489" name="T81"/>
                      <a:gd fmla="*/ 2469 w 2782" name="T82"/>
                      <a:gd fmla="*/ 366 h 3489" name="T83"/>
                      <a:gd fmla="*/ 2381 w 2782" name="T84"/>
                      <a:gd fmla="*/ 627 h 3489" name="T85"/>
                      <a:gd fmla="*/ 2109 w 2782" name="T86"/>
                      <a:gd fmla="*/ 1244 h 3489" name="T87"/>
                      <a:gd fmla="*/ 1858 w 2782" name="T88"/>
                      <a:gd fmla="*/ 1800 h 3489" name="T89"/>
                      <a:gd fmla="*/ 1757 w 2782" name="T90"/>
                      <a:gd fmla="*/ 2094 h 3489" name="T91"/>
                      <a:gd fmla="*/ 1794 w 2782" name="T92"/>
                      <a:gd fmla="*/ 2109 h 3489" name="T93"/>
                      <a:gd fmla="*/ 2120 w 2782" name="T94"/>
                      <a:gd fmla="*/ 1860 h 3489" name="T95"/>
                      <a:gd fmla="*/ 2348 w 2782" name="T96"/>
                      <a:gd fmla="*/ 1728 h 3489" name="T97"/>
                      <a:gd fmla="*/ 2530 w 2782" name="T98"/>
                      <a:gd fmla="*/ 1687 h 3489" name="T99"/>
                      <a:gd fmla="*/ 2657 w 2782" name="T100"/>
                      <a:gd fmla="*/ 1731 h 3489" name="T101"/>
                      <a:gd fmla="*/ 2748 w 2782" name="T102"/>
                      <a:gd fmla="*/ 1803 h 3489" name="T103"/>
                      <a:gd fmla="*/ 2782 w 2782" name="T104"/>
                      <a:gd fmla="*/ 1892 h 3489" name="T105"/>
                      <a:gd fmla="*/ 2740 w 2782" name="T106"/>
                      <a:gd fmla="*/ 1992 h 3489" name="T107"/>
                      <a:gd fmla="*/ 2512 w 2782" name="T108"/>
                      <a:gd fmla="*/ 2173 h 3489" name="T109"/>
                      <a:gd fmla="*/ 2002 w 2782" name="T110"/>
                      <a:gd fmla="*/ 2611 h 3489" name="T111"/>
                      <a:gd fmla="*/ 1717 w 2782" name="T112"/>
                      <a:gd fmla="*/ 2903 h 3489" name="T113"/>
                      <a:gd fmla="*/ 1620 w 2782" name="T114"/>
                      <a:gd fmla="*/ 3001 h 3489" name="T115"/>
                      <a:gd fmla="*/ 1469 w 2782" name="T116"/>
                      <a:gd fmla="*/ 3074 h 3489" name="T117"/>
                      <a:gd fmla="*/ 1241 w 2782" name="T118"/>
                      <a:gd fmla="*/ 3127 h 3489" name="T1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b="b" l="0" r="r" t="0"/>
                    <a:pathLst>
                      <a:path h="3488" w="2782">
                        <a:moveTo>
                          <a:pt x="0" y="3096"/>
                        </a:moveTo>
                        <a:lnTo>
                          <a:pt x="183" y="2631"/>
                        </a:lnTo>
                        <a:lnTo>
                          <a:pt x="180" y="2630"/>
                        </a:lnTo>
                        <a:lnTo>
                          <a:pt x="172" y="2626"/>
                        </a:lnTo>
                        <a:lnTo>
                          <a:pt x="158" y="2618"/>
                        </a:lnTo>
                        <a:lnTo>
                          <a:pt x="141" y="2606"/>
                        </a:lnTo>
                        <a:lnTo>
                          <a:pt x="132" y="2599"/>
                        </a:lnTo>
                        <a:lnTo>
                          <a:pt x="122" y="2589"/>
                        </a:lnTo>
                        <a:lnTo>
                          <a:pt x="111" y="2578"/>
                        </a:lnTo>
                        <a:lnTo>
                          <a:pt x="100" y="2565"/>
                        </a:lnTo>
                        <a:lnTo>
                          <a:pt x="91" y="2550"/>
                        </a:lnTo>
                        <a:lnTo>
                          <a:pt x="80" y="2534"/>
                        </a:lnTo>
                        <a:lnTo>
                          <a:pt x="70" y="2514"/>
                        </a:lnTo>
                        <a:lnTo>
                          <a:pt x="60" y="2494"/>
                        </a:lnTo>
                        <a:lnTo>
                          <a:pt x="51" y="2471"/>
                        </a:lnTo>
                        <a:lnTo>
                          <a:pt x="42" y="2445"/>
                        </a:lnTo>
                        <a:lnTo>
                          <a:pt x="34" y="2417"/>
                        </a:lnTo>
                        <a:lnTo>
                          <a:pt x="28" y="2387"/>
                        </a:lnTo>
                        <a:lnTo>
                          <a:pt x="22" y="2353"/>
                        </a:lnTo>
                        <a:lnTo>
                          <a:pt x="18" y="2318"/>
                        </a:lnTo>
                        <a:lnTo>
                          <a:pt x="15" y="2277"/>
                        </a:lnTo>
                        <a:lnTo>
                          <a:pt x="13" y="2235"/>
                        </a:lnTo>
                        <a:lnTo>
                          <a:pt x="13" y="2190"/>
                        </a:lnTo>
                        <a:lnTo>
                          <a:pt x="15" y="2141"/>
                        </a:lnTo>
                        <a:lnTo>
                          <a:pt x="18" y="2089"/>
                        </a:lnTo>
                        <a:lnTo>
                          <a:pt x="25" y="2034"/>
                        </a:lnTo>
                        <a:lnTo>
                          <a:pt x="32" y="1975"/>
                        </a:lnTo>
                        <a:lnTo>
                          <a:pt x="43" y="1911"/>
                        </a:lnTo>
                        <a:lnTo>
                          <a:pt x="55" y="1844"/>
                        </a:lnTo>
                        <a:lnTo>
                          <a:pt x="71" y="1773"/>
                        </a:lnTo>
                        <a:lnTo>
                          <a:pt x="87" y="1701"/>
                        </a:lnTo>
                        <a:lnTo>
                          <a:pt x="101" y="1632"/>
                        </a:lnTo>
                        <a:lnTo>
                          <a:pt x="115" y="1564"/>
                        </a:lnTo>
                        <a:lnTo>
                          <a:pt x="128" y="1499"/>
                        </a:lnTo>
                        <a:lnTo>
                          <a:pt x="151" y="1374"/>
                        </a:lnTo>
                        <a:lnTo>
                          <a:pt x="171" y="1258"/>
                        </a:lnTo>
                        <a:lnTo>
                          <a:pt x="189" y="1152"/>
                        </a:lnTo>
                        <a:lnTo>
                          <a:pt x="204" y="1055"/>
                        </a:lnTo>
                        <a:lnTo>
                          <a:pt x="219" y="966"/>
                        </a:lnTo>
                        <a:lnTo>
                          <a:pt x="234" y="886"/>
                        </a:lnTo>
                        <a:lnTo>
                          <a:pt x="242" y="851"/>
                        </a:lnTo>
                        <a:lnTo>
                          <a:pt x="249" y="816"/>
                        </a:lnTo>
                        <a:lnTo>
                          <a:pt x="258" y="785"/>
                        </a:lnTo>
                        <a:lnTo>
                          <a:pt x="267" y="754"/>
                        </a:lnTo>
                        <a:lnTo>
                          <a:pt x="275" y="727"/>
                        </a:lnTo>
                        <a:lnTo>
                          <a:pt x="285" y="702"/>
                        </a:lnTo>
                        <a:lnTo>
                          <a:pt x="295" y="681"/>
                        </a:lnTo>
                        <a:lnTo>
                          <a:pt x="306" y="660"/>
                        </a:lnTo>
                        <a:lnTo>
                          <a:pt x="317" y="643"/>
                        </a:lnTo>
                        <a:lnTo>
                          <a:pt x="330" y="627"/>
                        </a:lnTo>
                        <a:lnTo>
                          <a:pt x="344" y="614"/>
                        </a:lnTo>
                        <a:lnTo>
                          <a:pt x="359" y="603"/>
                        </a:lnTo>
                        <a:lnTo>
                          <a:pt x="375" y="595"/>
                        </a:lnTo>
                        <a:lnTo>
                          <a:pt x="392" y="589"/>
                        </a:lnTo>
                        <a:lnTo>
                          <a:pt x="411" y="586"/>
                        </a:lnTo>
                        <a:lnTo>
                          <a:pt x="431" y="585"/>
                        </a:lnTo>
                        <a:lnTo>
                          <a:pt x="451" y="585"/>
                        </a:lnTo>
                        <a:lnTo>
                          <a:pt x="471" y="586"/>
                        </a:lnTo>
                        <a:lnTo>
                          <a:pt x="488" y="587"/>
                        </a:lnTo>
                        <a:lnTo>
                          <a:pt x="504" y="589"/>
                        </a:lnTo>
                        <a:lnTo>
                          <a:pt x="521" y="591"/>
                        </a:lnTo>
                        <a:lnTo>
                          <a:pt x="535" y="593"/>
                        </a:lnTo>
                        <a:lnTo>
                          <a:pt x="549" y="596"/>
                        </a:lnTo>
                        <a:lnTo>
                          <a:pt x="561" y="600"/>
                        </a:lnTo>
                        <a:lnTo>
                          <a:pt x="573" y="604"/>
                        </a:lnTo>
                        <a:lnTo>
                          <a:pt x="582" y="608"/>
                        </a:lnTo>
                        <a:lnTo>
                          <a:pt x="592" y="613"/>
                        </a:lnTo>
                        <a:lnTo>
                          <a:pt x="601" y="618"/>
                        </a:lnTo>
                        <a:lnTo>
                          <a:pt x="609" y="623"/>
                        </a:lnTo>
                        <a:lnTo>
                          <a:pt x="616" y="630"/>
                        </a:lnTo>
                        <a:lnTo>
                          <a:pt x="622" y="636"/>
                        </a:lnTo>
                        <a:lnTo>
                          <a:pt x="629" y="643"/>
                        </a:lnTo>
                        <a:lnTo>
                          <a:pt x="633" y="651"/>
                        </a:lnTo>
                        <a:lnTo>
                          <a:pt x="638" y="658"/>
                        </a:lnTo>
                        <a:lnTo>
                          <a:pt x="642" y="666"/>
                        </a:lnTo>
                        <a:lnTo>
                          <a:pt x="645" y="673"/>
                        </a:lnTo>
                        <a:lnTo>
                          <a:pt x="650" y="692"/>
                        </a:lnTo>
                        <a:lnTo>
                          <a:pt x="655" y="710"/>
                        </a:lnTo>
                        <a:lnTo>
                          <a:pt x="657" y="729"/>
                        </a:lnTo>
                        <a:lnTo>
                          <a:pt x="659" y="751"/>
                        </a:lnTo>
                        <a:lnTo>
                          <a:pt x="659" y="774"/>
                        </a:lnTo>
                        <a:lnTo>
                          <a:pt x="660" y="797"/>
                        </a:lnTo>
                        <a:lnTo>
                          <a:pt x="659" y="850"/>
                        </a:lnTo>
                        <a:lnTo>
                          <a:pt x="656" y="911"/>
                        </a:lnTo>
                        <a:lnTo>
                          <a:pt x="651" y="977"/>
                        </a:lnTo>
                        <a:lnTo>
                          <a:pt x="645" y="1040"/>
                        </a:lnTo>
                        <a:lnTo>
                          <a:pt x="640" y="1098"/>
                        </a:lnTo>
                        <a:lnTo>
                          <a:pt x="634" y="1145"/>
                        </a:lnTo>
                        <a:lnTo>
                          <a:pt x="631" y="1177"/>
                        </a:lnTo>
                        <a:lnTo>
                          <a:pt x="630" y="1189"/>
                        </a:lnTo>
                        <a:lnTo>
                          <a:pt x="632" y="1179"/>
                        </a:lnTo>
                        <a:lnTo>
                          <a:pt x="637" y="1155"/>
                        </a:lnTo>
                        <a:lnTo>
                          <a:pt x="647" y="1115"/>
                        </a:lnTo>
                        <a:lnTo>
                          <a:pt x="660" y="1063"/>
                        </a:lnTo>
                        <a:lnTo>
                          <a:pt x="676" y="1002"/>
                        </a:lnTo>
                        <a:lnTo>
                          <a:pt x="696" y="935"/>
                        </a:lnTo>
                        <a:lnTo>
                          <a:pt x="718" y="863"/>
                        </a:lnTo>
                        <a:lnTo>
                          <a:pt x="743" y="788"/>
                        </a:lnTo>
                        <a:lnTo>
                          <a:pt x="757" y="750"/>
                        </a:lnTo>
                        <a:lnTo>
                          <a:pt x="770" y="713"/>
                        </a:lnTo>
                        <a:lnTo>
                          <a:pt x="785" y="678"/>
                        </a:lnTo>
                        <a:lnTo>
                          <a:pt x="801" y="642"/>
                        </a:lnTo>
                        <a:lnTo>
                          <a:pt x="816" y="607"/>
                        </a:lnTo>
                        <a:lnTo>
                          <a:pt x="832" y="575"/>
                        </a:lnTo>
                        <a:lnTo>
                          <a:pt x="848" y="544"/>
                        </a:lnTo>
                        <a:lnTo>
                          <a:pt x="865" y="515"/>
                        </a:lnTo>
                        <a:lnTo>
                          <a:pt x="883" y="489"/>
                        </a:lnTo>
                        <a:lnTo>
                          <a:pt x="900" y="466"/>
                        </a:lnTo>
                        <a:lnTo>
                          <a:pt x="917" y="445"/>
                        </a:lnTo>
                        <a:lnTo>
                          <a:pt x="936" y="429"/>
                        </a:lnTo>
                        <a:lnTo>
                          <a:pt x="954" y="415"/>
                        </a:lnTo>
                        <a:lnTo>
                          <a:pt x="973" y="405"/>
                        </a:lnTo>
                        <a:lnTo>
                          <a:pt x="992" y="400"/>
                        </a:lnTo>
                        <a:lnTo>
                          <a:pt x="1011" y="400"/>
                        </a:lnTo>
                        <a:lnTo>
                          <a:pt x="1030" y="401"/>
                        </a:lnTo>
                        <a:lnTo>
                          <a:pt x="1048" y="403"/>
                        </a:lnTo>
                        <a:lnTo>
                          <a:pt x="1065" y="406"/>
                        </a:lnTo>
                        <a:lnTo>
                          <a:pt x="1081" y="409"/>
                        </a:lnTo>
                        <a:lnTo>
                          <a:pt x="1097" y="414"/>
                        </a:lnTo>
                        <a:lnTo>
                          <a:pt x="1111" y="418"/>
                        </a:lnTo>
                        <a:lnTo>
                          <a:pt x="1124" y="423"/>
                        </a:lnTo>
                        <a:lnTo>
                          <a:pt x="1137" y="429"/>
                        </a:lnTo>
                        <a:lnTo>
                          <a:pt x="1147" y="435"/>
                        </a:lnTo>
                        <a:lnTo>
                          <a:pt x="1158" y="443"/>
                        </a:lnTo>
                        <a:lnTo>
                          <a:pt x="1168" y="450"/>
                        </a:lnTo>
                        <a:lnTo>
                          <a:pt x="1178" y="459"/>
                        </a:lnTo>
                        <a:lnTo>
                          <a:pt x="1185" y="469"/>
                        </a:lnTo>
                        <a:lnTo>
                          <a:pt x="1193" y="479"/>
                        </a:lnTo>
                        <a:lnTo>
                          <a:pt x="1198" y="489"/>
                        </a:lnTo>
                        <a:lnTo>
                          <a:pt x="1204" y="501"/>
                        </a:lnTo>
                        <a:lnTo>
                          <a:pt x="1208" y="513"/>
                        </a:lnTo>
                        <a:lnTo>
                          <a:pt x="1212" y="526"/>
                        </a:lnTo>
                        <a:lnTo>
                          <a:pt x="1214" y="540"/>
                        </a:lnTo>
                        <a:lnTo>
                          <a:pt x="1217" y="555"/>
                        </a:lnTo>
                        <a:lnTo>
                          <a:pt x="1218" y="572"/>
                        </a:lnTo>
                        <a:lnTo>
                          <a:pt x="1218" y="588"/>
                        </a:lnTo>
                        <a:lnTo>
                          <a:pt x="1218" y="605"/>
                        </a:lnTo>
                        <a:lnTo>
                          <a:pt x="1215" y="623"/>
                        </a:lnTo>
                        <a:lnTo>
                          <a:pt x="1213" y="643"/>
                        </a:lnTo>
                        <a:lnTo>
                          <a:pt x="1210" y="663"/>
                        </a:lnTo>
                        <a:lnTo>
                          <a:pt x="1206" y="685"/>
                        </a:lnTo>
                        <a:lnTo>
                          <a:pt x="1201" y="707"/>
                        </a:lnTo>
                        <a:lnTo>
                          <a:pt x="1188" y="754"/>
                        </a:lnTo>
                        <a:lnTo>
                          <a:pt x="1173" y="806"/>
                        </a:lnTo>
                        <a:lnTo>
                          <a:pt x="1143" y="906"/>
                        </a:lnTo>
                        <a:lnTo>
                          <a:pt x="1119" y="987"/>
                        </a:lnTo>
                        <a:lnTo>
                          <a:pt x="1102" y="1052"/>
                        </a:lnTo>
                        <a:lnTo>
                          <a:pt x="1090" y="1102"/>
                        </a:lnTo>
                        <a:lnTo>
                          <a:pt x="1081" y="1138"/>
                        </a:lnTo>
                        <a:lnTo>
                          <a:pt x="1077" y="1162"/>
                        </a:lnTo>
                        <a:lnTo>
                          <a:pt x="1075" y="1176"/>
                        </a:lnTo>
                        <a:lnTo>
                          <a:pt x="1075" y="1181"/>
                        </a:lnTo>
                        <a:lnTo>
                          <a:pt x="1078" y="1171"/>
                        </a:lnTo>
                        <a:lnTo>
                          <a:pt x="1088" y="1145"/>
                        </a:lnTo>
                        <a:lnTo>
                          <a:pt x="1103" y="1105"/>
                        </a:lnTo>
                        <a:lnTo>
                          <a:pt x="1124" y="1053"/>
                        </a:lnTo>
                        <a:lnTo>
                          <a:pt x="1150" y="991"/>
                        </a:lnTo>
                        <a:lnTo>
                          <a:pt x="1178" y="923"/>
                        </a:lnTo>
                        <a:lnTo>
                          <a:pt x="1210" y="851"/>
                        </a:lnTo>
                        <a:lnTo>
                          <a:pt x="1245" y="777"/>
                        </a:lnTo>
                        <a:lnTo>
                          <a:pt x="1263" y="739"/>
                        </a:lnTo>
                        <a:lnTo>
                          <a:pt x="1281" y="702"/>
                        </a:lnTo>
                        <a:lnTo>
                          <a:pt x="1301" y="667"/>
                        </a:lnTo>
                        <a:lnTo>
                          <a:pt x="1320" y="632"/>
                        </a:lnTo>
                        <a:lnTo>
                          <a:pt x="1340" y="599"/>
                        </a:lnTo>
                        <a:lnTo>
                          <a:pt x="1359" y="567"/>
                        </a:lnTo>
                        <a:lnTo>
                          <a:pt x="1379" y="537"/>
                        </a:lnTo>
                        <a:lnTo>
                          <a:pt x="1398" y="510"/>
                        </a:lnTo>
                        <a:lnTo>
                          <a:pt x="1418" y="485"/>
                        </a:lnTo>
                        <a:lnTo>
                          <a:pt x="1437" y="463"/>
                        </a:lnTo>
                        <a:lnTo>
                          <a:pt x="1455" y="445"/>
                        </a:lnTo>
                        <a:lnTo>
                          <a:pt x="1475" y="430"/>
                        </a:lnTo>
                        <a:lnTo>
                          <a:pt x="1493" y="418"/>
                        </a:lnTo>
                        <a:lnTo>
                          <a:pt x="1510" y="411"/>
                        </a:lnTo>
                        <a:lnTo>
                          <a:pt x="1528" y="409"/>
                        </a:lnTo>
                        <a:lnTo>
                          <a:pt x="1544" y="411"/>
                        </a:lnTo>
                        <a:lnTo>
                          <a:pt x="1560" y="416"/>
                        </a:lnTo>
                        <a:lnTo>
                          <a:pt x="1575" y="421"/>
                        </a:lnTo>
                        <a:lnTo>
                          <a:pt x="1590" y="428"/>
                        </a:lnTo>
                        <a:lnTo>
                          <a:pt x="1605" y="434"/>
                        </a:lnTo>
                        <a:lnTo>
                          <a:pt x="1617" y="442"/>
                        </a:lnTo>
                        <a:lnTo>
                          <a:pt x="1630" y="449"/>
                        </a:lnTo>
                        <a:lnTo>
                          <a:pt x="1642" y="458"/>
                        </a:lnTo>
                        <a:lnTo>
                          <a:pt x="1654" y="467"/>
                        </a:lnTo>
                        <a:lnTo>
                          <a:pt x="1665" y="476"/>
                        </a:lnTo>
                        <a:lnTo>
                          <a:pt x="1675" y="487"/>
                        </a:lnTo>
                        <a:lnTo>
                          <a:pt x="1683" y="499"/>
                        </a:lnTo>
                        <a:lnTo>
                          <a:pt x="1692" y="511"/>
                        </a:lnTo>
                        <a:lnTo>
                          <a:pt x="1700" y="523"/>
                        </a:lnTo>
                        <a:lnTo>
                          <a:pt x="1706" y="537"/>
                        </a:lnTo>
                        <a:lnTo>
                          <a:pt x="1711" y="551"/>
                        </a:lnTo>
                        <a:lnTo>
                          <a:pt x="1717" y="566"/>
                        </a:lnTo>
                        <a:lnTo>
                          <a:pt x="1720" y="582"/>
                        </a:lnTo>
                        <a:lnTo>
                          <a:pt x="1723" y="599"/>
                        </a:lnTo>
                        <a:lnTo>
                          <a:pt x="1726" y="617"/>
                        </a:lnTo>
                        <a:lnTo>
                          <a:pt x="1727" y="635"/>
                        </a:lnTo>
                        <a:lnTo>
                          <a:pt x="1727" y="655"/>
                        </a:lnTo>
                        <a:lnTo>
                          <a:pt x="1727" y="675"/>
                        </a:lnTo>
                        <a:lnTo>
                          <a:pt x="1724" y="696"/>
                        </a:lnTo>
                        <a:lnTo>
                          <a:pt x="1721" y="719"/>
                        </a:lnTo>
                        <a:lnTo>
                          <a:pt x="1718" y="742"/>
                        </a:lnTo>
                        <a:lnTo>
                          <a:pt x="1713" y="766"/>
                        </a:lnTo>
                        <a:lnTo>
                          <a:pt x="1706" y="792"/>
                        </a:lnTo>
                        <a:lnTo>
                          <a:pt x="1699" y="818"/>
                        </a:lnTo>
                        <a:lnTo>
                          <a:pt x="1691" y="846"/>
                        </a:lnTo>
                        <a:lnTo>
                          <a:pt x="1681" y="874"/>
                        </a:lnTo>
                        <a:lnTo>
                          <a:pt x="1670" y="905"/>
                        </a:lnTo>
                        <a:lnTo>
                          <a:pt x="1659" y="936"/>
                        </a:lnTo>
                        <a:lnTo>
                          <a:pt x="1612" y="1051"/>
                        </a:lnTo>
                        <a:lnTo>
                          <a:pt x="1574" y="1145"/>
                        </a:lnTo>
                        <a:lnTo>
                          <a:pt x="1544" y="1221"/>
                        </a:lnTo>
                        <a:lnTo>
                          <a:pt x="1520" y="1278"/>
                        </a:lnTo>
                        <a:lnTo>
                          <a:pt x="1503" y="1320"/>
                        </a:lnTo>
                        <a:lnTo>
                          <a:pt x="1492" y="1348"/>
                        </a:lnTo>
                        <a:lnTo>
                          <a:pt x="1486" y="1363"/>
                        </a:lnTo>
                        <a:lnTo>
                          <a:pt x="1483" y="1369"/>
                        </a:lnTo>
                        <a:lnTo>
                          <a:pt x="1486" y="1369"/>
                        </a:lnTo>
                        <a:lnTo>
                          <a:pt x="1490" y="1369"/>
                        </a:lnTo>
                        <a:lnTo>
                          <a:pt x="1498" y="1368"/>
                        </a:lnTo>
                        <a:lnTo>
                          <a:pt x="1508" y="1364"/>
                        </a:lnTo>
                        <a:lnTo>
                          <a:pt x="1515" y="1362"/>
                        </a:lnTo>
                        <a:lnTo>
                          <a:pt x="1521" y="1359"/>
                        </a:lnTo>
                        <a:lnTo>
                          <a:pt x="1529" y="1355"/>
                        </a:lnTo>
                        <a:lnTo>
                          <a:pt x="1538" y="1349"/>
                        </a:lnTo>
                        <a:lnTo>
                          <a:pt x="1547" y="1343"/>
                        </a:lnTo>
                        <a:lnTo>
                          <a:pt x="1556" y="1334"/>
                        </a:lnTo>
                        <a:lnTo>
                          <a:pt x="1567" y="1324"/>
                        </a:lnTo>
                        <a:lnTo>
                          <a:pt x="1577" y="1314"/>
                        </a:lnTo>
                        <a:lnTo>
                          <a:pt x="1589" y="1302"/>
                        </a:lnTo>
                        <a:lnTo>
                          <a:pt x="1601" y="1287"/>
                        </a:lnTo>
                        <a:lnTo>
                          <a:pt x="1613" y="1270"/>
                        </a:lnTo>
                        <a:lnTo>
                          <a:pt x="1627" y="1252"/>
                        </a:lnTo>
                        <a:lnTo>
                          <a:pt x="1640" y="1231"/>
                        </a:lnTo>
                        <a:lnTo>
                          <a:pt x="1655" y="1209"/>
                        </a:lnTo>
                        <a:lnTo>
                          <a:pt x="1669" y="1184"/>
                        </a:lnTo>
                        <a:lnTo>
                          <a:pt x="1684" y="1156"/>
                        </a:lnTo>
                        <a:lnTo>
                          <a:pt x="1701" y="1125"/>
                        </a:lnTo>
                        <a:lnTo>
                          <a:pt x="1717" y="1093"/>
                        </a:lnTo>
                        <a:lnTo>
                          <a:pt x="1733" y="1057"/>
                        </a:lnTo>
                        <a:lnTo>
                          <a:pt x="1750" y="1018"/>
                        </a:lnTo>
                        <a:lnTo>
                          <a:pt x="1768" y="976"/>
                        </a:lnTo>
                        <a:lnTo>
                          <a:pt x="1786" y="931"/>
                        </a:lnTo>
                        <a:lnTo>
                          <a:pt x="1804" y="883"/>
                        </a:lnTo>
                        <a:lnTo>
                          <a:pt x="1823" y="831"/>
                        </a:lnTo>
                        <a:lnTo>
                          <a:pt x="1860" y="727"/>
                        </a:lnTo>
                        <a:lnTo>
                          <a:pt x="1892" y="630"/>
                        </a:lnTo>
                        <a:lnTo>
                          <a:pt x="1921" y="540"/>
                        </a:lnTo>
                        <a:lnTo>
                          <a:pt x="1948" y="457"/>
                        </a:lnTo>
                        <a:lnTo>
                          <a:pt x="1973" y="380"/>
                        </a:lnTo>
                        <a:lnTo>
                          <a:pt x="1997" y="311"/>
                        </a:lnTo>
                        <a:lnTo>
                          <a:pt x="2009" y="279"/>
                        </a:lnTo>
                        <a:lnTo>
                          <a:pt x="2019" y="249"/>
                        </a:lnTo>
                        <a:lnTo>
                          <a:pt x="2031" y="220"/>
                        </a:lnTo>
                        <a:lnTo>
                          <a:pt x="2042" y="193"/>
                        </a:lnTo>
                        <a:lnTo>
                          <a:pt x="2054" y="168"/>
                        </a:lnTo>
                        <a:lnTo>
                          <a:pt x="2065" y="145"/>
                        </a:lnTo>
                        <a:lnTo>
                          <a:pt x="2077" y="124"/>
                        </a:lnTo>
                        <a:lnTo>
                          <a:pt x="2089" y="103"/>
                        </a:lnTo>
                        <a:lnTo>
                          <a:pt x="2102" y="86"/>
                        </a:lnTo>
                        <a:lnTo>
                          <a:pt x="2115" y="69"/>
                        </a:lnTo>
                        <a:lnTo>
                          <a:pt x="2128" y="54"/>
                        </a:lnTo>
                        <a:lnTo>
                          <a:pt x="2142" y="41"/>
                        </a:lnTo>
                        <a:lnTo>
                          <a:pt x="2157" y="31"/>
                        </a:lnTo>
                        <a:lnTo>
                          <a:pt x="2172" y="21"/>
                        </a:lnTo>
                        <a:lnTo>
                          <a:pt x="2188" y="13"/>
                        </a:lnTo>
                        <a:lnTo>
                          <a:pt x="2204" y="8"/>
                        </a:lnTo>
                        <a:lnTo>
                          <a:pt x="2223" y="4"/>
                        </a:lnTo>
                        <a:lnTo>
                          <a:pt x="2241" y="1"/>
                        </a:lnTo>
                        <a:lnTo>
                          <a:pt x="2262" y="0"/>
                        </a:lnTo>
                        <a:lnTo>
                          <a:pt x="2282" y="3"/>
                        </a:lnTo>
                        <a:lnTo>
                          <a:pt x="2304" y="5"/>
                        </a:lnTo>
                        <a:lnTo>
                          <a:pt x="2323" y="8"/>
                        </a:lnTo>
                        <a:lnTo>
                          <a:pt x="2343" y="12"/>
                        </a:lnTo>
                        <a:lnTo>
                          <a:pt x="2360" y="18"/>
                        </a:lnTo>
                        <a:lnTo>
                          <a:pt x="2377" y="24"/>
                        </a:lnTo>
                        <a:lnTo>
                          <a:pt x="2392" y="31"/>
                        </a:lnTo>
                        <a:lnTo>
                          <a:pt x="2407" y="39"/>
                        </a:lnTo>
                        <a:lnTo>
                          <a:pt x="2420" y="48"/>
                        </a:lnTo>
                        <a:lnTo>
                          <a:pt x="2433" y="59"/>
                        </a:lnTo>
                        <a:lnTo>
                          <a:pt x="2444" y="70"/>
                        </a:lnTo>
                        <a:lnTo>
                          <a:pt x="2454" y="83"/>
                        </a:lnTo>
                        <a:lnTo>
                          <a:pt x="2464" y="97"/>
                        </a:lnTo>
                        <a:lnTo>
                          <a:pt x="2471" y="111"/>
                        </a:lnTo>
                        <a:lnTo>
                          <a:pt x="2477" y="127"/>
                        </a:lnTo>
                        <a:lnTo>
                          <a:pt x="2482" y="145"/>
                        </a:lnTo>
                        <a:lnTo>
                          <a:pt x="2486" y="164"/>
                        </a:lnTo>
                        <a:lnTo>
                          <a:pt x="2488" y="184"/>
                        </a:lnTo>
                        <a:lnTo>
                          <a:pt x="2490" y="205"/>
                        </a:lnTo>
                        <a:lnTo>
                          <a:pt x="2490" y="229"/>
                        </a:lnTo>
                        <a:lnTo>
                          <a:pt x="2488" y="252"/>
                        </a:lnTo>
                        <a:lnTo>
                          <a:pt x="2485" y="278"/>
                        </a:lnTo>
                        <a:lnTo>
                          <a:pt x="2482" y="307"/>
                        </a:lnTo>
                        <a:lnTo>
                          <a:pt x="2477" y="335"/>
                        </a:lnTo>
                        <a:lnTo>
                          <a:pt x="2469" y="366"/>
                        </a:lnTo>
                        <a:lnTo>
                          <a:pt x="2461" y="397"/>
                        </a:lnTo>
                        <a:lnTo>
                          <a:pt x="2452" y="432"/>
                        </a:lnTo>
                        <a:lnTo>
                          <a:pt x="2441" y="467"/>
                        </a:lnTo>
                        <a:lnTo>
                          <a:pt x="2428" y="504"/>
                        </a:lnTo>
                        <a:lnTo>
                          <a:pt x="2414" y="543"/>
                        </a:lnTo>
                        <a:lnTo>
                          <a:pt x="2399" y="585"/>
                        </a:lnTo>
                        <a:lnTo>
                          <a:pt x="2381" y="627"/>
                        </a:lnTo>
                        <a:lnTo>
                          <a:pt x="2363" y="671"/>
                        </a:lnTo>
                        <a:lnTo>
                          <a:pt x="2323" y="764"/>
                        </a:lnTo>
                        <a:lnTo>
                          <a:pt x="2282" y="858"/>
                        </a:lnTo>
                        <a:lnTo>
                          <a:pt x="2240" y="954"/>
                        </a:lnTo>
                        <a:lnTo>
                          <a:pt x="2196" y="1052"/>
                        </a:lnTo>
                        <a:lnTo>
                          <a:pt x="2152" y="1149"/>
                        </a:lnTo>
                        <a:lnTo>
                          <a:pt x="2109" y="1244"/>
                        </a:lnTo>
                        <a:lnTo>
                          <a:pt x="2067" y="1337"/>
                        </a:lnTo>
                        <a:lnTo>
                          <a:pt x="2026" y="1428"/>
                        </a:lnTo>
                        <a:lnTo>
                          <a:pt x="1986" y="1514"/>
                        </a:lnTo>
                        <a:lnTo>
                          <a:pt x="1949" y="1596"/>
                        </a:lnTo>
                        <a:lnTo>
                          <a:pt x="1916" y="1671"/>
                        </a:lnTo>
                        <a:lnTo>
                          <a:pt x="1884" y="1740"/>
                        </a:lnTo>
                        <a:lnTo>
                          <a:pt x="1858" y="1800"/>
                        </a:lnTo>
                        <a:lnTo>
                          <a:pt x="1836" y="1852"/>
                        </a:lnTo>
                        <a:lnTo>
                          <a:pt x="1820" y="1896"/>
                        </a:lnTo>
                        <a:lnTo>
                          <a:pt x="1808" y="1927"/>
                        </a:lnTo>
                        <a:lnTo>
                          <a:pt x="1793" y="1978"/>
                        </a:lnTo>
                        <a:lnTo>
                          <a:pt x="1778" y="2022"/>
                        </a:lnTo>
                        <a:lnTo>
                          <a:pt x="1767" y="2061"/>
                        </a:lnTo>
                        <a:lnTo>
                          <a:pt x="1757" y="2094"/>
                        </a:lnTo>
                        <a:lnTo>
                          <a:pt x="1749" y="2121"/>
                        </a:lnTo>
                        <a:lnTo>
                          <a:pt x="1744" y="2139"/>
                        </a:lnTo>
                        <a:lnTo>
                          <a:pt x="1741" y="2151"/>
                        </a:lnTo>
                        <a:lnTo>
                          <a:pt x="1740" y="2155"/>
                        </a:lnTo>
                        <a:lnTo>
                          <a:pt x="1746" y="2150"/>
                        </a:lnTo>
                        <a:lnTo>
                          <a:pt x="1764" y="2134"/>
                        </a:lnTo>
                        <a:lnTo>
                          <a:pt x="1794" y="2109"/>
                        </a:lnTo>
                        <a:lnTo>
                          <a:pt x="1833" y="2076"/>
                        </a:lnTo>
                        <a:lnTo>
                          <a:pt x="1880" y="2038"/>
                        </a:lnTo>
                        <a:lnTo>
                          <a:pt x="1933" y="1996"/>
                        </a:lnTo>
                        <a:lnTo>
                          <a:pt x="1992" y="1952"/>
                        </a:lnTo>
                        <a:lnTo>
                          <a:pt x="2055" y="1905"/>
                        </a:lnTo>
                        <a:lnTo>
                          <a:pt x="2088" y="1883"/>
                        </a:lnTo>
                        <a:lnTo>
                          <a:pt x="2120" y="1860"/>
                        </a:lnTo>
                        <a:lnTo>
                          <a:pt x="2153" y="1838"/>
                        </a:lnTo>
                        <a:lnTo>
                          <a:pt x="2186" y="1817"/>
                        </a:lnTo>
                        <a:lnTo>
                          <a:pt x="2219" y="1797"/>
                        </a:lnTo>
                        <a:lnTo>
                          <a:pt x="2252" y="1778"/>
                        </a:lnTo>
                        <a:lnTo>
                          <a:pt x="2284" y="1759"/>
                        </a:lnTo>
                        <a:lnTo>
                          <a:pt x="2317" y="1743"/>
                        </a:lnTo>
                        <a:lnTo>
                          <a:pt x="2348" y="1728"/>
                        </a:lnTo>
                        <a:lnTo>
                          <a:pt x="2378" y="1715"/>
                        </a:lnTo>
                        <a:lnTo>
                          <a:pt x="2407" y="1704"/>
                        </a:lnTo>
                        <a:lnTo>
                          <a:pt x="2434" y="1696"/>
                        </a:lnTo>
                        <a:lnTo>
                          <a:pt x="2461" y="1689"/>
                        </a:lnTo>
                        <a:lnTo>
                          <a:pt x="2485" y="1686"/>
                        </a:lnTo>
                        <a:lnTo>
                          <a:pt x="2509" y="1685"/>
                        </a:lnTo>
                        <a:lnTo>
                          <a:pt x="2530" y="1687"/>
                        </a:lnTo>
                        <a:lnTo>
                          <a:pt x="2549" y="1691"/>
                        </a:lnTo>
                        <a:lnTo>
                          <a:pt x="2568" y="1697"/>
                        </a:lnTo>
                        <a:lnTo>
                          <a:pt x="2588" y="1702"/>
                        </a:lnTo>
                        <a:lnTo>
                          <a:pt x="2606" y="1708"/>
                        </a:lnTo>
                        <a:lnTo>
                          <a:pt x="2624" y="1715"/>
                        </a:lnTo>
                        <a:lnTo>
                          <a:pt x="2641" y="1723"/>
                        </a:lnTo>
                        <a:lnTo>
                          <a:pt x="2657" y="1731"/>
                        </a:lnTo>
                        <a:lnTo>
                          <a:pt x="2673" y="1740"/>
                        </a:lnTo>
                        <a:lnTo>
                          <a:pt x="2687" y="1749"/>
                        </a:lnTo>
                        <a:lnTo>
                          <a:pt x="2701" y="1758"/>
                        </a:lnTo>
                        <a:lnTo>
                          <a:pt x="2714" y="1769"/>
                        </a:lnTo>
                        <a:lnTo>
                          <a:pt x="2727" y="1780"/>
                        </a:lnTo>
                        <a:lnTo>
                          <a:pt x="2738" y="1791"/>
                        </a:lnTo>
                        <a:lnTo>
                          <a:pt x="2748" y="1803"/>
                        </a:lnTo>
                        <a:lnTo>
                          <a:pt x="2756" y="1814"/>
                        </a:lnTo>
                        <a:lnTo>
                          <a:pt x="2764" y="1826"/>
                        </a:lnTo>
                        <a:lnTo>
                          <a:pt x="2771" y="1839"/>
                        </a:lnTo>
                        <a:lnTo>
                          <a:pt x="2776" y="1852"/>
                        </a:lnTo>
                        <a:lnTo>
                          <a:pt x="2779" y="1865"/>
                        </a:lnTo>
                        <a:lnTo>
                          <a:pt x="2781" y="1879"/>
                        </a:lnTo>
                        <a:lnTo>
                          <a:pt x="2782" y="1892"/>
                        </a:lnTo>
                        <a:lnTo>
                          <a:pt x="2781" y="1906"/>
                        </a:lnTo>
                        <a:lnTo>
                          <a:pt x="2779" y="1921"/>
                        </a:lnTo>
                        <a:lnTo>
                          <a:pt x="2775" y="1935"/>
                        </a:lnTo>
                        <a:lnTo>
                          <a:pt x="2768" y="1949"/>
                        </a:lnTo>
                        <a:lnTo>
                          <a:pt x="2761" y="1964"/>
                        </a:lnTo>
                        <a:lnTo>
                          <a:pt x="2751" y="1978"/>
                        </a:lnTo>
                        <a:lnTo>
                          <a:pt x="2740" y="1992"/>
                        </a:lnTo>
                        <a:lnTo>
                          <a:pt x="2726" y="2007"/>
                        </a:lnTo>
                        <a:lnTo>
                          <a:pt x="2711" y="2021"/>
                        </a:lnTo>
                        <a:lnTo>
                          <a:pt x="2694" y="2036"/>
                        </a:lnTo>
                        <a:lnTo>
                          <a:pt x="2674" y="2050"/>
                        </a:lnTo>
                        <a:lnTo>
                          <a:pt x="2628" y="2083"/>
                        </a:lnTo>
                        <a:lnTo>
                          <a:pt x="2574" y="2125"/>
                        </a:lnTo>
                        <a:lnTo>
                          <a:pt x="2512" y="2173"/>
                        </a:lnTo>
                        <a:lnTo>
                          <a:pt x="2445" y="2227"/>
                        </a:lnTo>
                        <a:lnTo>
                          <a:pt x="2374" y="2285"/>
                        </a:lnTo>
                        <a:lnTo>
                          <a:pt x="2299" y="2348"/>
                        </a:lnTo>
                        <a:lnTo>
                          <a:pt x="2224" y="2413"/>
                        </a:lnTo>
                        <a:lnTo>
                          <a:pt x="2148" y="2479"/>
                        </a:lnTo>
                        <a:lnTo>
                          <a:pt x="2073" y="2545"/>
                        </a:lnTo>
                        <a:lnTo>
                          <a:pt x="2002" y="2611"/>
                        </a:lnTo>
                        <a:lnTo>
                          <a:pt x="1934" y="2673"/>
                        </a:lnTo>
                        <a:lnTo>
                          <a:pt x="1873" y="2734"/>
                        </a:lnTo>
                        <a:lnTo>
                          <a:pt x="1816" y="2789"/>
                        </a:lnTo>
                        <a:lnTo>
                          <a:pt x="1770" y="2840"/>
                        </a:lnTo>
                        <a:lnTo>
                          <a:pt x="1749" y="2863"/>
                        </a:lnTo>
                        <a:lnTo>
                          <a:pt x="1731" y="2883"/>
                        </a:lnTo>
                        <a:lnTo>
                          <a:pt x="1717" y="2903"/>
                        </a:lnTo>
                        <a:lnTo>
                          <a:pt x="1704" y="2919"/>
                        </a:lnTo>
                        <a:lnTo>
                          <a:pt x="1693" y="2935"/>
                        </a:lnTo>
                        <a:lnTo>
                          <a:pt x="1680" y="2949"/>
                        </a:lnTo>
                        <a:lnTo>
                          <a:pt x="1667" y="2963"/>
                        </a:lnTo>
                        <a:lnTo>
                          <a:pt x="1652" y="2977"/>
                        </a:lnTo>
                        <a:lnTo>
                          <a:pt x="1636" y="2989"/>
                        </a:lnTo>
                        <a:lnTo>
                          <a:pt x="1620" y="3001"/>
                        </a:lnTo>
                        <a:lnTo>
                          <a:pt x="1602" y="3013"/>
                        </a:lnTo>
                        <a:lnTo>
                          <a:pt x="1584" y="3023"/>
                        </a:lnTo>
                        <a:lnTo>
                          <a:pt x="1566" y="3034"/>
                        </a:lnTo>
                        <a:lnTo>
                          <a:pt x="1547" y="3042"/>
                        </a:lnTo>
                        <a:lnTo>
                          <a:pt x="1528" y="3051"/>
                        </a:lnTo>
                        <a:lnTo>
                          <a:pt x="1508" y="3060"/>
                        </a:lnTo>
                        <a:lnTo>
                          <a:pt x="1469" y="3074"/>
                        </a:lnTo>
                        <a:lnTo>
                          <a:pt x="1431" y="3087"/>
                        </a:lnTo>
                        <a:lnTo>
                          <a:pt x="1394" y="3097"/>
                        </a:lnTo>
                        <a:lnTo>
                          <a:pt x="1358" y="3106"/>
                        </a:lnTo>
                        <a:lnTo>
                          <a:pt x="1326" y="3113"/>
                        </a:lnTo>
                        <a:lnTo>
                          <a:pt x="1298" y="3118"/>
                        </a:lnTo>
                        <a:lnTo>
                          <a:pt x="1257" y="3125"/>
                        </a:lnTo>
                        <a:lnTo>
                          <a:pt x="1241" y="3127"/>
                        </a:lnTo>
                        <a:lnTo>
                          <a:pt x="1131" y="3489"/>
                        </a:lnTo>
                        <a:lnTo>
                          <a:pt x="0" y="3096"/>
                        </a:lnTo>
                        <a:lnTo>
                          <a:pt x="0" y="3096"/>
                        </a:lnTo>
                        <a:close/>
                      </a:path>
                    </a:pathLst>
                  </a:custGeom>
                  <a:solidFill>
                    <a:srgbClr val="FFBD8B"/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26" name="ïṣḻídè">
                  <a:extLst>
                    <a:ext uri="{FF2B5EF4-FFF2-40B4-BE49-F238E27FC236}">
                      <a16:creationId xmlns:a16="http://schemas.microsoft.com/office/drawing/2014/main" id="{B4539D26-09AA-4E7E-936D-1C4B8FD694D3}"/>
                    </a:ext>
                  </a:extLst>
                </p:cNvPr>
                <p:cNvGrpSpPr/>
                <p:nvPr/>
              </p:nvGrpSpPr>
              <p:grpSpPr>
                <a:xfrm>
                  <a:off x="3771767" y="4037255"/>
                  <a:ext cx="1743771" cy="2820744"/>
                  <a:chOff x="3983736" y="4037255"/>
                  <a:chExt cx="1743771" cy="2820744"/>
                </a:xfrm>
              </p:grpSpPr>
              <p:sp>
                <p:nvSpPr>
                  <p:cNvPr id="127" name="îṣḷïḑè">
                    <a:extLst>
                      <a:ext uri="{FF2B5EF4-FFF2-40B4-BE49-F238E27FC236}">
                        <a16:creationId xmlns:a16="http://schemas.microsoft.com/office/drawing/2014/main" id="{5B6B6002-1276-4D33-80BB-2C8BBE525B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87430" y="5595921"/>
                    <a:ext cx="1140077" cy="1262078"/>
                  </a:xfrm>
                  <a:custGeom>
                    <a:gdLst>
                      <a:gd fmla="*/ 812 w 2713" name="T0"/>
                      <a:gd fmla="*/ 2998 h 2998" name="T1"/>
                      <a:gd fmla="*/ 0 w 2713" name="T2"/>
                      <a:gd fmla="*/ 599 h 2998" name="T3"/>
                      <a:gd fmla="*/ 1680 w 2713" name="T4"/>
                      <a:gd fmla="*/ 0 h 2998" name="T5"/>
                      <a:gd fmla="*/ 2713 w 2713" name="T6"/>
                      <a:gd fmla="*/ 2998 h 2998" name="T7"/>
                      <a:gd fmla="*/ 812 w 2713" name="T8"/>
                      <a:gd fmla="*/ 2998 h 2998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998" w="2713">
                        <a:moveTo>
                          <a:pt x="812" y="2998"/>
                        </a:moveTo>
                        <a:lnTo>
                          <a:pt x="0" y="599"/>
                        </a:lnTo>
                        <a:lnTo>
                          <a:pt x="1680" y="0"/>
                        </a:lnTo>
                        <a:lnTo>
                          <a:pt x="2713" y="2998"/>
                        </a:lnTo>
                        <a:lnTo>
                          <a:pt x="812" y="2998"/>
                        </a:lnTo>
                        <a:close/>
                      </a:path>
                    </a:pathLst>
                  </a:custGeom>
                  <a:solidFill>
                    <a:sysClr lastClr="FFFFFF" val="window">
                      <a:lumMod val="85000"/>
                    </a:sysClr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8" name="iṩlïďè">
                    <a:extLst>
                      <a:ext uri="{FF2B5EF4-FFF2-40B4-BE49-F238E27FC236}">
                        <a16:creationId xmlns:a16="http://schemas.microsoft.com/office/drawing/2014/main" id="{A5CCF7DC-FEBC-4D16-8E19-739D6D2459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40812" y="5595921"/>
                    <a:ext cx="786695" cy="1262078"/>
                  </a:xfrm>
                  <a:custGeom>
                    <a:gdLst>
                      <a:gd fmla="*/ 0 w 1874" name="T0"/>
                      <a:gd fmla="*/ 300 h 2998" name="T1"/>
                      <a:gd fmla="*/ 841 w 1874" name="T2"/>
                      <a:gd fmla="*/ 0 h 2998" name="T3"/>
                      <a:gd fmla="*/ 1874 w 1874" name="T4"/>
                      <a:gd fmla="*/ 2998 h 2998" name="T5"/>
                      <a:gd fmla="*/ 986 w 1874" name="T6"/>
                      <a:gd fmla="*/ 2998 h 2998" name="T7"/>
                      <a:gd fmla="*/ 0 w 1874" name="T8"/>
                      <a:gd fmla="*/ 300 h 2998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998" w="1874">
                        <a:moveTo>
                          <a:pt x="0" y="300"/>
                        </a:moveTo>
                        <a:lnTo>
                          <a:pt x="841" y="0"/>
                        </a:lnTo>
                        <a:lnTo>
                          <a:pt x="1874" y="2998"/>
                        </a:lnTo>
                        <a:lnTo>
                          <a:pt x="986" y="2998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ysClr lastClr="FFFFFF" val="window">
                      <a:lumMod val="75000"/>
                    </a:sysClr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9" name="íṡḻidè">
                    <a:extLst>
                      <a:ext uri="{FF2B5EF4-FFF2-40B4-BE49-F238E27FC236}">
                        <a16:creationId xmlns:a16="http://schemas.microsoft.com/office/drawing/2014/main" id="{CCC37EDF-455A-43AD-B13C-EEFD7A786F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81119" y="5448678"/>
                    <a:ext cx="654178" cy="380727"/>
                  </a:xfrm>
                  <a:custGeom>
                    <a:gdLst>
                      <a:gd fmla="*/ 146 w 1554" name="T0"/>
                      <a:gd fmla="*/ 904 h 904" name="T1"/>
                      <a:gd fmla="*/ 0 w 1554" name="T2"/>
                      <a:gd fmla="*/ 485 h 904" name="T3"/>
                      <a:gd fmla="*/ 1410 w 1554" name="T4"/>
                      <a:gd fmla="*/ 0 h 904" name="T5"/>
                      <a:gd fmla="*/ 1554 w 1554" name="T6"/>
                      <a:gd fmla="*/ 403 h 904" name="T7"/>
                      <a:gd fmla="*/ 146 w 1554" name="T8"/>
                      <a:gd fmla="*/ 904 h 90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04" w="1554">
                        <a:moveTo>
                          <a:pt x="146" y="904"/>
                        </a:moveTo>
                        <a:lnTo>
                          <a:pt x="0" y="485"/>
                        </a:lnTo>
                        <a:lnTo>
                          <a:pt x="1410" y="0"/>
                        </a:lnTo>
                        <a:lnTo>
                          <a:pt x="1554" y="403"/>
                        </a:lnTo>
                        <a:lnTo>
                          <a:pt x="146" y="904"/>
                        </a:lnTo>
                        <a:close/>
                      </a:path>
                    </a:pathLst>
                  </a:custGeom>
                  <a:solidFill>
                    <a:srgbClr val="FFFB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30" name="isļïde">
                    <a:extLst>
                      <a:ext uri="{FF2B5EF4-FFF2-40B4-BE49-F238E27FC236}">
                        <a16:creationId xmlns:a16="http://schemas.microsoft.com/office/drawing/2014/main" id="{9EED0FE9-A694-4503-AB90-1FFE471E86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83736" y="4037255"/>
                    <a:ext cx="1129560" cy="1596529"/>
                  </a:xfrm>
                  <a:custGeom>
                    <a:gdLst>
                      <a:gd fmla="*/ 1412 w 2688" name="T0"/>
                      <a:gd fmla="*/ 3458 h 3793" name="T1"/>
                      <a:gd fmla="*/ 1277 w 2688" name="T2"/>
                      <a:gd fmla="*/ 3410 h 3793" name="T3"/>
                      <a:gd fmla="*/ 1090 w 2688" name="T4"/>
                      <a:gd fmla="*/ 3290 h 3793" name="T5"/>
                      <a:gd fmla="*/ 834 w 2688" name="T6"/>
                      <a:gd fmla="*/ 3059 h 3793" name="T7"/>
                      <a:gd fmla="*/ 540 w 2688" name="T8"/>
                      <a:gd fmla="*/ 2792 h 3793" name="T9"/>
                      <a:gd fmla="*/ 151 w 2688" name="T10"/>
                      <a:gd fmla="*/ 2476 h 3793" name="T11"/>
                      <a:gd fmla="*/ 17 w 2688" name="T12"/>
                      <a:gd fmla="*/ 2321 h 3793" name="T13"/>
                      <a:gd fmla="*/ 22 w 2688" name="T14"/>
                      <a:gd fmla="*/ 2184 h 3793" name="T15"/>
                      <a:gd fmla="*/ 119 w 2688" name="T16"/>
                      <a:gd fmla="*/ 2092 h 3793" name="T17"/>
                      <a:gd fmla="*/ 230 w 2688" name="T18"/>
                      <a:gd fmla="*/ 2065 h 3793" name="T19"/>
                      <a:gd fmla="*/ 347 w 2688" name="T20"/>
                      <a:gd fmla="*/ 2089 h 3793" name="T21"/>
                      <a:gd fmla="*/ 533 w 2688" name="T22"/>
                      <a:gd fmla="*/ 2192 h 3793" name="T23"/>
                      <a:gd fmla="*/ 976 w 2688" name="T24"/>
                      <a:gd fmla="*/ 2526 h 3793" name="T25"/>
                      <a:gd fmla="*/ 891 w 2688" name="T26"/>
                      <a:gd fmla="*/ 2254 h 3793" name="T27"/>
                      <a:gd fmla="*/ 623 w 2688" name="T28"/>
                      <a:gd fmla="*/ 1546 h 3793" name="T29"/>
                      <a:gd fmla="*/ 380 w 2688" name="T30"/>
                      <a:gd fmla="*/ 993 h 3793" name="T31"/>
                      <a:gd fmla="*/ 285 w 2688" name="T32"/>
                      <a:gd fmla="*/ 714 h 3793" name="T33"/>
                      <a:gd fmla="*/ 251 w 2688" name="T34"/>
                      <a:gd fmla="*/ 490 h 3793" name="T35"/>
                      <a:gd fmla="*/ 298 w 2688" name="T36"/>
                      <a:gd fmla="*/ 350 h 3793" name="T37"/>
                      <a:gd fmla="*/ 443 w 2688" name="T38"/>
                      <a:gd fmla="*/ 332 h 3793" name="T39"/>
                      <a:gd fmla="*/ 658 w 2688" name="T40"/>
                      <a:gd fmla="*/ 590 h 3793" name="T41"/>
                      <a:gd fmla="*/ 888 w 2688" name="T42"/>
                      <a:gd fmla="*/ 1025 h 3793" name="T43"/>
                      <a:gd fmla="*/ 1185 w 2688" name="T44"/>
                      <a:gd fmla="*/ 1717 h 3793" name="T45"/>
                      <a:gd fmla="*/ 1114 w 2688" name="T46"/>
                      <a:gd fmla="*/ 1457 h 3793" name="T47"/>
                      <a:gd fmla="*/ 922 w 2688" name="T48"/>
                      <a:gd fmla="*/ 736 h 3793" name="T49"/>
                      <a:gd fmla="*/ 813 w 2688" name="T50"/>
                      <a:gd fmla="*/ 245 h 3793" name="T51"/>
                      <a:gd fmla="*/ 827 w 2688" name="T52"/>
                      <a:gd fmla="*/ 64 h 3793" name="T53"/>
                      <a:gd fmla="*/ 899 w 2688" name="T54"/>
                      <a:gd fmla="*/ 1 h 3793" name="T55"/>
                      <a:gd fmla="*/ 999 w 2688" name="T56"/>
                      <a:gd fmla="*/ 21 h 3793" name="T57"/>
                      <a:gd fmla="*/ 1096 w 2688" name="T58"/>
                      <a:gd fmla="*/ 82 h 3793" name="T59"/>
                      <a:gd fmla="*/ 1209 w 2688" name="T60"/>
                      <a:gd fmla="*/ 297 h 3793" name="T61"/>
                      <a:gd fmla="*/ 1388 w 2688" name="T62"/>
                      <a:gd fmla="*/ 823 h 3793" name="T63"/>
                      <a:gd fmla="*/ 1579 w 2688" name="T64"/>
                      <a:gd fmla="*/ 1469 h 3793" name="T65"/>
                      <a:gd fmla="*/ 1483 w 2688" name="T66"/>
                      <a:gd fmla="*/ 1001 h 3793" name="T67"/>
                      <a:gd fmla="*/ 1413 w 2688" name="T68"/>
                      <a:gd fmla="*/ 514 h 3793" name="T69"/>
                      <a:gd fmla="*/ 1417 w 2688" name="T70"/>
                      <a:gd fmla="*/ 123 h 3793" name="T71"/>
                      <a:gd fmla="*/ 1558 w 2688" name="T72"/>
                      <a:gd fmla="*/ 26 h 3793" name="T73"/>
                      <a:gd fmla="*/ 1738 w 2688" name="T74"/>
                      <a:gd fmla="*/ 273 h 3793" name="T75"/>
                      <a:gd fmla="*/ 1878 w 2688" name="T76"/>
                      <a:gd fmla="*/ 700 h 3793" name="T77"/>
                      <a:gd fmla="*/ 1990 w 2688" name="T78"/>
                      <a:gd fmla="*/ 1246 h 3793" name="T79"/>
                      <a:gd fmla="*/ 2037 w 2688" name="T80"/>
                      <a:gd fmla="*/ 1456 h 3793" name="T81"/>
                      <a:gd fmla="*/ 2083 w 2688" name="T82"/>
                      <a:gd fmla="*/ 1387 h 3793" name="T83"/>
                      <a:gd fmla="*/ 2099 w 2688" name="T84"/>
                      <a:gd fmla="*/ 1263 h 3793" name="T85"/>
                      <a:gd fmla="*/ 2070 w 2688" name="T86"/>
                      <a:gd fmla="*/ 1048 h 3793" name="T87"/>
                      <a:gd fmla="*/ 2021 w 2688" name="T88"/>
                      <a:gd fmla="*/ 743 h 3793" name="T89"/>
                      <a:gd fmla="*/ 2066 w 2688" name="T90"/>
                      <a:gd fmla="*/ 470 h 3793" name="T91"/>
                      <a:gd fmla="*/ 2175 w 2688" name="T92"/>
                      <a:gd fmla="*/ 352 h 3793" name="T93"/>
                      <a:gd fmla="*/ 2311 w 2688" name="T94"/>
                      <a:gd fmla="*/ 514 h 3793" name="T95"/>
                      <a:gd fmla="*/ 2456 w 2688" name="T96"/>
                      <a:gd fmla="*/ 1170 h 3793" name="T97"/>
                      <a:gd fmla="*/ 2634 w 2688" name="T98"/>
                      <a:gd fmla="*/ 2115 h 3793" name="T99"/>
                      <a:gd fmla="*/ 2685 w 2688" name="T100"/>
                      <a:gd fmla="*/ 2445 h 3793" name="T101"/>
                      <a:gd fmla="*/ 2678 w 2688" name="T102"/>
                      <a:gd fmla="*/ 2643 h 3793" name="T103"/>
                      <a:gd fmla="*/ 2623 w 2688" name="T104"/>
                      <a:gd fmla="*/ 2860 h 3793" name="T105"/>
                      <a:gd fmla="*/ 2542 w 2688" name="T106"/>
                      <a:gd fmla="*/ 2996 h 3793" name="T107"/>
                      <a:gd fmla="*/ 2571 w 2688" name="T108"/>
                      <a:gd fmla="*/ 3205 h 3793" name="T10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b="b" l="0" r="r" t="0"/>
                    <a:pathLst>
                      <a:path h="3793" w="2688">
                        <a:moveTo>
                          <a:pt x="1559" y="3793"/>
                        </a:moveTo>
                        <a:lnTo>
                          <a:pt x="1469" y="3459"/>
                        </a:lnTo>
                        <a:lnTo>
                          <a:pt x="1467" y="3460"/>
                        </a:lnTo>
                        <a:lnTo>
                          <a:pt x="1459" y="3460"/>
                        </a:lnTo>
                        <a:lnTo>
                          <a:pt x="1449" y="3461"/>
                        </a:lnTo>
                        <a:lnTo>
                          <a:pt x="1432" y="3460"/>
                        </a:lnTo>
                        <a:lnTo>
                          <a:pt x="1412" y="3458"/>
                        </a:lnTo>
                        <a:lnTo>
                          <a:pt x="1386" y="3452"/>
                        </a:lnTo>
                        <a:lnTo>
                          <a:pt x="1371" y="3448"/>
                        </a:lnTo>
                        <a:lnTo>
                          <a:pt x="1355" y="3442"/>
                        </a:lnTo>
                        <a:lnTo>
                          <a:pt x="1337" y="3437"/>
                        </a:lnTo>
                        <a:lnTo>
                          <a:pt x="1319" y="3429"/>
                        </a:lnTo>
                        <a:lnTo>
                          <a:pt x="1298" y="3421"/>
                        </a:lnTo>
                        <a:lnTo>
                          <a:pt x="1277" y="3410"/>
                        </a:lnTo>
                        <a:lnTo>
                          <a:pt x="1254" y="3398"/>
                        </a:lnTo>
                        <a:lnTo>
                          <a:pt x="1230" y="3385"/>
                        </a:lnTo>
                        <a:lnTo>
                          <a:pt x="1206" y="3370"/>
                        </a:lnTo>
                        <a:lnTo>
                          <a:pt x="1178" y="3353"/>
                        </a:lnTo>
                        <a:lnTo>
                          <a:pt x="1150" y="3334"/>
                        </a:lnTo>
                        <a:lnTo>
                          <a:pt x="1121" y="3313"/>
                        </a:lnTo>
                        <a:lnTo>
                          <a:pt x="1090" y="3290"/>
                        </a:lnTo>
                        <a:lnTo>
                          <a:pt x="1057" y="3265"/>
                        </a:lnTo>
                        <a:lnTo>
                          <a:pt x="1024" y="3237"/>
                        </a:lnTo>
                        <a:lnTo>
                          <a:pt x="988" y="3207"/>
                        </a:lnTo>
                        <a:lnTo>
                          <a:pt x="953" y="3174"/>
                        </a:lnTo>
                        <a:lnTo>
                          <a:pt x="914" y="3138"/>
                        </a:lnTo>
                        <a:lnTo>
                          <a:pt x="875" y="3101"/>
                        </a:lnTo>
                        <a:lnTo>
                          <a:pt x="834" y="3059"/>
                        </a:lnTo>
                        <a:lnTo>
                          <a:pt x="792" y="3017"/>
                        </a:lnTo>
                        <a:lnTo>
                          <a:pt x="749" y="2976"/>
                        </a:lnTo>
                        <a:lnTo>
                          <a:pt x="707" y="2937"/>
                        </a:lnTo>
                        <a:lnTo>
                          <a:pt x="664" y="2899"/>
                        </a:lnTo>
                        <a:lnTo>
                          <a:pt x="623" y="2863"/>
                        </a:lnTo>
                        <a:lnTo>
                          <a:pt x="581" y="2827"/>
                        </a:lnTo>
                        <a:lnTo>
                          <a:pt x="540" y="2792"/>
                        </a:lnTo>
                        <a:lnTo>
                          <a:pt x="499" y="2759"/>
                        </a:lnTo>
                        <a:lnTo>
                          <a:pt x="420" y="2695"/>
                        </a:lnTo>
                        <a:lnTo>
                          <a:pt x="344" y="2635"/>
                        </a:lnTo>
                        <a:lnTo>
                          <a:pt x="274" y="2579"/>
                        </a:lnTo>
                        <a:lnTo>
                          <a:pt x="209" y="2526"/>
                        </a:lnTo>
                        <a:lnTo>
                          <a:pt x="179" y="2500"/>
                        </a:lnTo>
                        <a:lnTo>
                          <a:pt x="151" y="2476"/>
                        </a:lnTo>
                        <a:lnTo>
                          <a:pt x="125" y="2451"/>
                        </a:lnTo>
                        <a:lnTo>
                          <a:pt x="101" y="2429"/>
                        </a:lnTo>
                        <a:lnTo>
                          <a:pt x="79" y="2406"/>
                        </a:lnTo>
                        <a:lnTo>
                          <a:pt x="60" y="2383"/>
                        </a:lnTo>
                        <a:lnTo>
                          <a:pt x="43" y="2362"/>
                        </a:lnTo>
                        <a:lnTo>
                          <a:pt x="29" y="2341"/>
                        </a:lnTo>
                        <a:lnTo>
                          <a:pt x="17" y="2321"/>
                        </a:lnTo>
                        <a:lnTo>
                          <a:pt x="8" y="2300"/>
                        </a:lnTo>
                        <a:lnTo>
                          <a:pt x="2" y="2281"/>
                        </a:lnTo>
                        <a:lnTo>
                          <a:pt x="0" y="2260"/>
                        </a:lnTo>
                        <a:lnTo>
                          <a:pt x="0" y="2242"/>
                        </a:lnTo>
                        <a:lnTo>
                          <a:pt x="4" y="2222"/>
                        </a:lnTo>
                        <a:lnTo>
                          <a:pt x="11" y="2203"/>
                        </a:lnTo>
                        <a:lnTo>
                          <a:pt x="22" y="2184"/>
                        </a:lnTo>
                        <a:lnTo>
                          <a:pt x="35" y="2167"/>
                        </a:lnTo>
                        <a:lnTo>
                          <a:pt x="48" y="2151"/>
                        </a:lnTo>
                        <a:lnTo>
                          <a:pt x="62" y="2136"/>
                        </a:lnTo>
                        <a:lnTo>
                          <a:pt x="76" y="2123"/>
                        </a:lnTo>
                        <a:lnTo>
                          <a:pt x="90" y="2111"/>
                        </a:lnTo>
                        <a:lnTo>
                          <a:pt x="104" y="2101"/>
                        </a:lnTo>
                        <a:lnTo>
                          <a:pt x="119" y="2092"/>
                        </a:lnTo>
                        <a:lnTo>
                          <a:pt x="135" y="2085"/>
                        </a:lnTo>
                        <a:lnTo>
                          <a:pt x="150" y="2078"/>
                        </a:lnTo>
                        <a:lnTo>
                          <a:pt x="166" y="2074"/>
                        </a:lnTo>
                        <a:lnTo>
                          <a:pt x="181" y="2070"/>
                        </a:lnTo>
                        <a:lnTo>
                          <a:pt x="197" y="2067"/>
                        </a:lnTo>
                        <a:lnTo>
                          <a:pt x="213" y="2066"/>
                        </a:lnTo>
                        <a:lnTo>
                          <a:pt x="230" y="2065"/>
                        </a:lnTo>
                        <a:lnTo>
                          <a:pt x="246" y="2066"/>
                        </a:lnTo>
                        <a:lnTo>
                          <a:pt x="263" y="2069"/>
                        </a:lnTo>
                        <a:lnTo>
                          <a:pt x="279" y="2071"/>
                        </a:lnTo>
                        <a:lnTo>
                          <a:pt x="297" y="2074"/>
                        </a:lnTo>
                        <a:lnTo>
                          <a:pt x="313" y="2078"/>
                        </a:lnTo>
                        <a:lnTo>
                          <a:pt x="330" y="2084"/>
                        </a:lnTo>
                        <a:lnTo>
                          <a:pt x="347" y="2089"/>
                        </a:lnTo>
                        <a:lnTo>
                          <a:pt x="364" y="2097"/>
                        </a:lnTo>
                        <a:lnTo>
                          <a:pt x="381" y="2103"/>
                        </a:lnTo>
                        <a:lnTo>
                          <a:pt x="398" y="2112"/>
                        </a:lnTo>
                        <a:lnTo>
                          <a:pt x="433" y="2129"/>
                        </a:lnTo>
                        <a:lnTo>
                          <a:pt x="466" y="2149"/>
                        </a:lnTo>
                        <a:lnTo>
                          <a:pt x="500" y="2169"/>
                        </a:lnTo>
                        <a:lnTo>
                          <a:pt x="533" y="2192"/>
                        </a:lnTo>
                        <a:lnTo>
                          <a:pt x="604" y="2242"/>
                        </a:lnTo>
                        <a:lnTo>
                          <a:pt x="678" y="2297"/>
                        </a:lnTo>
                        <a:lnTo>
                          <a:pt x="755" y="2354"/>
                        </a:lnTo>
                        <a:lnTo>
                          <a:pt x="827" y="2409"/>
                        </a:lnTo>
                        <a:lnTo>
                          <a:pt x="891" y="2459"/>
                        </a:lnTo>
                        <a:lnTo>
                          <a:pt x="942" y="2499"/>
                        </a:lnTo>
                        <a:lnTo>
                          <a:pt x="976" y="2526"/>
                        </a:lnTo>
                        <a:lnTo>
                          <a:pt x="988" y="2536"/>
                        </a:lnTo>
                        <a:lnTo>
                          <a:pt x="986" y="2527"/>
                        </a:lnTo>
                        <a:lnTo>
                          <a:pt x="976" y="2500"/>
                        </a:lnTo>
                        <a:lnTo>
                          <a:pt x="962" y="2458"/>
                        </a:lnTo>
                        <a:lnTo>
                          <a:pt x="943" y="2402"/>
                        </a:lnTo>
                        <a:lnTo>
                          <a:pt x="919" y="2334"/>
                        </a:lnTo>
                        <a:lnTo>
                          <a:pt x="891" y="2254"/>
                        </a:lnTo>
                        <a:lnTo>
                          <a:pt x="860" y="2166"/>
                        </a:lnTo>
                        <a:lnTo>
                          <a:pt x="825" y="2071"/>
                        </a:lnTo>
                        <a:lnTo>
                          <a:pt x="788" y="1970"/>
                        </a:lnTo>
                        <a:lnTo>
                          <a:pt x="749" y="1865"/>
                        </a:lnTo>
                        <a:lnTo>
                          <a:pt x="708" y="1759"/>
                        </a:lnTo>
                        <a:lnTo>
                          <a:pt x="666" y="1652"/>
                        </a:lnTo>
                        <a:lnTo>
                          <a:pt x="623" y="1546"/>
                        </a:lnTo>
                        <a:lnTo>
                          <a:pt x="580" y="1443"/>
                        </a:lnTo>
                        <a:lnTo>
                          <a:pt x="537" y="1345"/>
                        </a:lnTo>
                        <a:lnTo>
                          <a:pt x="494" y="1253"/>
                        </a:lnTo>
                        <a:lnTo>
                          <a:pt x="453" y="1165"/>
                        </a:lnTo>
                        <a:lnTo>
                          <a:pt x="416" y="1079"/>
                        </a:lnTo>
                        <a:lnTo>
                          <a:pt x="397" y="1035"/>
                        </a:lnTo>
                        <a:lnTo>
                          <a:pt x="380" y="993"/>
                        </a:lnTo>
                        <a:lnTo>
                          <a:pt x="364" y="951"/>
                        </a:lnTo>
                        <a:lnTo>
                          <a:pt x="347" y="909"/>
                        </a:lnTo>
                        <a:lnTo>
                          <a:pt x="333" y="869"/>
                        </a:lnTo>
                        <a:lnTo>
                          <a:pt x="319" y="829"/>
                        </a:lnTo>
                        <a:lnTo>
                          <a:pt x="306" y="790"/>
                        </a:lnTo>
                        <a:lnTo>
                          <a:pt x="296" y="751"/>
                        </a:lnTo>
                        <a:lnTo>
                          <a:pt x="285" y="714"/>
                        </a:lnTo>
                        <a:lnTo>
                          <a:pt x="276" y="678"/>
                        </a:lnTo>
                        <a:lnTo>
                          <a:pt x="269" y="644"/>
                        </a:lnTo>
                        <a:lnTo>
                          <a:pt x="262" y="610"/>
                        </a:lnTo>
                        <a:lnTo>
                          <a:pt x="257" y="578"/>
                        </a:lnTo>
                        <a:lnTo>
                          <a:pt x="253" y="546"/>
                        </a:lnTo>
                        <a:lnTo>
                          <a:pt x="251" y="517"/>
                        </a:lnTo>
                        <a:lnTo>
                          <a:pt x="251" y="490"/>
                        </a:lnTo>
                        <a:lnTo>
                          <a:pt x="252" y="464"/>
                        </a:lnTo>
                        <a:lnTo>
                          <a:pt x="256" y="440"/>
                        </a:lnTo>
                        <a:lnTo>
                          <a:pt x="260" y="418"/>
                        </a:lnTo>
                        <a:lnTo>
                          <a:pt x="266" y="398"/>
                        </a:lnTo>
                        <a:lnTo>
                          <a:pt x="275" y="380"/>
                        </a:lnTo>
                        <a:lnTo>
                          <a:pt x="286" y="364"/>
                        </a:lnTo>
                        <a:lnTo>
                          <a:pt x="298" y="350"/>
                        </a:lnTo>
                        <a:lnTo>
                          <a:pt x="312" y="339"/>
                        </a:lnTo>
                        <a:lnTo>
                          <a:pt x="328" y="329"/>
                        </a:lnTo>
                        <a:lnTo>
                          <a:pt x="347" y="323"/>
                        </a:lnTo>
                        <a:lnTo>
                          <a:pt x="368" y="318"/>
                        </a:lnTo>
                        <a:lnTo>
                          <a:pt x="391" y="317"/>
                        </a:lnTo>
                        <a:lnTo>
                          <a:pt x="416" y="320"/>
                        </a:lnTo>
                        <a:lnTo>
                          <a:pt x="443" y="332"/>
                        </a:lnTo>
                        <a:lnTo>
                          <a:pt x="471" y="352"/>
                        </a:lnTo>
                        <a:lnTo>
                          <a:pt x="499" y="378"/>
                        </a:lnTo>
                        <a:lnTo>
                          <a:pt x="529" y="409"/>
                        </a:lnTo>
                        <a:lnTo>
                          <a:pt x="560" y="447"/>
                        </a:lnTo>
                        <a:lnTo>
                          <a:pt x="592" y="490"/>
                        </a:lnTo>
                        <a:lnTo>
                          <a:pt x="624" y="538"/>
                        </a:lnTo>
                        <a:lnTo>
                          <a:pt x="658" y="590"/>
                        </a:lnTo>
                        <a:lnTo>
                          <a:pt x="691" y="645"/>
                        </a:lnTo>
                        <a:lnTo>
                          <a:pt x="724" y="703"/>
                        </a:lnTo>
                        <a:lnTo>
                          <a:pt x="757" y="764"/>
                        </a:lnTo>
                        <a:lnTo>
                          <a:pt x="791" y="828"/>
                        </a:lnTo>
                        <a:lnTo>
                          <a:pt x="823" y="893"/>
                        </a:lnTo>
                        <a:lnTo>
                          <a:pt x="855" y="959"/>
                        </a:lnTo>
                        <a:lnTo>
                          <a:pt x="888" y="1025"/>
                        </a:lnTo>
                        <a:lnTo>
                          <a:pt x="948" y="1157"/>
                        </a:lnTo>
                        <a:lnTo>
                          <a:pt x="1006" y="1284"/>
                        </a:lnTo>
                        <a:lnTo>
                          <a:pt x="1057" y="1404"/>
                        </a:lnTo>
                        <a:lnTo>
                          <a:pt x="1102" y="1511"/>
                        </a:lnTo>
                        <a:lnTo>
                          <a:pt x="1140" y="1602"/>
                        </a:lnTo>
                        <a:lnTo>
                          <a:pt x="1167" y="1673"/>
                        </a:lnTo>
                        <a:lnTo>
                          <a:pt x="1185" y="1717"/>
                        </a:lnTo>
                        <a:lnTo>
                          <a:pt x="1190" y="1733"/>
                        </a:lnTo>
                        <a:lnTo>
                          <a:pt x="1188" y="1725"/>
                        </a:lnTo>
                        <a:lnTo>
                          <a:pt x="1181" y="1699"/>
                        </a:lnTo>
                        <a:lnTo>
                          <a:pt x="1170" y="1657"/>
                        </a:lnTo>
                        <a:lnTo>
                          <a:pt x="1154" y="1602"/>
                        </a:lnTo>
                        <a:lnTo>
                          <a:pt x="1135" y="1535"/>
                        </a:lnTo>
                        <a:lnTo>
                          <a:pt x="1114" y="1457"/>
                        </a:lnTo>
                        <a:lnTo>
                          <a:pt x="1090" y="1370"/>
                        </a:lnTo>
                        <a:lnTo>
                          <a:pt x="1064" y="1274"/>
                        </a:lnTo>
                        <a:lnTo>
                          <a:pt x="1037" y="1174"/>
                        </a:lnTo>
                        <a:lnTo>
                          <a:pt x="1009" y="1068"/>
                        </a:lnTo>
                        <a:lnTo>
                          <a:pt x="980" y="959"/>
                        </a:lnTo>
                        <a:lnTo>
                          <a:pt x="950" y="847"/>
                        </a:lnTo>
                        <a:lnTo>
                          <a:pt x="922" y="736"/>
                        </a:lnTo>
                        <a:lnTo>
                          <a:pt x="894" y="627"/>
                        </a:lnTo>
                        <a:lnTo>
                          <a:pt x="868" y="519"/>
                        </a:lnTo>
                        <a:lnTo>
                          <a:pt x="843" y="417"/>
                        </a:lnTo>
                        <a:lnTo>
                          <a:pt x="834" y="368"/>
                        </a:lnTo>
                        <a:lnTo>
                          <a:pt x="825" y="324"/>
                        </a:lnTo>
                        <a:lnTo>
                          <a:pt x="819" y="283"/>
                        </a:lnTo>
                        <a:lnTo>
                          <a:pt x="813" y="245"/>
                        </a:lnTo>
                        <a:lnTo>
                          <a:pt x="811" y="210"/>
                        </a:lnTo>
                        <a:lnTo>
                          <a:pt x="810" y="179"/>
                        </a:lnTo>
                        <a:lnTo>
                          <a:pt x="810" y="149"/>
                        </a:lnTo>
                        <a:lnTo>
                          <a:pt x="812" y="125"/>
                        </a:lnTo>
                        <a:lnTo>
                          <a:pt x="816" y="102"/>
                        </a:lnTo>
                        <a:lnTo>
                          <a:pt x="821" y="81"/>
                        </a:lnTo>
                        <a:lnTo>
                          <a:pt x="827" y="64"/>
                        </a:lnTo>
                        <a:lnTo>
                          <a:pt x="835" y="48"/>
                        </a:lnTo>
                        <a:lnTo>
                          <a:pt x="843" y="35"/>
                        </a:lnTo>
                        <a:lnTo>
                          <a:pt x="853" y="25"/>
                        </a:lnTo>
                        <a:lnTo>
                          <a:pt x="863" y="16"/>
                        </a:lnTo>
                        <a:lnTo>
                          <a:pt x="875" y="9"/>
                        </a:lnTo>
                        <a:lnTo>
                          <a:pt x="887" y="4"/>
                        </a:lnTo>
                        <a:lnTo>
                          <a:pt x="899" y="1"/>
                        </a:lnTo>
                        <a:lnTo>
                          <a:pt x="913" y="0"/>
                        </a:lnTo>
                        <a:lnTo>
                          <a:pt x="926" y="0"/>
                        </a:lnTo>
                        <a:lnTo>
                          <a:pt x="941" y="2"/>
                        </a:lnTo>
                        <a:lnTo>
                          <a:pt x="955" y="4"/>
                        </a:lnTo>
                        <a:lnTo>
                          <a:pt x="969" y="9"/>
                        </a:lnTo>
                        <a:lnTo>
                          <a:pt x="984" y="14"/>
                        </a:lnTo>
                        <a:lnTo>
                          <a:pt x="999" y="21"/>
                        </a:lnTo>
                        <a:lnTo>
                          <a:pt x="1013" y="27"/>
                        </a:lnTo>
                        <a:lnTo>
                          <a:pt x="1028" y="36"/>
                        </a:lnTo>
                        <a:lnTo>
                          <a:pt x="1042" y="43"/>
                        </a:lnTo>
                        <a:lnTo>
                          <a:pt x="1056" y="53"/>
                        </a:lnTo>
                        <a:lnTo>
                          <a:pt x="1070" y="63"/>
                        </a:lnTo>
                        <a:lnTo>
                          <a:pt x="1083" y="73"/>
                        </a:lnTo>
                        <a:lnTo>
                          <a:pt x="1096" y="82"/>
                        </a:lnTo>
                        <a:lnTo>
                          <a:pt x="1109" y="95"/>
                        </a:lnTo>
                        <a:lnTo>
                          <a:pt x="1123" y="116"/>
                        </a:lnTo>
                        <a:lnTo>
                          <a:pt x="1139" y="142"/>
                        </a:lnTo>
                        <a:lnTo>
                          <a:pt x="1155" y="173"/>
                        </a:lnTo>
                        <a:lnTo>
                          <a:pt x="1172" y="210"/>
                        </a:lnTo>
                        <a:lnTo>
                          <a:pt x="1189" y="251"/>
                        </a:lnTo>
                        <a:lnTo>
                          <a:pt x="1209" y="297"/>
                        </a:lnTo>
                        <a:lnTo>
                          <a:pt x="1227" y="346"/>
                        </a:lnTo>
                        <a:lnTo>
                          <a:pt x="1247" y="399"/>
                        </a:lnTo>
                        <a:lnTo>
                          <a:pt x="1267" y="455"/>
                        </a:lnTo>
                        <a:lnTo>
                          <a:pt x="1288" y="513"/>
                        </a:lnTo>
                        <a:lnTo>
                          <a:pt x="1308" y="572"/>
                        </a:lnTo>
                        <a:lnTo>
                          <a:pt x="1348" y="697"/>
                        </a:lnTo>
                        <a:lnTo>
                          <a:pt x="1388" y="823"/>
                        </a:lnTo>
                        <a:lnTo>
                          <a:pt x="1427" y="949"/>
                        </a:lnTo>
                        <a:lnTo>
                          <a:pt x="1464" y="1069"/>
                        </a:lnTo>
                        <a:lnTo>
                          <a:pt x="1496" y="1180"/>
                        </a:lnTo>
                        <a:lnTo>
                          <a:pt x="1525" y="1280"/>
                        </a:lnTo>
                        <a:lnTo>
                          <a:pt x="1549" y="1364"/>
                        </a:lnTo>
                        <a:lnTo>
                          <a:pt x="1568" y="1428"/>
                        </a:lnTo>
                        <a:lnTo>
                          <a:pt x="1579" y="1469"/>
                        </a:lnTo>
                        <a:lnTo>
                          <a:pt x="1583" y="1484"/>
                        </a:lnTo>
                        <a:lnTo>
                          <a:pt x="1579" y="1467"/>
                        </a:lnTo>
                        <a:lnTo>
                          <a:pt x="1568" y="1418"/>
                        </a:lnTo>
                        <a:lnTo>
                          <a:pt x="1551" y="1343"/>
                        </a:lnTo>
                        <a:lnTo>
                          <a:pt x="1531" y="1244"/>
                        </a:lnTo>
                        <a:lnTo>
                          <a:pt x="1507" y="1128"/>
                        </a:lnTo>
                        <a:lnTo>
                          <a:pt x="1483" y="1001"/>
                        </a:lnTo>
                        <a:lnTo>
                          <a:pt x="1471" y="933"/>
                        </a:lnTo>
                        <a:lnTo>
                          <a:pt x="1459" y="863"/>
                        </a:lnTo>
                        <a:lnTo>
                          <a:pt x="1449" y="793"/>
                        </a:lnTo>
                        <a:lnTo>
                          <a:pt x="1438" y="723"/>
                        </a:lnTo>
                        <a:lnTo>
                          <a:pt x="1428" y="652"/>
                        </a:lnTo>
                        <a:lnTo>
                          <a:pt x="1421" y="582"/>
                        </a:lnTo>
                        <a:lnTo>
                          <a:pt x="1413" y="514"/>
                        </a:lnTo>
                        <a:lnTo>
                          <a:pt x="1408" y="448"/>
                        </a:lnTo>
                        <a:lnTo>
                          <a:pt x="1403" y="384"/>
                        </a:lnTo>
                        <a:lnTo>
                          <a:pt x="1402" y="324"/>
                        </a:lnTo>
                        <a:lnTo>
                          <a:pt x="1402" y="267"/>
                        </a:lnTo>
                        <a:lnTo>
                          <a:pt x="1404" y="214"/>
                        </a:lnTo>
                        <a:lnTo>
                          <a:pt x="1410" y="167"/>
                        </a:lnTo>
                        <a:lnTo>
                          <a:pt x="1417" y="123"/>
                        </a:lnTo>
                        <a:lnTo>
                          <a:pt x="1427" y="88"/>
                        </a:lnTo>
                        <a:lnTo>
                          <a:pt x="1441" y="58"/>
                        </a:lnTo>
                        <a:lnTo>
                          <a:pt x="1457" y="35"/>
                        </a:lnTo>
                        <a:lnTo>
                          <a:pt x="1477" y="20"/>
                        </a:lnTo>
                        <a:lnTo>
                          <a:pt x="1501" y="13"/>
                        </a:lnTo>
                        <a:lnTo>
                          <a:pt x="1529" y="15"/>
                        </a:lnTo>
                        <a:lnTo>
                          <a:pt x="1558" y="26"/>
                        </a:lnTo>
                        <a:lnTo>
                          <a:pt x="1586" y="43"/>
                        </a:lnTo>
                        <a:lnTo>
                          <a:pt x="1613" y="68"/>
                        </a:lnTo>
                        <a:lnTo>
                          <a:pt x="1640" y="99"/>
                        </a:lnTo>
                        <a:lnTo>
                          <a:pt x="1666" y="134"/>
                        </a:lnTo>
                        <a:lnTo>
                          <a:pt x="1691" y="176"/>
                        </a:lnTo>
                        <a:lnTo>
                          <a:pt x="1714" y="222"/>
                        </a:lnTo>
                        <a:lnTo>
                          <a:pt x="1738" y="273"/>
                        </a:lnTo>
                        <a:lnTo>
                          <a:pt x="1761" y="326"/>
                        </a:lnTo>
                        <a:lnTo>
                          <a:pt x="1783" y="383"/>
                        </a:lnTo>
                        <a:lnTo>
                          <a:pt x="1803" y="443"/>
                        </a:lnTo>
                        <a:lnTo>
                          <a:pt x="1823" y="505"/>
                        </a:lnTo>
                        <a:lnTo>
                          <a:pt x="1842" y="569"/>
                        </a:lnTo>
                        <a:lnTo>
                          <a:pt x="1860" y="634"/>
                        </a:lnTo>
                        <a:lnTo>
                          <a:pt x="1878" y="700"/>
                        </a:lnTo>
                        <a:lnTo>
                          <a:pt x="1894" y="766"/>
                        </a:lnTo>
                        <a:lnTo>
                          <a:pt x="1909" y="832"/>
                        </a:lnTo>
                        <a:lnTo>
                          <a:pt x="1923" y="897"/>
                        </a:lnTo>
                        <a:lnTo>
                          <a:pt x="1937" y="961"/>
                        </a:lnTo>
                        <a:lnTo>
                          <a:pt x="1950" y="1024"/>
                        </a:lnTo>
                        <a:lnTo>
                          <a:pt x="1972" y="1141"/>
                        </a:lnTo>
                        <a:lnTo>
                          <a:pt x="1990" y="1246"/>
                        </a:lnTo>
                        <a:lnTo>
                          <a:pt x="2004" y="1335"/>
                        </a:lnTo>
                        <a:lnTo>
                          <a:pt x="2015" y="1403"/>
                        </a:lnTo>
                        <a:lnTo>
                          <a:pt x="2021" y="1446"/>
                        </a:lnTo>
                        <a:lnTo>
                          <a:pt x="2024" y="1462"/>
                        </a:lnTo>
                        <a:lnTo>
                          <a:pt x="2025" y="1462"/>
                        </a:lnTo>
                        <a:lnTo>
                          <a:pt x="2030" y="1459"/>
                        </a:lnTo>
                        <a:lnTo>
                          <a:pt x="2037" y="1456"/>
                        </a:lnTo>
                        <a:lnTo>
                          <a:pt x="2045" y="1450"/>
                        </a:lnTo>
                        <a:lnTo>
                          <a:pt x="2055" y="1440"/>
                        </a:lnTo>
                        <a:lnTo>
                          <a:pt x="2065" y="1427"/>
                        </a:lnTo>
                        <a:lnTo>
                          <a:pt x="2069" y="1418"/>
                        </a:lnTo>
                        <a:lnTo>
                          <a:pt x="2074" y="1410"/>
                        </a:lnTo>
                        <a:lnTo>
                          <a:pt x="2079" y="1399"/>
                        </a:lnTo>
                        <a:lnTo>
                          <a:pt x="2083" y="1387"/>
                        </a:lnTo>
                        <a:lnTo>
                          <a:pt x="2087" y="1374"/>
                        </a:lnTo>
                        <a:lnTo>
                          <a:pt x="2091" y="1360"/>
                        </a:lnTo>
                        <a:lnTo>
                          <a:pt x="2094" y="1344"/>
                        </a:lnTo>
                        <a:lnTo>
                          <a:pt x="2096" y="1326"/>
                        </a:lnTo>
                        <a:lnTo>
                          <a:pt x="2098" y="1307"/>
                        </a:lnTo>
                        <a:lnTo>
                          <a:pt x="2099" y="1285"/>
                        </a:lnTo>
                        <a:lnTo>
                          <a:pt x="2099" y="1263"/>
                        </a:lnTo>
                        <a:lnTo>
                          <a:pt x="2098" y="1239"/>
                        </a:lnTo>
                        <a:lnTo>
                          <a:pt x="2096" y="1212"/>
                        </a:lnTo>
                        <a:lnTo>
                          <a:pt x="2094" y="1184"/>
                        </a:lnTo>
                        <a:lnTo>
                          <a:pt x="2089" y="1153"/>
                        </a:lnTo>
                        <a:lnTo>
                          <a:pt x="2084" y="1120"/>
                        </a:lnTo>
                        <a:lnTo>
                          <a:pt x="2078" y="1085"/>
                        </a:lnTo>
                        <a:lnTo>
                          <a:pt x="2070" y="1048"/>
                        </a:lnTo>
                        <a:lnTo>
                          <a:pt x="2060" y="1008"/>
                        </a:lnTo>
                        <a:lnTo>
                          <a:pt x="2049" y="966"/>
                        </a:lnTo>
                        <a:lnTo>
                          <a:pt x="2040" y="923"/>
                        </a:lnTo>
                        <a:lnTo>
                          <a:pt x="2031" y="879"/>
                        </a:lnTo>
                        <a:lnTo>
                          <a:pt x="2026" y="833"/>
                        </a:lnTo>
                        <a:lnTo>
                          <a:pt x="2022" y="788"/>
                        </a:lnTo>
                        <a:lnTo>
                          <a:pt x="2021" y="743"/>
                        </a:lnTo>
                        <a:lnTo>
                          <a:pt x="2022" y="699"/>
                        </a:lnTo>
                        <a:lnTo>
                          <a:pt x="2026" y="657"/>
                        </a:lnTo>
                        <a:lnTo>
                          <a:pt x="2030" y="615"/>
                        </a:lnTo>
                        <a:lnTo>
                          <a:pt x="2037" y="575"/>
                        </a:lnTo>
                        <a:lnTo>
                          <a:pt x="2045" y="538"/>
                        </a:lnTo>
                        <a:lnTo>
                          <a:pt x="2055" y="502"/>
                        </a:lnTo>
                        <a:lnTo>
                          <a:pt x="2066" y="470"/>
                        </a:lnTo>
                        <a:lnTo>
                          <a:pt x="2079" y="440"/>
                        </a:lnTo>
                        <a:lnTo>
                          <a:pt x="2092" y="414"/>
                        </a:lnTo>
                        <a:lnTo>
                          <a:pt x="2107" y="393"/>
                        </a:lnTo>
                        <a:lnTo>
                          <a:pt x="2123" y="376"/>
                        </a:lnTo>
                        <a:lnTo>
                          <a:pt x="2139" y="363"/>
                        </a:lnTo>
                        <a:lnTo>
                          <a:pt x="2156" y="355"/>
                        </a:lnTo>
                        <a:lnTo>
                          <a:pt x="2175" y="352"/>
                        </a:lnTo>
                        <a:lnTo>
                          <a:pt x="2193" y="355"/>
                        </a:lnTo>
                        <a:lnTo>
                          <a:pt x="2213" y="365"/>
                        </a:lnTo>
                        <a:lnTo>
                          <a:pt x="2232" y="380"/>
                        </a:lnTo>
                        <a:lnTo>
                          <a:pt x="2252" y="403"/>
                        </a:lnTo>
                        <a:lnTo>
                          <a:pt x="2271" y="432"/>
                        </a:lnTo>
                        <a:lnTo>
                          <a:pt x="2292" y="470"/>
                        </a:lnTo>
                        <a:lnTo>
                          <a:pt x="2311" y="514"/>
                        </a:lnTo>
                        <a:lnTo>
                          <a:pt x="2330" y="567"/>
                        </a:lnTo>
                        <a:lnTo>
                          <a:pt x="2350" y="630"/>
                        </a:lnTo>
                        <a:lnTo>
                          <a:pt x="2369" y="700"/>
                        </a:lnTo>
                        <a:lnTo>
                          <a:pt x="2388" y="780"/>
                        </a:lnTo>
                        <a:lnTo>
                          <a:pt x="2406" y="870"/>
                        </a:lnTo>
                        <a:lnTo>
                          <a:pt x="2423" y="969"/>
                        </a:lnTo>
                        <a:lnTo>
                          <a:pt x="2456" y="1170"/>
                        </a:lnTo>
                        <a:lnTo>
                          <a:pt x="2487" y="1350"/>
                        </a:lnTo>
                        <a:lnTo>
                          <a:pt x="2517" y="1514"/>
                        </a:lnTo>
                        <a:lnTo>
                          <a:pt x="2544" y="1662"/>
                        </a:lnTo>
                        <a:lnTo>
                          <a:pt x="2570" y="1794"/>
                        </a:lnTo>
                        <a:lnTo>
                          <a:pt x="2594" y="1913"/>
                        </a:lnTo>
                        <a:lnTo>
                          <a:pt x="2616" y="2019"/>
                        </a:lnTo>
                        <a:lnTo>
                          <a:pt x="2634" y="2115"/>
                        </a:lnTo>
                        <a:lnTo>
                          <a:pt x="2651" y="2200"/>
                        </a:lnTo>
                        <a:lnTo>
                          <a:pt x="2664" y="2278"/>
                        </a:lnTo>
                        <a:lnTo>
                          <a:pt x="2670" y="2315"/>
                        </a:lnTo>
                        <a:lnTo>
                          <a:pt x="2675" y="2349"/>
                        </a:lnTo>
                        <a:lnTo>
                          <a:pt x="2679" y="2382"/>
                        </a:lnTo>
                        <a:lnTo>
                          <a:pt x="2683" y="2415"/>
                        </a:lnTo>
                        <a:lnTo>
                          <a:pt x="2685" y="2445"/>
                        </a:lnTo>
                        <a:lnTo>
                          <a:pt x="2687" y="2475"/>
                        </a:lnTo>
                        <a:lnTo>
                          <a:pt x="2688" y="2503"/>
                        </a:lnTo>
                        <a:lnTo>
                          <a:pt x="2688" y="2533"/>
                        </a:lnTo>
                        <a:lnTo>
                          <a:pt x="2687" y="2561"/>
                        </a:lnTo>
                        <a:lnTo>
                          <a:pt x="2685" y="2588"/>
                        </a:lnTo>
                        <a:lnTo>
                          <a:pt x="2683" y="2616"/>
                        </a:lnTo>
                        <a:lnTo>
                          <a:pt x="2678" y="2643"/>
                        </a:lnTo>
                        <a:lnTo>
                          <a:pt x="2674" y="2670"/>
                        </a:lnTo>
                        <a:lnTo>
                          <a:pt x="2670" y="2696"/>
                        </a:lnTo>
                        <a:lnTo>
                          <a:pt x="2664" y="2721"/>
                        </a:lnTo>
                        <a:lnTo>
                          <a:pt x="2660" y="2745"/>
                        </a:lnTo>
                        <a:lnTo>
                          <a:pt x="2648" y="2787"/>
                        </a:lnTo>
                        <a:lnTo>
                          <a:pt x="2636" y="2826"/>
                        </a:lnTo>
                        <a:lnTo>
                          <a:pt x="2623" y="2860"/>
                        </a:lnTo>
                        <a:lnTo>
                          <a:pt x="2610" y="2890"/>
                        </a:lnTo>
                        <a:lnTo>
                          <a:pt x="2597" y="2917"/>
                        </a:lnTo>
                        <a:lnTo>
                          <a:pt x="2585" y="2938"/>
                        </a:lnTo>
                        <a:lnTo>
                          <a:pt x="2574" y="2958"/>
                        </a:lnTo>
                        <a:lnTo>
                          <a:pt x="2562" y="2973"/>
                        </a:lnTo>
                        <a:lnTo>
                          <a:pt x="2551" y="2986"/>
                        </a:lnTo>
                        <a:lnTo>
                          <a:pt x="2542" y="2996"/>
                        </a:lnTo>
                        <a:lnTo>
                          <a:pt x="2529" y="3009"/>
                        </a:lnTo>
                        <a:lnTo>
                          <a:pt x="2524" y="3012"/>
                        </a:lnTo>
                        <a:lnTo>
                          <a:pt x="2527" y="3022"/>
                        </a:lnTo>
                        <a:lnTo>
                          <a:pt x="2534" y="3048"/>
                        </a:lnTo>
                        <a:lnTo>
                          <a:pt x="2543" y="3089"/>
                        </a:lnTo>
                        <a:lnTo>
                          <a:pt x="2556" y="3143"/>
                        </a:lnTo>
                        <a:lnTo>
                          <a:pt x="2571" y="3205"/>
                        </a:lnTo>
                        <a:lnTo>
                          <a:pt x="2589" y="3275"/>
                        </a:lnTo>
                        <a:lnTo>
                          <a:pt x="2607" y="3349"/>
                        </a:lnTo>
                        <a:lnTo>
                          <a:pt x="2627" y="3425"/>
                        </a:lnTo>
                        <a:lnTo>
                          <a:pt x="1559" y="3793"/>
                        </a:lnTo>
                        <a:lnTo>
                          <a:pt x="1559" y="3793"/>
                        </a:lnTo>
                        <a:close/>
                      </a:path>
                    </a:pathLst>
                  </a:custGeom>
                  <a:solidFill>
                    <a:srgbClr val="FFBD8B"/>
                  </a:solidFill>
                  <a:ln>
                    <a:noFill/>
                  </a:ln>
                </p:spPr>
                <p:txBody>
                  <a:bodyPr anchor="ctr" bIns="45720" lIns="91440" rIns="91440" tIns="45720" wrap="square">
                    <a:normAutofit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22" name="iṩḻïḑè">
                <a:extLst>
                  <a:ext uri="{FF2B5EF4-FFF2-40B4-BE49-F238E27FC236}">
                    <a16:creationId xmlns:a16="http://schemas.microsoft.com/office/drawing/2014/main" id="{221EE609-6C8E-44E5-96D5-31890AA93DFA}"/>
                  </a:ext>
                </a:extLst>
              </p:cNvPr>
              <p:cNvGrpSpPr/>
              <p:nvPr/>
            </p:nvGrpSpPr>
            <p:grpSpPr>
              <a:xfrm>
                <a:off x="2194814" y="3929599"/>
                <a:ext cx="1502816" cy="1843865"/>
                <a:chOff x="166254" y="4184498"/>
                <a:chExt cx="1436666" cy="1762702"/>
              </a:xfrm>
            </p:grpSpPr>
            <p:sp>
              <p:nvSpPr>
                <p:cNvPr id="123" name="îSliḋê">
                  <a:extLst>
                    <a:ext uri="{FF2B5EF4-FFF2-40B4-BE49-F238E27FC236}">
                      <a16:creationId xmlns:a16="http://schemas.microsoft.com/office/drawing/2014/main" id="{DDBF97AE-645D-4830-924E-A72D0B0CB13D}"/>
                    </a:ext>
                  </a:extLst>
                </p:cNvPr>
                <p:cNvSpPr/>
                <p:nvPr/>
              </p:nvSpPr>
              <p:spPr bwMode="auto">
                <a:xfrm>
                  <a:off x="220944" y="4184498"/>
                  <a:ext cx="1381976" cy="1762702"/>
                </a:xfrm>
                <a:custGeom>
                  <a:gdLst>
                    <a:gd fmla="*/ 17 w 3283" name="T0"/>
                    <a:gd fmla="*/ 411 h 4187" name="T1"/>
                    <a:gd fmla="*/ 2685 w 3283" name="T2"/>
                    <a:gd fmla="*/ 0 h 4187" name="T3"/>
                    <a:gd fmla="*/ 2689 w 3283" name="T4"/>
                    <a:gd fmla="*/ 0 h 4187" name="T5"/>
                    <a:gd fmla="*/ 2694 w 3283" name="T6"/>
                    <a:gd fmla="*/ 1 h 4187" name="T7"/>
                    <a:gd fmla="*/ 2697 w 3283" name="T8"/>
                    <a:gd fmla="*/ 2 h 4187" name="T9"/>
                    <a:gd fmla="*/ 2700 w 3283" name="T10"/>
                    <a:gd fmla="*/ 4 h 4187" name="T11"/>
                    <a:gd fmla="*/ 2703 w 3283" name="T12"/>
                    <a:gd fmla="*/ 6 h 4187" name="T13"/>
                    <a:gd fmla="*/ 2706 w 3283" name="T14"/>
                    <a:gd fmla="*/ 9 h 4187" name="T15"/>
                    <a:gd fmla="*/ 2708 w 3283" name="T16"/>
                    <a:gd fmla="*/ 13 h 4187" name="T17"/>
                    <a:gd fmla="*/ 2709 w 3283" name="T18"/>
                    <a:gd fmla="*/ 17 h 4187" name="T19"/>
                    <a:gd fmla="*/ 3283 w 3283" name="T20"/>
                    <a:gd fmla="*/ 3752 h 4187" name="T21"/>
                    <a:gd fmla="*/ 3283 w 3283" name="T22"/>
                    <a:gd fmla="*/ 3757 h 4187" name="T23"/>
                    <a:gd fmla="*/ 3282 w 3283" name="T24"/>
                    <a:gd fmla="*/ 3761 h 4187" name="T25"/>
                    <a:gd fmla="*/ 3281 w 3283" name="T26"/>
                    <a:gd fmla="*/ 3764 h 4187" name="T27"/>
                    <a:gd fmla="*/ 3278 w 3283" name="T28"/>
                    <a:gd fmla="*/ 3767 h 4187" name="T29"/>
                    <a:gd fmla="*/ 3276 w 3283" name="T30"/>
                    <a:gd fmla="*/ 3771 h 4187" name="T31"/>
                    <a:gd fmla="*/ 3273 w 3283" name="T32"/>
                    <a:gd fmla="*/ 3773 h 4187" name="T33"/>
                    <a:gd fmla="*/ 3270 w 3283" name="T34"/>
                    <a:gd fmla="*/ 3775 h 4187" name="T35"/>
                    <a:gd fmla="*/ 3265 w 3283" name="T36"/>
                    <a:gd fmla="*/ 3776 h 4187" name="T37"/>
                    <a:gd fmla="*/ 596 w 3283" name="T38"/>
                    <a:gd fmla="*/ 4186 h 4187" name="T39"/>
                    <a:gd fmla="*/ 592 w 3283" name="T40"/>
                    <a:gd fmla="*/ 4187 h 4187" name="T41"/>
                    <a:gd fmla="*/ 589 w 3283" name="T42"/>
                    <a:gd fmla="*/ 4186 h 4187" name="T43"/>
                    <a:gd fmla="*/ 584 w 3283" name="T44"/>
                    <a:gd fmla="*/ 4185 h 4187" name="T45"/>
                    <a:gd fmla="*/ 581 w 3283" name="T46"/>
                    <a:gd fmla="*/ 4183 h 4187" name="T47"/>
                    <a:gd fmla="*/ 579 w 3283" name="T48"/>
                    <a:gd fmla="*/ 4181 h 4187" name="T49"/>
                    <a:gd fmla="*/ 576 w 3283" name="T50"/>
                    <a:gd fmla="*/ 4177 h 4187" name="T51"/>
                    <a:gd fmla="*/ 575 w 3283" name="T52"/>
                    <a:gd fmla="*/ 4173 h 4187" name="T53"/>
                    <a:gd fmla="*/ 574 w 3283" name="T54"/>
                    <a:gd fmla="*/ 4170 h 4187" name="T55"/>
                    <a:gd fmla="*/ 0 w 3283" name="T56"/>
                    <a:gd fmla="*/ 433 h 4187" name="T57"/>
                    <a:gd fmla="*/ 0 w 3283" name="T58"/>
                    <a:gd fmla="*/ 430 h 4187" name="T59"/>
                    <a:gd fmla="*/ 0 w 3283" name="T60"/>
                    <a:gd fmla="*/ 426 h 4187" name="T61"/>
                    <a:gd fmla="*/ 2 w 3283" name="T62"/>
                    <a:gd fmla="*/ 422 h 4187" name="T63"/>
                    <a:gd fmla="*/ 3 w 3283" name="T64"/>
                    <a:gd fmla="*/ 418 h 4187" name="T65"/>
                    <a:gd fmla="*/ 6 w 3283" name="T66"/>
                    <a:gd fmla="*/ 416 h 4187" name="T67"/>
                    <a:gd fmla="*/ 9 w 3283" name="T68"/>
                    <a:gd fmla="*/ 413 h 4187" name="T69"/>
                    <a:gd fmla="*/ 13 w 3283" name="T70"/>
                    <a:gd fmla="*/ 412 h 4187" name="T71"/>
                    <a:gd fmla="*/ 17 w 3283" name="T72"/>
                    <a:gd fmla="*/ 411 h 4187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4187" w="3282">
                      <a:moveTo>
                        <a:pt x="17" y="411"/>
                      </a:moveTo>
                      <a:lnTo>
                        <a:pt x="2685" y="0"/>
                      </a:lnTo>
                      <a:lnTo>
                        <a:pt x="2689" y="0"/>
                      </a:lnTo>
                      <a:lnTo>
                        <a:pt x="2694" y="1"/>
                      </a:lnTo>
                      <a:lnTo>
                        <a:pt x="2697" y="2"/>
                      </a:lnTo>
                      <a:lnTo>
                        <a:pt x="2700" y="4"/>
                      </a:lnTo>
                      <a:lnTo>
                        <a:pt x="2703" y="6"/>
                      </a:lnTo>
                      <a:lnTo>
                        <a:pt x="2706" y="9"/>
                      </a:lnTo>
                      <a:lnTo>
                        <a:pt x="2708" y="13"/>
                      </a:lnTo>
                      <a:lnTo>
                        <a:pt x="2709" y="17"/>
                      </a:lnTo>
                      <a:lnTo>
                        <a:pt x="3283" y="3752"/>
                      </a:lnTo>
                      <a:lnTo>
                        <a:pt x="3283" y="3757"/>
                      </a:lnTo>
                      <a:lnTo>
                        <a:pt x="3282" y="3761"/>
                      </a:lnTo>
                      <a:lnTo>
                        <a:pt x="3281" y="3764"/>
                      </a:lnTo>
                      <a:lnTo>
                        <a:pt x="3278" y="3767"/>
                      </a:lnTo>
                      <a:lnTo>
                        <a:pt x="3276" y="3771"/>
                      </a:lnTo>
                      <a:lnTo>
                        <a:pt x="3273" y="3773"/>
                      </a:lnTo>
                      <a:lnTo>
                        <a:pt x="3270" y="3775"/>
                      </a:lnTo>
                      <a:lnTo>
                        <a:pt x="3265" y="3776"/>
                      </a:lnTo>
                      <a:lnTo>
                        <a:pt x="596" y="4186"/>
                      </a:lnTo>
                      <a:lnTo>
                        <a:pt x="592" y="4187"/>
                      </a:lnTo>
                      <a:lnTo>
                        <a:pt x="589" y="4186"/>
                      </a:lnTo>
                      <a:lnTo>
                        <a:pt x="584" y="4185"/>
                      </a:lnTo>
                      <a:lnTo>
                        <a:pt x="581" y="4183"/>
                      </a:lnTo>
                      <a:lnTo>
                        <a:pt x="579" y="4181"/>
                      </a:lnTo>
                      <a:lnTo>
                        <a:pt x="576" y="4177"/>
                      </a:lnTo>
                      <a:lnTo>
                        <a:pt x="575" y="4173"/>
                      </a:lnTo>
                      <a:lnTo>
                        <a:pt x="574" y="4170"/>
                      </a:lnTo>
                      <a:lnTo>
                        <a:pt x="0" y="433"/>
                      </a:lnTo>
                      <a:lnTo>
                        <a:pt x="0" y="430"/>
                      </a:lnTo>
                      <a:lnTo>
                        <a:pt x="0" y="426"/>
                      </a:lnTo>
                      <a:lnTo>
                        <a:pt x="2" y="422"/>
                      </a:lnTo>
                      <a:lnTo>
                        <a:pt x="3" y="418"/>
                      </a:lnTo>
                      <a:lnTo>
                        <a:pt x="6" y="416"/>
                      </a:lnTo>
                      <a:lnTo>
                        <a:pt x="9" y="413"/>
                      </a:lnTo>
                      <a:lnTo>
                        <a:pt x="13" y="412"/>
                      </a:lnTo>
                      <a:lnTo>
                        <a:pt x="17" y="411"/>
                      </a:lnTo>
                      <a:close/>
                    </a:path>
                  </a:pathLst>
                </a:custGeom>
                <a:solidFill>
                  <a:srgbClr val="F0EDE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ïṥḷïḋê">
                  <a:extLst>
                    <a:ext uri="{FF2B5EF4-FFF2-40B4-BE49-F238E27FC236}">
                      <a16:creationId xmlns:a16="http://schemas.microsoft.com/office/drawing/2014/main" id="{31C63CCF-2BE9-4860-8753-A7D41DF58503}"/>
                    </a:ext>
                  </a:extLst>
                </p:cNvPr>
                <p:cNvSpPr/>
                <p:nvPr/>
              </p:nvSpPr>
              <p:spPr bwMode="auto">
                <a:xfrm>
                  <a:off x="166254" y="4443223"/>
                  <a:ext cx="351279" cy="1421941"/>
                </a:xfrm>
                <a:custGeom>
                  <a:gdLst>
                    <a:gd fmla="*/ 324 w 835" name="T0"/>
                    <a:gd fmla="*/ 27 h 3383" name="T1"/>
                    <a:gd fmla="*/ 341 w 835" name="T2"/>
                    <a:gd fmla="*/ 112 h 3383" name="T3"/>
                    <a:gd fmla="*/ 97 w 835" name="T4"/>
                    <a:gd fmla="*/ 195 h 3383" name="T5"/>
                    <a:gd fmla="*/ 13 w 835" name="T6"/>
                    <a:gd fmla="*/ 156 h 3383" name="T7"/>
                    <a:gd fmla="*/ 12 w 835" name="T8"/>
                    <a:gd fmla="*/ 68 h 3383" name="T9"/>
                    <a:gd fmla="*/ 748 w 835" name="T10"/>
                    <a:gd fmla="*/ 3188 h 3383" name="T11"/>
                    <a:gd fmla="*/ 827 w 835" name="T12"/>
                    <a:gd fmla="*/ 3234 h 3383" name="T13"/>
                    <a:gd fmla="*/ 819 w 835" name="T14"/>
                    <a:gd fmla="*/ 3321 h 3383" name="T15"/>
                    <a:gd fmla="*/ 561 w 835" name="T16"/>
                    <a:gd fmla="*/ 3383 h 3383" name="T17"/>
                    <a:gd fmla="*/ 492 w 835" name="T18"/>
                    <a:gd fmla="*/ 3320 h 3383" name="T19"/>
                    <a:gd fmla="*/ 517 w 835" name="T20"/>
                    <a:gd fmla="*/ 3237 h 3383" name="T21"/>
                    <a:gd fmla="*/ 723 w 835" name="T22"/>
                    <a:gd fmla="*/ 2870 h 3383" name="T23"/>
                    <a:gd fmla="*/ 786 w 835" name="T24"/>
                    <a:gd fmla="*/ 2939 h 3383" name="T25"/>
                    <a:gd fmla="*/ 753 w 835" name="T26"/>
                    <a:gd fmla="*/ 3019 h 3383" name="T27"/>
                    <a:gd fmla="*/ 488 w 835" name="T28"/>
                    <a:gd fmla="*/ 3056 h 3383" name="T29"/>
                    <a:gd fmla="*/ 441 w 835" name="T30"/>
                    <a:gd fmla="*/ 2983 h 3383" name="T31"/>
                    <a:gd fmla="*/ 487 w 835" name="T32"/>
                    <a:gd fmla="*/ 2903 h 3383" name="T33"/>
                    <a:gd fmla="*/ 696 w 835" name="T34"/>
                    <a:gd fmla="*/ 2561 h 3383" name="T35"/>
                    <a:gd fmla="*/ 737 w 835" name="T36"/>
                    <a:gd fmla="*/ 2637 h 3383" name="T37"/>
                    <a:gd fmla="*/ 683 w 835" name="T38"/>
                    <a:gd fmla="*/ 2712 h 3383" name="T39"/>
                    <a:gd fmla="*/ 419 w 835" name="T40"/>
                    <a:gd fmla="*/ 2723 h 3383" name="T41"/>
                    <a:gd fmla="*/ 394 w 835" name="T42"/>
                    <a:gd fmla="*/ 2639 h 3383" name="T43"/>
                    <a:gd fmla="*/ 463 w 835" name="T44"/>
                    <a:gd fmla="*/ 2577 h 3383" name="T45"/>
                    <a:gd fmla="*/ 667 w 835" name="T46"/>
                    <a:gd fmla="*/ 2262 h 3383" name="T47"/>
                    <a:gd fmla="*/ 684 w 835" name="T48"/>
                    <a:gd fmla="*/ 2347 h 3383" name="T49"/>
                    <a:gd fmla="*/ 440 w 835" name="T50"/>
                    <a:gd fmla="*/ 2430 h 3383" name="T51"/>
                    <a:gd fmla="*/ 356 w 835" name="T52"/>
                    <a:gd fmla="*/ 2391 h 3383" name="T53"/>
                    <a:gd fmla="*/ 356 w 835" name="T54"/>
                    <a:gd fmla="*/ 2303 h 3383" name="T55"/>
                    <a:gd fmla="*/ 552 w 835" name="T56"/>
                    <a:gd fmla="*/ 1916 h 3383" name="T57"/>
                    <a:gd fmla="*/ 632 w 835" name="T58"/>
                    <a:gd fmla="*/ 1962 h 3383" name="T59"/>
                    <a:gd fmla="*/ 624 w 835" name="T60"/>
                    <a:gd fmla="*/ 2050 h 3383" name="T61"/>
                    <a:gd fmla="*/ 366 w 835" name="T62"/>
                    <a:gd fmla="*/ 2110 h 3383" name="T63"/>
                    <a:gd fmla="*/ 297 w 835" name="T64"/>
                    <a:gd fmla="*/ 2048 h 3383" name="T65"/>
                    <a:gd fmla="*/ 321 w 835" name="T66"/>
                    <a:gd fmla="*/ 1966 h 3383" name="T67"/>
                    <a:gd fmla="*/ 527 w 835" name="T68"/>
                    <a:gd fmla="*/ 1599 h 3383" name="T69"/>
                    <a:gd fmla="*/ 590 w 835" name="T70"/>
                    <a:gd fmla="*/ 1667 h 3383" name="T71"/>
                    <a:gd fmla="*/ 558 w 835" name="T72"/>
                    <a:gd fmla="*/ 1747 h 3383" name="T73"/>
                    <a:gd fmla="*/ 294 w 835" name="T74"/>
                    <a:gd fmla="*/ 1784 h 3383" name="T75"/>
                    <a:gd fmla="*/ 245 w 835" name="T76"/>
                    <a:gd fmla="*/ 1712 h 3383" name="T77"/>
                    <a:gd fmla="*/ 293 w 835" name="T78"/>
                    <a:gd fmla="*/ 1632 h 3383" name="T79"/>
                    <a:gd fmla="*/ 501 w 835" name="T80"/>
                    <a:gd fmla="*/ 1288 h 3383" name="T81"/>
                    <a:gd fmla="*/ 542 w 835" name="T82"/>
                    <a:gd fmla="*/ 1365 h 3383" name="T83"/>
                    <a:gd fmla="*/ 487 w 835" name="T84"/>
                    <a:gd fmla="*/ 1440 h 3383" name="T85"/>
                    <a:gd fmla="*/ 224 w 835" name="T86"/>
                    <a:gd fmla="*/ 1451 h 3383" name="T87"/>
                    <a:gd fmla="*/ 199 w 835" name="T88"/>
                    <a:gd fmla="*/ 1367 h 3383" name="T89"/>
                    <a:gd fmla="*/ 267 w 835" name="T90"/>
                    <a:gd fmla="*/ 1305 h 3383" name="T91"/>
                    <a:gd fmla="*/ 471 w 835" name="T92"/>
                    <a:gd fmla="*/ 985 h 3383" name="T93"/>
                    <a:gd fmla="*/ 488 w 835" name="T94"/>
                    <a:gd fmla="*/ 1071 h 3383" name="T95"/>
                    <a:gd fmla="*/ 244 w 835" name="T96"/>
                    <a:gd fmla="*/ 1153 h 3383" name="T97"/>
                    <a:gd fmla="*/ 160 w 835" name="T98"/>
                    <a:gd fmla="*/ 1114 h 3383" name="T99"/>
                    <a:gd fmla="*/ 159 w 835" name="T100"/>
                    <a:gd fmla="*/ 1027 h 3383" name="T101"/>
                    <a:gd fmla="*/ 356 w 835" name="T102"/>
                    <a:gd fmla="*/ 639 h 3383" name="T103"/>
                    <a:gd fmla="*/ 435 w 835" name="T104"/>
                    <a:gd fmla="*/ 686 h 3383" name="T105"/>
                    <a:gd fmla="*/ 428 w 835" name="T106"/>
                    <a:gd fmla="*/ 772 h 3383" name="T107"/>
                    <a:gd fmla="*/ 170 w 835" name="T108"/>
                    <a:gd fmla="*/ 834 h 3383" name="T109"/>
                    <a:gd fmla="*/ 100 w 835" name="T110"/>
                    <a:gd fmla="*/ 771 h 3383" name="T111"/>
                    <a:gd fmla="*/ 125 w 835" name="T112"/>
                    <a:gd fmla="*/ 689 h 3383" name="T113"/>
                    <a:gd fmla="*/ 332 w 835" name="T114"/>
                    <a:gd fmla="*/ 322 h 3383" name="T115"/>
                    <a:gd fmla="*/ 394 w 835" name="T116"/>
                    <a:gd fmla="*/ 390 h 3383" name="T117"/>
                    <a:gd fmla="*/ 362 w 835" name="T118"/>
                    <a:gd fmla="*/ 471 h 3383" name="T119"/>
                    <a:gd fmla="*/ 97 w 835" name="T120"/>
                    <a:gd fmla="*/ 507 h 3383" name="T121"/>
                    <a:gd fmla="*/ 49 w 835" name="T122"/>
                    <a:gd fmla="*/ 435 h 3383" name="T123"/>
                    <a:gd fmla="*/ 96 w 835" name="T124"/>
                    <a:gd fmla="*/ 356 h 3383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3383" w="835">
                      <a:moveTo>
                        <a:pt x="71" y="28"/>
                      </a:moveTo>
                      <a:lnTo>
                        <a:pt x="250" y="1"/>
                      </a:lnTo>
                      <a:lnTo>
                        <a:pt x="258" y="0"/>
                      </a:lnTo>
                      <a:lnTo>
                        <a:pt x="266" y="0"/>
                      </a:lnTo>
                      <a:lnTo>
                        <a:pt x="274" y="1"/>
                      </a:lnTo>
                      <a:lnTo>
                        <a:pt x="283" y="2"/>
                      </a:lnTo>
                      <a:lnTo>
                        <a:pt x="291" y="5"/>
                      </a:lnTo>
                      <a:lnTo>
                        <a:pt x="298" y="8"/>
                      </a:lnTo>
                      <a:lnTo>
                        <a:pt x="305" y="12"/>
                      </a:lnTo>
                      <a:lnTo>
                        <a:pt x="312" y="16"/>
                      </a:lnTo>
                      <a:lnTo>
                        <a:pt x="318" y="22"/>
                      </a:lnTo>
                      <a:lnTo>
                        <a:pt x="324" y="27"/>
                      </a:lnTo>
                      <a:lnTo>
                        <a:pt x="330" y="33"/>
                      </a:lnTo>
                      <a:lnTo>
                        <a:pt x="334" y="40"/>
                      </a:lnTo>
                      <a:lnTo>
                        <a:pt x="338" y="48"/>
                      </a:lnTo>
                      <a:lnTo>
                        <a:pt x="341" y="55"/>
                      </a:lnTo>
                      <a:lnTo>
                        <a:pt x="344" y="63"/>
                      </a:lnTo>
                      <a:lnTo>
                        <a:pt x="345" y="71"/>
                      </a:lnTo>
                      <a:lnTo>
                        <a:pt x="345" y="71"/>
                      </a:lnTo>
                      <a:lnTo>
                        <a:pt x="346" y="80"/>
                      </a:lnTo>
                      <a:lnTo>
                        <a:pt x="346" y="89"/>
                      </a:lnTo>
                      <a:lnTo>
                        <a:pt x="346" y="96"/>
                      </a:lnTo>
                      <a:lnTo>
                        <a:pt x="344" y="105"/>
                      </a:lnTo>
                      <a:lnTo>
                        <a:pt x="341" y="112"/>
                      </a:lnTo>
                      <a:lnTo>
                        <a:pt x="338" y="120"/>
                      </a:lnTo>
                      <a:lnTo>
                        <a:pt x="334" y="128"/>
                      </a:lnTo>
                      <a:lnTo>
                        <a:pt x="330" y="134"/>
                      </a:lnTo>
                      <a:lnTo>
                        <a:pt x="325" y="141"/>
                      </a:lnTo>
                      <a:lnTo>
                        <a:pt x="319" y="146"/>
                      </a:lnTo>
                      <a:lnTo>
                        <a:pt x="313" y="151"/>
                      </a:lnTo>
                      <a:lnTo>
                        <a:pt x="306" y="156"/>
                      </a:lnTo>
                      <a:lnTo>
                        <a:pt x="299" y="160"/>
                      </a:lnTo>
                      <a:lnTo>
                        <a:pt x="292" y="163"/>
                      </a:lnTo>
                      <a:lnTo>
                        <a:pt x="283" y="165"/>
                      </a:lnTo>
                      <a:lnTo>
                        <a:pt x="274" y="168"/>
                      </a:lnTo>
                      <a:lnTo>
                        <a:pt x="97" y="195"/>
                      </a:lnTo>
                      <a:lnTo>
                        <a:pt x="89" y="196"/>
                      </a:lnTo>
                      <a:lnTo>
                        <a:pt x="80" y="196"/>
                      </a:lnTo>
                      <a:lnTo>
                        <a:pt x="71" y="195"/>
                      </a:lnTo>
                      <a:lnTo>
                        <a:pt x="64" y="194"/>
                      </a:lnTo>
                      <a:lnTo>
                        <a:pt x="56" y="190"/>
                      </a:lnTo>
                      <a:lnTo>
                        <a:pt x="49" y="188"/>
                      </a:lnTo>
                      <a:lnTo>
                        <a:pt x="41" y="184"/>
                      </a:lnTo>
                      <a:lnTo>
                        <a:pt x="35" y="180"/>
                      </a:lnTo>
                      <a:lnTo>
                        <a:pt x="28" y="174"/>
                      </a:lnTo>
                      <a:lnTo>
                        <a:pt x="23" y="169"/>
                      </a:lnTo>
                      <a:lnTo>
                        <a:pt x="17" y="162"/>
                      </a:lnTo>
                      <a:lnTo>
                        <a:pt x="13" y="156"/>
                      </a:lnTo>
                      <a:lnTo>
                        <a:pt x="9" y="148"/>
                      </a:lnTo>
                      <a:lnTo>
                        <a:pt x="5" y="141"/>
                      </a:lnTo>
                      <a:lnTo>
                        <a:pt x="3" y="133"/>
                      </a:lnTo>
                      <a:lnTo>
                        <a:pt x="1" y="124"/>
                      </a:lnTo>
                      <a:lnTo>
                        <a:pt x="1" y="124"/>
                      </a:lnTo>
                      <a:lnTo>
                        <a:pt x="0" y="116"/>
                      </a:lnTo>
                      <a:lnTo>
                        <a:pt x="0" y="107"/>
                      </a:lnTo>
                      <a:lnTo>
                        <a:pt x="1" y="99"/>
                      </a:lnTo>
                      <a:lnTo>
                        <a:pt x="2" y="91"/>
                      </a:lnTo>
                      <a:lnTo>
                        <a:pt x="5" y="83"/>
                      </a:lnTo>
                      <a:lnTo>
                        <a:pt x="8" y="76"/>
                      </a:lnTo>
                      <a:lnTo>
                        <a:pt x="12" y="68"/>
                      </a:lnTo>
                      <a:lnTo>
                        <a:pt x="16" y="62"/>
                      </a:lnTo>
                      <a:lnTo>
                        <a:pt x="22" y="55"/>
                      </a:lnTo>
                      <a:lnTo>
                        <a:pt x="27" y="50"/>
                      </a:lnTo>
                      <a:lnTo>
                        <a:pt x="33" y="44"/>
                      </a:lnTo>
                      <a:lnTo>
                        <a:pt x="40" y="40"/>
                      </a:lnTo>
                      <a:lnTo>
                        <a:pt x="48" y="36"/>
                      </a:lnTo>
                      <a:lnTo>
                        <a:pt x="55" y="32"/>
                      </a:lnTo>
                      <a:lnTo>
                        <a:pt x="63" y="30"/>
                      </a:lnTo>
                      <a:lnTo>
                        <a:pt x="71" y="28"/>
                      </a:lnTo>
                      <a:close/>
                      <a:moveTo>
                        <a:pt x="561" y="3216"/>
                      </a:moveTo>
                      <a:lnTo>
                        <a:pt x="739" y="3188"/>
                      </a:lnTo>
                      <a:lnTo>
                        <a:pt x="748" y="3188"/>
                      </a:lnTo>
                      <a:lnTo>
                        <a:pt x="755" y="3188"/>
                      </a:lnTo>
                      <a:lnTo>
                        <a:pt x="764" y="3188"/>
                      </a:lnTo>
                      <a:lnTo>
                        <a:pt x="772" y="3190"/>
                      </a:lnTo>
                      <a:lnTo>
                        <a:pt x="780" y="3192"/>
                      </a:lnTo>
                      <a:lnTo>
                        <a:pt x="788" y="3196"/>
                      </a:lnTo>
                      <a:lnTo>
                        <a:pt x="794" y="3199"/>
                      </a:lnTo>
                      <a:lnTo>
                        <a:pt x="801" y="3204"/>
                      </a:lnTo>
                      <a:lnTo>
                        <a:pt x="807" y="3208"/>
                      </a:lnTo>
                      <a:lnTo>
                        <a:pt x="814" y="3215"/>
                      </a:lnTo>
                      <a:lnTo>
                        <a:pt x="818" y="3220"/>
                      </a:lnTo>
                      <a:lnTo>
                        <a:pt x="823" y="3228"/>
                      </a:lnTo>
                      <a:lnTo>
                        <a:pt x="827" y="3234"/>
                      </a:lnTo>
                      <a:lnTo>
                        <a:pt x="830" y="3242"/>
                      </a:lnTo>
                      <a:lnTo>
                        <a:pt x="833" y="3251"/>
                      </a:lnTo>
                      <a:lnTo>
                        <a:pt x="834" y="3258"/>
                      </a:lnTo>
                      <a:lnTo>
                        <a:pt x="834" y="3258"/>
                      </a:lnTo>
                      <a:lnTo>
                        <a:pt x="835" y="3267"/>
                      </a:lnTo>
                      <a:lnTo>
                        <a:pt x="835" y="3276"/>
                      </a:lnTo>
                      <a:lnTo>
                        <a:pt x="834" y="3284"/>
                      </a:lnTo>
                      <a:lnTo>
                        <a:pt x="833" y="3292"/>
                      </a:lnTo>
                      <a:lnTo>
                        <a:pt x="831" y="3299"/>
                      </a:lnTo>
                      <a:lnTo>
                        <a:pt x="828" y="3307"/>
                      </a:lnTo>
                      <a:lnTo>
                        <a:pt x="823" y="3315"/>
                      </a:lnTo>
                      <a:lnTo>
                        <a:pt x="819" y="3321"/>
                      </a:lnTo>
                      <a:lnTo>
                        <a:pt x="814" y="3327"/>
                      </a:lnTo>
                      <a:lnTo>
                        <a:pt x="808" y="3333"/>
                      </a:lnTo>
                      <a:lnTo>
                        <a:pt x="802" y="3338"/>
                      </a:lnTo>
                      <a:lnTo>
                        <a:pt x="795" y="3344"/>
                      </a:lnTo>
                      <a:lnTo>
                        <a:pt x="789" y="3347"/>
                      </a:lnTo>
                      <a:lnTo>
                        <a:pt x="781" y="3350"/>
                      </a:lnTo>
                      <a:lnTo>
                        <a:pt x="773" y="3353"/>
                      </a:lnTo>
                      <a:lnTo>
                        <a:pt x="764" y="3355"/>
                      </a:lnTo>
                      <a:lnTo>
                        <a:pt x="587" y="3383"/>
                      </a:lnTo>
                      <a:lnTo>
                        <a:pt x="578" y="3383"/>
                      </a:lnTo>
                      <a:lnTo>
                        <a:pt x="569" y="3383"/>
                      </a:lnTo>
                      <a:lnTo>
                        <a:pt x="561" y="3383"/>
                      </a:lnTo>
                      <a:lnTo>
                        <a:pt x="553" y="3380"/>
                      </a:lnTo>
                      <a:lnTo>
                        <a:pt x="546" y="3378"/>
                      </a:lnTo>
                      <a:lnTo>
                        <a:pt x="538" y="3375"/>
                      </a:lnTo>
                      <a:lnTo>
                        <a:pt x="531" y="3371"/>
                      </a:lnTo>
                      <a:lnTo>
                        <a:pt x="524" y="3366"/>
                      </a:lnTo>
                      <a:lnTo>
                        <a:pt x="518" y="3362"/>
                      </a:lnTo>
                      <a:lnTo>
                        <a:pt x="512" y="3356"/>
                      </a:lnTo>
                      <a:lnTo>
                        <a:pt x="507" y="3350"/>
                      </a:lnTo>
                      <a:lnTo>
                        <a:pt x="502" y="3343"/>
                      </a:lnTo>
                      <a:lnTo>
                        <a:pt x="498" y="3336"/>
                      </a:lnTo>
                      <a:lnTo>
                        <a:pt x="495" y="3329"/>
                      </a:lnTo>
                      <a:lnTo>
                        <a:pt x="492" y="3320"/>
                      </a:lnTo>
                      <a:lnTo>
                        <a:pt x="491" y="3311"/>
                      </a:lnTo>
                      <a:lnTo>
                        <a:pt x="491" y="3311"/>
                      </a:lnTo>
                      <a:lnTo>
                        <a:pt x="490" y="3304"/>
                      </a:lnTo>
                      <a:lnTo>
                        <a:pt x="490" y="3295"/>
                      </a:lnTo>
                      <a:lnTo>
                        <a:pt x="491" y="3286"/>
                      </a:lnTo>
                      <a:lnTo>
                        <a:pt x="492" y="3279"/>
                      </a:lnTo>
                      <a:lnTo>
                        <a:pt x="495" y="3270"/>
                      </a:lnTo>
                      <a:lnTo>
                        <a:pt x="497" y="3263"/>
                      </a:lnTo>
                      <a:lnTo>
                        <a:pt x="501" y="3256"/>
                      </a:lnTo>
                      <a:lnTo>
                        <a:pt x="506" y="3250"/>
                      </a:lnTo>
                      <a:lnTo>
                        <a:pt x="511" y="3243"/>
                      </a:lnTo>
                      <a:lnTo>
                        <a:pt x="517" y="3237"/>
                      </a:lnTo>
                      <a:lnTo>
                        <a:pt x="523" y="3232"/>
                      </a:lnTo>
                      <a:lnTo>
                        <a:pt x="530" y="3227"/>
                      </a:lnTo>
                      <a:lnTo>
                        <a:pt x="537" y="3224"/>
                      </a:lnTo>
                      <a:lnTo>
                        <a:pt x="545" y="3220"/>
                      </a:lnTo>
                      <a:lnTo>
                        <a:pt x="552" y="3217"/>
                      </a:lnTo>
                      <a:lnTo>
                        <a:pt x="561" y="3216"/>
                      </a:lnTo>
                      <a:close/>
                      <a:moveTo>
                        <a:pt x="512" y="2896"/>
                      </a:moveTo>
                      <a:lnTo>
                        <a:pt x="689" y="2869"/>
                      </a:lnTo>
                      <a:lnTo>
                        <a:pt x="698" y="2868"/>
                      </a:lnTo>
                      <a:lnTo>
                        <a:pt x="707" y="2868"/>
                      </a:lnTo>
                      <a:lnTo>
                        <a:pt x="715" y="2869"/>
                      </a:lnTo>
                      <a:lnTo>
                        <a:pt x="723" y="2870"/>
                      </a:lnTo>
                      <a:lnTo>
                        <a:pt x="731" y="2873"/>
                      </a:lnTo>
                      <a:lnTo>
                        <a:pt x="738" y="2876"/>
                      </a:lnTo>
                      <a:lnTo>
                        <a:pt x="746" y="2880"/>
                      </a:lnTo>
                      <a:lnTo>
                        <a:pt x="752" y="2884"/>
                      </a:lnTo>
                      <a:lnTo>
                        <a:pt x="759" y="2889"/>
                      </a:lnTo>
                      <a:lnTo>
                        <a:pt x="764" y="2895"/>
                      </a:lnTo>
                      <a:lnTo>
                        <a:pt x="769" y="2901"/>
                      </a:lnTo>
                      <a:lnTo>
                        <a:pt x="774" y="2908"/>
                      </a:lnTo>
                      <a:lnTo>
                        <a:pt x="778" y="2915"/>
                      </a:lnTo>
                      <a:lnTo>
                        <a:pt x="781" y="2923"/>
                      </a:lnTo>
                      <a:lnTo>
                        <a:pt x="783" y="2930"/>
                      </a:lnTo>
                      <a:lnTo>
                        <a:pt x="786" y="2939"/>
                      </a:lnTo>
                      <a:lnTo>
                        <a:pt x="786" y="2939"/>
                      </a:lnTo>
                      <a:lnTo>
                        <a:pt x="787" y="2948"/>
                      </a:lnTo>
                      <a:lnTo>
                        <a:pt x="787" y="2956"/>
                      </a:lnTo>
                      <a:lnTo>
                        <a:pt x="786" y="2965"/>
                      </a:lnTo>
                      <a:lnTo>
                        <a:pt x="785" y="2973"/>
                      </a:lnTo>
                      <a:lnTo>
                        <a:pt x="781" y="2980"/>
                      </a:lnTo>
                      <a:lnTo>
                        <a:pt x="778" y="2988"/>
                      </a:lnTo>
                      <a:lnTo>
                        <a:pt x="775" y="2995"/>
                      </a:lnTo>
                      <a:lnTo>
                        <a:pt x="770" y="3002"/>
                      </a:lnTo>
                      <a:lnTo>
                        <a:pt x="765" y="3008"/>
                      </a:lnTo>
                      <a:lnTo>
                        <a:pt x="760" y="3014"/>
                      </a:lnTo>
                      <a:lnTo>
                        <a:pt x="753" y="3019"/>
                      </a:lnTo>
                      <a:lnTo>
                        <a:pt x="747" y="3024"/>
                      </a:lnTo>
                      <a:lnTo>
                        <a:pt x="739" y="3028"/>
                      </a:lnTo>
                      <a:lnTo>
                        <a:pt x="732" y="3031"/>
                      </a:lnTo>
                      <a:lnTo>
                        <a:pt x="724" y="3033"/>
                      </a:lnTo>
                      <a:lnTo>
                        <a:pt x="715" y="3035"/>
                      </a:lnTo>
                      <a:lnTo>
                        <a:pt x="537" y="3062"/>
                      </a:lnTo>
                      <a:lnTo>
                        <a:pt x="528" y="3064"/>
                      </a:lnTo>
                      <a:lnTo>
                        <a:pt x="521" y="3064"/>
                      </a:lnTo>
                      <a:lnTo>
                        <a:pt x="512" y="3062"/>
                      </a:lnTo>
                      <a:lnTo>
                        <a:pt x="504" y="3061"/>
                      </a:lnTo>
                      <a:lnTo>
                        <a:pt x="496" y="3059"/>
                      </a:lnTo>
                      <a:lnTo>
                        <a:pt x="488" y="3056"/>
                      </a:lnTo>
                      <a:lnTo>
                        <a:pt x="482" y="3052"/>
                      </a:lnTo>
                      <a:lnTo>
                        <a:pt x="474" y="3047"/>
                      </a:lnTo>
                      <a:lnTo>
                        <a:pt x="469" y="3042"/>
                      </a:lnTo>
                      <a:lnTo>
                        <a:pt x="463" y="3036"/>
                      </a:lnTo>
                      <a:lnTo>
                        <a:pt x="457" y="3030"/>
                      </a:lnTo>
                      <a:lnTo>
                        <a:pt x="453" y="3024"/>
                      </a:lnTo>
                      <a:lnTo>
                        <a:pt x="448" y="3016"/>
                      </a:lnTo>
                      <a:lnTo>
                        <a:pt x="445" y="3008"/>
                      </a:lnTo>
                      <a:lnTo>
                        <a:pt x="443" y="3001"/>
                      </a:lnTo>
                      <a:lnTo>
                        <a:pt x="441" y="2992"/>
                      </a:lnTo>
                      <a:lnTo>
                        <a:pt x="441" y="2992"/>
                      </a:lnTo>
                      <a:lnTo>
                        <a:pt x="441" y="2983"/>
                      </a:lnTo>
                      <a:lnTo>
                        <a:pt x="441" y="2975"/>
                      </a:lnTo>
                      <a:lnTo>
                        <a:pt x="441" y="2967"/>
                      </a:lnTo>
                      <a:lnTo>
                        <a:pt x="443" y="2959"/>
                      </a:lnTo>
                      <a:lnTo>
                        <a:pt x="445" y="2951"/>
                      </a:lnTo>
                      <a:lnTo>
                        <a:pt x="448" y="2943"/>
                      </a:lnTo>
                      <a:lnTo>
                        <a:pt x="453" y="2937"/>
                      </a:lnTo>
                      <a:lnTo>
                        <a:pt x="457" y="2929"/>
                      </a:lnTo>
                      <a:lnTo>
                        <a:pt x="461" y="2923"/>
                      </a:lnTo>
                      <a:lnTo>
                        <a:pt x="468" y="2917"/>
                      </a:lnTo>
                      <a:lnTo>
                        <a:pt x="473" y="2912"/>
                      </a:lnTo>
                      <a:lnTo>
                        <a:pt x="481" y="2908"/>
                      </a:lnTo>
                      <a:lnTo>
                        <a:pt x="487" y="2903"/>
                      </a:lnTo>
                      <a:lnTo>
                        <a:pt x="495" y="2900"/>
                      </a:lnTo>
                      <a:lnTo>
                        <a:pt x="504" y="2898"/>
                      </a:lnTo>
                      <a:lnTo>
                        <a:pt x="512" y="2896"/>
                      </a:lnTo>
                      <a:close/>
                      <a:moveTo>
                        <a:pt x="463" y="2577"/>
                      </a:moveTo>
                      <a:lnTo>
                        <a:pt x="641" y="2550"/>
                      </a:lnTo>
                      <a:lnTo>
                        <a:pt x="649" y="2549"/>
                      </a:lnTo>
                      <a:lnTo>
                        <a:pt x="658" y="2549"/>
                      </a:lnTo>
                      <a:lnTo>
                        <a:pt x="666" y="2550"/>
                      </a:lnTo>
                      <a:lnTo>
                        <a:pt x="674" y="2551"/>
                      </a:lnTo>
                      <a:lnTo>
                        <a:pt x="682" y="2553"/>
                      </a:lnTo>
                      <a:lnTo>
                        <a:pt x="689" y="2556"/>
                      </a:lnTo>
                      <a:lnTo>
                        <a:pt x="696" y="2561"/>
                      </a:lnTo>
                      <a:lnTo>
                        <a:pt x="703" y="2565"/>
                      </a:lnTo>
                      <a:lnTo>
                        <a:pt x="709" y="2570"/>
                      </a:lnTo>
                      <a:lnTo>
                        <a:pt x="715" y="2576"/>
                      </a:lnTo>
                      <a:lnTo>
                        <a:pt x="721" y="2582"/>
                      </a:lnTo>
                      <a:lnTo>
                        <a:pt x="725" y="2589"/>
                      </a:lnTo>
                      <a:lnTo>
                        <a:pt x="729" y="2596"/>
                      </a:lnTo>
                      <a:lnTo>
                        <a:pt x="733" y="2604"/>
                      </a:lnTo>
                      <a:lnTo>
                        <a:pt x="735" y="2611"/>
                      </a:lnTo>
                      <a:lnTo>
                        <a:pt x="737" y="2620"/>
                      </a:lnTo>
                      <a:lnTo>
                        <a:pt x="737" y="2620"/>
                      </a:lnTo>
                      <a:lnTo>
                        <a:pt x="737" y="2629"/>
                      </a:lnTo>
                      <a:lnTo>
                        <a:pt x="737" y="2637"/>
                      </a:lnTo>
                      <a:lnTo>
                        <a:pt x="737" y="2645"/>
                      </a:lnTo>
                      <a:lnTo>
                        <a:pt x="735" y="2654"/>
                      </a:lnTo>
                      <a:lnTo>
                        <a:pt x="733" y="2661"/>
                      </a:lnTo>
                      <a:lnTo>
                        <a:pt x="729" y="2669"/>
                      </a:lnTo>
                      <a:lnTo>
                        <a:pt x="726" y="2675"/>
                      </a:lnTo>
                      <a:lnTo>
                        <a:pt x="721" y="2683"/>
                      </a:lnTo>
                      <a:lnTo>
                        <a:pt x="716" y="2688"/>
                      </a:lnTo>
                      <a:lnTo>
                        <a:pt x="710" y="2695"/>
                      </a:lnTo>
                      <a:lnTo>
                        <a:pt x="705" y="2700"/>
                      </a:lnTo>
                      <a:lnTo>
                        <a:pt x="697" y="2704"/>
                      </a:lnTo>
                      <a:lnTo>
                        <a:pt x="691" y="2709"/>
                      </a:lnTo>
                      <a:lnTo>
                        <a:pt x="683" y="2712"/>
                      </a:lnTo>
                      <a:lnTo>
                        <a:pt x="674" y="2714"/>
                      </a:lnTo>
                      <a:lnTo>
                        <a:pt x="667" y="2716"/>
                      </a:lnTo>
                      <a:lnTo>
                        <a:pt x="488" y="2743"/>
                      </a:lnTo>
                      <a:lnTo>
                        <a:pt x="480" y="2744"/>
                      </a:lnTo>
                      <a:lnTo>
                        <a:pt x="471" y="2744"/>
                      </a:lnTo>
                      <a:lnTo>
                        <a:pt x="463" y="2743"/>
                      </a:lnTo>
                      <a:lnTo>
                        <a:pt x="455" y="2741"/>
                      </a:lnTo>
                      <a:lnTo>
                        <a:pt x="447" y="2739"/>
                      </a:lnTo>
                      <a:lnTo>
                        <a:pt x="440" y="2736"/>
                      </a:lnTo>
                      <a:lnTo>
                        <a:pt x="432" y="2733"/>
                      </a:lnTo>
                      <a:lnTo>
                        <a:pt x="426" y="2728"/>
                      </a:lnTo>
                      <a:lnTo>
                        <a:pt x="419" y="2723"/>
                      </a:lnTo>
                      <a:lnTo>
                        <a:pt x="414" y="2717"/>
                      </a:lnTo>
                      <a:lnTo>
                        <a:pt x="408" y="2711"/>
                      </a:lnTo>
                      <a:lnTo>
                        <a:pt x="404" y="2704"/>
                      </a:lnTo>
                      <a:lnTo>
                        <a:pt x="400" y="2697"/>
                      </a:lnTo>
                      <a:lnTo>
                        <a:pt x="397" y="2689"/>
                      </a:lnTo>
                      <a:lnTo>
                        <a:pt x="394" y="2682"/>
                      </a:lnTo>
                      <a:lnTo>
                        <a:pt x="392" y="2673"/>
                      </a:lnTo>
                      <a:lnTo>
                        <a:pt x="392" y="2673"/>
                      </a:lnTo>
                      <a:lnTo>
                        <a:pt x="391" y="2664"/>
                      </a:lnTo>
                      <a:lnTo>
                        <a:pt x="391" y="2656"/>
                      </a:lnTo>
                      <a:lnTo>
                        <a:pt x="392" y="2647"/>
                      </a:lnTo>
                      <a:lnTo>
                        <a:pt x="394" y="2639"/>
                      </a:lnTo>
                      <a:lnTo>
                        <a:pt x="397" y="2632"/>
                      </a:lnTo>
                      <a:lnTo>
                        <a:pt x="400" y="2624"/>
                      </a:lnTo>
                      <a:lnTo>
                        <a:pt x="403" y="2617"/>
                      </a:lnTo>
                      <a:lnTo>
                        <a:pt x="407" y="2610"/>
                      </a:lnTo>
                      <a:lnTo>
                        <a:pt x="413" y="2604"/>
                      </a:lnTo>
                      <a:lnTo>
                        <a:pt x="418" y="2598"/>
                      </a:lnTo>
                      <a:lnTo>
                        <a:pt x="425" y="2593"/>
                      </a:lnTo>
                      <a:lnTo>
                        <a:pt x="431" y="2589"/>
                      </a:lnTo>
                      <a:lnTo>
                        <a:pt x="439" y="2584"/>
                      </a:lnTo>
                      <a:lnTo>
                        <a:pt x="446" y="2581"/>
                      </a:lnTo>
                      <a:lnTo>
                        <a:pt x="454" y="2579"/>
                      </a:lnTo>
                      <a:lnTo>
                        <a:pt x="463" y="2577"/>
                      </a:lnTo>
                      <a:close/>
                      <a:moveTo>
                        <a:pt x="415" y="2263"/>
                      </a:moveTo>
                      <a:lnTo>
                        <a:pt x="592" y="2236"/>
                      </a:lnTo>
                      <a:lnTo>
                        <a:pt x="601" y="2235"/>
                      </a:lnTo>
                      <a:lnTo>
                        <a:pt x="609" y="2235"/>
                      </a:lnTo>
                      <a:lnTo>
                        <a:pt x="618" y="2236"/>
                      </a:lnTo>
                      <a:lnTo>
                        <a:pt x="626" y="2237"/>
                      </a:lnTo>
                      <a:lnTo>
                        <a:pt x="633" y="2240"/>
                      </a:lnTo>
                      <a:lnTo>
                        <a:pt x="641" y="2244"/>
                      </a:lnTo>
                      <a:lnTo>
                        <a:pt x="648" y="2247"/>
                      </a:lnTo>
                      <a:lnTo>
                        <a:pt x="655" y="2251"/>
                      </a:lnTo>
                      <a:lnTo>
                        <a:pt x="661" y="2257"/>
                      </a:lnTo>
                      <a:lnTo>
                        <a:pt x="667" y="2262"/>
                      </a:lnTo>
                      <a:lnTo>
                        <a:pt x="672" y="2268"/>
                      </a:lnTo>
                      <a:lnTo>
                        <a:pt x="676" y="2275"/>
                      </a:lnTo>
                      <a:lnTo>
                        <a:pt x="681" y="2282"/>
                      </a:lnTo>
                      <a:lnTo>
                        <a:pt x="684" y="2290"/>
                      </a:lnTo>
                      <a:lnTo>
                        <a:pt x="686" y="2298"/>
                      </a:lnTo>
                      <a:lnTo>
                        <a:pt x="688" y="2306"/>
                      </a:lnTo>
                      <a:lnTo>
                        <a:pt x="688" y="2306"/>
                      </a:lnTo>
                      <a:lnTo>
                        <a:pt x="689" y="2315"/>
                      </a:lnTo>
                      <a:lnTo>
                        <a:pt x="689" y="2324"/>
                      </a:lnTo>
                      <a:lnTo>
                        <a:pt x="688" y="2331"/>
                      </a:lnTo>
                      <a:lnTo>
                        <a:pt x="687" y="2340"/>
                      </a:lnTo>
                      <a:lnTo>
                        <a:pt x="684" y="2347"/>
                      </a:lnTo>
                      <a:lnTo>
                        <a:pt x="681" y="2355"/>
                      </a:lnTo>
                      <a:lnTo>
                        <a:pt x="678" y="2363"/>
                      </a:lnTo>
                      <a:lnTo>
                        <a:pt x="673" y="2369"/>
                      </a:lnTo>
                      <a:lnTo>
                        <a:pt x="668" y="2376"/>
                      </a:lnTo>
                      <a:lnTo>
                        <a:pt x="662" y="2381"/>
                      </a:lnTo>
                      <a:lnTo>
                        <a:pt x="656" y="2386"/>
                      </a:lnTo>
                      <a:lnTo>
                        <a:pt x="649" y="2391"/>
                      </a:lnTo>
                      <a:lnTo>
                        <a:pt x="642" y="2395"/>
                      </a:lnTo>
                      <a:lnTo>
                        <a:pt x="634" y="2398"/>
                      </a:lnTo>
                      <a:lnTo>
                        <a:pt x="627" y="2400"/>
                      </a:lnTo>
                      <a:lnTo>
                        <a:pt x="618" y="2403"/>
                      </a:lnTo>
                      <a:lnTo>
                        <a:pt x="440" y="2430"/>
                      </a:lnTo>
                      <a:lnTo>
                        <a:pt x="431" y="2431"/>
                      </a:lnTo>
                      <a:lnTo>
                        <a:pt x="424" y="2431"/>
                      </a:lnTo>
                      <a:lnTo>
                        <a:pt x="415" y="2430"/>
                      </a:lnTo>
                      <a:lnTo>
                        <a:pt x="406" y="2429"/>
                      </a:lnTo>
                      <a:lnTo>
                        <a:pt x="399" y="2425"/>
                      </a:lnTo>
                      <a:lnTo>
                        <a:pt x="391" y="2423"/>
                      </a:lnTo>
                      <a:lnTo>
                        <a:pt x="385" y="2419"/>
                      </a:lnTo>
                      <a:lnTo>
                        <a:pt x="377" y="2414"/>
                      </a:lnTo>
                      <a:lnTo>
                        <a:pt x="372" y="2409"/>
                      </a:lnTo>
                      <a:lnTo>
                        <a:pt x="365" y="2404"/>
                      </a:lnTo>
                      <a:lnTo>
                        <a:pt x="360" y="2397"/>
                      </a:lnTo>
                      <a:lnTo>
                        <a:pt x="356" y="2391"/>
                      </a:lnTo>
                      <a:lnTo>
                        <a:pt x="351" y="2383"/>
                      </a:lnTo>
                      <a:lnTo>
                        <a:pt x="348" y="2376"/>
                      </a:lnTo>
                      <a:lnTo>
                        <a:pt x="346" y="2368"/>
                      </a:lnTo>
                      <a:lnTo>
                        <a:pt x="345" y="2359"/>
                      </a:lnTo>
                      <a:lnTo>
                        <a:pt x="345" y="2359"/>
                      </a:lnTo>
                      <a:lnTo>
                        <a:pt x="344" y="2351"/>
                      </a:lnTo>
                      <a:lnTo>
                        <a:pt x="344" y="2342"/>
                      </a:lnTo>
                      <a:lnTo>
                        <a:pt x="344" y="2334"/>
                      </a:lnTo>
                      <a:lnTo>
                        <a:pt x="346" y="2326"/>
                      </a:lnTo>
                      <a:lnTo>
                        <a:pt x="348" y="2318"/>
                      </a:lnTo>
                      <a:lnTo>
                        <a:pt x="351" y="2311"/>
                      </a:lnTo>
                      <a:lnTo>
                        <a:pt x="356" y="2303"/>
                      </a:lnTo>
                      <a:lnTo>
                        <a:pt x="360" y="2297"/>
                      </a:lnTo>
                      <a:lnTo>
                        <a:pt x="364" y="2290"/>
                      </a:lnTo>
                      <a:lnTo>
                        <a:pt x="371" y="2285"/>
                      </a:lnTo>
                      <a:lnTo>
                        <a:pt x="376" y="2279"/>
                      </a:lnTo>
                      <a:lnTo>
                        <a:pt x="384" y="2275"/>
                      </a:lnTo>
                      <a:lnTo>
                        <a:pt x="390" y="2271"/>
                      </a:lnTo>
                      <a:lnTo>
                        <a:pt x="398" y="2267"/>
                      </a:lnTo>
                      <a:lnTo>
                        <a:pt x="406" y="2265"/>
                      </a:lnTo>
                      <a:lnTo>
                        <a:pt x="415" y="2263"/>
                      </a:lnTo>
                      <a:close/>
                      <a:moveTo>
                        <a:pt x="365" y="1944"/>
                      </a:moveTo>
                      <a:lnTo>
                        <a:pt x="544" y="1917"/>
                      </a:lnTo>
                      <a:lnTo>
                        <a:pt x="552" y="1916"/>
                      </a:lnTo>
                      <a:lnTo>
                        <a:pt x="561" y="1916"/>
                      </a:lnTo>
                      <a:lnTo>
                        <a:pt x="568" y="1917"/>
                      </a:lnTo>
                      <a:lnTo>
                        <a:pt x="577" y="1918"/>
                      </a:lnTo>
                      <a:lnTo>
                        <a:pt x="585" y="1920"/>
                      </a:lnTo>
                      <a:lnTo>
                        <a:pt x="592" y="1923"/>
                      </a:lnTo>
                      <a:lnTo>
                        <a:pt x="599" y="1928"/>
                      </a:lnTo>
                      <a:lnTo>
                        <a:pt x="606" y="1932"/>
                      </a:lnTo>
                      <a:lnTo>
                        <a:pt x="613" y="1937"/>
                      </a:lnTo>
                      <a:lnTo>
                        <a:pt x="618" y="1943"/>
                      </a:lnTo>
                      <a:lnTo>
                        <a:pt x="624" y="1949"/>
                      </a:lnTo>
                      <a:lnTo>
                        <a:pt x="628" y="1956"/>
                      </a:lnTo>
                      <a:lnTo>
                        <a:pt x="632" y="1962"/>
                      </a:lnTo>
                      <a:lnTo>
                        <a:pt x="635" y="1971"/>
                      </a:lnTo>
                      <a:lnTo>
                        <a:pt x="638" y="1979"/>
                      </a:lnTo>
                      <a:lnTo>
                        <a:pt x="640" y="1987"/>
                      </a:lnTo>
                      <a:lnTo>
                        <a:pt x="640" y="1987"/>
                      </a:lnTo>
                      <a:lnTo>
                        <a:pt x="640" y="1996"/>
                      </a:lnTo>
                      <a:lnTo>
                        <a:pt x="640" y="2003"/>
                      </a:lnTo>
                      <a:lnTo>
                        <a:pt x="640" y="2012"/>
                      </a:lnTo>
                      <a:lnTo>
                        <a:pt x="638" y="2021"/>
                      </a:lnTo>
                      <a:lnTo>
                        <a:pt x="635" y="2028"/>
                      </a:lnTo>
                      <a:lnTo>
                        <a:pt x="632" y="2036"/>
                      </a:lnTo>
                      <a:lnTo>
                        <a:pt x="629" y="2042"/>
                      </a:lnTo>
                      <a:lnTo>
                        <a:pt x="624" y="2050"/>
                      </a:lnTo>
                      <a:lnTo>
                        <a:pt x="619" y="2055"/>
                      </a:lnTo>
                      <a:lnTo>
                        <a:pt x="613" y="2062"/>
                      </a:lnTo>
                      <a:lnTo>
                        <a:pt x="607" y="2067"/>
                      </a:lnTo>
                      <a:lnTo>
                        <a:pt x="601" y="2072"/>
                      </a:lnTo>
                      <a:lnTo>
                        <a:pt x="593" y="2076"/>
                      </a:lnTo>
                      <a:lnTo>
                        <a:pt x="586" y="2079"/>
                      </a:lnTo>
                      <a:lnTo>
                        <a:pt x="577" y="2081"/>
                      </a:lnTo>
                      <a:lnTo>
                        <a:pt x="569" y="2083"/>
                      </a:lnTo>
                      <a:lnTo>
                        <a:pt x="391" y="2110"/>
                      </a:lnTo>
                      <a:lnTo>
                        <a:pt x="383" y="2112"/>
                      </a:lnTo>
                      <a:lnTo>
                        <a:pt x="374" y="2112"/>
                      </a:lnTo>
                      <a:lnTo>
                        <a:pt x="366" y="2110"/>
                      </a:lnTo>
                      <a:lnTo>
                        <a:pt x="358" y="2108"/>
                      </a:lnTo>
                      <a:lnTo>
                        <a:pt x="350" y="2106"/>
                      </a:lnTo>
                      <a:lnTo>
                        <a:pt x="343" y="2103"/>
                      </a:lnTo>
                      <a:lnTo>
                        <a:pt x="335" y="2100"/>
                      </a:lnTo>
                      <a:lnTo>
                        <a:pt x="329" y="2095"/>
                      </a:lnTo>
                      <a:lnTo>
                        <a:pt x="322" y="2090"/>
                      </a:lnTo>
                      <a:lnTo>
                        <a:pt x="317" y="2085"/>
                      </a:lnTo>
                      <a:lnTo>
                        <a:pt x="311" y="2078"/>
                      </a:lnTo>
                      <a:lnTo>
                        <a:pt x="307" y="2072"/>
                      </a:lnTo>
                      <a:lnTo>
                        <a:pt x="303" y="2064"/>
                      </a:lnTo>
                      <a:lnTo>
                        <a:pt x="299" y="2056"/>
                      </a:lnTo>
                      <a:lnTo>
                        <a:pt x="297" y="2048"/>
                      </a:lnTo>
                      <a:lnTo>
                        <a:pt x="295" y="2040"/>
                      </a:lnTo>
                      <a:lnTo>
                        <a:pt x="295" y="2040"/>
                      </a:lnTo>
                      <a:lnTo>
                        <a:pt x="294" y="2032"/>
                      </a:lnTo>
                      <a:lnTo>
                        <a:pt x="294" y="2023"/>
                      </a:lnTo>
                      <a:lnTo>
                        <a:pt x="295" y="2014"/>
                      </a:lnTo>
                      <a:lnTo>
                        <a:pt x="297" y="2007"/>
                      </a:lnTo>
                      <a:lnTo>
                        <a:pt x="299" y="1999"/>
                      </a:lnTo>
                      <a:lnTo>
                        <a:pt x="303" y="1991"/>
                      </a:lnTo>
                      <a:lnTo>
                        <a:pt x="306" y="1984"/>
                      </a:lnTo>
                      <a:lnTo>
                        <a:pt x="310" y="1977"/>
                      </a:lnTo>
                      <a:lnTo>
                        <a:pt x="316" y="1971"/>
                      </a:lnTo>
                      <a:lnTo>
                        <a:pt x="321" y="1966"/>
                      </a:lnTo>
                      <a:lnTo>
                        <a:pt x="327" y="1960"/>
                      </a:lnTo>
                      <a:lnTo>
                        <a:pt x="334" y="1956"/>
                      </a:lnTo>
                      <a:lnTo>
                        <a:pt x="341" y="1951"/>
                      </a:lnTo>
                      <a:lnTo>
                        <a:pt x="349" y="1948"/>
                      </a:lnTo>
                      <a:lnTo>
                        <a:pt x="357" y="1946"/>
                      </a:lnTo>
                      <a:lnTo>
                        <a:pt x="365" y="1944"/>
                      </a:lnTo>
                      <a:close/>
                      <a:moveTo>
                        <a:pt x="317" y="1625"/>
                      </a:moveTo>
                      <a:lnTo>
                        <a:pt x="495" y="1597"/>
                      </a:lnTo>
                      <a:lnTo>
                        <a:pt x="502" y="1596"/>
                      </a:lnTo>
                      <a:lnTo>
                        <a:pt x="511" y="1596"/>
                      </a:lnTo>
                      <a:lnTo>
                        <a:pt x="520" y="1597"/>
                      </a:lnTo>
                      <a:lnTo>
                        <a:pt x="527" y="1599"/>
                      </a:lnTo>
                      <a:lnTo>
                        <a:pt x="536" y="1601"/>
                      </a:lnTo>
                      <a:lnTo>
                        <a:pt x="542" y="1604"/>
                      </a:lnTo>
                      <a:lnTo>
                        <a:pt x="550" y="1607"/>
                      </a:lnTo>
                      <a:lnTo>
                        <a:pt x="557" y="1613"/>
                      </a:lnTo>
                      <a:lnTo>
                        <a:pt x="563" y="1617"/>
                      </a:lnTo>
                      <a:lnTo>
                        <a:pt x="568" y="1624"/>
                      </a:lnTo>
                      <a:lnTo>
                        <a:pt x="574" y="1629"/>
                      </a:lnTo>
                      <a:lnTo>
                        <a:pt x="579" y="1636"/>
                      </a:lnTo>
                      <a:lnTo>
                        <a:pt x="582" y="1643"/>
                      </a:lnTo>
                      <a:lnTo>
                        <a:pt x="586" y="1651"/>
                      </a:lnTo>
                      <a:lnTo>
                        <a:pt x="589" y="1659"/>
                      </a:lnTo>
                      <a:lnTo>
                        <a:pt x="590" y="1667"/>
                      </a:lnTo>
                      <a:lnTo>
                        <a:pt x="590" y="1667"/>
                      </a:lnTo>
                      <a:lnTo>
                        <a:pt x="591" y="1676"/>
                      </a:lnTo>
                      <a:lnTo>
                        <a:pt x="591" y="1684"/>
                      </a:lnTo>
                      <a:lnTo>
                        <a:pt x="590" y="1693"/>
                      </a:lnTo>
                      <a:lnTo>
                        <a:pt x="589" y="1700"/>
                      </a:lnTo>
                      <a:lnTo>
                        <a:pt x="587" y="1708"/>
                      </a:lnTo>
                      <a:lnTo>
                        <a:pt x="584" y="1716"/>
                      </a:lnTo>
                      <a:lnTo>
                        <a:pt x="579" y="1723"/>
                      </a:lnTo>
                      <a:lnTo>
                        <a:pt x="575" y="1730"/>
                      </a:lnTo>
                      <a:lnTo>
                        <a:pt x="569" y="1736"/>
                      </a:lnTo>
                      <a:lnTo>
                        <a:pt x="564" y="1742"/>
                      </a:lnTo>
                      <a:lnTo>
                        <a:pt x="558" y="1747"/>
                      </a:lnTo>
                      <a:lnTo>
                        <a:pt x="551" y="1752"/>
                      </a:lnTo>
                      <a:lnTo>
                        <a:pt x="544" y="1756"/>
                      </a:lnTo>
                      <a:lnTo>
                        <a:pt x="536" y="1759"/>
                      </a:lnTo>
                      <a:lnTo>
                        <a:pt x="528" y="1762"/>
                      </a:lnTo>
                      <a:lnTo>
                        <a:pt x="520" y="1763"/>
                      </a:lnTo>
                      <a:lnTo>
                        <a:pt x="341" y="1791"/>
                      </a:lnTo>
                      <a:lnTo>
                        <a:pt x="334" y="1791"/>
                      </a:lnTo>
                      <a:lnTo>
                        <a:pt x="325" y="1791"/>
                      </a:lnTo>
                      <a:lnTo>
                        <a:pt x="317" y="1791"/>
                      </a:lnTo>
                      <a:lnTo>
                        <a:pt x="309" y="1789"/>
                      </a:lnTo>
                      <a:lnTo>
                        <a:pt x="300" y="1787"/>
                      </a:lnTo>
                      <a:lnTo>
                        <a:pt x="294" y="1784"/>
                      </a:lnTo>
                      <a:lnTo>
                        <a:pt x="286" y="1779"/>
                      </a:lnTo>
                      <a:lnTo>
                        <a:pt x="280" y="1775"/>
                      </a:lnTo>
                      <a:lnTo>
                        <a:pt x="273" y="1771"/>
                      </a:lnTo>
                      <a:lnTo>
                        <a:pt x="267" y="1764"/>
                      </a:lnTo>
                      <a:lnTo>
                        <a:pt x="263" y="1759"/>
                      </a:lnTo>
                      <a:lnTo>
                        <a:pt x="257" y="1751"/>
                      </a:lnTo>
                      <a:lnTo>
                        <a:pt x="254" y="1745"/>
                      </a:lnTo>
                      <a:lnTo>
                        <a:pt x="251" y="1737"/>
                      </a:lnTo>
                      <a:lnTo>
                        <a:pt x="247" y="1729"/>
                      </a:lnTo>
                      <a:lnTo>
                        <a:pt x="246" y="1720"/>
                      </a:lnTo>
                      <a:lnTo>
                        <a:pt x="246" y="1720"/>
                      </a:lnTo>
                      <a:lnTo>
                        <a:pt x="245" y="1712"/>
                      </a:lnTo>
                      <a:lnTo>
                        <a:pt x="245" y="1704"/>
                      </a:lnTo>
                      <a:lnTo>
                        <a:pt x="246" y="1695"/>
                      </a:lnTo>
                      <a:lnTo>
                        <a:pt x="247" y="1688"/>
                      </a:lnTo>
                      <a:lnTo>
                        <a:pt x="250" y="1679"/>
                      </a:lnTo>
                      <a:lnTo>
                        <a:pt x="253" y="1671"/>
                      </a:lnTo>
                      <a:lnTo>
                        <a:pt x="257" y="1665"/>
                      </a:lnTo>
                      <a:lnTo>
                        <a:pt x="262" y="1658"/>
                      </a:lnTo>
                      <a:lnTo>
                        <a:pt x="267" y="1652"/>
                      </a:lnTo>
                      <a:lnTo>
                        <a:pt x="272" y="1645"/>
                      </a:lnTo>
                      <a:lnTo>
                        <a:pt x="279" y="1641"/>
                      </a:lnTo>
                      <a:lnTo>
                        <a:pt x="285" y="1636"/>
                      </a:lnTo>
                      <a:lnTo>
                        <a:pt x="293" y="1632"/>
                      </a:lnTo>
                      <a:lnTo>
                        <a:pt x="300" y="1629"/>
                      </a:lnTo>
                      <a:lnTo>
                        <a:pt x="308" y="1626"/>
                      </a:lnTo>
                      <a:lnTo>
                        <a:pt x="317" y="1625"/>
                      </a:lnTo>
                      <a:close/>
                      <a:moveTo>
                        <a:pt x="267" y="1305"/>
                      </a:moveTo>
                      <a:lnTo>
                        <a:pt x="445" y="1278"/>
                      </a:lnTo>
                      <a:lnTo>
                        <a:pt x="454" y="1276"/>
                      </a:lnTo>
                      <a:lnTo>
                        <a:pt x="463" y="1276"/>
                      </a:lnTo>
                      <a:lnTo>
                        <a:pt x="470" y="1278"/>
                      </a:lnTo>
                      <a:lnTo>
                        <a:pt x="479" y="1279"/>
                      </a:lnTo>
                      <a:lnTo>
                        <a:pt x="486" y="1282"/>
                      </a:lnTo>
                      <a:lnTo>
                        <a:pt x="494" y="1285"/>
                      </a:lnTo>
                      <a:lnTo>
                        <a:pt x="501" y="1288"/>
                      </a:lnTo>
                      <a:lnTo>
                        <a:pt x="508" y="1293"/>
                      </a:lnTo>
                      <a:lnTo>
                        <a:pt x="514" y="1298"/>
                      </a:lnTo>
                      <a:lnTo>
                        <a:pt x="520" y="1303"/>
                      </a:lnTo>
                      <a:lnTo>
                        <a:pt x="525" y="1310"/>
                      </a:lnTo>
                      <a:lnTo>
                        <a:pt x="530" y="1316"/>
                      </a:lnTo>
                      <a:lnTo>
                        <a:pt x="534" y="1324"/>
                      </a:lnTo>
                      <a:lnTo>
                        <a:pt x="537" y="1332"/>
                      </a:lnTo>
                      <a:lnTo>
                        <a:pt x="539" y="1339"/>
                      </a:lnTo>
                      <a:lnTo>
                        <a:pt x="541" y="1348"/>
                      </a:lnTo>
                      <a:lnTo>
                        <a:pt x="541" y="1348"/>
                      </a:lnTo>
                      <a:lnTo>
                        <a:pt x="542" y="1356"/>
                      </a:lnTo>
                      <a:lnTo>
                        <a:pt x="542" y="1365"/>
                      </a:lnTo>
                      <a:lnTo>
                        <a:pt x="541" y="1373"/>
                      </a:lnTo>
                      <a:lnTo>
                        <a:pt x="539" y="1381"/>
                      </a:lnTo>
                      <a:lnTo>
                        <a:pt x="537" y="1389"/>
                      </a:lnTo>
                      <a:lnTo>
                        <a:pt x="534" y="1397"/>
                      </a:lnTo>
                      <a:lnTo>
                        <a:pt x="531" y="1404"/>
                      </a:lnTo>
                      <a:lnTo>
                        <a:pt x="526" y="1411"/>
                      </a:lnTo>
                      <a:lnTo>
                        <a:pt x="521" y="1417"/>
                      </a:lnTo>
                      <a:lnTo>
                        <a:pt x="515" y="1422"/>
                      </a:lnTo>
                      <a:lnTo>
                        <a:pt x="509" y="1428"/>
                      </a:lnTo>
                      <a:lnTo>
                        <a:pt x="502" y="1432"/>
                      </a:lnTo>
                      <a:lnTo>
                        <a:pt x="495" y="1437"/>
                      </a:lnTo>
                      <a:lnTo>
                        <a:pt x="487" y="1440"/>
                      </a:lnTo>
                      <a:lnTo>
                        <a:pt x="480" y="1442"/>
                      </a:lnTo>
                      <a:lnTo>
                        <a:pt x="471" y="1444"/>
                      </a:lnTo>
                      <a:lnTo>
                        <a:pt x="293" y="1471"/>
                      </a:lnTo>
                      <a:lnTo>
                        <a:pt x="284" y="1472"/>
                      </a:lnTo>
                      <a:lnTo>
                        <a:pt x="276" y="1472"/>
                      </a:lnTo>
                      <a:lnTo>
                        <a:pt x="268" y="1471"/>
                      </a:lnTo>
                      <a:lnTo>
                        <a:pt x="259" y="1470"/>
                      </a:lnTo>
                      <a:lnTo>
                        <a:pt x="252" y="1468"/>
                      </a:lnTo>
                      <a:lnTo>
                        <a:pt x="244" y="1465"/>
                      </a:lnTo>
                      <a:lnTo>
                        <a:pt x="238" y="1460"/>
                      </a:lnTo>
                      <a:lnTo>
                        <a:pt x="230" y="1456"/>
                      </a:lnTo>
                      <a:lnTo>
                        <a:pt x="224" y="1451"/>
                      </a:lnTo>
                      <a:lnTo>
                        <a:pt x="218" y="1445"/>
                      </a:lnTo>
                      <a:lnTo>
                        <a:pt x="213" y="1439"/>
                      </a:lnTo>
                      <a:lnTo>
                        <a:pt x="209" y="1432"/>
                      </a:lnTo>
                      <a:lnTo>
                        <a:pt x="204" y="1425"/>
                      </a:lnTo>
                      <a:lnTo>
                        <a:pt x="201" y="1417"/>
                      </a:lnTo>
                      <a:lnTo>
                        <a:pt x="199" y="1409"/>
                      </a:lnTo>
                      <a:lnTo>
                        <a:pt x="197" y="1401"/>
                      </a:lnTo>
                      <a:lnTo>
                        <a:pt x="197" y="1401"/>
                      </a:lnTo>
                      <a:lnTo>
                        <a:pt x="197" y="1392"/>
                      </a:lnTo>
                      <a:lnTo>
                        <a:pt x="197" y="1384"/>
                      </a:lnTo>
                      <a:lnTo>
                        <a:pt x="197" y="1376"/>
                      </a:lnTo>
                      <a:lnTo>
                        <a:pt x="199" y="1367"/>
                      </a:lnTo>
                      <a:lnTo>
                        <a:pt x="201" y="1360"/>
                      </a:lnTo>
                      <a:lnTo>
                        <a:pt x="204" y="1352"/>
                      </a:lnTo>
                      <a:lnTo>
                        <a:pt x="207" y="1346"/>
                      </a:lnTo>
                      <a:lnTo>
                        <a:pt x="213" y="1338"/>
                      </a:lnTo>
                      <a:lnTo>
                        <a:pt x="217" y="1332"/>
                      </a:lnTo>
                      <a:lnTo>
                        <a:pt x="224" y="1326"/>
                      </a:lnTo>
                      <a:lnTo>
                        <a:pt x="229" y="1321"/>
                      </a:lnTo>
                      <a:lnTo>
                        <a:pt x="236" y="1316"/>
                      </a:lnTo>
                      <a:lnTo>
                        <a:pt x="243" y="1312"/>
                      </a:lnTo>
                      <a:lnTo>
                        <a:pt x="251" y="1309"/>
                      </a:lnTo>
                      <a:lnTo>
                        <a:pt x="259" y="1307"/>
                      </a:lnTo>
                      <a:lnTo>
                        <a:pt x="267" y="1305"/>
                      </a:lnTo>
                      <a:close/>
                      <a:moveTo>
                        <a:pt x="218" y="987"/>
                      </a:moveTo>
                      <a:lnTo>
                        <a:pt x="397" y="959"/>
                      </a:lnTo>
                      <a:lnTo>
                        <a:pt x="405" y="958"/>
                      </a:lnTo>
                      <a:lnTo>
                        <a:pt x="414" y="958"/>
                      </a:lnTo>
                      <a:lnTo>
                        <a:pt x="421" y="959"/>
                      </a:lnTo>
                      <a:lnTo>
                        <a:pt x="430" y="961"/>
                      </a:lnTo>
                      <a:lnTo>
                        <a:pt x="438" y="964"/>
                      </a:lnTo>
                      <a:lnTo>
                        <a:pt x="445" y="966"/>
                      </a:lnTo>
                      <a:lnTo>
                        <a:pt x="452" y="970"/>
                      </a:lnTo>
                      <a:lnTo>
                        <a:pt x="459" y="975"/>
                      </a:lnTo>
                      <a:lnTo>
                        <a:pt x="466" y="980"/>
                      </a:lnTo>
                      <a:lnTo>
                        <a:pt x="471" y="985"/>
                      </a:lnTo>
                      <a:lnTo>
                        <a:pt x="477" y="992"/>
                      </a:lnTo>
                      <a:lnTo>
                        <a:pt x="481" y="998"/>
                      </a:lnTo>
                      <a:lnTo>
                        <a:pt x="485" y="1006"/>
                      </a:lnTo>
                      <a:lnTo>
                        <a:pt x="488" y="1014"/>
                      </a:lnTo>
                      <a:lnTo>
                        <a:pt x="491" y="1021"/>
                      </a:lnTo>
                      <a:lnTo>
                        <a:pt x="493" y="1030"/>
                      </a:lnTo>
                      <a:lnTo>
                        <a:pt x="493" y="1030"/>
                      </a:lnTo>
                      <a:lnTo>
                        <a:pt x="493" y="1038"/>
                      </a:lnTo>
                      <a:lnTo>
                        <a:pt x="493" y="1047"/>
                      </a:lnTo>
                      <a:lnTo>
                        <a:pt x="493" y="1055"/>
                      </a:lnTo>
                      <a:lnTo>
                        <a:pt x="491" y="1063"/>
                      </a:lnTo>
                      <a:lnTo>
                        <a:pt x="488" y="1071"/>
                      </a:lnTo>
                      <a:lnTo>
                        <a:pt x="485" y="1078"/>
                      </a:lnTo>
                      <a:lnTo>
                        <a:pt x="482" y="1086"/>
                      </a:lnTo>
                      <a:lnTo>
                        <a:pt x="477" y="1093"/>
                      </a:lnTo>
                      <a:lnTo>
                        <a:pt x="472" y="1099"/>
                      </a:lnTo>
                      <a:lnTo>
                        <a:pt x="466" y="1104"/>
                      </a:lnTo>
                      <a:lnTo>
                        <a:pt x="460" y="1110"/>
                      </a:lnTo>
                      <a:lnTo>
                        <a:pt x="453" y="1114"/>
                      </a:lnTo>
                      <a:lnTo>
                        <a:pt x="446" y="1119"/>
                      </a:lnTo>
                      <a:lnTo>
                        <a:pt x="439" y="1122"/>
                      </a:lnTo>
                      <a:lnTo>
                        <a:pt x="430" y="1124"/>
                      </a:lnTo>
                      <a:lnTo>
                        <a:pt x="423" y="1126"/>
                      </a:lnTo>
                      <a:lnTo>
                        <a:pt x="244" y="1153"/>
                      </a:lnTo>
                      <a:lnTo>
                        <a:pt x="236" y="1154"/>
                      </a:lnTo>
                      <a:lnTo>
                        <a:pt x="227" y="1154"/>
                      </a:lnTo>
                      <a:lnTo>
                        <a:pt x="219" y="1153"/>
                      </a:lnTo>
                      <a:lnTo>
                        <a:pt x="211" y="1152"/>
                      </a:lnTo>
                      <a:lnTo>
                        <a:pt x="203" y="1149"/>
                      </a:lnTo>
                      <a:lnTo>
                        <a:pt x="196" y="1146"/>
                      </a:lnTo>
                      <a:lnTo>
                        <a:pt x="188" y="1142"/>
                      </a:lnTo>
                      <a:lnTo>
                        <a:pt x="182" y="1138"/>
                      </a:lnTo>
                      <a:lnTo>
                        <a:pt x="175" y="1133"/>
                      </a:lnTo>
                      <a:lnTo>
                        <a:pt x="170" y="1127"/>
                      </a:lnTo>
                      <a:lnTo>
                        <a:pt x="164" y="1121"/>
                      </a:lnTo>
                      <a:lnTo>
                        <a:pt x="160" y="1114"/>
                      </a:lnTo>
                      <a:lnTo>
                        <a:pt x="156" y="1107"/>
                      </a:lnTo>
                      <a:lnTo>
                        <a:pt x="152" y="1099"/>
                      </a:lnTo>
                      <a:lnTo>
                        <a:pt x="150" y="1091"/>
                      </a:lnTo>
                      <a:lnTo>
                        <a:pt x="148" y="1083"/>
                      </a:lnTo>
                      <a:lnTo>
                        <a:pt x="148" y="1083"/>
                      </a:lnTo>
                      <a:lnTo>
                        <a:pt x="147" y="1074"/>
                      </a:lnTo>
                      <a:lnTo>
                        <a:pt x="147" y="1065"/>
                      </a:lnTo>
                      <a:lnTo>
                        <a:pt x="148" y="1058"/>
                      </a:lnTo>
                      <a:lnTo>
                        <a:pt x="150" y="1049"/>
                      </a:lnTo>
                      <a:lnTo>
                        <a:pt x="152" y="1042"/>
                      </a:lnTo>
                      <a:lnTo>
                        <a:pt x="156" y="1034"/>
                      </a:lnTo>
                      <a:lnTo>
                        <a:pt x="159" y="1027"/>
                      </a:lnTo>
                      <a:lnTo>
                        <a:pt x="163" y="1020"/>
                      </a:lnTo>
                      <a:lnTo>
                        <a:pt x="169" y="1014"/>
                      </a:lnTo>
                      <a:lnTo>
                        <a:pt x="174" y="1008"/>
                      </a:lnTo>
                      <a:lnTo>
                        <a:pt x="180" y="1003"/>
                      </a:lnTo>
                      <a:lnTo>
                        <a:pt x="187" y="998"/>
                      </a:lnTo>
                      <a:lnTo>
                        <a:pt x="195" y="994"/>
                      </a:lnTo>
                      <a:lnTo>
                        <a:pt x="202" y="991"/>
                      </a:lnTo>
                      <a:lnTo>
                        <a:pt x="210" y="989"/>
                      </a:lnTo>
                      <a:lnTo>
                        <a:pt x="218" y="987"/>
                      </a:lnTo>
                      <a:close/>
                      <a:moveTo>
                        <a:pt x="170" y="667"/>
                      </a:moveTo>
                      <a:lnTo>
                        <a:pt x="348" y="640"/>
                      </a:lnTo>
                      <a:lnTo>
                        <a:pt x="356" y="639"/>
                      </a:lnTo>
                      <a:lnTo>
                        <a:pt x="364" y="639"/>
                      </a:lnTo>
                      <a:lnTo>
                        <a:pt x="373" y="639"/>
                      </a:lnTo>
                      <a:lnTo>
                        <a:pt x="380" y="641"/>
                      </a:lnTo>
                      <a:lnTo>
                        <a:pt x="389" y="644"/>
                      </a:lnTo>
                      <a:lnTo>
                        <a:pt x="396" y="647"/>
                      </a:lnTo>
                      <a:lnTo>
                        <a:pt x="403" y="651"/>
                      </a:lnTo>
                      <a:lnTo>
                        <a:pt x="410" y="656"/>
                      </a:lnTo>
                      <a:lnTo>
                        <a:pt x="416" y="660"/>
                      </a:lnTo>
                      <a:lnTo>
                        <a:pt x="421" y="666"/>
                      </a:lnTo>
                      <a:lnTo>
                        <a:pt x="427" y="672"/>
                      </a:lnTo>
                      <a:lnTo>
                        <a:pt x="432" y="679"/>
                      </a:lnTo>
                      <a:lnTo>
                        <a:pt x="435" y="686"/>
                      </a:lnTo>
                      <a:lnTo>
                        <a:pt x="439" y="693"/>
                      </a:lnTo>
                      <a:lnTo>
                        <a:pt x="442" y="702"/>
                      </a:lnTo>
                      <a:lnTo>
                        <a:pt x="443" y="711"/>
                      </a:lnTo>
                      <a:lnTo>
                        <a:pt x="443" y="711"/>
                      </a:lnTo>
                      <a:lnTo>
                        <a:pt x="444" y="719"/>
                      </a:lnTo>
                      <a:lnTo>
                        <a:pt x="444" y="727"/>
                      </a:lnTo>
                      <a:lnTo>
                        <a:pt x="443" y="736"/>
                      </a:lnTo>
                      <a:lnTo>
                        <a:pt x="442" y="743"/>
                      </a:lnTo>
                      <a:lnTo>
                        <a:pt x="440" y="752"/>
                      </a:lnTo>
                      <a:lnTo>
                        <a:pt x="437" y="759"/>
                      </a:lnTo>
                      <a:lnTo>
                        <a:pt x="432" y="766"/>
                      </a:lnTo>
                      <a:lnTo>
                        <a:pt x="428" y="772"/>
                      </a:lnTo>
                      <a:lnTo>
                        <a:pt x="423" y="779"/>
                      </a:lnTo>
                      <a:lnTo>
                        <a:pt x="417" y="785"/>
                      </a:lnTo>
                      <a:lnTo>
                        <a:pt x="411" y="790"/>
                      </a:lnTo>
                      <a:lnTo>
                        <a:pt x="404" y="795"/>
                      </a:lnTo>
                      <a:lnTo>
                        <a:pt x="397" y="798"/>
                      </a:lnTo>
                      <a:lnTo>
                        <a:pt x="389" y="802"/>
                      </a:lnTo>
                      <a:lnTo>
                        <a:pt x="381" y="805"/>
                      </a:lnTo>
                      <a:lnTo>
                        <a:pt x="373" y="806"/>
                      </a:lnTo>
                      <a:lnTo>
                        <a:pt x="195" y="834"/>
                      </a:lnTo>
                      <a:lnTo>
                        <a:pt x="187" y="835"/>
                      </a:lnTo>
                      <a:lnTo>
                        <a:pt x="178" y="835"/>
                      </a:lnTo>
                      <a:lnTo>
                        <a:pt x="170" y="834"/>
                      </a:lnTo>
                      <a:lnTo>
                        <a:pt x="162" y="832"/>
                      </a:lnTo>
                      <a:lnTo>
                        <a:pt x="153" y="830"/>
                      </a:lnTo>
                      <a:lnTo>
                        <a:pt x="146" y="826"/>
                      </a:lnTo>
                      <a:lnTo>
                        <a:pt x="139" y="823"/>
                      </a:lnTo>
                      <a:lnTo>
                        <a:pt x="133" y="818"/>
                      </a:lnTo>
                      <a:lnTo>
                        <a:pt x="126" y="813"/>
                      </a:lnTo>
                      <a:lnTo>
                        <a:pt x="120" y="808"/>
                      </a:lnTo>
                      <a:lnTo>
                        <a:pt x="116" y="802"/>
                      </a:lnTo>
                      <a:lnTo>
                        <a:pt x="110" y="795"/>
                      </a:lnTo>
                      <a:lnTo>
                        <a:pt x="107" y="787"/>
                      </a:lnTo>
                      <a:lnTo>
                        <a:pt x="104" y="780"/>
                      </a:lnTo>
                      <a:lnTo>
                        <a:pt x="100" y="771"/>
                      </a:lnTo>
                      <a:lnTo>
                        <a:pt x="99" y="764"/>
                      </a:lnTo>
                      <a:lnTo>
                        <a:pt x="99" y="764"/>
                      </a:lnTo>
                      <a:lnTo>
                        <a:pt x="98" y="755"/>
                      </a:lnTo>
                      <a:lnTo>
                        <a:pt x="98" y="746"/>
                      </a:lnTo>
                      <a:lnTo>
                        <a:pt x="99" y="738"/>
                      </a:lnTo>
                      <a:lnTo>
                        <a:pt x="100" y="730"/>
                      </a:lnTo>
                      <a:lnTo>
                        <a:pt x="103" y="723"/>
                      </a:lnTo>
                      <a:lnTo>
                        <a:pt x="106" y="715"/>
                      </a:lnTo>
                      <a:lnTo>
                        <a:pt x="110" y="707"/>
                      </a:lnTo>
                      <a:lnTo>
                        <a:pt x="115" y="701"/>
                      </a:lnTo>
                      <a:lnTo>
                        <a:pt x="120" y="694"/>
                      </a:lnTo>
                      <a:lnTo>
                        <a:pt x="125" y="689"/>
                      </a:lnTo>
                      <a:lnTo>
                        <a:pt x="132" y="684"/>
                      </a:lnTo>
                      <a:lnTo>
                        <a:pt x="138" y="679"/>
                      </a:lnTo>
                      <a:lnTo>
                        <a:pt x="146" y="675"/>
                      </a:lnTo>
                      <a:lnTo>
                        <a:pt x="153" y="672"/>
                      </a:lnTo>
                      <a:lnTo>
                        <a:pt x="161" y="668"/>
                      </a:lnTo>
                      <a:lnTo>
                        <a:pt x="170" y="667"/>
                      </a:lnTo>
                      <a:close/>
                      <a:moveTo>
                        <a:pt x="120" y="348"/>
                      </a:moveTo>
                      <a:lnTo>
                        <a:pt x="298" y="320"/>
                      </a:lnTo>
                      <a:lnTo>
                        <a:pt x="307" y="319"/>
                      </a:lnTo>
                      <a:lnTo>
                        <a:pt x="316" y="319"/>
                      </a:lnTo>
                      <a:lnTo>
                        <a:pt x="323" y="320"/>
                      </a:lnTo>
                      <a:lnTo>
                        <a:pt x="332" y="322"/>
                      </a:lnTo>
                      <a:lnTo>
                        <a:pt x="339" y="324"/>
                      </a:lnTo>
                      <a:lnTo>
                        <a:pt x="347" y="328"/>
                      </a:lnTo>
                      <a:lnTo>
                        <a:pt x="354" y="331"/>
                      </a:lnTo>
                      <a:lnTo>
                        <a:pt x="361" y="335"/>
                      </a:lnTo>
                      <a:lnTo>
                        <a:pt x="367" y="341"/>
                      </a:lnTo>
                      <a:lnTo>
                        <a:pt x="373" y="346"/>
                      </a:lnTo>
                      <a:lnTo>
                        <a:pt x="378" y="353"/>
                      </a:lnTo>
                      <a:lnTo>
                        <a:pt x="383" y="359"/>
                      </a:lnTo>
                      <a:lnTo>
                        <a:pt x="387" y="367"/>
                      </a:lnTo>
                      <a:lnTo>
                        <a:pt x="390" y="374"/>
                      </a:lnTo>
                      <a:lnTo>
                        <a:pt x="392" y="383"/>
                      </a:lnTo>
                      <a:lnTo>
                        <a:pt x="394" y="390"/>
                      </a:lnTo>
                      <a:lnTo>
                        <a:pt x="394" y="390"/>
                      </a:lnTo>
                      <a:lnTo>
                        <a:pt x="396" y="399"/>
                      </a:lnTo>
                      <a:lnTo>
                        <a:pt x="396" y="408"/>
                      </a:lnTo>
                      <a:lnTo>
                        <a:pt x="394" y="416"/>
                      </a:lnTo>
                      <a:lnTo>
                        <a:pt x="392" y="424"/>
                      </a:lnTo>
                      <a:lnTo>
                        <a:pt x="390" y="432"/>
                      </a:lnTo>
                      <a:lnTo>
                        <a:pt x="387" y="439"/>
                      </a:lnTo>
                      <a:lnTo>
                        <a:pt x="384" y="447"/>
                      </a:lnTo>
                      <a:lnTo>
                        <a:pt x="379" y="453"/>
                      </a:lnTo>
                      <a:lnTo>
                        <a:pt x="374" y="460"/>
                      </a:lnTo>
                      <a:lnTo>
                        <a:pt x="368" y="465"/>
                      </a:lnTo>
                      <a:lnTo>
                        <a:pt x="362" y="471"/>
                      </a:lnTo>
                      <a:lnTo>
                        <a:pt x="356" y="475"/>
                      </a:lnTo>
                      <a:lnTo>
                        <a:pt x="348" y="479"/>
                      </a:lnTo>
                      <a:lnTo>
                        <a:pt x="340" y="482"/>
                      </a:lnTo>
                      <a:lnTo>
                        <a:pt x="333" y="485"/>
                      </a:lnTo>
                      <a:lnTo>
                        <a:pt x="324" y="487"/>
                      </a:lnTo>
                      <a:lnTo>
                        <a:pt x="146" y="514"/>
                      </a:lnTo>
                      <a:lnTo>
                        <a:pt x="137" y="515"/>
                      </a:lnTo>
                      <a:lnTo>
                        <a:pt x="129" y="515"/>
                      </a:lnTo>
                      <a:lnTo>
                        <a:pt x="121" y="514"/>
                      </a:lnTo>
                      <a:lnTo>
                        <a:pt x="112" y="513"/>
                      </a:lnTo>
                      <a:lnTo>
                        <a:pt x="105" y="511"/>
                      </a:lnTo>
                      <a:lnTo>
                        <a:pt x="97" y="507"/>
                      </a:lnTo>
                      <a:lnTo>
                        <a:pt x="90" y="503"/>
                      </a:lnTo>
                      <a:lnTo>
                        <a:pt x="83" y="499"/>
                      </a:lnTo>
                      <a:lnTo>
                        <a:pt x="77" y="493"/>
                      </a:lnTo>
                      <a:lnTo>
                        <a:pt x="71" y="488"/>
                      </a:lnTo>
                      <a:lnTo>
                        <a:pt x="66" y="481"/>
                      </a:lnTo>
                      <a:lnTo>
                        <a:pt x="62" y="475"/>
                      </a:lnTo>
                      <a:lnTo>
                        <a:pt x="57" y="468"/>
                      </a:lnTo>
                      <a:lnTo>
                        <a:pt x="54" y="461"/>
                      </a:lnTo>
                      <a:lnTo>
                        <a:pt x="52" y="452"/>
                      </a:lnTo>
                      <a:lnTo>
                        <a:pt x="50" y="443"/>
                      </a:lnTo>
                      <a:lnTo>
                        <a:pt x="50" y="443"/>
                      </a:lnTo>
                      <a:lnTo>
                        <a:pt x="49" y="435"/>
                      </a:lnTo>
                      <a:lnTo>
                        <a:pt x="49" y="427"/>
                      </a:lnTo>
                      <a:lnTo>
                        <a:pt x="50" y="419"/>
                      </a:lnTo>
                      <a:lnTo>
                        <a:pt x="52" y="410"/>
                      </a:lnTo>
                      <a:lnTo>
                        <a:pt x="54" y="402"/>
                      </a:lnTo>
                      <a:lnTo>
                        <a:pt x="57" y="395"/>
                      </a:lnTo>
                      <a:lnTo>
                        <a:pt x="61" y="388"/>
                      </a:lnTo>
                      <a:lnTo>
                        <a:pt x="66" y="381"/>
                      </a:lnTo>
                      <a:lnTo>
                        <a:pt x="70" y="375"/>
                      </a:lnTo>
                      <a:lnTo>
                        <a:pt x="77" y="369"/>
                      </a:lnTo>
                      <a:lnTo>
                        <a:pt x="82" y="363"/>
                      </a:lnTo>
                      <a:lnTo>
                        <a:pt x="89" y="359"/>
                      </a:lnTo>
                      <a:lnTo>
                        <a:pt x="96" y="356"/>
                      </a:lnTo>
                      <a:lnTo>
                        <a:pt x="104" y="352"/>
                      </a:lnTo>
                      <a:lnTo>
                        <a:pt x="112" y="349"/>
                      </a:lnTo>
                      <a:lnTo>
                        <a:pt x="120" y="348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0" name="iśľîde">
              <a:extLst>
                <a:ext uri="{FF2B5EF4-FFF2-40B4-BE49-F238E27FC236}">
                  <a16:creationId xmlns:a16="http://schemas.microsoft.com/office/drawing/2014/main" id="{735FB898-C84D-45A1-B32F-4988DCC3F3A6}"/>
                </a:ext>
              </a:extLst>
            </p:cNvPr>
            <p:cNvGrpSpPr/>
            <p:nvPr/>
          </p:nvGrpSpPr>
          <p:grpSpPr>
            <a:xfrm>
              <a:off x="2785276" y="5202332"/>
              <a:ext cx="1540805" cy="596400"/>
              <a:chOff x="5532122" y="2798484"/>
              <a:chExt cx="4166037" cy="1612549"/>
            </a:xfrm>
          </p:grpSpPr>
          <p:grpSp>
            <p:nvGrpSpPr>
              <p:cNvPr id="71" name="íşḻiḓé">
                <a:extLst>
                  <a:ext uri="{FF2B5EF4-FFF2-40B4-BE49-F238E27FC236}">
                    <a16:creationId xmlns:a16="http://schemas.microsoft.com/office/drawing/2014/main" id="{1FA6CB20-9A29-4AA1-9FB3-4D57EF85F2AC}"/>
                  </a:ext>
                </a:extLst>
              </p:cNvPr>
              <p:cNvGrpSpPr/>
              <p:nvPr/>
            </p:nvGrpSpPr>
            <p:grpSpPr>
              <a:xfrm>
                <a:off x="5532122" y="2798484"/>
                <a:ext cx="4166037" cy="1612549"/>
                <a:chOff x="5207376" y="3143247"/>
                <a:chExt cx="4166037" cy="1612549"/>
              </a:xfrm>
            </p:grpSpPr>
            <p:grpSp>
              <p:nvGrpSpPr>
                <p:cNvPr id="75" name="iṩḷíḓe">
                  <a:extLst>
                    <a:ext uri="{FF2B5EF4-FFF2-40B4-BE49-F238E27FC236}">
                      <a16:creationId xmlns:a16="http://schemas.microsoft.com/office/drawing/2014/main" id="{F79F26D3-9FBA-4FB2-9A60-D826286F9068}"/>
                    </a:ext>
                  </a:extLst>
                </p:cNvPr>
                <p:cNvGrpSpPr/>
                <p:nvPr/>
              </p:nvGrpSpPr>
              <p:grpSpPr>
                <a:xfrm>
                  <a:off x="5207376" y="3143247"/>
                  <a:ext cx="4166037" cy="1612549"/>
                  <a:chOff x="7023554" y="2801709"/>
                  <a:chExt cx="2180317" cy="843937"/>
                </a:xfrm>
              </p:grpSpPr>
              <p:sp>
                <p:nvSpPr>
                  <p:cNvPr id="79" name="iṡ1îḓê">
                    <a:extLst>
                      <a:ext uri="{FF2B5EF4-FFF2-40B4-BE49-F238E27FC236}">
                        <a16:creationId xmlns:a16="http://schemas.microsoft.com/office/drawing/2014/main" id="{D06CD87E-6399-4DBE-9552-E4D8B5F10811}"/>
                      </a:ext>
                    </a:extLst>
                  </p:cNvPr>
                  <p:cNvSpPr txBox="1"/>
                  <p:nvPr/>
                </p:nvSpPr>
                <p:spPr>
                  <a:xfrm>
                    <a:off x="7032827" y="2801709"/>
                    <a:ext cx="1617852" cy="517569"/>
                  </a:xfrm>
                  <a:prstGeom prst="rect">
                    <a:avLst/>
                  </a:prstGeom>
                  <a:noFill/>
                </p:spPr>
                <p:txBody>
                  <a:bodyPr rtlCol="0" wrap="none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altLang="zh-CN" i="1" lang="en-US">
                        <a:solidFill>
                          <a:schemeClr val="bg1">
                            <a:lumMod val="75000"/>
                          </a:schemeClr>
                        </a:solidFill>
                        <a:latin charset="0" panose="020b0806030902050204" pitchFamily="34" typeface="Impact"/>
                      </a:rPr>
                      <a:t>2018-2019</a:t>
                    </a:r>
                  </a:p>
                </p:txBody>
              </p:sp>
              <p:sp>
                <p:nvSpPr>
                  <p:cNvPr id="83" name="îṧḷïďè">
                    <a:extLst>
                      <a:ext uri="{FF2B5EF4-FFF2-40B4-BE49-F238E27FC236}">
                        <a16:creationId xmlns:a16="http://schemas.microsoft.com/office/drawing/2014/main" id="{B2A50CB7-34C9-4169-B74B-204C891347FF}"/>
                      </a:ext>
                    </a:extLst>
                  </p:cNvPr>
                  <p:cNvSpPr txBox="1"/>
                  <p:nvPr/>
                </p:nvSpPr>
                <p:spPr>
                  <a:xfrm>
                    <a:off x="7023553" y="3412678"/>
                    <a:ext cx="1772853" cy="517569"/>
                  </a:xfrm>
                  <a:prstGeom prst="rect">
                    <a:avLst/>
                  </a:prstGeom>
                  <a:noFill/>
                </p:spPr>
                <p:txBody>
                  <a:bodyPr rtlCol="0" wrap="none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altLang="zh-CN" i="1" lang="en-US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YEAR-END</a:t>
                    </a:r>
                  </a:p>
                </p:txBody>
              </p:sp>
            </p:grpSp>
            <p:sp>
              <p:nvSpPr>
                <p:cNvPr id="77" name="íşḷîďé">
                  <a:extLst>
                    <a:ext uri="{FF2B5EF4-FFF2-40B4-BE49-F238E27FC236}">
                      <a16:creationId xmlns:a16="http://schemas.microsoft.com/office/drawing/2014/main" id="{4F7C75A2-BC14-4EB1-99D7-1B33F98A82DC}"/>
                    </a:ext>
                  </a:extLst>
                </p:cNvPr>
                <p:cNvSpPr/>
                <p:nvPr/>
              </p:nvSpPr>
              <p:spPr>
                <a:xfrm>
                  <a:off x="5207374" y="3908376"/>
                  <a:ext cx="1849292" cy="9889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dist"/>
                  <a:endParaRPr altLang="en-US" b="1" i="1" lang="zh-CN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2" name="iŝľíḑé">
                <a:extLst>
                  <a:ext uri="{FF2B5EF4-FFF2-40B4-BE49-F238E27FC236}">
                    <a16:creationId xmlns:a16="http://schemas.microsoft.com/office/drawing/2014/main" id="{70374847-2EE8-485D-BA25-C162B4AA66B9}"/>
                  </a:ext>
                </a:extLst>
              </p:cNvPr>
              <p:cNvSpPr/>
              <p:nvPr/>
            </p:nvSpPr>
            <p:spPr>
              <a:xfrm>
                <a:off x="5654760" y="3636555"/>
                <a:ext cx="3563460" cy="988944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pPr algn="dist"/>
                <a:r>
                  <a:rPr altLang="zh-CN" b="1" i="1" lang="en-US">
                    <a:solidFill>
                      <a:srgbClr val="F68735"/>
                    </a:solidFill>
                  </a:rPr>
                  <a:t>SUMMARY</a:t>
                </a:r>
              </a:p>
            </p:txBody>
          </p:sp>
        </p:grpSp>
      </p:grpSp>
    </p:spTree>
    <p:extLst>
      <p:ext uri="{BB962C8B-B14F-4D97-AF65-F5344CB8AC3E}">
        <p14:creationId val="330891945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培训管理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Training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D492F9-1528-4B65-B6C2-24FF60F8825A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99A570C0-D0DD-40FB-BC6D-A6FA689D1D1B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7C6460-BAA6-4CD0-B4C0-53EAB3DEBA46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ED5C91-4A99-43C0-A0EF-4C0C5714EDC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318A47-FA95-4901-AC84-86225661C95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229" name="矩形 228">
            <a:extLst>
              <a:ext uri="{FF2B5EF4-FFF2-40B4-BE49-F238E27FC236}">
                <a16:creationId xmlns:a16="http://schemas.microsoft.com/office/drawing/2014/main" id="{D8A27C2F-9313-46E1-A489-43EB6CF5AB6B}"/>
              </a:ext>
            </a:extLst>
          </p:cNvPr>
          <p:cNvSpPr/>
          <p:nvPr/>
        </p:nvSpPr>
        <p:spPr>
          <a:xfrm>
            <a:off x="938051" y="2412298"/>
            <a:ext cx="2400000" cy="16321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423C2659-793D-4B18-8925-E9C0EF49189D}"/>
              </a:ext>
            </a:extLst>
          </p:cNvPr>
          <p:cNvSpPr/>
          <p:nvPr/>
        </p:nvSpPr>
        <p:spPr>
          <a:xfrm>
            <a:off x="3625843" y="2412298"/>
            <a:ext cx="2400000" cy="163218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5C56A9AA-56CC-4F9A-9AB0-FFCC5266D49F}"/>
              </a:ext>
            </a:extLst>
          </p:cNvPr>
          <p:cNvSpPr/>
          <p:nvPr/>
        </p:nvSpPr>
        <p:spPr>
          <a:xfrm>
            <a:off x="6313635" y="2412298"/>
            <a:ext cx="2400000" cy="163218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D7263B9C-74BD-4995-981B-12BC3206F9E8}"/>
              </a:ext>
            </a:extLst>
          </p:cNvPr>
          <p:cNvSpPr/>
          <p:nvPr/>
        </p:nvSpPr>
        <p:spPr>
          <a:xfrm>
            <a:off x="9001428" y="2412298"/>
            <a:ext cx="2400000" cy="163218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3" name="圆角矩形 1">
            <a:extLst>
              <a:ext uri="{FF2B5EF4-FFF2-40B4-BE49-F238E27FC236}">
                <a16:creationId xmlns:a16="http://schemas.microsoft.com/office/drawing/2014/main" id="{A392EA46-3CA9-430A-B19A-EE89F541D29F}"/>
              </a:ext>
            </a:extLst>
          </p:cNvPr>
          <p:cNvSpPr/>
          <p:nvPr/>
        </p:nvSpPr>
        <p:spPr>
          <a:xfrm>
            <a:off x="1473200" y="2212801"/>
            <a:ext cx="1490133" cy="432000"/>
          </a:xfrm>
          <a:prstGeom prst="roundRect">
            <a:avLst>
              <a:gd fmla="val 40185" name="adj"/>
            </a:avLst>
          </a:prstGeom>
          <a:solidFill>
            <a:srgbClr val="31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4" name="圆角矩形 26">
            <a:extLst>
              <a:ext uri="{FF2B5EF4-FFF2-40B4-BE49-F238E27FC236}">
                <a16:creationId xmlns:a16="http://schemas.microsoft.com/office/drawing/2014/main" id="{6DC78653-25FF-46BE-ABE5-F47ACD401CC4}"/>
              </a:ext>
            </a:extLst>
          </p:cNvPr>
          <p:cNvSpPr/>
          <p:nvPr/>
        </p:nvSpPr>
        <p:spPr>
          <a:xfrm>
            <a:off x="4114643" y="2212801"/>
            <a:ext cx="1490133" cy="432000"/>
          </a:xfrm>
          <a:prstGeom prst="roundRect">
            <a:avLst>
              <a:gd fmla="val 40185" name="adj"/>
            </a:avLst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5" name="圆角矩形 27">
            <a:extLst>
              <a:ext uri="{FF2B5EF4-FFF2-40B4-BE49-F238E27FC236}">
                <a16:creationId xmlns:a16="http://schemas.microsoft.com/office/drawing/2014/main" id="{ADBE3479-5A01-4500-90A4-A7AC190A7963}"/>
              </a:ext>
            </a:extLst>
          </p:cNvPr>
          <p:cNvSpPr/>
          <p:nvPr/>
        </p:nvSpPr>
        <p:spPr>
          <a:xfrm>
            <a:off x="6756086" y="2212801"/>
            <a:ext cx="1490133" cy="432000"/>
          </a:xfrm>
          <a:prstGeom prst="roundRect">
            <a:avLst>
              <a:gd fmla="val 40185" name="adj"/>
            </a:avLst>
          </a:prstGeom>
          <a:solidFill>
            <a:srgbClr val="31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6" name="圆角矩形 28">
            <a:extLst>
              <a:ext uri="{FF2B5EF4-FFF2-40B4-BE49-F238E27FC236}">
                <a16:creationId xmlns:a16="http://schemas.microsoft.com/office/drawing/2014/main" id="{6028486D-90E8-49E7-9E98-C68348ACC261}"/>
              </a:ext>
            </a:extLst>
          </p:cNvPr>
          <p:cNvSpPr/>
          <p:nvPr/>
        </p:nvSpPr>
        <p:spPr>
          <a:xfrm>
            <a:off x="9397528" y="2212801"/>
            <a:ext cx="1490133" cy="432000"/>
          </a:xfrm>
          <a:prstGeom prst="roundRect">
            <a:avLst>
              <a:gd fmla="val 40185" name="adj"/>
            </a:avLst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B1B2006C-07D1-49E6-AFCF-93A3B8BB225F}"/>
              </a:ext>
            </a:extLst>
          </p:cNvPr>
          <p:cNvSpPr/>
          <p:nvPr/>
        </p:nvSpPr>
        <p:spPr>
          <a:xfrm>
            <a:off x="1736289" y="2233791"/>
            <a:ext cx="963955" cy="39624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PART 01</a:t>
            </a:r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035FD7AC-B977-446E-8A14-9FB137C82426}"/>
              </a:ext>
            </a:extLst>
          </p:cNvPr>
          <p:cNvSpPr/>
          <p:nvPr/>
        </p:nvSpPr>
        <p:spPr>
          <a:xfrm>
            <a:off x="4349827" y="2233791"/>
            <a:ext cx="994117" cy="39624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PART 02</a:t>
            </a:r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BAC1138D-7B74-490D-8122-09B33036C934}"/>
              </a:ext>
            </a:extLst>
          </p:cNvPr>
          <p:cNvSpPr/>
          <p:nvPr/>
        </p:nvSpPr>
        <p:spPr>
          <a:xfrm>
            <a:off x="6993714" y="2233791"/>
            <a:ext cx="1002055" cy="39624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PART 03</a:t>
            </a: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F1DE26E5-D8C4-451C-BBC4-782916DCB75E}"/>
              </a:ext>
            </a:extLst>
          </p:cNvPr>
          <p:cNvSpPr/>
          <p:nvPr/>
        </p:nvSpPr>
        <p:spPr>
          <a:xfrm>
            <a:off x="9645535" y="2233791"/>
            <a:ext cx="994117" cy="39624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anose="020b0806030902050204" pitchFamily="34" typeface="Impact"/>
              </a:rPr>
              <a:t>PART 04</a:t>
            </a:r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F7141F12-3E72-4142-BE2B-E208458814D6}"/>
              </a:ext>
            </a:extLst>
          </p:cNvPr>
          <p:cNvSpPr/>
          <p:nvPr/>
        </p:nvSpPr>
        <p:spPr>
          <a:xfrm>
            <a:off x="854820" y="4385108"/>
            <a:ext cx="2618456" cy="80467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员工继续教育：</a:t>
            </a:r>
          </a:p>
          <a:p>
            <a:pPr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组织员工去总公司学习</a:t>
            </a: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9B061A50-8BA5-4195-8BA5-CCF27D6E510C}"/>
              </a:ext>
            </a:extLst>
          </p:cNvPr>
          <p:cNvSpPr/>
          <p:nvPr/>
        </p:nvSpPr>
        <p:spPr>
          <a:xfrm>
            <a:off x="3568011" y="4385108"/>
            <a:ext cx="2457832" cy="80467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新员工入职培训：</a:t>
            </a:r>
          </a:p>
          <a:p>
            <a:pPr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三级安全培训</a:t>
            </a:r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C2B5FE8D-ACA4-4C31-BA02-2B48445FFF74}"/>
              </a:ext>
            </a:extLst>
          </p:cNvPr>
          <p:cNvSpPr/>
          <p:nvPr/>
        </p:nvSpPr>
        <p:spPr>
          <a:xfrm>
            <a:off x="6255801" y="4385108"/>
            <a:ext cx="2457832" cy="80467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员工转正考核之安全转正考试</a:t>
            </a:r>
          </a:p>
        </p:txBody>
      </p:sp>
      <p:sp>
        <p:nvSpPr>
          <p:cNvPr id="244" name="矩形 243">
            <a:extLst>
              <a:ext uri="{FF2B5EF4-FFF2-40B4-BE49-F238E27FC236}">
                <a16:creationId xmlns:a16="http://schemas.microsoft.com/office/drawing/2014/main" id="{74DA7D1A-5DDA-4456-AAFC-B856AB75C975}"/>
              </a:ext>
            </a:extLst>
          </p:cNvPr>
          <p:cNvSpPr/>
          <p:nvPr/>
        </p:nvSpPr>
        <p:spPr>
          <a:xfrm>
            <a:off x="8943591" y="4385108"/>
            <a:ext cx="2457832" cy="80467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制造部门员工技能考核</a:t>
            </a:r>
          </a:p>
        </p:txBody>
      </p:sp>
    </p:spTree>
    <p:extLst>
      <p:ext uri="{BB962C8B-B14F-4D97-AF65-F5344CB8AC3E}">
        <p14:creationId val="257702990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8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2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6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9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4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5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6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229"/>
      <p:bldP grpId="0" spid="230"/>
      <p:bldP grpId="0" spid="231"/>
      <p:bldP grpId="0" spid="232"/>
      <p:bldP grpId="0" spid="233"/>
      <p:bldP grpId="0" spid="234"/>
      <p:bldP grpId="0" spid="235"/>
      <p:bldP grpId="0" spid="236"/>
      <p:bldP grpId="0" spid="237"/>
      <p:bldP grpId="0" spid="238"/>
      <p:bldP grpId="0" spid="239"/>
      <p:bldP grpId="0" spid="240"/>
      <p:bldP grpId="0" spid="241"/>
      <p:bldP grpId="0" spid="242"/>
      <p:bldP grpId="0" spid="243"/>
      <p:bldP grpId="0" spid="24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859433F-94D6-4D83-B750-A8D35CE751B8}"/>
              </a:ext>
            </a:extLst>
          </p:cNvPr>
          <p:cNvGrpSpPr/>
          <p:nvPr/>
        </p:nvGrpSpPr>
        <p:grpSpPr>
          <a:xfrm>
            <a:off x="2717981" y="3521737"/>
            <a:ext cx="8730923" cy="2472584"/>
            <a:chOff x="2717981" y="3521737"/>
            <a:chExt cx="8730923" cy="2472584"/>
          </a:xfrm>
        </p:grpSpPr>
        <p:sp>
          <p:nvSpPr>
            <p:cNvPr id="135" name="íṡḷiḋè">
              <a:extLst>
                <a:ext uri="{FF2B5EF4-FFF2-40B4-BE49-F238E27FC236}">
                  <a16:creationId xmlns:a16="http://schemas.microsoft.com/office/drawing/2014/main" id="{AA3F659B-037A-42EB-945D-D4A5E0A9D53B}"/>
                </a:ext>
              </a:extLst>
            </p:cNvPr>
            <p:cNvSpPr/>
            <p:nvPr/>
          </p:nvSpPr>
          <p:spPr>
            <a:xfrm flipH="1">
              <a:off x="6001612" y="4141571"/>
              <a:ext cx="2604980" cy="529458"/>
            </a:xfrm>
            <a:custGeom>
              <a:gdLst>
                <a:gd fmla="*/ 0 w 2604980" name="connsiteX0"/>
                <a:gd fmla="*/ 0 h 529458" name="connsiteY0"/>
                <a:gd fmla="*/ 2516735 w 2604980" name="connsiteX1"/>
                <a:gd fmla="*/ 0 h 529458" name="connsiteY1"/>
                <a:gd fmla="*/ 2604980 w 2604980" name="connsiteX2"/>
                <a:gd fmla="*/ 88245 h 529458" name="connsiteY2"/>
                <a:gd fmla="*/ 2604980 w 2604980" name="connsiteX3"/>
                <a:gd fmla="*/ 441213 h 529458" name="connsiteY3"/>
                <a:gd fmla="*/ 2516735 w 2604980" name="connsiteX4"/>
                <a:gd fmla="*/ 529458 h 529458" name="connsiteY4"/>
                <a:gd fmla="*/ 0 w 2604980" name="connsiteX5"/>
                <a:gd fmla="*/ 529458 h 52945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29458" w="2604980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zh-CN" b="1" lang="en-US"/>
                <a:t>Text here</a:t>
              </a:r>
            </a:p>
          </p:txBody>
        </p:sp>
        <p:sp>
          <p:nvSpPr>
            <p:cNvPr id="136" name="îśḷîḋê">
              <a:extLst>
                <a:ext uri="{FF2B5EF4-FFF2-40B4-BE49-F238E27FC236}">
                  <a16:creationId xmlns:a16="http://schemas.microsoft.com/office/drawing/2014/main" id="{11DDB506-5A4D-4EF1-B5C1-47D58C85DC01}"/>
                </a:ext>
              </a:extLst>
            </p:cNvPr>
            <p:cNvSpPr/>
            <p:nvPr/>
          </p:nvSpPr>
          <p:spPr>
            <a:xfrm flipH="1" rot="5400000">
              <a:off x="8677068" y="4405903"/>
              <a:ext cx="194649" cy="335602"/>
            </a:xfrm>
            <a:custGeom>
              <a:gdLst>
                <a:gd fmla="*/ 194649 w 194649" name="connsiteX0"/>
                <a:gd fmla="*/ 335602 h 335602" name="connsiteY0"/>
                <a:gd fmla="*/ 0 w 194649" name="connsiteX1"/>
                <a:gd fmla="*/ 335602 h 335602" name="connsiteY1"/>
                <a:gd fmla="*/ 0 w 194649" name="connsiteX2"/>
                <a:gd fmla="*/ 0 h 335602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35602" w="194649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$ľîḋe">
              <a:extLst>
                <a:ext uri="{FF2B5EF4-FFF2-40B4-BE49-F238E27FC236}">
                  <a16:creationId xmlns:a16="http://schemas.microsoft.com/office/drawing/2014/main" id="{4973543F-C4B9-439B-BD5C-A30196D25135}"/>
                </a:ext>
              </a:extLst>
            </p:cNvPr>
            <p:cNvSpPr/>
            <p:nvPr/>
          </p:nvSpPr>
          <p:spPr>
            <a:xfrm flipH="1" rot="5400000">
              <a:off x="8663444" y="4590228"/>
              <a:ext cx="194651" cy="335603"/>
            </a:xfrm>
            <a:custGeom>
              <a:gdLst>
                <a:gd fmla="*/ 194651 w 194651" name="connsiteX0"/>
                <a:gd fmla="*/ 1 h 335603" name="connsiteY0"/>
                <a:gd fmla="*/ 194651 w 194651" name="connsiteX1"/>
                <a:gd fmla="*/ 335603 h 335603" name="connsiteY1"/>
                <a:gd fmla="*/ 0 w 194651" name="connsiteX2"/>
                <a:gd fmla="*/ 335603 h 335603" name="connsiteY2"/>
                <a:gd fmla="*/ 194650 w 194651" name="connsiteX3"/>
                <a:gd fmla="*/ 0 h 33560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35603" w="194651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rgbClr val="31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$ľiḍé">
              <a:extLst>
                <a:ext uri="{FF2B5EF4-FFF2-40B4-BE49-F238E27FC236}">
                  <a16:creationId xmlns:a16="http://schemas.microsoft.com/office/drawing/2014/main" id="{4AC905F0-56E0-4548-BD94-DB882EA32F2B}"/>
                </a:ext>
              </a:extLst>
            </p:cNvPr>
            <p:cNvSpPr/>
            <p:nvPr/>
          </p:nvSpPr>
          <p:spPr>
            <a:xfrm flipH="1">
              <a:off x="5987988" y="4660704"/>
              <a:ext cx="2604980" cy="529458"/>
            </a:xfrm>
            <a:custGeom>
              <a:gdLst>
                <a:gd fmla="*/ 0 w 2604980" name="connsiteX0"/>
                <a:gd fmla="*/ 0 h 529458" name="connsiteY0"/>
                <a:gd fmla="*/ 2516735 w 2604980" name="connsiteX1"/>
                <a:gd fmla="*/ 0 h 529458" name="connsiteY1"/>
                <a:gd fmla="*/ 2604980 w 2604980" name="connsiteX2"/>
                <a:gd fmla="*/ 88245 h 529458" name="connsiteY2"/>
                <a:gd fmla="*/ 2604980 w 2604980" name="connsiteX3"/>
                <a:gd fmla="*/ 441213 h 529458" name="connsiteY3"/>
                <a:gd fmla="*/ 2516735 w 2604980" name="connsiteX4"/>
                <a:gd fmla="*/ 529458 h 529458" name="connsiteY4"/>
                <a:gd fmla="*/ 0 w 2604980" name="connsiteX5"/>
                <a:gd fmla="*/ 529458 h 529458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29458" w="2604980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rgbClr val="31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/>
            </a:bodyPr>
            <a:lstStyle/>
            <a:p>
              <a:pPr algn="ctr"/>
              <a:r>
                <a:rPr altLang="zh-CN" b="1" lang="en-US"/>
                <a:t>Text here</a:t>
              </a:r>
            </a:p>
          </p:txBody>
        </p:sp>
        <p:grpSp>
          <p:nvGrpSpPr>
            <p:cNvPr id="140" name="îṣḷïḋe">
              <a:extLst>
                <a:ext uri="{FF2B5EF4-FFF2-40B4-BE49-F238E27FC236}">
                  <a16:creationId xmlns:a16="http://schemas.microsoft.com/office/drawing/2014/main" id="{AEBFAC42-B219-437E-8016-846BA578A38E}"/>
                </a:ext>
              </a:extLst>
            </p:cNvPr>
            <p:cNvGrpSpPr/>
            <p:nvPr/>
          </p:nvGrpSpPr>
          <p:grpSpPr>
            <a:xfrm>
              <a:off x="8976320" y="3521737"/>
              <a:ext cx="2472584" cy="2472584"/>
              <a:chOff x="484285" y="1616468"/>
              <a:chExt cx="2472584" cy="2472584"/>
            </a:xfrm>
          </p:grpSpPr>
          <p:sp>
            <p:nvSpPr>
              <p:cNvPr id="154" name="ïślïdé">
                <a:extLst>
                  <a:ext uri="{FF2B5EF4-FFF2-40B4-BE49-F238E27FC236}">
                    <a16:creationId xmlns:a16="http://schemas.microsoft.com/office/drawing/2014/main" id="{07F3CCE5-C834-404A-965E-FDE2105F7D49}"/>
                  </a:ext>
                </a:extLst>
              </p:cNvPr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gdLst>
                  <a:gd fmla="*/ 2147483647 w 2622" name="T0"/>
                  <a:gd fmla="*/ 2147483647 h 2622" name="T1"/>
                  <a:gd fmla="*/ 2147483647 w 2622" name="T2"/>
                  <a:gd fmla="*/ 2147483647 h 2622" name="T3"/>
                  <a:gd fmla="*/ 2147483647 w 2622" name="T4"/>
                  <a:gd fmla="*/ 2147483647 h 2622" name="T5"/>
                  <a:gd fmla="*/ 2147483647 w 2622" name="T6"/>
                  <a:gd fmla="*/ 2147483647 h 2622" name="T7"/>
                  <a:gd fmla="*/ 2147483647 w 2622" name="T8"/>
                  <a:gd fmla="*/ 2147483647 h 2622" name="T9"/>
                  <a:gd fmla="*/ 2147483647 w 2622" name="T10"/>
                  <a:gd fmla="*/ 2147483647 h 2622" name="T11"/>
                  <a:gd fmla="*/ 2147483647 w 2622" name="T12"/>
                  <a:gd fmla="*/ 2147483647 h 2622" name="T13"/>
                  <a:gd fmla="*/ 2147483647 w 2622" name="T14"/>
                  <a:gd fmla="*/ 2147483647 h 2622" name="T15"/>
                  <a:gd fmla="*/ 2147483647 w 2622" name="T16"/>
                  <a:gd fmla="*/ 2147483647 h 2622" name="T17"/>
                  <a:gd fmla="*/ 2147483647 w 2622" name="T18"/>
                  <a:gd fmla="*/ 2147483647 h 2622" name="T19"/>
                  <a:gd fmla="*/ 2147483647 w 2622" name="T20"/>
                  <a:gd fmla="*/ 2147483647 h 2622" name="T21"/>
                  <a:gd fmla="*/ 2147483647 w 2622" name="T22"/>
                  <a:gd fmla="*/ 2147483647 h 2622" name="T23"/>
                  <a:gd fmla="*/ 2147483647 w 2622" name="T24"/>
                  <a:gd fmla="*/ 2147483647 h 2622" name="T25"/>
                  <a:gd fmla="*/ 2147483647 w 2622" name="T26"/>
                  <a:gd fmla="*/ 2147483647 h 2622" name="T27"/>
                  <a:gd fmla="*/ 2147483647 w 2622" name="T28"/>
                  <a:gd fmla="*/ 2147483647 h 2622" name="T29"/>
                  <a:gd fmla="*/ 2147483647 w 2622" name="T30"/>
                  <a:gd fmla="*/ 2147483647 h 2622" name="T31"/>
                  <a:gd fmla="*/ 2147483647 w 2622" name="T32"/>
                  <a:gd fmla="*/ 2147483647 h 2622" name="T33"/>
                  <a:gd fmla="*/ 2147483647 w 2622" name="T34"/>
                  <a:gd fmla="*/ 2147483647 h 2622" name="T35"/>
                  <a:gd fmla="*/ 2147483647 w 2622" name="T36"/>
                  <a:gd fmla="*/ 2147483647 h 2622" name="T37"/>
                  <a:gd fmla="*/ 2147483647 w 2622" name="T38"/>
                  <a:gd fmla="*/ 2147483647 h 2622" name="T39"/>
                  <a:gd fmla="*/ 2147483647 w 2622" name="T40"/>
                  <a:gd fmla="*/ 2147483647 h 2622" name="T41"/>
                  <a:gd fmla="*/ 2147483647 w 2622" name="T42"/>
                  <a:gd fmla="*/ 2147483647 h 2622" name="T43"/>
                  <a:gd fmla="*/ 2147483647 w 2622" name="T44"/>
                  <a:gd fmla="*/ 2147483647 h 2622" name="T45"/>
                  <a:gd fmla="*/ 2147483647 w 2622" name="T46"/>
                  <a:gd fmla="*/ 2147483647 h 2622" name="T47"/>
                  <a:gd fmla="*/ 2147483647 w 2622" name="T48"/>
                  <a:gd fmla="*/ 2147483647 h 2622" name="T49"/>
                  <a:gd fmla="*/ 2147483647 w 2622" name="T50"/>
                  <a:gd fmla="*/ 2147483647 h 2622" name="T51"/>
                  <a:gd fmla="*/ 2147483647 w 2622" name="T52"/>
                  <a:gd fmla="*/ 2147483647 h 2622" name="T53"/>
                  <a:gd fmla="*/ 2147483647 w 2622" name="T54"/>
                  <a:gd fmla="*/ 2147483647 h 2622" name="T55"/>
                  <a:gd fmla="*/ 2147483647 w 2622" name="T56"/>
                  <a:gd fmla="*/ 2147483647 h 2622" name="T57"/>
                  <a:gd fmla="*/ 2147483647 w 2622" name="T58"/>
                  <a:gd fmla="*/ 2147483647 h 2622" name="T59"/>
                  <a:gd fmla="*/ 2147483647 w 2622" name="T60"/>
                  <a:gd fmla="*/ 2147483647 h 2622" name="T61"/>
                  <a:gd fmla="*/ 2147483647 w 2622" name="T62"/>
                  <a:gd fmla="*/ 2147483647 h 2622" name="T63"/>
                  <a:gd fmla="*/ 2147483647 w 2622" name="T64"/>
                  <a:gd fmla="*/ 2147483647 h 2622" name="T65"/>
                  <a:gd fmla="*/ 2147483647 w 2622" name="T66"/>
                  <a:gd fmla="*/ 2147483647 h 2622" name="T67"/>
                  <a:gd fmla="*/ 2147483647 w 2622" name="T68"/>
                  <a:gd fmla="*/ 2147483647 h 2622" name="T69"/>
                  <a:gd fmla="*/ 2147483647 w 2622" name="T70"/>
                  <a:gd fmla="*/ 2147483647 h 2622" name="T71"/>
                  <a:gd fmla="*/ 2147483647 w 2622" name="T72"/>
                  <a:gd fmla="*/ 2147483647 h 2622" name="T73"/>
                  <a:gd fmla="*/ 2147483647 w 2622" name="T74"/>
                  <a:gd fmla="*/ 2147483647 h 2622" name="T75"/>
                  <a:gd fmla="*/ 2147483647 w 2622" name="T76"/>
                  <a:gd fmla="*/ 2147483647 h 2622" name="T77"/>
                  <a:gd fmla="*/ 2147483647 w 2622" name="T78"/>
                  <a:gd fmla="*/ 2147483647 h 2622" name="T79"/>
                  <a:gd fmla="*/ 2147483647 w 2622" name="T80"/>
                  <a:gd fmla="*/ 2147483647 h 2622" name="T81"/>
                  <a:gd fmla="*/ 2147483647 w 2622" name="T82"/>
                  <a:gd fmla="*/ 2147483647 h 2622" name="T83"/>
                  <a:gd fmla="*/ 2147483647 w 2622" name="T84"/>
                  <a:gd fmla="*/ 2147483647 h 2622" name="T85"/>
                  <a:gd fmla="*/ 2147483647 w 2622" name="T86"/>
                  <a:gd fmla="*/ 2147483647 h 2622" name="T87"/>
                  <a:gd fmla="*/ 2147483647 w 2622" name="T88"/>
                  <a:gd fmla="*/ 2147483647 h 2622" name="T89"/>
                  <a:gd fmla="*/ 2147483647 w 2622" name="T90"/>
                  <a:gd fmla="*/ 2147483647 h 2622" name="T91"/>
                  <a:gd fmla="*/ 2147483647 w 2622" name="T92"/>
                  <a:gd fmla="*/ 2147483647 h 2622" name="T93"/>
                  <a:gd fmla="*/ 2147483647 w 2622" name="T94"/>
                  <a:gd fmla="*/ 2147483647 h 2622" name="T95"/>
                  <a:gd fmla="*/ 2147483647 w 2622" name="T96"/>
                  <a:gd fmla="*/ 2147483647 h 2622" name="T97"/>
                  <a:gd fmla="*/ 2147483647 w 2622" name="T98"/>
                  <a:gd fmla="*/ 2147483647 h 2622" name="T99"/>
                  <a:gd fmla="*/ 2147483647 w 2622" name="T100"/>
                  <a:gd fmla="*/ 2147483647 h 2622" name="T101"/>
                  <a:gd fmla="*/ 2147483647 w 2622" name="T102"/>
                  <a:gd fmla="*/ 2147483647 h 2622" name="T103"/>
                  <a:gd fmla="*/ 2147483647 w 2622" name="T104"/>
                  <a:gd fmla="*/ 2147483647 h 2622" name="T105"/>
                  <a:gd fmla="*/ 2147483647 w 2622" name="T106"/>
                  <a:gd fmla="*/ 2147483647 h 2622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w 2622" name="T162"/>
                  <a:gd fmla="*/ 0 h 2622" name="T163"/>
                  <a:gd fmla="*/ 2622 w 2622" name="T164"/>
                  <a:gd fmla="*/ 2622 h 2622" name="T165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T165" l="T162" r="T164" t="T163"/>
                <a:pathLst>
                  <a:path h="2622" w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cap="rnd"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ŝḷïdê">
                <a:extLst>
                  <a:ext uri="{FF2B5EF4-FFF2-40B4-BE49-F238E27FC236}">
                    <a16:creationId xmlns:a16="http://schemas.microsoft.com/office/drawing/2014/main" id="{CC73F597-899F-4FC1-B2E9-A66C62AC013D}"/>
                  </a:ext>
                </a:extLst>
              </p:cNvPr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rgbClr val="F68735"/>
              </a:solidFill>
              <a:ln>
                <a:noFill/>
              </a:ln>
              <a:extLst>
                <a:ext uri="{91240B29-F687-4F45-9708-019B960494DF}">
                  <a14:hiddenLine algn="ctr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2" name="iṧľídè">
              <a:extLst>
                <a:ext uri="{FF2B5EF4-FFF2-40B4-BE49-F238E27FC236}">
                  <a16:creationId xmlns:a16="http://schemas.microsoft.com/office/drawing/2014/main" id="{660D791E-D420-47A0-865B-768BA13FBE07}"/>
                </a:ext>
              </a:extLst>
            </p:cNvPr>
            <p:cNvSpPr/>
            <p:nvPr/>
          </p:nvSpPr>
          <p:spPr bwMode="auto">
            <a:xfrm>
              <a:off x="9727470" y="4286029"/>
              <a:ext cx="970284" cy="943653"/>
            </a:xfrm>
            <a:custGeom>
              <a:gdLst>
                <a:gd fmla="*/ 580 w 814" name="T0"/>
                <a:gd fmla="*/ 0 h 792" name="T1"/>
                <a:gd fmla="*/ 344 w 814" name="T2"/>
                <a:gd fmla="*/ 168 h 792" name="T3"/>
                <a:gd fmla="*/ 343 w 814" name="T4"/>
                <a:gd fmla="*/ 169 h 792" name="T5"/>
                <a:gd fmla="*/ 87 w 814" name="T6"/>
                <a:gd fmla="*/ 427 h 792" name="T7"/>
                <a:gd fmla="*/ 4 w 814" name="T8"/>
                <a:gd fmla="*/ 680 h 792" name="T9"/>
                <a:gd fmla="*/ 87 w 814" name="T10"/>
                <a:gd fmla="*/ 792 h 792" name="T11"/>
                <a:gd fmla="*/ 325 w 814" name="T12"/>
                <a:gd fmla="*/ 732 h 792" name="T13"/>
                <a:gd fmla="*/ 745 w 814" name="T14"/>
                <a:gd fmla="*/ 326 h 792" name="T15"/>
                <a:gd fmla="*/ 396 w 814" name="T16"/>
                <a:gd fmla="*/ 589 h 792" name="T17"/>
                <a:gd fmla="*/ 613 w 814" name="T18"/>
                <a:gd fmla="*/ 290 h 792" name="T19"/>
                <a:gd fmla="*/ 588 w 814" name="T20"/>
                <a:gd fmla="*/ 414 h 792" name="T21"/>
                <a:gd fmla="*/ 397 w 814" name="T22"/>
                <a:gd fmla="*/ 607 h 792" name="T23"/>
                <a:gd fmla="*/ 366 w 814" name="T24"/>
                <a:gd fmla="*/ 501 h 792" name="T25"/>
                <a:gd fmla="*/ 283 w 814" name="T26"/>
                <a:gd fmla="*/ 422 h 792" name="T27"/>
                <a:gd fmla="*/ 571 w 814" name="T28"/>
                <a:gd fmla="*/ 221 h 792" name="T29"/>
                <a:gd fmla="*/ 366 w 814" name="T30"/>
                <a:gd fmla="*/ 501 h 792" name="T31"/>
                <a:gd fmla="*/ 189 w 814" name="T32"/>
                <a:gd fmla="*/ 395 h 792" name="T33"/>
                <a:gd fmla="*/ 493 w 814" name="T34"/>
                <a:gd fmla="*/ 177 h 792" name="T35"/>
                <a:gd fmla="*/ 103 w 814" name="T36"/>
                <a:gd fmla="*/ 739 h 792" name="T37"/>
                <a:gd fmla="*/ 50 w 814" name="T38"/>
                <a:gd fmla="*/ 705 h 792" name="T39"/>
                <a:gd fmla="*/ 78 w 814" name="T40"/>
                <a:gd fmla="*/ 597 h 792" name="T41"/>
                <a:gd fmla="*/ 195 w 814" name="T42"/>
                <a:gd fmla="*/ 715 h 792" name="T43"/>
                <a:gd fmla="*/ 220 w 814" name="T44"/>
                <a:gd fmla="*/ 709 h 792" name="T45"/>
                <a:gd fmla="*/ 85 w 814" name="T46"/>
                <a:gd fmla="*/ 572 h 792" name="T47"/>
                <a:gd fmla="*/ 119 w 814" name="T48"/>
                <a:gd fmla="*/ 466 h 792" name="T49"/>
                <a:gd fmla="*/ 320 w 814" name="T50"/>
                <a:gd fmla="*/ 681 h 792" name="T51"/>
                <a:gd fmla="*/ 220 w 814" name="T52"/>
                <a:gd fmla="*/ 709 h 792" name="T53"/>
                <a:gd fmla="*/ 668 w 814" name="T54"/>
                <a:gd fmla="*/ 333 h 792" name="T55"/>
                <a:gd fmla="*/ 606 w 814" name="T56"/>
                <a:gd fmla="*/ 186 h 792" name="T57"/>
                <a:gd fmla="*/ 500 w 814" name="T58"/>
                <a:gd fmla="*/ 81 h 792" name="T59"/>
                <a:gd fmla="*/ 693 w 814" name="T60"/>
                <a:gd fmla="*/ 99 h 792" name="T61"/>
                <a:gd fmla="*/ 710 w 814" name="T62"/>
                <a:gd fmla="*/ 291 h 79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92" w="814">
                  <a:moveTo>
                    <a:pt x="728" y="64"/>
                  </a:moveTo>
                  <a:cubicBezTo>
                    <a:pt x="687" y="23"/>
                    <a:pt x="633" y="0"/>
                    <a:pt x="580" y="0"/>
                  </a:cubicBezTo>
                  <a:cubicBezTo>
                    <a:pt x="536" y="0"/>
                    <a:pt x="495" y="17"/>
                    <a:pt x="465" y="4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4" y="168"/>
                    <a:pt x="344" y="168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75" y="439"/>
                    <a:pt x="67" y="453"/>
                    <a:pt x="62" y="469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0" y="697"/>
                    <a:pt x="0" y="705"/>
                  </a:cubicBezTo>
                  <a:cubicBezTo>
                    <a:pt x="0" y="753"/>
                    <a:pt x="39" y="792"/>
                    <a:pt x="87" y="792"/>
                  </a:cubicBezTo>
                  <a:cubicBezTo>
                    <a:pt x="96" y="792"/>
                    <a:pt x="115" y="787"/>
                    <a:pt x="115" y="787"/>
                  </a:cubicBezTo>
                  <a:cubicBezTo>
                    <a:pt x="325" y="732"/>
                    <a:pt x="325" y="732"/>
                    <a:pt x="325" y="732"/>
                  </a:cubicBezTo>
                  <a:cubicBezTo>
                    <a:pt x="341" y="727"/>
                    <a:pt x="356" y="719"/>
                    <a:pt x="367" y="707"/>
                  </a:cubicBezTo>
                  <a:cubicBezTo>
                    <a:pt x="745" y="326"/>
                    <a:pt x="745" y="326"/>
                    <a:pt x="745" y="326"/>
                  </a:cubicBezTo>
                  <a:cubicBezTo>
                    <a:pt x="814" y="258"/>
                    <a:pt x="806" y="142"/>
                    <a:pt x="728" y="64"/>
                  </a:cubicBezTo>
                  <a:close/>
                  <a:moveTo>
                    <a:pt x="396" y="589"/>
                  </a:moveTo>
                  <a:cubicBezTo>
                    <a:pt x="394" y="567"/>
                    <a:pt x="388" y="545"/>
                    <a:pt x="379" y="524"/>
                  </a:cubicBezTo>
                  <a:cubicBezTo>
                    <a:pt x="613" y="290"/>
                    <a:pt x="613" y="290"/>
                    <a:pt x="613" y="290"/>
                  </a:cubicBezTo>
                  <a:cubicBezTo>
                    <a:pt x="627" y="335"/>
                    <a:pt x="620" y="382"/>
                    <a:pt x="588" y="414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8" y="415"/>
                    <a:pt x="588" y="415"/>
                    <a:pt x="588" y="415"/>
                  </a:cubicBezTo>
                  <a:cubicBezTo>
                    <a:pt x="397" y="607"/>
                    <a:pt x="397" y="607"/>
                    <a:pt x="397" y="607"/>
                  </a:cubicBezTo>
                  <a:cubicBezTo>
                    <a:pt x="397" y="601"/>
                    <a:pt x="397" y="595"/>
                    <a:pt x="396" y="589"/>
                  </a:cubicBezTo>
                  <a:close/>
                  <a:moveTo>
                    <a:pt x="366" y="501"/>
                  </a:moveTo>
                  <a:cubicBezTo>
                    <a:pt x="357" y="486"/>
                    <a:pt x="346" y="472"/>
                    <a:pt x="333" y="459"/>
                  </a:cubicBezTo>
                  <a:cubicBezTo>
                    <a:pt x="318" y="443"/>
                    <a:pt x="301" y="432"/>
                    <a:pt x="283" y="422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37" y="194"/>
                    <a:pt x="555" y="206"/>
                    <a:pt x="571" y="221"/>
                  </a:cubicBezTo>
                  <a:cubicBezTo>
                    <a:pt x="584" y="235"/>
                    <a:pt x="594" y="250"/>
                    <a:pt x="602" y="265"/>
                  </a:cubicBezTo>
                  <a:lnTo>
                    <a:pt x="366" y="501"/>
                  </a:lnTo>
                  <a:close/>
                  <a:moveTo>
                    <a:pt x="260" y="410"/>
                  </a:moveTo>
                  <a:cubicBezTo>
                    <a:pt x="237" y="401"/>
                    <a:pt x="213" y="395"/>
                    <a:pt x="189" y="395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8" y="175"/>
                    <a:pt x="451" y="166"/>
                    <a:pt x="493" y="177"/>
                  </a:cubicBezTo>
                  <a:lnTo>
                    <a:pt x="260" y="410"/>
                  </a:lnTo>
                  <a:close/>
                  <a:moveTo>
                    <a:pt x="103" y="739"/>
                  </a:moveTo>
                  <a:cubicBezTo>
                    <a:pt x="100" y="740"/>
                    <a:pt x="92" y="742"/>
                    <a:pt x="86" y="743"/>
                  </a:cubicBezTo>
                  <a:cubicBezTo>
                    <a:pt x="66" y="742"/>
                    <a:pt x="50" y="726"/>
                    <a:pt x="50" y="705"/>
                  </a:cubicBezTo>
                  <a:cubicBezTo>
                    <a:pt x="50" y="701"/>
                    <a:pt x="51" y="694"/>
                    <a:pt x="52" y="691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106" y="596"/>
                    <a:pt x="137" y="607"/>
                    <a:pt x="161" y="631"/>
                  </a:cubicBezTo>
                  <a:cubicBezTo>
                    <a:pt x="185" y="656"/>
                    <a:pt x="196" y="687"/>
                    <a:pt x="195" y="715"/>
                  </a:cubicBezTo>
                  <a:lnTo>
                    <a:pt x="103" y="739"/>
                  </a:lnTo>
                  <a:close/>
                  <a:moveTo>
                    <a:pt x="220" y="709"/>
                  </a:moveTo>
                  <a:cubicBezTo>
                    <a:pt x="219" y="676"/>
                    <a:pt x="206" y="641"/>
                    <a:pt x="178" y="614"/>
                  </a:cubicBezTo>
                  <a:cubicBezTo>
                    <a:pt x="152" y="588"/>
                    <a:pt x="119" y="573"/>
                    <a:pt x="85" y="572"/>
                  </a:cubicBezTo>
                  <a:cubicBezTo>
                    <a:pt x="110" y="482"/>
                    <a:pt x="110" y="482"/>
                    <a:pt x="110" y="482"/>
                  </a:cubicBezTo>
                  <a:cubicBezTo>
                    <a:pt x="111" y="477"/>
                    <a:pt x="115" y="471"/>
                    <a:pt x="119" y="466"/>
                  </a:cubicBezTo>
                  <a:cubicBezTo>
                    <a:pt x="169" y="430"/>
                    <a:pt x="245" y="440"/>
                    <a:pt x="298" y="494"/>
                  </a:cubicBezTo>
                  <a:cubicBezTo>
                    <a:pt x="355" y="550"/>
                    <a:pt x="363" y="632"/>
                    <a:pt x="320" y="681"/>
                  </a:cubicBezTo>
                  <a:cubicBezTo>
                    <a:pt x="317" y="682"/>
                    <a:pt x="314" y="684"/>
                    <a:pt x="311" y="685"/>
                  </a:cubicBezTo>
                  <a:lnTo>
                    <a:pt x="220" y="709"/>
                  </a:lnTo>
                  <a:close/>
                  <a:moveTo>
                    <a:pt x="710" y="291"/>
                  </a:moveTo>
                  <a:cubicBezTo>
                    <a:pt x="668" y="333"/>
                    <a:pt x="668" y="333"/>
                    <a:pt x="668" y="333"/>
                  </a:cubicBezTo>
                  <a:cubicBezTo>
                    <a:pt x="668" y="328"/>
                    <a:pt x="669" y="322"/>
                    <a:pt x="669" y="317"/>
                  </a:cubicBezTo>
                  <a:cubicBezTo>
                    <a:pt x="664" y="269"/>
                    <a:pt x="642" y="223"/>
                    <a:pt x="606" y="186"/>
                  </a:cubicBezTo>
                  <a:cubicBezTo>
                    <a:pt x="565" y="146"/>
                    <a:pt x="512" y="123"/>
                    <a:pt x="459" y="123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20" y="61"/>
                    <a:pt x="549" y="50"/>
                    <a:pt x="580" y="50"/>
                  </a:cubicBezTo>
                  <a:cubicBezTo>
                    <a:pt x="620" y="50"/>
                    <a:pt x="661" y="68"/>
                    <a:pt x="693" y="99"/>
                  </a:cubicBezTo>
                  <a:cubicBezTo>
                    <a:pt x="722" y="128"/>
                    <a:pt x="740" y="165"/>
                    <a:pt x="742" y="202"/>
                  </a:cubicBezTo>
                  <a:cubicBezTo>
                    <a:pt x="745" y="237"/>
                    <a:pt x="733" y="268"/>
                    <a:pt x="710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šliḍé">
              <a:extLst>
                <a:ext uri="{FF2B5EF4-FFF2-40B4-BE49-F238E27FC236}">
                  <a16:creationId xmlns:a16="http://schemas.microsoft.com/office/drawing/2014/main" id="{B65CDCBB-9F95-4904-8A12-C961148A3588}"/>
                </a:ext>
              </a:extLst>
            </p:cNvPr>
            <p:cNvSpPr/>
            <p:nvPr/>
          </p:nvSpPr>
          <p:spPr bwMode="auto">
            <a:xfrm>
              <a:off x="2717981" y="4062265"/>
              <a:ext cx="3005658" cy="81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6800" lIns="90000" rIns="90000" tIns="46800" wrap="square">
              <a:no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日常绩效管理</a:t>
              </a:r>
            </a:p>
            <a:p>
              <a:pPr algn="r"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各部门月各部门月度绩效评度绩效评定</a:t>
              </a:r>
            </a:p>
          </p:txBody>
        </p:sp>
      </p:grpSp>
      <p:sp>
        <p:nvSpPr>
          <p:cNvPr id="158" name="矩形 157">
            <a:extLst>
              <a:ext uri="{FF2B5EF4-FFF2-40B4-BE49-F238E27FC236}">
                <a16:creationId xmlns:a16="http://schemas.microsoft.com/office/drawing/2014/main" id="{4BE78CB4-88A8-43DE-9470-326FD5ED1C4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8C859900-0766-48C2-9BCE-A1DAD6401A81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绩效管理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57F7A7-9795-4DB1-A653-0BF832ACD7F0}"/>
              </a:ext>
            </a:extLst>
          </p:cNvPr>
          <p:cNvGrpSpPr/>
          <p:nvPr/>
        </p:nvGrpSpPr>
        <p:grpSpPr>
          <a:xfrm>
            <a:off x="743096" y="1268760"/>
            <a:ext cx="8639442" cy="2472584"/>
            <a:chOff x="743096" y="1268760"/>
            <a:chExt cx="8639442" cy="2472584"/>
          </a:xfrm>
        </p:grpSpPr>
        <p:grpSp>
          <p:nvGrpSpPr>
            <p:cNvPr id="139" name="íşļîḍê">
              <a:extLst>
                <a:ext uri="{FF2B5EF4-FFF2-40B4-BE49-F238E27FC236}">
                  <a16:creationId xmlns:a16="http://schemas.microsoft.com/office/drawing/2014/main" id="{08DC915C-0151-4E07-BDCF-CCA46B72B749}"/>
                </a:ext>
              </a:extLst>
            </p:cNvPr>
            <p:cNvGrpSpPr/>
            <p:nvPr/>
          </p:nvGrpSpPr>
          <p:grpSpPr>
            <a:xfrm>
              <a:off x="743096" y="1268760"/>
              <a:ext cx="2472584" cy="2472584"/>
              <a:chOff x="484285" y="1616468"/>
              <a:chExt cx="2472584" cy="2472584"/>
            </a:xfrm>
          </p:grpSpPr>
          <p:sp>
            <p:nvSpPr>
              <p:cNvPr id="156" name="i$ļïdè">
                <a:extLst>
                  <a:ext uri="{FF2B5EF4-FFF2-40B4-BE49-F238E27FC236}">
                    <a16:creationId xmlns:a16="http://schemas.microsoft.com/office/drawing/2014/main" id="{6F6C8A82-B6BC-44A5-AACB-E63FE81FE6E5}"/>
                  </a:ext>
                </a:extLst>
              </p:cNvPr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gdLst>
                  <a:gd fmla="*/ 2147483647 w 2622" name="T0"/>
                  <a:gd fmla="*/ 2147483647 h 2622" name="T1"/>
                  <a:gd fmla="*/ 2147483647 w 2622" name="T2"/>
                  <a:gd fmla="*/ 2147483647 h 2622" name="T3"/>
                  <a:gd fmla="*/ 2147483647 w 2622" name="T4"/>
                  <a:gd fmla="*/ 2147483647 h 2622" name="T5"/>
                  <a:gd fmla="*/ 2147483647 w 2622" name="T6"/>
                  <a:gd fmla="*/ 2147483647 h 2622" name="T7"/>
                  <a:gd fmla="*/ 2147483647 w 2622" name="T8"/>
                  <a:gd fmla="*/ 2147483647 h 2622" name="T9"/>
                  <a:gd fmla="*/ 2147483647 w 2622" name="T10"/>
                  <a:gd fmla="*/ 2147483647 h 2622" name="T11"/>
                  <a:gd fmla="*/ 2147483647 w 2622" name="T12"/>
                  <a:gd fmla="*/ 2147483647 h 2622" name="T13"/>
                  <a:gd fmla="*/ 2147483647 w 2622" name="T14"/>
                  <a:gd fmla="*/ 2147483647 h 2622" name="T15"/>
                  <a:gd fmla="*/ 2147483647 w 2622" name="T16"/>
                  <a:gd fmla="*/ 2147483647 h 2622" name="T17"/>
                  <a:gd fmla="*/ 2147483647 w 2622" name="T18"/>
                  <a:gd fmla="*/ 2147483647 h 2622" name="T19"/>
                  <a:gd fmla="*/ 2147483647 w 2622" name="T20"/>
                  <a:gd fmla="*/ 2147483647 h 2622" name="T21"/>
                  <a:gd fmla="*/ 2147483647 w 2622" name="T22"/>
                  <a:gd fmla="*/ 2147483647 h 2622" name="T23"/>
                  <a:gd fmla="*/ 2147483647 w 2622" name="T24"/>
                  <a:gd fmla="*/ 2147483647 h 2622" name="T25"/>
                  <a:gd fmla="*/ 2147483647 w 2622" name="T26"/>
                  <a:gd fmla="*/ 2147483647 h 2622" name="T27"/>
                  <a:gd fmla="*/ 2147483647 w 2622" name="T28"/>
                  <a:gd fmla="*/ 2147483647 h 2622" name="T29"/>
                  <a:gd fmla="*/ 2147483647 w 2622" name="T30"/>
                  <a:gd fmla="*/ 2147483647 h 2622" name="T31"/>
                  <a:gd fmla="*/ 2147483647 w 2622" name="T32"/>
                  <a:gd fmla="*/ 2147483647 h 2622" name="T33"/>
                  <a:gd fmla="*/ 2147483647 w 2622" name="T34"/>
                  <a:gd fmla="*/ 2147483647 h 2622" name="T35"/>
                  <a:gd fmla="*/ 2147483647 w 2622" name="T36"/>
                  <a:gd fmla="*/ 2147483647 h 2622" name="T37"/>
                  <a:gd fmla="*/ 2147483647 w 2622" name="T38"/>
                  <a:gd fmla="*/ 2147483647 h 2622" name="T39"/>
                  <a:gd fmla="*/ 2147483647 w 2622" name="T40"/>
                  <a:gd fmla="*/ 2147483647 h 2622" name="T41"/>
                  <a:gd fmla="*/ 2147483647 w 2622" name="T42"/>
                  <a:gd fmla="*/ 2147483647 h 2622" name="T43"/>
                  <a:gd fmla="*/ 2147483647 w 2622" name="T44"/>
                  <a:gd fmla="*/ 2147483647 h 2622" name="T45"/>
                  <a:gd fmla="*/ 2147483647 w 2622" name="T46"/>
                  <a:gd fmla="*/ 2147483647 h 2622" name="T47"/>
                  <a:gd fmla="*/ 2147483647 w 2622" name="T48"/>
                  <a:gd fmla="*/ 2147483647 h 2622" name="T49"/>
                  <a:gd fmla="*/ 2147483647 w 2622" name="T50"/>
                  <a:gd fmla="*/ 2147483647 h 2622" name="T51"/>
                  <a:gd fmla="*/ 2147483647 w 2622" name="T52"/>
                  <a:gd fmla="*/ 2147483647 h 2622" name="T53"/>
                  <a:gd fmla="*/ 2147483647 w 2622" name="T54"/>
                  <a:gd fmla="*/ 2147483647 h 2622" name="T55"/>
                  <a:gd fmla="*/ 2147483647 w 2622" name="T56"/>
                  <a:gd fmla="*/ 2147483647 h 2622" name="T57"/>
                  <a:gd fmla="*/ 2147483647 w 2622" name="T58"/>
                  <a:gd fmla="*/ 2147483647 h 2622" name="T59"/>
                  <a:gd fmla="*/ 2147483647 w 2622" name="T60"/>
                  <a:gd fmla="*/ 2147483647 h 2622" name="T61"/>
                  <a:gd fmla="*/ 2147483647 w 2622" name="T62"/>
                  <a:gd fmla="*/ 2147483647 h 2622" name="T63"/>
                  <a:gd fmla="*/ 2147483647 w 2622" name="T64"/>
                  <a:gd fmla="*/ 2147483647 h 2622" name="T65"/>
                  <a:gd fmla="*/ 2147483647 w 2622" name="T66"/>
                  <a:gd fmla="*/ 2147483647 h 2622" name="T67"/>
                  <a:gd fmla="*/ 2147483647 w 2622" name="T68"/>
                  <a:gd fmla="*/ 2147483647 h 2622" name="T69"/>
                  <a:gd fmla="*/ 2147483647 w 2622" name="T70"/>
                  <a:gd fmla="*/ 2147483647 h 2622" name="T71"/>
                  <a:gd fmla="*/ 2147483647 w 2622" name="T72"/>
                  <a:gd fmla="*/ 2147483647 h 2622" name="T73"/>
                  <a:gd fmla="*/ 2147483647 w 2622" name="T74"/>
                  <a:gd fmla="*/ 2147483647 h 2622" name="T75"/>
                  <a:gd fmla="*/ 2147483647 w 2622" name="T76"/>
                  <a:gd fmla="*/ 2147483647 h 2622" name="T77"/>
                  <a:gd fmla="*/ 2147483647 w 2622" name="T78"/>
                  <a:gd fmla="*/ 2147483647 h 2622" name="T79"/>
                  <a:gd fmla="*/ 2147483647 w 2622" name="T80"/>
                  <a:gd fmla="*/ 2147483647 h 2622" name="T81"/>
                  <a:gd fmla="*/ 2147483647 w 2622" name="T82"/>
                  <a:gd fmla="*/ 2147483647 h 2622" name="T83"/>
                  <a:gd fmla="*/ 2147483647 w 2622" name="T84"/>
                  <a:gd fmla="*/ 2147483647 h 2622" name="T85"/>
                  <a:gd fmla="*/ 2147483647 w 2622" name="T86"/>
                  <a:gd fmla="*/ 2147483647 h 2622" name="T87"/>
                  <a:gd fmla="*/ 2147483647 w 2622" name="T88"/>
                  <a:gd fmla="*/ 2147483647 h 2622" name="T89"/>
                  <a:gd fmla="*/ 2147483647 w 2622" name="T90"/>
                  <a:gd fmla="*/ 2147483647 h 2622" name="T91"/>
                  <a:gd fmla="*/ 2147483647 w 2622" name="T92"/>
                  <a:gd fmla="*/ 2147483647 h 2622" name="T93"/>
                  <a:gd fmla="*/ 2147483647 w 2622" name="T94"/>
                  <a:gd fmla="*/ 2147483647 h 2622" name="T95"/>
                  <a:gd fmla="*/ 2147483647 w 2622" name="T96"/>
                  <a:gd fmla="*/ 2147483647 h 2622" name="T97"/>
                  <a:gd fmla="*/ 2147483647 w 2622" name="T98"/>
                  <a:gd fmla="*/ 2147483647 h 2622" name="T99"/>
                  <a:gd fmla="*/ 2147483647 w 2622" name="T100"/>
                  <a:gd fmla="*/ 2147483647 h 2622" name="T101"/>
                  <a:gd fmla="*/ 2147483647 w 2622" name="T102"/>
                  <a:gd fmla="*/ 2147483647 h 2622" name="T103"/>
                  <a:gd fmla="*/ 2147483647 w 2622" name="T104"/>
                  <a:gd fmla="*/ 2147483647 h 2622" name="T105"/>
                  <a:gd fmla="*/ 2147483647 w 2622" name="T106"/>
                  <a:gd fmla="*/ 2147483647 h 2622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w 2622" name="T162"/>
                  <a:gd fmla="*/ 0 h 2622" name="T163"/>
                  <a:gd fmla="*/ 2622 w 2622" name="T164"/>
                  <a:gd fmla="*/ 2622 h 2622" name="T165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T165" l="T162" r="T164" t="T163"/>
                <a:pathLst>
                  <a:path h="2622" w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rgbClr val="B5E2ED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cap="rnd" w="1905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işḻíďê">
                <a:extLst>
                  <a:ext uri="{FF2B5EF4-FFF2-40B4-BE49-F238E27FC236}">
                    <a16:creationId xmlns:a16="http://schemas.microsoft.com/office/drawing/2014/main" id="{627FBE0F-836D-4F8B-98B9-EFE70CE2FFC7}"/>
                  </a:ext>
                </a:extLst>
              </p:cNvPr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rgbClr val="31A5C2"/>
              </a:solidFill>
              <a:ln>
                <a:noFill/>
              </a:ln>
              <a:extLst>
                <a:ext uri="{91240B29-F687-4F45-9708-019B960494DF}">
                  <a14:hiddenLine algn="ctr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5E58585-8FAF-4C71-8765-8443107A4197}"/>
                </a:ext>
              </a:extLst>
            </p:cNvPr>
            <p:cNvGrpSpPr/>
            <p:nvPr/>
          </p:nvGrpSpPr>
          <p:grpSpPr>
            <a:xfrm>
              <a:off x="1477351" y="1981540"/>
              <a:ext cx="7905187" cy="1096235"/>
              <a:chOff x="1477351" y="1981540"/>
              <a:chExt cx="7905187" cy="1096235"/>
            </a:xfrm>
          </p:grpSpPr>
          <p:sp>
            <p:nvSpPr>
              <p:cNvPr id="131" name="îşľiḍé">
                <a:extLst>
                  <a:ext uri="{FF2B5EF4-FFF2-40B4-BE49-F238E27FC236}">
                    <a16:creationId xmlns:a16="http://schemas.microsoft.com/office/drawing/2014/main" id="{544CAC74-BEB1-423F-ACE8-BBF7410B91D1}"/>
                  </a:ext>
                </a:extLst>
              </p:cNvPr>
              <p:cNvSpPr/>
              <p:nvPr/>
            </p:nvSpPr>
            <p:spPr>
              <a:xfrm>
                <a:off x="3585408" y="2029184"/>
                <a:ext cx="2604980" cy="529458"/>
              </a:xfrm>
              <a:custGeom>
                <a:gdLst>
                  <a:gd fmla="*/ 0 w 2604980" name="connsiteX0"/>
                  <a:gd fmla="*/ 0 h 529458" name="connsiteY0"/>
                  <a:gd fmla="*/ 2516735 w 2604980" name="connsiteX1"/>
                  <a:gd fmla="*/ 0 h 529458" name="connsiteY1"/>
                  <a:gd fmla="*/ 2604980 w 2604980" name="connsiteX2"/>
                  <a:gd fmla="*/ 88245 h 529458" name="connsiteY2"/>
                  <a:gd fmla="*/ 2604980 w 2604980" name="connsiteX3"/>
                  <a:gd fmla="*/ 441213 h 529458" name="connsiteY3"/>
                  <a:gd fmla="*/ 2516735 w 2604980" name="connsiteX4"/>
                  <a:gd fmla="*/ 529458 h 529458" name="connsiteY4"/>
                  <a:gd fmla="*/ 0 w 2604980" name="connsiteX5"/>
                  <a:gd fmla="*/ 529458 h 52945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29458" w="2604980">
                    <a:moveTo>
                      <a:pt x="0" y="0"/>
                    </a:moveTo>
                    <a:lnTo>
                      <a:pt x="2516735" y="0"/>
                    </a:lnTo>
                    <a:cubicBezTo>
                      <a:pt x="2565471" y="0"/>
                      <a:pt x="2604980" y="39509"/>
                      <a:pt x="2604980" y="88245"/>
                    </a:cubicBezTo>
                    <a:lnTo>
                      <a:pt x="2604980" y="441213"/>
                    </a:lnTo>
                    <a:cubicBezTo>
                      <a:pt x="2604980" y="489949"/>
                      <a:pt x="2565471" y="529458"/>
                      <a:pt x="2516735" y="529458"/>
                    </a:cubicBezTo>
                    <a:lnTo>
                      <a:pt x="0" y="529458"/>
                    </a:lnTo>
                    <a:close/>
                  </a:path>
                </a:pathLst>
              </a:custGeom>
              <a:solidFill>
                <a:srgbClr val="F68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/>
              </a:bodyPr>
              <a:lstStyle/>
              <a:p>
                <a:pPr algn="ctr"/>
                <a:r>
                  <a:rPr altLang="zh-CN" b="1" lang="en-US"/>
                  <a:t>Text here</a:t>
                </a:r>
              </a:p>
            </p:txBody>
          </p:sp>
          <p:sp>
            <p:nvSpPr>
              <p:cNvPr id="132" name="íṩlîďê">
                <a:extLst>
                  <a:ext uri="{FF2B5EF4-FFF2-40B4-BE49-F238E27FC236}">
                    <a16:creationId xmlns:a16="http://schemas.microsoft.com/office/drawing/2014/main" id="{24D4A3C5-C3B4-4A9C-AF6D-AD2BAA05E4D5}"/>
                  </a:ext>
                </a:extLst>
              </p:cNvPr>
              <p:cNvSpPr/>
              <p:nvPr/>
            </p:nvSpPr>
            <p:spPr>
              <a:xfrm rot="16200000">
                <a:off x="3320283" y="2293516"/>
                <a:ext cx="194649" cy="335602"/>
              </a:xfrm>
              <a:custGeom>
                <a:gdLst>
                  <a:gd fmla="*/ 194649 w 194649" name="connsiteX0"/>
                  <a:gd fmla="*/ 335602 h 335602" name="connsiteY0"/>
                  <a:gd fmla="*/ 0 w 194649" name="connsiteX1"/>
                  <a:gd fmla="*/ 335602 h 335602" name="connsiteY1"/>
                  <a:gd fmla="*/ 0 w 194649" name="connsiteX2"/>
                  <a:gd fmla="*/ 0 h 335602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335602" w="194649">
                    <a:moveTo>
                      <a:pt x="194649" y="335602"/>
                    </a:moveTo>
                    <a:lnTo>
                      <a:pt x="0" y="3356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8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íşḻïdê">
                <a:extLst>
                  <a:ext uri="{FF2B5EF4-FFF2-40B4-BE49-F238E27FC236}">
                    <a16:creationId xmlns:a16="http://schemas.microsoft.com/office/drawing/2014/main" id="{EB654898-AEBC-47B3-94A1-D70718937A63}"/>
                  </a:ext>
                </a:extLst>
              </p:cNvPr>
              <p:cNvSpPr/>
              <p:nvPr/>
            </p:nvSpPr>
            <p:spPr>
              <a:xfrm rot="16200000">
                <a:off x="3333905" y="2477841"/>
                <a:ext cx="194651" cy="335603"/>
              </a:xfrm>
              <a:custGeom>
                <a:gdLst>
                  <a:gd fmla="*/ 194651 w 194651" name="connsiteX0"/>
                  <a:gd fmla="*/ 1 h 335603" name="connsiteY0"/>
                  <a:gd fmla="*/ 194651 w 194651" name="connsiteX1"/>
                  <a:gd fmla="*/ 335603 h 335603" name="connsiteY1"/>
                  <a:gd fmla="*/ 0 w 194651" name="connsiteX2"/>
                  <a:gd fmla="*/ 335603 h 335603" name="connsiteY2"/>
                  <a:gd fmla="*/ 194650 w 194651" name="connsiteX3"/>
                  <a:gd fmla="*/ 0 h 335603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35603" w="194651">
                    <a:moveTo>
                      <a:pt x="194651" y="1"/>
                    </a:moveTo>
                    <a:lnTo>
                      <a:pt x="194651" y="335603"/>
                    </a:lnTo>
                    <a:lnTo>
                      <a:pt x="0" y="335603"/>
                    </a:lnTo>
                    <a:lnTo>
                      <a:pt x="194650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ïṡļîde">
                <a:extLst>
                  <a:ext uri="{FF2B5EF4-FFF2-40B4-BE49-F238E27FC236}">
                    <a16:creationId xmlns:a16="http://schemas.microsoft.com/office/drawing/2014/main" id="{53CCBA1C-645D-4EF8-9166-7B1170F7EBB0}"/>
                  </a:ext>
                </a:extLst>
              </p:cNvPr>
              <p:cNvSpPr/>
              <p:nvPr/>
            </p:nvSpPr>
            <p:spPr>
              <a:xfrm>
                <a:off x="3599032" y="2548317"/>
                <a:ext cx="2604980" cy="529458"/>
              </a:xfrm>
              <a:custGeom>
                <a:gdLst>
                  <a:gd fmla="*/ 0 w 2604980" name="connsiteX0"/>
                  <a:gd fmla="*/ 0 h 529458" name="connsiteY0"/>
                  <a:gd fmla="*/ 2516735 w 2604980" name="connsiteX1"/>
                  <a:gd fmla="*/ 0 h 529458" name="connsiteY1"/>
                  <a:gd fmla="*/ 2604980 w 2604980" name="connsiteX2"/>
                  <a:gd fmla="*/ 88245 h 529458" name="connsiteY2"/>
                  <a:gd fmla="*/ 2604980 w 2604980" name="connsiteX3"/>
                  <a:gd fmla="*/ 441213 h 529458" name="connsiteY3"/>
                  <a:gd fmla="*/ 2516735 w 2604980" name="connsiteX4"/>
                  <a:gd fmla="*/ 529458 h 529458" name="connsiteY4"/>
                  <a:gd fmla="*/ 0 w 2604980" name="connsiteX5"/>
                  <a:gd fmla="*/ 529458 h 52945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29458" w="2604980">
                    <a:moveTo>
                      <a:pt x="0" y="0"/>
                    </a:moveTo>
                    <a:lnTo>
                      <a:pt x="2516735" y="0"/>
                    </a:lnTo>
                    <a:cubicBezTo>
                      <a:pt x="2565471" y="0"/>
                      <a:pt x="2604980" y="39509"/>
                      <a:pt x="2604980" y="88245"/>
                    </a:cubicBezTo>
                    <a:lnTo>
                      <a:pt x="2604980" y="441213"/>
                    </a:lnTo>
                    <a:cubicBezTo>
                      <a:pt x="2604980" y="489949"/>
                      <a:pt x="2565471" y="529458"/>
                      <a:pt x="2516735" y="529458"/>
                    </a:cubicBezTo>
                    <a:lnTo>
                      <a:pt x="0" y="529458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wrap="none">
                <a:normAutofit/>
              </a:bodyPr>
              <a:lstStyle/>
              <a:p>
                <a:pPr algn="ctr"/>
                <a:r>
                  <a:rPr altLang="zh-CN" b="1" lang="en-US"/>
                  <a:t>Text here</a:t>
                </a:r>
              </a:p>
            </p:txBody>
          </p:sp>
          <p:grpSp>
            <p:nvGrpSpPr>
              <p:cNvPr id="141" name="î$ľídè">
                <a:extLst>
                  <a:ext uri="{FF2B5EF4-FFF2-40B4-BE49-F238E27FC236}">
                    <a16:creationId xmlns:a16="http://schemas.microsoft.com/office/drawing/2014/main" id="{8604F955-E466-4E9B-A9F7-8736250F2173}"/>
                  </a:ext>
                </a:extLst>
              </p:cNvPr>
              <p:cNvGrpSpPr/>
              <p:nvPr/>
            </p:nvGrpSpPr>
            <p:grpSpPr>
              <a:xfrm>
                <a:off x="1477351" y="1981540"/>
                <a:ext cx="1004074" cy="955406"/>
                <a:chOff x="1588" y="4763"/>
                <a:chExt cx="6746875" cy="6419850"/>
              </a:xfrm>
              <a:solidFill>
                <a:schemeClr val="bg1"/>
              </a:solidFill>
            </p:grpSpPr>
            <p:sp>
              <p:nvSpPr>
                <p:cNvPr id="147" name="íś1îdê">
                  <a:extLst>
                    <a:ext uri="{FF2B5EF4-FFF2-40B4-BE49-F238E27FC236}">
                      <a16:creationId xmlns:a16="http://schemas.microsoft.com/office/drawing/2014/main" id="{8D37BDC0-E2DE-4F89-9FC1-846A4F48752A}"/>
                    </a:ext>
                  </a:extLst>
                </p:cNvPr>
                <p:cNvSpPr/>
                <p:nvPr/>
              </p:nvSpPr>
              <p:spPr bwMode="auto">
                <a:xfrm>
                  <a:off x="1588" y="4763"/>
                  <a:ext cx="6746875" cy="6419850"/>
                </a:xfrm>
                <a:custGeom>
                  <a:gdLst>
                    <a:gd fmla="*/ 1645 w 1796" name="T0"/>
                    <a:gd fmla="*/ 0 h 1709" name="T1"/>
                    <a:gd fmla="*/ 151 w 1796" name="T2"/>
                    <a:gd fmla="*/ 0 h 1709" name="T3"/>
                    <a:gd fmla="*/ 0 w 1796" name="T4"/>
                    <a:gd fmla="*/ 151 h 1709" name="T5"/>
                    <a:gd fmla="*/ 0 w 1796" name="T6"/>
                    <a:gd fmla="*/ 1307 h 1709" name="T7"/>
                    <a:gd fmla="*/ 151 w 1796" name="T8"/>
                    <a:gd fmla="*/ 1458 h 1709" name="T9"/>
                    <a:gd fmla="*/ 606 w 1796" name="T10"/>
                    <a:gd fmla="*/ 1458 h 1709" name="T11"/>
                    <a:gd fmla="*/ 526 w 1796" name="T12"/>
                    <a:gd fmla="*/ 1545 h 1709" name="T13"/>
                    <a:gd fmla="*/ 483 w 1796" name="T14"/>
                    <a:gd fmla="*/ 1590 h 1709" name="T15"/>
                    <a:gd fmla="*/ 479 w 1796" name="T16"/>
                    <a:gd fmla="*/ 1659 h 1709" name="T17"/>
                    <a:gd fmla="*/ 593 w 1796" name="T18"/>
                    <a:gd fmla="*/ 1709 h 1709" name="T19"/>
                    <a:gd fmla="*/ 1203 w 1796" name="T20"/>
                    <a:gd fmla="*/ 1709 h 1709" name="T21"/>
                    <a:gd fmla="*/ 1316 w 1796" name="T22"/>
                    <a:gd fmla="*/ 1659 h 1709" name="T23"/>
                    <a:gd fmla="*/ 1312 w 1796" name="T24"/>
                    <a:gd fmla="*/ 1590 h 1709" name="T25"/>
                    <a:gd fmla="*/ 1270 w 1796" name="T26"/>
                    <a:gd fmla="*/ 1545 h 1709" name="T27"/>
                    <a:gd fmla="*/ 1190 w 1796" name="T28"/>
                    <a:gd fmla="*/ 1458 h 1709" name="T29"/>
                    <a:gd fmla="*/ 1645 w 1796" name="T30"/>
                    <a:gd fmla="*/ 1458 h 1709" name="T31"/>
                    <a:gd fmla="*/ 1796 w 1796" name="T32"/>
                    <a:gd fmla="*/ 1307 h 1709" name="T33"/>
                    <a:gd fmla="*/ 1796 w 1796" name="T34"/>
                    <a:gd fmla="*/ 151 h 1709" name="T35"/>
                    <a:gd fmla="*/ 1645 w 1796" name="T36"/>
                    <a:gd fmla="*/ 0 h 1709" name="T37"/>
                    <a:gd fmla="*/ 1231 w 1796" name="T38"/>
                    <a:gd fmla="*/ 1585 h 1709" name="T39"/>
                    <a:gd fmla="*/ 1267 w 1796" name="T40"/>
                    <a:gd fmla="*/ 1622 h 1709" name="T41"/>
                    <a:gd fmla="*/ 1265 w 1796" name="T42"/>
                    <a:gd fmla="*/ 1635 h 1709" name="T43"/>
                    <a:gd fmla="*/ 1203 w 1796" name="T44"/>
                    <a:gd fmla="*/ 1653 h 1709" name="T45"/>
                    <a:gd fmla="*/ 593 w 1796" name="T46"/>
                    <a:gd fmla="*/ 1653 h 1709" name="T47"/>
                    <a:gd fmla="*/ 530 w 1796" name="T48"/>
                    <a:gd fmla="*/ 1635 h 1709" name="T49"/>
                    <a:gd fmla="*/ 528 w 1796" name="T50"/>
                    <a:gd fmla="*/ 1623 h 1709" name="T51"/>
                    <a:gd fmla="*/ 528 w 1796" name="T52"/>
                    <a:gd fmla="*/ 1623 h 1709" name="T53"/>
                    <a:gd fmla="*/ 565 w 1796" name="T54"/>
                    <a:gd fmla="*/ 1585 h 1709" name="T55"/>
                    <a:gd fmla="*/ 672 w 1796" name="T56"/>
                    <a:gd fmla="*/ 1458 h 1709" name="T57"/>
                    <a:gd fmla="*/ 1124 w 1796" name="T58"/>
                    <a:gd fmla="*/ 1458 h 1709" name="T59"/>
                    <a:gd fmla="*/ 1231 w 1796" name="T60"/>
                    <a:gd fmla="*/ 1585 h 1709" name="T61"/>
                    <a:gd fmla="*/ 1684 w 1796" name="T62"/>
                    <a:gd fmla="*/ 1307 h 1709" name="T63"/>
                    <a:gd fmla="*/ 1645 w 1796" name="T64"/>
                    <a:gd fmla="*/ 1346 h 1709" name="T65"/>
                    <a:gd fmla="*/ 151 w 1796" name="T66"/>
                    <a:gd fmla="*/ 1346 h 1709" name="T67"/>
                    <a:gd fmla="*/ 112 w 1796" name="T68"/>
                    <a:gd fmla="*/ 1307 h 1709" name="T69"/>
                    <a:gd fmla="*/ 112 w 1796" name="T70"/>
                    <a:gd fmla="*/ 151 h 1709" name="T71"/>
                    <a:gd fmla="*/ 151 w 1796" name="T72"/>
                    <a:gd fmla="*/ 112 h 1709" name="T73"/>
                    <a:gd fmla="*/ 1645 w 1796" name="T74"/>
                    <a:gd fmla="*/ 112 h 1709" name="T75"/>
                    <a:gd fmla="*/ 1684 w 1796" name="T76"/>
                    <a:gd fmla="*/ 151 h 1709" name="T77"/>
                    <a:gd fmla="*/ 1684 w 1796" name="T78"/>
                    <a:gd fmla="*/ 1307 h 1709" name="T7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b="b" l="0" r="r" t="0"/>
                  <a:pathLst>
                    <a:path h="1709" w="1796">
                      <a:moveTo>
                        <a:pt x="1645" y="0"/>
                      </a:move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68" y="0"/>
                        <a:pt x="0" y="67"/>
                        <a:pt x="0" y="151"/>
                      </a:cubicBezTo>
                      <a:cubicBezTo>
                        <a:pt x="0" y="1307"/>
                        <a:pt x="0" y="1307"/>
                        <a:pt x="0" y="1307"/>
                      </a:cubicBezTo>
                      <a:cubicBezTo>
                        <a:pt x="0" y="1390"/>
                        <a:pt x="68" y="1458"/>
                        <a:pt x="151" y="1458"/>
                      </a:cubicBezTo>
                      <a:cubicBezTo>
                        <a:pt x="606" y="1458"/>
                        <a:pt x="606" y="1458"/>
                        <a:pt x="606" y="1458"/>
                      </a:cubicBezTo>
                      <a:cubicBezTo>
                        <a:pt x="582" y="1488"/>
                        <a:pt x="544" y="1527"/>
                        <a:pt x="526" y="1545"/>
                      </a:cubicBezTo>
                      <a:cubicBezTo>
                        <a:pt x="506" y="1564"/>
                        <a:pt x="491" y="1579"/>
                        <a:pt x="483" y="1590"/>
                      </a:cubicBezTo>
                      <a:cubicBezTo>
                        <a:pt x="472" y="1605"/>
                        <a:pt x="467" y="1634"/>
                        <a:pt x="479" y="1659"/>
                      </a:cubicBezTo>
                      <a:cubicBezTo>
                        <a:pt x="491" y="1682"/>
                        <a:pt x="520" y="1709"/>
                        <a:pt x="593" y="1709"/>
                      </a:cubicBezTo>
                      <a:cubicBezTo>
                        <a:pt x="1203" y="1709"/>
                        <a:pt x="1203" y="1709"/>
                        <a:pt x="1203" y="1709"/>
                      </a:cubicBezTo>
                      <a:cubicBezTo>
                        <a:pt x="1276" y="1709"/>
                        <a:pt x="1305" y="1682"/>
                        <a:pt x="1316" y="1659"/>
                      </a:cubicBezTo>
                      <a:cubicBezTo>
                        <a:pt x="1329" y="1634"/>
                        <a:pt x="1324" y="1605"/>
                        <a:pt x="1312" y="1590"/>
                      </a:cubicBezTo>
                      <a:cubicBezTo>
                        <a:pt x="1304" y="1579"/>
                        <a:pt x="1289" y="1564"/>
                        <a:pt x="1270" y="1545"/>
                      </a:cubicBezTo>
                      <a:cubicBezTo>
                        <a:pt x="1252" y="1527"/>
                        <a:pt x="1213" y="1488"/>
                        <a:pt x="1190" y="1458"/>
                      </a:cubicBezTo>
                      <a:cubicBezTo>
                        <a:pt x="1645" y="1458"/>
                        <a:pt x="1645" y="1458"/>
                        <a:pt x="1645" y="1458"/>
                      </a:cubicBezTo>
                      <a:cubicBezTo>
                        <a:pt x="1728" y="1458"/>
                        <a:pt x="1796" y="1390"/>
                        <a:pt x="1796" y="1307"/>
                      </a:cubicBezTo>
                      <a:cubicBezTo>
                        <a:pt x="1796" y="151"/>
                        <a:pt x="1796" y="151"/>
                        <a:pt x="1796" y="151"/>
                      </a:cubicBezTo>
                      <a:cubicBezTo>
                        <a:pt x="1796" y="67"/>
                        <a:pt x="1728" y="0"/>
                        <a:pt x="1645" y="0"/>
                      </a:cubicBezTo>
                      <a:close/>
                      <a:moveTo>
                        <a:pt x="1231" y="1585"/>
                      </a:moveTo>
                      <a:cubicBezTo>
                        <a:pt x="1247" y="1601"/>
                        <a:pt x="1262" y="1616"/>
                        <a:pt x="1267" y="1622"/>
                      </a:cubicBezTo>
                      <a:cubicBezTo>
                        <a:pt x="1267" y="1622"/>
                        <a:pt x="1269" y="1629"/>
                        <a:pt x="1265" y="1635"/>
                      </a:cubicBezTo>
                      <a:cubicBezTo>
                        <a:pt x="1258" y="1646"/>
                        <a:pt x="1235" y="1653"/>
                        <a:pt x="1203" y="1653"/>
                      </a:cubicBezTo>
                      <a:cubicBezTo>
                        <a:pt x="593" y="1653"/>
                        <a:pt x="593" y="1653"/>
                        <a:pt x="593" y="1653"/>
                      </a:cubicBezTo>
                      <a:cubicBezTo>
                        <a:pt x="561" y="1653"/>
                        <a:pt x="538" y="1646"/>
                        <a:pt x="530" y="1635"/>
                      </a:cubicBezTo>
                      <a:cubicBezTo>
                        <a:pt x="527" y="1629"/>
                        <a:pt x="528" y="1623"/>
                        <a:pt x="528" y="1623"/>
                      </a:cubicBezTo>
                      <a:cubicBezTo>
                        <a:pt x="528" y="1623"/>
                        <a:pt x="528" y="1623"/>
                        <a:pt x="528" y="1623"/>
                      </a:cubicBezTo>
                      <a:cubicBezTo>
                        <a:pt x="534" y="1616"/>
                        <a:pt x="549" y="1601"/>
                        <a:pt x="565" y="1585"/>
                      </a:cubicBezTo>
                      <a:cubicBezTo>
                        <a:pt x="614" y="1536"/>
                        <a:pt x="654" y="1494"/>
                        <a:pt x="672" y="1458"/>
                      </a:cubicBezTo>
                      <a:cubicBezTo>
                        <a:pt x="1124" y="1458"/>
                        <a:pt x="1124" y="1458"/>
                        <a:pt x="1124" y="1458"/>
                      </a:cubicBezTo>
                      <a:cubicBezTo>
                        <a:pt x="1142" y="1494"/>
                        <a:pt x="1182" y="1536"/>
                        <a:pt x="1231" y="1585"/>
                      </a:cubicBezTo>
                      <a:close/>
                      <a:moveTo>
                        <a:pt x="1684" y="1307"/>
                      </a:moveTo>
                      <a:cubicBezTo>
                        <a:pt x="1684" y="1328"/>
                        <a:pt x="1666" y="1346"/>
                        <a:pt x="1645" y="1346"/>
                      </a:cubicBezTo>
                      <a:cubicBezTo>
                        <a:pt x="151" y="1346"/>
                        <a:pt x="151" y="1346"/>
                        <a:pt x="151" y="1346"/>
                      </a:cubicBezTo>
                      <a:cubicBezTo>
                        <a:pt x="129" y="1346"/>
                        <a:pt x="112" y="1328"/>
                        <a:pt x="112" y="1307"/>
                      </a:cubicBezTo>
                      <a:cubicBezTo>
                        <a:pt x="112" y="151"/>
                        <a:pt x="112" y="151"/>
                        <a:pt x="112" y="151"/>
                      </a:cubicBezTo>
                      <a:cubicBezTo>
                        <a:pt x="112" y="129"/>
                        <a:pt x="129" y="112"/>
                        <a:pt x="151" y="112"/>
                      </a:cubicBezTo>
                      <a:cubicBezTo>
                        <a:pt x="1645" y="112"/>
                        <a:pt x="1645" y="112"/>
                        <a:pt x="1645" y="112"/>
                      </a:cubicBezTo>
                      <a:cubicBezTo>
                        <a:pt x="1666" y="112"/>
                        <a:pt x="1684" y="129"/>
                        <a:pt x="1684" y="151"/>
                      </a:cubicBezTo>
                      <a:lnTo>
                        <a:pt x="1684" y="1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î$ḻiďê">
                  <a:extLst>
                    <a:ext uri="{FF2B5EF4-FFF2-40B4-BE49-F238E27FC236}">
                      <a16:creationId xmlns:a16="http://schemas.microsoft.com/office/drawing/2014/main" id="{017F104C-AE67-494D-98FF-F9BAADD16DB9}"/>
                    </a:ext>
                  </a:extLst>
                </p:cNvPr>
                <p:cNvSpPr/>
                <p:nvPr/>
              </p:nvSpPr>
              <p:spPr bwMode="auto">
                <a:xfrm>
                  <a:off x="842963" y="846138"/>
                  <a:ext cx="5064125" cy="3376613"/>
                </a:xfrm>
                <a:custGeom>
                  <a:gdLst>
                    <a:gd fmla="*/ 1252 w 1348" name="T0"/>
                    <a:gd fmla="*/ 0 h 899" name="T1"/>
                    <a:gd fmla="*/ 96 w 1348" name="T2"/>
                    <a:gd fmla="*/ 0 h 899" name="T3"/>
                    <a:gd fmla="*/ 0 w 1348" name="T4"/>
                    <a:gd fmla="*/ 95 h 899" name="T5"/>
                    <a:gd fmla="*/ 0 w 1348" name="T6"/>
                    <a:gd fmla="*/ 803 h 899" name="T7"/>
                    <a:gd fmla="*/ 96 w 1348" name="T8"/>
                    <a:gd fmla="*/ 899 h 899" name="T9"/>
                    <a:gd fmla="*/ 1252 w 1348" name="T10"/>
                    <a:gd fmla="*/ 899 h 899" name="T11"/>
                    <a:gd fmla="*/ 1348 w 1348" name="T12"/>
                    <a:gd fmla="*/ 803 h 899" name="T13"/>
                    <a:gd fmla="*/ 1348 w 1348" name="T14"/>
                    <a:gd fmla="*/ 95 h 899" name="T15"/>
                    <a:gd fmla="*/ 1252 w 1348" name="T16"/>
                    <a:gd fmla="*/ 0 h 899" name="T17"/>
                    <a:gd fmla="*/ 1291 w 1348" name="T18"/>
                    <a:gd fmla="*/ 803 h 899" name="T19"/>
                    <a:gd fmla="*/ 1252 w 1348" name="T20"/>
                    <a:gd fmla="*/ 843 h 899" name="T21"/>
                    <a:gd fmla="*/ 96 w 1348" name="T22"/>
                    <a:gd fmla="*/ 843 h 899" name="T23"/>
                    <a:gd fmla="*/ 56 w 1348" name="T24"/>
                    <a:gd fmla="*/ 803 h 899" name="T25"/>
                    <a:gd fmla="*/ 56 w 1348" name="T26"/>
                    <a:gd fmla="*/ 95 h 899" name="T27"/>
                    <a:gd fmla="*/ 96 w 1348" name="T28"/>
                    <a:gd fmla="*/ 56 h 899" name="T29"/>
                    <a:gd fmla="*/ 1252 w 1348" name="T30"/>
                    <a:gd fmla="*/ 56 h 899" name="T31"/>
                    <a:gd fmla="*/ 1291 w 1348" name="T32"/>
                    <a:gd fmla="*/ 95 h 899" name="T33"/>
                    <a:gd fmla="*/ 1291 w 1348" name="T34"/>
                    <a:gd fmla="*/ 803 h 89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899" w="1348">
                      <a:moveTo>
                        <a:pt x="1252" y="0"/>
                      </a:move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43" y="0"/>
                        <a:pt x="0" y="43"/>
                        <a:pt x="0" y="95"/>
                      </a:cubicBezTo>
                      <a:cubicBezTo>
                        <a:pt x="0" y="803"/>
                        <a:pt x="0" y="803"/>
                        <a:pt x="0" y="803"/>
                      </a:cubicBezTo>
                      <a:cubicBezTo>
                        <a:pt x="0" y="856"/>
                        <a:pt x="43" y="899"/>
                        <a:pt x="96" y="899"/>
                      </a:cubicBezTo>
                      <a:cubicBezTo>
                        <a:pt x="1252" y="899"/>
                        <a:pt x="1252" y="899"/>
                        <a:pt x="1252" y="899"/>
                      </a:cubicBezTo>
                      <a:cubicBezTo>
                        <a:pt x="1305" y="899"/>
                        <a:pt x="1348" y="856"/>
                        <a:pt x="1348" y="803"/>
                      </a:cubicBezTo>
                      <a:cubicBezTo>
                        <a:pt x="1348" y="95"/>
                        <a:pt x="1348" y="95"/>
                        <a:pt x="1348" y="95"/>
                      </a:cubicBezTo>
                      <a:cubicBezTo>
                        <a:pt x="1348" y="43"/>
                        <a:pt x="1305" y="0"/>
                        <a:pt x="1252" y="0"/>
                      </a:cubicBezTo>
                      <a:close/>
                      <a:moveTo>
                        <a:pt x="1291" y="803"/>
                      </a:moveTo>
                      <a:cubicBezTo>
                        <a:pt x="1291" y="825"/>
                        <a:pt x="1274" y="843"/>
                        <a:pt x="1252" y="843"/>
                      </a:cubicBezTo>
                      <a:cubicBezTo>
                        <a:pt x="96" y="843"/>
                        <a:pt x="96" y="843"/>
                        <a:pt x="96" y="843"/>
                      </a:cubicBezTo>
                      <a:cubicBezTo>
                        <a:pt x="74" y="843"/>
                        <a:pt x="56" y="825"/>
                        <a:pt x="56" y="803"/>
                      </a:cubicBezTo>
                      <a:cubicBezTo>
                        <a:pt x="56" y="95"/>
                        <a:pt x="56" y="95"/>
                        <a:pt x="56" y="95"/>
                      </a:cubicBezTo>
                      <a:cubicBezTo>
                        <a:pt x="56" y="74"/>
                        <a:pt x="74" y="56"/>
                        <a:pt x="96" y="56"/>
                      </a:cubicBezTo>
                      <a:cubicBezTo>
                        <a:pt x="1252" y="56"/>
                        <a:pt x="1252" y="56"/>
                        <a:pt x="1252" y="56"/>
                      </a:cubicBezTo>
                      <a:cubicBezTo>
                        <a:pt x="1274" y="56"/>
                        <a:pt x="1291" y="74"/>
                        <a:pt x="1291" y="95"/>
                      </a:cubicBezTo>
                      <a:lnTo>
                        <a:pt x="1291" y="8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9" name="ïŝlíḑe">
                  <a:extLst>
                    <a:ext uri="{FF2B5EF4-FFF2-40B4-BE49-F238E27FC236}">
                      <a16:creationId xmlns:a16="http://schemas.microsoft.com/office/drawing/2014/main" id="{1537DC91-D8E3-4D59-9A63-47A862928DA2}"/>
                    </a:ext>
                  </a:extLst>
                </p:cNvPr>
                <p:cNvSpPr/>
                <p:nvPr/>
              </p:nvSpPr>
              <p:spPr bwMode="auto">
                <a:xfrm>
                  <a:off x="3059113" y="4321176"/>
                  <a:ext cx="631825" cy="630238"/>
                </a:xfrm>
                <a:custGeom>
                  <a:gdLst>
                    <a:gd fmla="*/ 84 w 168" name="T0"/>
                    <a:gd fmla="*/ 0 h 168" name="T1"/>
                    <a:gd fmla="*/ 0 w 168" name="T2"/>
                    <a:gd fmla="*/ 84 h 168" name="T3"/>
                    <a:gd fmla="*/ 84 w 168" name="T4"/>
                    <a:gd fmla="*/ 168 h 168" name="T5"/>
                    <a:gd fmla="*/ 168 w 168" name="T6"/>
                    <a:gd fmla="*/ 84 h 168" name="T7"/>
                    <a:gd fmla="*/ 84 w 168" name="T8"/>
                    <a:gd fmla="*/ 0 h 168" name="T9"/>
                    <a:gd fmla="*/ 84 w 168" name="T10"/>
                    <a:gd fmla="*/ 112 h 168" name="T11"/>
                    <a:gd fmla="*/ 56 w 168" name="T12"/>
                    <a:gd fmla="*/ 84 h 168" name="T13"/>
                    <a:gd fmla="*/ 84 w 168" name="T14"/>
                    <a:gd fmla="*/ 56 h 168" name="T15"/>
                    <a:gd fmla="*/ 112 w 168" name="T16"/>
                    <a:gd fmla="*/ 84 h 168" name="T17"/>
                    <a:gd fmla="*/ 84 w 168" name="T18"/>
                    <a:gd fmla="*/ 112 h 16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68" w="168">
                      <a:moveTo>
                        <a:pt x="84" y="0"/>
                      </a:moveTo>
                      <a:cubicBezTo>
                        <a:pt x="38" y="0"/>
                        <a:pt x="0" y="38"/>
                        <a:pt x="0" y="84"/>
                      </a:cubicBezTo>
                      <a:cubicBezTo>
                        <a:pt x="0" y="131"/>
                        <a:pt x="38" y="168"/>
                        <a:pt x="84" y="168"/>
                      </a:cubicBezTo>
                      <a:cubicBezTo>
                        <a:pt x="130" y="168"/>
                        <a:pt x="168" y="131"/>
                        <a:pt x="168" y="84"/>
                      </a:cubicBezTo>
                      <a:cubicBezTo>
                        <a:pt x="168" y="38"/>
                        <a:pt x="130" y="0"/>
                        <a:pt x="84" y="0"/>
                      </a:cubicBezTo>
                      <a:close/>
                      <a:moveTo>
                        <a:pt x="84" y="112"/>
                      </a:moveTo>
                      <a:cubicBezTo>
                        <a:pt x="68" y="112"/>
                        <a:pt x="56" y="100"/>
                        <a:pt x="56" y="84"/>
                      </a:cubicBezTo>
                      <a:cubicBezTo>
                        <a:pt x="56" y="69"/>
                        <a:pt x="68" y="56"/>
                        <a:pt x="84" y="56"/>
                      </a:cubicBezTo>
                      <a:cubicBezTo>
                        <a:pt x="99" y="56"/>
                        <a:pt x="112" y="69"/>
                        <a:pt x="112" y="84"/>
                      </a:cubicBezTo>
                      <a:cubicBezTo>
                        <a:pt x="112" y="100"/>
                        <a:pt x="99" y="112"/>
                        <a:pt x="84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0" name="iṡlíḓê">
                  <a:extLst>
                    <a:ext uri="{FF2B5EF4-FFF2-40B4-BE49-F238E27FC236}">
                      <a16:creationId xmlns:a16="http://schemas.microsoft.com/office/drawing/2014/main" id="{3216978E-8497-4D0F-B52E-45C26C97B90D}"/>
                    </a:ext>
                  </a:extLst>
                </p:cNvPr>
                <p:cNvSpPr/>
                <p:nvPr/>
              </p:nvSpPr>
              <p:spPr bwMode="auto">
                <a:xfrm>
                  <a:off x="2528888" y="2533651"/>
                  <a:ext cx="628650" cy="1262063"/>
                </a:xfrm>
                <a:custGeom>
                  <a:gdLst>
                    <a:gd fmla="*/ 125 w 167" name="T0"/>
                    <a:gd fmla="*/ 0 h 336" name="T1"/>
                    <a:gd fmla="*/ 42 w 167" name="T2"/>
                    <a:gd fmla="*/ 0 h 336" name="T3"/>
                    <a:gd fmla="*/ 0 w 167" name="T4"/>
                    <a:gd fmla="*/ 42 h 336" name="T5"/>
                    <a:gd fmla="*/ 0 w 167" name="T6"/>
                    <a:gd fmla="*/ 294 h 336" name="T7"/>
                    <a:gd fmla="*/ 42 w 167" name="T8"/>
                    <a:gd fmla="*/ 336 h 336" name="T9"/>
                    <a:gd fmla="*/ 125 w 167" name="T10"/>
                    <a:gd fmla="*/ 336 h 336" name="T11"/>
                    <a:gd fmla="*/ 167 w 167" name="T12"/>
                    <a:gd fmla="*/ 294 h 336" name="T13"/>
                    <a:gd fmla="*/ 167 w 167" name="T14"/>
                    <a:gd fmla="*/ 42 h 336" name="T15"/>
                    <a:gd fmla="*/ 125 w 167" name="T16"/>
                    <a:gd fmla="*/ 0 h 33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36" w="167">
                      <a:moveTo>
                        <a:pt x="125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9" y="0"/>
                        <a:pt x="0" y="18"/>
                        <a:pt x="0" y="42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0" y="317"/>
                        <a:pt x="19" y="336"/>
                        <a:pt x="42" y="336"/>
                      </a:cubicBezTo>
                      <a:cubicBezTo>
                        <a:pt x="125" y="336"/>
                        <a:pt x="125" y="336"/>
                        <a:pt x="125" y="336"/>
                      </a:cubicBezTo>
                      <a:cubicBezTo>
                        <a:pt x="148" y="336"/>
                        <a:pt x="167" y="317"/>
                        <a:pt x="167" y="294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cubicBezTo>
                        <a:pt x="167" y="18"/>
                        <a:pt x="148" y="0"/>
                        <a:pt x="1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1" name="ïŝ1îďé">
                  <a:extLst>
                    <a:ext uri="{FF2B5EF4-FFF2-40B4-BE49-F238E27FC236}">
                      <a16:creationId xmlns:a16="http://schemas.microsoft.com/office/drawing/2014/main" id="{41FC31C2-0908-40D0-9D68-6C0926545CB3}"/>
                    </a:ext>
                  </a:extLst>
                </p:cNvPr>
                <p:cNvSpPr/>
                <p:nvPr/>
              </p:nvSpPr>
              <p:spPr bwMode="auto">
                <a:xfrm>
                  <a:off x="4632326" y="1266826"/>
                  <a:ext cx="635000" cy="2528888"/>
                </a:xfrm>
                <a:custGeom>
                  <a:gdLst>
                    <a:gd fmla="*/ 126 w 169" name="T0"/>
                    <a:gd fmla="*/ 0 h 673" name="T1"/>
                    <a:gd fmla="*/ 42 w 169" name="T2"/>
                    <a:gd fmla="*/ 0 h 673" name="T3"/>
                    <a:gd fmla="*/ 0 w 169" name="T4"/>
                    <a:gd fmla="*/ 41 h 673" name="T5"/>
                    <a:gd fmla="*/ 0 w 169" name="T6"/>
                    <a:gd fmla="*/ 632 h 673" name="T7"/>
                    <a:gd fmla="*/ 42 w 169" name="T8"/>
                    <a:gd fmla="*/ 673 h 673" name="T9"/>
                    <a:gd fmla="*/ 126 w 169" name="T10"/>
                    <a:gd fmla="*/ 673 h 673" name="T11"/>
                    <a:gd fmla="*/ 169 w 169" name="T12"/>
                    <a:gd fmla="*/ 632 h 673" name="T13"/>
                    <a:gd fmla="*/ 169 w 169" name="T14"/>
                    <a:gd fmla="*/ 41 h 673" name="T15"/>
                    <a:gd fmla="*/ 126 w 169" name="T16"/>
                    <a:gd fmla="*/ 0 h 67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73" w="169">
                      <a:moveTo>
                        <a:pt x="126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9" y="0"/>
                        <a:pt x="0" y="19"/>
                        <a:pt x="0" y="41"/>
                      </a:cubicBezTo>
                      <a:cubicBezTo>
                        <a:pt x="0" y="632"/>
                        <a:pt x="0" y="632"/>
                        <a:pt x="0" y="632"/>
                      </a:cubicBezTo>
                      <a:cubicBezTo>
                        <a:pt x="0" y="655"/>
                        <a:pt x="19" y="673"/>
                        <a:pt x="42" y="673"/>
                      </a:cubicBezTo>
                      <a:cubicBezTo>
                        <a:pt x="126" y="673"/>
                        <a:pt x="126" y="673"/>
                        <a:pt x="126" y="673"/>
                      </a:cubicBezTo>
                      <a:cubicBezTo>
                        <a:pt x="150" y="673"/>
                        <a:pt x="169" y="655"/>
                        <a:pt x="169" y="632"/>
                      </a:cubicBezTo>
                      <a:cubicBezTo>
                        <a:pt x="169" y="41"/>
                        <a:pt x="169" y="41"/>
                        <a:pt x="169" y="41"/>
                      </a:cubicBezTo>
                      <a:cubicBezTo>
                        <a:pt x="169" y="19"/>
                        <a:pt x="150" y="0"/>
                        <a:pt x="12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2" name="ïś1îḍê">
                  <a:extLst>
                    <a:ext uri="{FF2B5EF4-FFF2-40B4-BE49-F238E27FC236}">
                      <a16:creationId xmlns:a16="http://schemas.microsoft.com/office/drawing/2014/main" id="{7743F522-C1D2-427C-B7F7-9BCC657BEADB}"/>
                    </a:ext>
                  </a:extLst>
                </p:cNvPr>
                <p:cNvSpPr/>
                <p:nvPr/>
              </p:nvSpPr>
              <p:spPr bwMode="auto">
                <a:xfrm>
                  <a:off x="3584576" y="2112963"/>
                  <a:ext cx="627063" cy="1682750"/>
                </a:xfrm>
                <a:custGeom>
                  <a:gdLst>
                    <a:gd fmla="*/ 125 w 167" name="T0"/>
                    <a:gd fmla="*/ 0 h 448" name="T1"/>
                    <a:gd fmla="*/ 41 w 167" name="T2"/>
                    <a:gd fmla="*/ 0 h 448" name="T3"/>
                    <a:gd fmla="*/ 0 w 167" name="T4"/>
                    <a:gd fmla="*/ 40 h 448" name="T5"/>
                    <a:gd fmla="*/ 0 w 167" name="T6"/>
                    <a:gd fmla="*/ 407 h 448" name="T7"/>
                    <a:gd fmla="*/ 41 w 167" name="T8"/>
                    <a:gd fmla="*/ 448 h 448" name="T9"/>
                    <a:gd fmla="*/ 125 w 167" name="T10"/>
                    <a:gd fmla="*/ 448 h 448" name="T11"/>
                    <a:gd fmla="*/ 167 w 167" name="T12"/>
                    <a:gd fmla="*/ 407 h 448" name="T13"/>
                    <a:gd fmla="*/ 167 w 167" name="T14"/>
                    <a:gd fmla="*/ 40 h 448" name="T15"/>
                    <a:gd fmla="*/ 125 w 167" name="T16"/>
                    <a:gd fmla="*/ 0 h 44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48" w="167">
                      <a:moveTo>
                        <a:pt x="125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407"/>
                        <a:pt x="0" y="407"/>
                        <a:pt x="0" y="407"/>
                      </a:cubicBezTo>
                      <a:cubicBezTo>
                        <a:pt x="0" y="430"/>
                        <a:pt x="18" y="448"/>
                        <a:pt x="41" y="448"/>
                      </a:cubicBezTo>
                      <a:cubicBezTo>
                        <a:pt x="125" y="448"/>
                        <a:pt x="125" y="448"/>
                        <a:pt x="125" y="448"/>
                      </a:cubicBezTo>
                      <a:cubicBezTo>
                        <a:pt x="148" y="448"/>
                        <a:pt x="167" y="430"/>
                        <a:pt x="167" y="407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cubicBezTo>
                        <a:pt x="167" y="18"/>
                        <a:pt x="148" y="0"/>
                        <a:pt x="1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íṥḻiḓê">
                  <a:extLst>
                    <a:ext uri="{FF2B5EF4-FFF2-40B4-BE49-F238E27FC236}">
                      <a16:creationId xmlns:a16="http://schemas.microsoft.com/office/drawing/2014/main" id="{E44D6928-7EBA-483F-BA9B-3404B4207E4C}"/>
                    </a:ext>
                  </a:extLst>
                </p:cNvPr>
                <p:cNvSpPr/>
                <p:nvPr/>
              </p:nvSpPr>
              <p:spPr bwMode="auto">
                <a:xfrm>
                  <a:off x="1474788" y="1687513"/>
                  <a:ext cx="633413" cy="2108200"/>
                </a:xfrm>
                <a:custGeom>
                  <a:gdLst>
                    <a:gd fmla="*/ 127 w 169" name="T0"/>
                    <a:gd fmla="*/ 0 h 561" name="T1"/>
                    <a:gd fmla="*/ 43 w 169" name="T2"/>
                    <a:gd fmla="*/ 0 h 561" name="T3"/>
                    <a:gd fmla="*/ 0 w 169" name="T4"/>
                    <a:gd fmla="*/ 40 h 561" name="T5"/>
                    <a:gd fmla="*/ 0 w 169" name="T6"/>
                    <a:gd fmla="*/ 521 h 561" name="T7"/>
                    <a:gd fmla="*/ 43 w 169" name="T8"/>
                    <a:gd fmla="*/ 561 h 561" name="T9"/>
                    <a:gd fmla="*/ 127 w 169" name="T10"/>
                    <a:gd fmla="*/ 561 h 561" name="T11"/>
                    <a:gd fmla="*/ 169 w 169" name="T12"/>
                    <a:gd fmla="*/ 521 h 561" name="T13"/>
                    <a:gd fmla="*/ 169 w 169" name="T14"/>
                    <a:gd fmla="*/ 40 h 561" name="T15"/>
                    <a:gd fmla="*/ 127 w 169" name="T16"/>
                    <a:gd fmla="*/ 0 h 56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561" w="169">
                      <a:moveTo>
                        <a:pt x="127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0"/>
                        <a:pt x="0" y="18"/>
                        <a:pt x="0" y="40"/>
                      </a:cubicBezTo>
                      <a:cubicBezTo>
                        <a:pt x="0" y="521"/>
                        <a:pt x="0" y="521"/>
                        <a:pt x="0" y="521"/>
                      </a:cubicBezTo>
                      <a:cubicBezTo>
                        <a:pt x="0" y="543"/>
                        <a:pt x="19" y="561"/>
                        <a:pt x="43" y="561"/>
                      </a:cubicBezTo>
                      <a:cubicBezTo>
                        <a:pt x="127" y="561"/>
                        <a:pt x="127" y="561"/>
                        <a:pt x="127" y="561"/>
                      </a:cubicBezTo>
                      <a:cubicBezTo>
                        <a:pt x="150" y="561"/>
                        <a:pt x="169" y="543"/>
                        <a:pt x="169" y="521"/>
                      </a:cubicBezTo>
                      <a:cubicBezTo>
                        <a:pt x="169" y="40"/>
                        <a:pt x="169" y="40"/>
                        <a:pt x="169" y="40"/>
                      </a:cubicBezTo>
                      <a:cubicBezTo>
                        <a:pt x="169" y="18"/>
                        <a:pt x="150" y="0"/>
                        <a:pt x="1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6="http://schemas.microsoft.com/office/drawing/2014/main" xmlns:lc="http://schemas.openxmlformats.org/drawingml/2006/lockedCanvas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45" name="îšliḍé">
                <a:extLst>
                  <a:ext uri="{FF2B5EF4-FFF2-40B4-BE49-F238E27FC236}">
                    <a16:creationId xmlns:a16="http://schemas.microsoft.com/office/drawing/2014/main" id="{92C88D2E-5B7F-4026-AFE7-8FD9ABADCA39}"/>
                  </a:ext>
                </a:extLst>
              </p:cNvPr>
              <p:cNvSpPr/>
              <p:nvPr/>
            </p:nvSpPr>
            <p:spPr bwMode="auto">
              <a:xfrm>
                <a:off x="6365133" y="2091195"/>
                <a:ext cx="3017405" cy="81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6800" lIns="90000" rIns="90000" tIns="46800" wrap="square">
                <a:noAutofit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考核与每个人挂钩，在当月工资里体现</a:t>
                </a:r>
              </a:p>
            </p:txBody>
          </p:sp>
        </p:grpSp>
      </p:grpSp>
      <p:sp>
        <p:nvSpPr>
          <p:cNvPr id="160" name="TextBox 7">
            <a:extLst>
              <a:ext uri="{FF2B5EF4-FFF2-40B4-BE49-F238E27FC236}">
                <a16:creationId xmlns:a16="http://schemas.microsoft.com/office/drawing/2014/main" id="{8561D1BC-CBAA-447C-8494-727E9367A32F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Performance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3544A3-66DD-4832-A895-C5FE7996452E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1C05187-6282-44ED-9344-4A8DB70A472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2" name="箭头: V 形 161">
                <a:extLst>
                  <a:ext uri="{FF2B5EF4-FFF2-40B4-BE49-F238E27FC236}">
                    <a16:creationId xmlns:a16="http://schemas.microsoft.com/office/drawing/2014/main" id="{22EEEB6B-A8D8-49E7-8529-75826F40DB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箭头: V 形 162">
                <a:extLst>
                  <a:ext uri="{FF2B5EF4-FFF2-40B4-BE49-F238E27FC236}">
                    <a16:creationId xmlns:a16="http://schemas.microsoft.com/office/drawing/2014/main" id="{38F6BE68-FCF3-4FBA-ABD2-B7DE8AD0B97B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022FE4DF-A350-4943-B103-51631983234F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5" name="箭头: V 形 164">
                <a:extLst>
                  <a:ext uri="{FF2B5EF4-FFF2-40B4-BE49-F238E27FC236}">
                    <a16:creationId xmlns:a16="http://schemas.microsoft.com/office/drawing/2014/main" id="{A8B21C6A-10B6-4C7E-975C-81285CD2F4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箭头: V 形 165">
                <a:extLst>
                  <a:ext uri="{FF2B5EF4-FFF2-40B4-BE49-F238E27FC236}">
                    <a16:creationId xmlns:a16="http://schemas.microsoft.com/office/drawing/2014/main" id="{5354C385-F944-49D6-829B-78CA8814CCDD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37C45A-E476-46B9-B2CB-8E5AFC4CEE35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78B1D35-CC8D-40DE-9945-119D3CC31D24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A595028-CD22-4222-A027-55B6A402E997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</p:spTree>
    <p:extLst>
      <p:ext uri="{BB962C8B-B14F-4D97-AF65-F5344CB8AC3E}">
        <p14:creationId val="329894748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矩形 157">
            <a:extLst>
              <a:ext uri="{FF2B5EF4-FFF2-40B4-BE49-F238E27FC236}">
                <a16:creationId xmlns:a16="http://schemas.microsoft.com/office/drawing/2014/main" id="{4BE78CB4-88A8-43DE-9470-326FD5ED1C4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8C859900-0766-48C2-9BCE-A1DAD6401A81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制度考核</a:t>
            </a:r>
          </a:p>
        </p:txBody>
      </p:sp>
      <p:sp>
        <p:nvSpPr>
          <p:cNvPr id="160" name="TextBox 7">
            <a:extLst>
              <a:ext uri="{FF2B5EF4-FFF2-40B4-BE49-F238E27FC236}">
                <a16:creationId xmlns:a16="http://schemas.microsoft.com/office/drawing/2014/main" id="{8561D1BC-CBAA-447C-8494-727E9367A32F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Performance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6EA00FC-390D-46E1-A1CB-F1905ECEE1F4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1C05187-6282-44ED-9344-4A8DB70A472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2" name="箭头: V 形 161">
                <a:extLst>
                  <a:ext uri="{FF2B5EF4-FFF2-40B4-BE49-F238E27FC236}">
                    <a16:creationId xmlns:a16="http://schemas.microsoft.com/office/drawing/2014/main" id="{22EEEB6B-A8D8-49E7-8529-75826F40DB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箭头: V 形 162">
                <a:extLst>
                  <a:ext uri="{FF2B5EF4-FFF2-40B4-BE49-F238E27FC236}">
                    <a16:creationId xmlns:a16="http://schemas.microsoft.com/office/drawing/2014/main" id="{38F6BE68-FCF3-4FBA-ABD2-B7DE8AD0B97B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022FE4DF-A350-4943-B103-51631983234F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5" name="箭头: V 形 164">
                <a:extLst>
                  <a:ext uri="{FF2B5EF4-FFF2-40B4-BE49-F238E27FC236}">
                    <a16:creationId xmlns:a16="http://schemas.microsoft.com/office/drawing/2014/main" id="{A8B21C6A-10B6-4C7E-975C-81285CD2F4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箭头: V 形 165">
                <a:extLst>
                  <a:ext uri="{FF2B5EF4-FFF2-40B4-BE49-F238E27FC236}">
                    <a16:creationId xmlns:a16="http://schemas.microsoft.com/office/drawing/2014/main" id="{5354C385-F944-49D6-829B-78CA8814CCDD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37C45A-E476-46B9-B2CB-8E5AFC4CEE35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78B1D35-CC8D-40DE-9945-119D3CC31D24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A595028-CD22-4222-A027-55B6A402E997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6D339C-775A-4258-B499-760A954CADEE}"/>
              </a:ext>
            </a:extLst>
          </p:cNvPr>
          <p:cNvGrpSpPr/>
          <p:nvPr/>
        </p:nvGrpSpPr>
        <p:grpSpPr>
          <a:xfrm>
            <a:off x="1151211" y="1506076"/>
            <a:ext cx="10026704" cy="4951798"/>
            <a:chOff x="1151211" y="1506076"/>
            <a:chExt cx="10026704" cy="4951798"/>
          </a:xfrm>
        </p:grpSpPr>
        <p:sp>
          <p:nvSpPr>
            <p:cNvPr id="41" name="íśḻîḍê">
              <a:extLst>
                <a:ext uri="{FF2B5EF4-FFF2-40B4-BE49-F238E27FC236}">
                  <a16:creationId xmlns:a16="http://schemas.microsoft.com/office/drawing/2014/main" id="{AF7171BC-9C0C-4A7D-BFE6-0B2A3E81A7B6}"/>
                </a:ext>
              </a:extLst>
            </p:cNvPr>
            <p:cNvSpPr/>
            <p:nvPr/>
          </p:nvSpPr>
          <p:spPr>
            <a:xfrm rot="5400000">
              <a:off x="6171336" y="-1262785"/>
              <a:ext cx="184292" cy="9828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iṣľíde">
              <a:extLst>
                <a:ext uri="{FF2B5EF4-FFF2-40B4-BE49-F238E27FC236}">
                  <a16:creationId xmlns:a16="http://schemas.microsoft.com/office/drawing/2014/main" id="{DFAFF204-9DC5-4945-B8A7-4611CEA6D5D8}"/>
                </a:ext>
              </a:extLst>
            </p:cNvPr>
            <p:cNvGrpSpPr/>
            <p:nvPr/>
          </p:nvGrpSpPr>
          <p:grpSpPr>
            <a:xfrm>
              <a:off x="1853460" y="3400431"/>
              <a:ext cx="1521154" cy="660376"/>
              <a:chOff x="1785938" y="1587962"/>
              <a:chExt cx="1217700" cy="528638"/>
            </a:xfrm>
          </p:grpSpPr>
          <p:sp>
            <p:nvSpPr>
              <p:cNvPr id="70" name="íšľîḋê">
                <a:extLst>
                  <a:ext uri="{FF2B5EF4-FFF2-40B4-BE49-F238E27FC236}">
                    <a16:creationId xmlns:a16="http://schemas.microsoft.com/office/drawing/2014/main" id="{6EF01A2D-E5CB-412D-B7B2-922D349DB30F}"/>
                  </a:ext>
                </a:extLst>
              </p:cNvPr>
              <p:cNvSpPr/>
              <p:nvPr/>
            </p:nvSpPr>
            <p:spPr>
              <a:xfrm flipV="1" rot="2217923">
                <a:off x="2789202" y="1635101"/>
                <a:ext cx="214436" cy="161319"/>
              </a:xfrm>
              <a:prstGeom prst="rtTriangle">
                <a:avLst/>
              </a:prstGeom>
              <a:solidFill>
                <a:srgbClr val="31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şḻíḋê">
                <a:extLst>
                  <a:ext uri="{FF2B5EF4-FFF2-40B4-BE49-F238E27FC236}">
                    <a16:creationId xmlns:a16="http://schemas.microsoft.com/office/drawing/2014/main" id="{11F5937E-A424-4784-892A-351304005E6E}"/>
                  </a:ext>
                </a:extLst>
              </p:cNvPr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fmla="val 73726" name="adj"/>
                </a:avLst>
              </a:prstGeom>
              <a:solidFill>
                <a:srgbClr val="5CBF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isļîḍe">
              <a:extLst>
                <a:ext uri="{FF2B5EF4-FFF2-40B4-BE49-F238E27FC236}">
                  <a16:creationId xmlns:a16="http://schemas.microsoft.com/office/drawing/2014/main" id="{2033978A-50C5-48C3-8065-EA735C61B963}"/>
                </a:ext>
              </a:extLst>
            </p:cNvPr>
            <p:cNvSpPr/>
            <p:nvPr/>
          </p:nvSpPr>
          <p:spPr>
            <a:xfrm>
              <a:off x="2442236" y="2948335"/>
              <a:ext cx="573350" cy="573350"/>
            </a:xfrm>
            <a:prstGeom prst="ellipse">
              <a:avLst/>
            </a:prstGeom>
            <a:solidFill>
              <a:srgbClr val="31A5C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none">
              <a:noAutofit/>
            </a:bodyPr>
            <a:lstStyle/>
            <a:p>
              <a:pPr algn="ctr"/>
              <a:r>
                <a:rPr b="1" lang="ar-SA" sz="2400">
                  <a:latin charset="0" panose="020b0806030902050204" pitchFamily="34" typeface="Impact"/>
                </a:rPr>
                <a:t>1</a:t>
              </a:r>
            </a:p>
          </p:txBody>
        </p:sp>
        <p:grpSp>
          <p:nvGrpSpPr>
            <p:cNvPr id="44" name="íṩḻîḑé">
              <a:extLst>
                <a:ext uri="{FF2B5EF4-FFF2-40B4-BE49-F238E27FC236}">
                  <a16:creationId xmlns:a16="http://schemas.microsoft.com/office/drawing/2014/main" id="{26AF5B5D-2FA4-4829-BBDF-E5DE0A026141}"/>
                </a:ext>
              </a:extLst>
            </p:cNvPr>
            <p:cNvGrpSpPr/>
            <p:nvPr/>
          </p:nvGrpSpPr>
          <p:grpSpPr>
            <a:xfrm flipV="1">
              <a:off x="3632317" y="3247288"/>
              <a:ext cx="1521154" cy="660376"/>
              <a:chOff x="1785938" y="1587962"/>
              <a:chExt cx="1217700" cy="528638"/>
            </a:xfrm>
          </p:grpSpPr>
          <p:sp>
            <p:nvSpPr>
              <p:cNvPr id="68" name="îšļiḑe">
                <a:extLst>
                  <a:ext uri="{FF2B5EF4-FFF2-40B4-BE49-F238E27FC236}">
                    <a16:creationId xmlns:a16="http://schemas.microsoft.com/office/drawing/2014/main" id="{8B4AD7A7-B493-4303-BA5C-05562C9D49EA}"/>
                  </a:ext>
                </a:extLst>
              </p:cNvPr>
              <p:cNvSpPr/>
              <p:nvPr/>
            </p:nvSpPr>
            <p:spPr>
              <a:xfrm flipV="1" rot="2217923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iŝ1ïḋé">
                <a:extLst>
                  <a:ext uri="{FF2B5EF4-FFF2-40B4-BE49-F238E27FC236}">
                    <a16:creationId xmlns:a16="http://schemas.microsoft.com/office/drawing/2014/main" id="{E90CF576-26AB-42B4-9797-B60FC589CB09}"/>
                  </a:ext>
                </a:extLst>
              </p:cNvPr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fmla="val 73726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5" name="iṣļîdé">
              <a:extLst>
                <a:ext uri="{FF2B5EF4-FFF2-40B4-BE49-F238E27FC236}">
                  <a16:creationId xmlns:a16="http://schemas.microsoft.com/office/drawing/2014/main" id="{A5E797FD-6146-4EF9-9799-3C0237DC6A35}"/>
                </a:ext>
              </a:extLst>
            </p:cNvPr>
            <p:cNvSpPr/>
            <p:nvPr/>
          </p:nvSpPr>
          <p:spPr>
            <a:xfrm>
              <a:off x="4221094" y="3780054"/>
              <a:ext cx="573350" cy="57335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none">
              <a:noAutofit/>
            </a:bodyPr>
            <a:lstStyle/>
            <a:p>
              <a:pPr algn="ctr"/>
              <a:r>
                <a:rPr b="1" lang="ar-SA" sz="2400">
                  <a:latin charset="0" panose="020b0806030902050204" pitchFamily="34" typeface="Impact"/>
                </a:rPr>
                <a:t>2</a:t>
              </a:r>
            </a:p>
          </p:txBody>
        </p:sp>
        <p:grpSp>
          <p:nvGrpSpPr>
            <p:cNvPr id="46" name="iŝļîḑe">
              <a:extLst>
                <a:ext uri="{FF2B5EF4-FFF2-40B4-BE49-F238E27FC236}">
                  <a16:creationId xmlns:a16="http://schemas.microsoft.com/office/drawing/2014/main" id="{C585C843-E5FE-4A2F-836D-E6AA27FC9C67}"/>
                </a:ext>
              </a:extLst>
            </p:cNvPr>
            <p:cNvGrpSpPr/>
            <p:nvPr/>
          </p:nvGrpSpPr>
          <p:grpSpPr>
            <a:xfrm>
              <a:off x="5492334" y="3400431"/>
              <a:ext cx="1521154" cy="660376"/>
              <a:chOff x="1785938" y="1587962"/>
              <a:chExt cx="1217700" cy="528638"/>
            </a:xfrm>
          </p:grpSpPr>
          <p:sp>
            <p:nvSpPr>
              <p:cNvPr id="66" name="íşlîḓè">
                <a:extLst>
                  <a:ext uri="{FF2B5EF4-FFF2-40B4-BE49-F238E27FC236}">
                    <a16:creationId xmlns:a16="http://schemas.microsoft.com/office/drawing/2014/main" id="{3C7396F8-FDC9-4012-97E9-9CBF4778FC0F}"/>
                  </a:ext>
                </a:extLst>
              </p:cNvPr>
              <p:cNvSpPr/>
              <p:nvPr/>
            </p:nvSpPr>
            <p:spPr>
              <a:xfrm flipV="1" rot="2217923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śḻîdê">
                <a:extLst>
                  <a:ext uri="{FF2B5EF4-FFF2-40B4-BE49-F238E27FC236}">
                    <a16:creationId xmlns:a16="http://schemas.microsoft.com/office/drawing/2014/main" id="{8F1FB21E-DEE8-44F8-94D2-3542CD668382}"/>
                  </a:ext>
                </a:extLst>
              </p:cNvPr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fmla="val 73726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ïŝḻîdé">
              <a:extLst>
                <a:ext uri="{FF2B5EF4-FFF2-40B4-BE49-F238E27FC236}">
                  <a16:creationId xmlns:a16="http://schemas.microsoft.com/office/drawing/2014/main" id="{C753A59B-3CED-4FE6-859A-58EC9EC0FBA0}"/>
                </a:ext>
              </a:extLst>
            </p:cNvPr>
            <p:cNvSpPr/>
            <p:nvPr/>
          </p:nvSpPr>
          <p:spPr>
            <a:xfrm>
              <a:off x="6081112" y="2948335"/>
              <a:ext cx="573350" cy="57335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none">
              <a:noAutofit/>
            </a:bodyPr>
            <a:lstStyle/>
            <a:p>
              <a:pPr algn="ctr"/>
              <a:r>
                <a:rPr b="1" lang="ar-SA" sz="2400">
                  <a:latin charset="0" panose="020b0806030902050204" pitchFamily="34" typeface="Impact"/>
                </a:rPr>
                <a:t>3</a:t>
              </a:r>
            </a:p>
          </p:txBody>
        </p:sp>
        <p:grpSp>
          <p:nvGrpSpPr>
            <p:cNvPr id="48" name="îšḷïḋè">
              <a:extLst>
                <a:ext uri="{FF2B5EF4-FFF2-40B4-BE49-F238E27FC236}">
                  <a16:creationId xmlns:a16="http://schemas.microsoft.com/office/drawing/2014/main" id="{6E5E42DB-B3F5-4EE1-893E-D73170ED2730}"/>
                </a:ext>
              </a:extLst>
            </p:cNvPr>
            <p:cNvGrpSpPr/>
            <p:nvPr/>
          </p:nvGrpSpPr>
          <p:grpSpPr>
            <a:xfrm flipV="1">
              <a:off x="7414580" y="3247288"/>
              <a:ext cx="1521154" cy="660376"/>
              <a:chOff x="1785938" y="1587962"/>
              <a:chExt cx="1217700" cy="528638"/>
            </a:xfrm>
          </p:grpSpPr>
          <p:sp>
            <p:nvSpPr>
              <p:cNvPr id="64" name="íṡlíḍé">
                <a:extLst>
                  <a:ext uri="{FF2B5EF4-FFF2-40B4-BE49-F238E27FC236}">
                    <a16:creationId xmlns:a16="http://schemas.microsoft.com/office/drawing/2014/main" id="{41742378-2018-4C30-8566-A0DA179E14E7}"/>
                  </a:ext>
                </a:extLst>
              </p:cNvPr>
              <p:cNvSpPr/>
              <p:nvPr/>
            </p:nvSpPr>
            <p:spPr>
              <a:xfrm flipV="1" rot="2217923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śḷídé">
                <a:extLst>
                  <a:ext uri="{FF2B5EF4-FFF2-40B4-BE49-F238E27FC236}">
                    <a16:creationId xmlns:a16="http://schemas.microsoft.com/office/drawing/2014/main" id="{E6BCC68B-0E98-49C8-9DCA-179B15E23331}"/>
                  </a:ext>
                </a:extLst>
              </p:cNvPr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fmla="val 73726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9" name="íṥ1idè">
              <a:extLst>
                <a:ext uri="{FF2B5EF4-FFF2-40B4-BE49-F238E27FC236}">
                  <a16:creationId xmlns:a16="http://schemas.microsoft.com/office/drawing/2014/main" id="{9AC7D963-26AE-4767-8285-A4847D2300EF}"/>
                </a:ext>
              </a:extLst>
            </p:cNvPr>
            <p:cNvSpPr/>
            <p:nvPr/>
          </p:nvSpPr>
          <p:spPr>
            <a:xfrm>
              <a:off x="7978226" y="3780054"/>
              <a:ext cx="573350" cy="57335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none">
              <a:noAutofit/>
            </a:bodyPr>
            <a:lstStyle/>
            <a:p>
              <a:pPr algn="ctr"/>
              <a:r>
                <a:rPr b="1" lang="ar-SA" sz="2400">
                  <a:latin charset="0" panose="020b0806030902050204" pitchFamily="34" typeface="Impact"/>
                </a:rPr>
                <a:t>4</a:t>
              </a:r>
            </a:p>
          </p:txBody>
        </p:sp>
        <p:grpSp>
          <p:nvGrpSpPr>
            <p:cNvPr id="50" name="íšļïḋe">
              <a:extLst>
                <a:ext uri="{FF2B5EF4-FFF2-40B4-BE49-F238E27FC236}">
                  <a16:creationId xmlns:a16="http://schemas.microsoft.com/office/drawing/2014/main" id="{D039899C-CBC7-42B9-B03C-44F1FFDC9B35}"/>
                </a:ext>
              </a:extLst>
            </p:cNvPr>
            <p:cNvGrpSpPr/>
            <p:nvPr/>
          </p:nvGrpSpPr>
          <p:grpSpPr>
            <a:xfrm>
              <a:off x="9483392" y="3400431"/>
              <a:ext cx="1521154" cy="660376"/>
              <a:chOff x="1785938" y="1587962"/>
              <a:chExt cx="1217700" cy="528638"/>
            </a:xfrm>
          </p:grpSpPr>
          <p:sp>
            <p:nvSpPr>
              <p:cNvPr id="62" name="ïš1iďè">
                <a:extLst>
                  <a:ext uri="{FF2B5EF4-FFF2-40B4-BE49-F238E27FC236}">
                    <a16:creationId xmlns:a16="http://schemas.microsoft.com/office/drawing/2014/main" id="{96075029-D4DF-4CF3-9E2A-D9105BA0AFA8}"/>
                  </a:ext>
                </a:extLst>
              </p:cNvPr>
              <p:cNvSpPr/>
              <p:nvPr/>
            </p:nvSpPr>
            <p:spPr>
              <a:xfrm flipV="1" rot="2217923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ṣļidé">
                <a:extLst>
                  <a:ext uri="{FF2B5EF4-FFF2-40B4-BE49-F238E27FC236}">
                    <a16:creationId xmlns:a16="http://schemas.microsoft.com/office/drawing/2014/main" id="{CE861762-93FF-433B-B9E4-42C28605C16C}"/>
                  </a:ext>
                </a:extLst>
              </p:cNvPr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fmla="val 73726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1" name="îṡļiḍé">
              <a:extLst>
                <a:ext uri="{FF2B5EF4-FFF2-40B4-BE49-F238E27FC236}">
                  <a16:creationId xmlns:a16="http://schemas.microsoft.com/office/drawing/2014/main" id="{26F7DA4F-A094-4ABB-9326-0D1F7B951DE5}"/>
                </a:ext>
              </a:extLst>
            </p:cNvPr>
            <p:cNvSpPr/>
            <p:nvPr/>
          </p:nvSpPr>
          <p:spPr>
            <a:xfrm>
              <a:off x="10072168" y="2948335"/>
              <a:ext cx="573350" cy="573350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6800" lIns="90000" rIns="90000" tIns="46800" wrap="none">
              <a:noAutofit/>
            </a:bodyPr>
            <a:lstStyle/>
            <a:p>
              <a:pPr algn="ctr"/>
              <a:r>
                <a:rPr b="1" lang="ar-SA" sz="2400">
                  <a:latin charset="0" panose="020b0806030902050204" pitchFamily="34" typeface="Impact"/>
                </a:rPr>
                <a:t>5</a:t>
              </a:r>
            </a:p>
          </p:txBody>
        </p:sp>
        <p:sp>
          <p:nvSpPr>
            <p:cNvPr id="52" name="ísľîḓè">
              <a:extLst>
                <a:ext uri="{FF2B5EF4-FFF2-40B4-BE49-F238E27FC236}">
                  <a16:creationId xmlns:a16="http://schemas.microsoft.com/office/drawing/2014/main" id="{35078232-2866-4AD8-B60F-1C04FBC0FB82}"/>
                </a:ext>
              </a:extLst>
            </p:cNvPr>
            <p:cNvSpPr txBox="1"/>
            <p:nvPr/>
          </p:nvSpPr>
          <p:spPr bwMode="auto">
            <a:xfrm>
              <a:off x="1151211" y="4166845"/>
              <a:ext cx="2223986" cy="573349"/>
            </a:xfrm>
            <a:prstGeom prst="rect">
              <a:avLst/>
            </a:prstGeom>
            <a:noFill/>
          </p:spPr>
          <p:txBody>
            <a:bodyPr anchor="b" anchorCtr="1" bIns="46800" lIns="90000" rIns="90000" tIns="46800" wrap="none">
              <a:normAutofit/>
            </a:bodyPr>
            <a:lstStyle/>
            <a:p>
              <a:pPr algn="ctr" lvl="0"/>
              <a:r>
                <a:rPr altLang="zh-CN" lang="en-US" sz="2667">
                  <a:solidFill>
                    <a:srgbClr val="31A5C2"/>
                  </a:solidFill>
                  <a:latin charset="0" panose="020b0806030902050204" pitchFamily="34" typeface="Impact"/>
                </a:rPr>
                <a:t>PART 01</a:t>
              </a:r>
            </a:p>
          </p:txBody>
        </p:sp>
        <p:sp>
          <p:nvSpPr>
            <p:cNvPr id="53" name="îS1iḍé">
              <a:extLst>
                <a:ext uri="{FF2B5EF4-FFF2-40B4-BE49-F238E27FC236}">
                  <a16:creationId xmlns:a16="http://schemas.microsoft.com/office/drawing/2014/main" id="{1C76A8A4-E452-4605-8F92-EE3599F605D2}"/>
                </a:ext>
              </a:extLst>
            </p:cNvPr>
            <p:cNvSpPr txBox="1"/>
            <p:nvPr/>
          </p:nvSpPr>
          <p:spPr bwMode="auto">
            <a:xfrm>
              <a:off x="1151211" y="4740194"/>
              <a:ext cx="2223986" cy="510012"/>
            </a:xfrm>
            <a:prstGeom prst="rect">
              <a:avLst/>
            </a:prstGeom>
            <a:noFill/>
          </p:spPr>
          <p:txBody>
            <a:bodyPr anchor="t" anchorCtr="1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员工技能评定考核</a:t>
              </a:r>
            </a:p>
          </p:txBody>
        </p:sp>
        <p:sp>
          <p:nvSpPr>
            <p:cNvPr id="54" name="ïŝļíďe">
              <a:extLst>
                <a:ext uri="{FF2B5EF4-FFF2-40B4-BE49-F238E27FC236}">
                  <a16:creationId xmlns:a16="http://schemas.microsoft.com/office/drawing/2014/main" id="{368C70DD-C00A-4B34-8807-0AD19EB4866D}"/>
                </a:ext>
              </a:extLst>
            </p:cNvPr>
            <p:cNvSpPr txBox="1"/>
            <p:nvPr/>
          </p:nvSpPr>
          <p:spPr bwMode="auto">
            <a:xfrm>
              <a:off x="3099605" y="1506076"/>
              <a:ext cx="2223986" cy="816517"/>
            </a:xfrm>
            <a:prstGeom prst="rect">
              <a:avLst/>
            </a:prstGeom>
            <a:noFill/>
          </p:spPr>
          <p:txBody>
            <a:bodyPr anchor="b" anchorCtr="1" bIns="46800" lIns="90000" rIns="90000" tIns="46800" wrap="none">
              <a:normAutofit/>
            </a:bodyPr>
            <a:lstStyle/>
            <a:p>
              <a:pPr algn="ctr" lvl="0"/>
              <a:r>
                <a:rPr altLang="zh-CN" lang="en-US" sz="2667">
                  <a:solidFill>
                    <a:srgbClr val="F68735"/>
                  </a:solidFill>
                  <a:latin charset="0" panose="020b0806030902050204" pitchFamily="34" typeface="Impact"/>
                </a:rPr>
                <a:t>PART 02</a:t>
              </a:r>
            </a:p>
          </p:txBody>
        </p:sp>
        <p:sp>
          <p:nvSpPr>
            <p:cNvPr id="55" name="ísľïdê">
              <a:extLst>
                <a:ext uri="{FF2B5EF4-FFF2-40B4-BE49-F238E27FC236}">
                  <a16:creationId xmlns:a16="http://schemas.microsoft.com/office/drawing/2014/main" id="{9CFF439B-9F75-4529-A89B-3D90F878A7BD}"/>
                </a:ext>
              </a:extLst>
            </p:cNvPr>
            <p:cNvSpPr txBox="1"/>
            <p:nvPr/>
          </p:nvSpPr>
          <p:spPr bwMode="auto">
            <a:xfrm>
              <a:off x="3099605" y="2322593"/>
              <a:ext cx="2223986" cy="510012"/>
            </a:xfrm>
            <a:prstGeom prst="rect">
              <a:avLst/>
            </a:prstGeom>
            <a:noFill/>
          </p:spPr>
          <p:txBody>
            <a:bodyPr anchor="t" anchorCtr="1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安全生产考核</a:t>
              </a:r>
            </a:p>
          </p:txBody>
        </p:sp>
        <p:sp>
          <p:nvSpPr>
            <p:cNvPr id="104" name="ísľîḓè">
              <a:extLst>
                <a:ext uri="{FF2B5EF4-FFF2-40B4-BE49-F238E27FC236}">
                  <a16:creationId xmlns:a16="http://schemas.microsoft.com/office/drawing/2014/main" id="{7F522BCB-8CD9-4365-A477-05143DDC645B}"/>
                </a:ext>
              </a:extLst>
            </p:cNvPr>
            <p:cNvSpPr txBox="1"/>
            <p:nvPr/>
          </p:nvSpPr>
          <p:spPr bwMode="auto">
            <a:xfrm>
              <a:off x="4885452" y="4166845"/>
              <a:ext cx="2223986" cy="573349"/>
            </a:xfrm>
            <a:prstGeom prst="rect">
              <a:avLst/>
            </a:prstGeom>
            <a:noFill/>
          </p:spPr>
          <p:txBody>
            <a:bodyPr anchor="b" anchorCtr="1" bIns="46800" lIns="90000" rIns="90000" tIns="46800" wrap="none">
              <a:normAutofit/>
            </a:bodyPr>
            <a:lstStyle/>
            <a:p>
              <a:pPr algn="ctr" lvl="0"/>
              <a:r>
                <a:rPr altLang="zh-CN" lang="en-US" sz="2667">
                  <a:solidFill>
                    <a:srgbClr val="31A5C2"/>
                  </a:solidFill>
                  <a:latin charset="0" panose="020b0806030902050204" pitchFamily="34" typeface="Impact"/>
                </a:rPr>
                <a:t>PART 03</a:t>
              </a:r>
            </a:p>
          </p:txBody>
        </p:sp>
        <p:sp>
          <p:nvSpPr>
            <p:cNvPr id="105" name="îS1iḍé">
              <a:extLst>
                <a:ext uri="{FF2B5EF4-FFF2-40B4-BE49-F238E27FC236}">
                  <a16:creationId xmlns:a16="http://schemas.microsoft.com/office/drawing/2014/main" id="{77D979BB-0726-4086-8AF4-89162711F676}"/>
                </a:ext>
              </a:extLst>
            </p:cNvPr>
            <p:cNvSpPr txBox="1"/>
            <p:nvPr/>
          </p:nvSpPr>
          <p:spPr bwMode="auto">
            <a:xfrm>
              <a:off x="4594749" y="4740194"/>
              <a:ext cx="2762485" cy="1447056"/>
            </a:xfrm>
            <a:prstGeom prst="rect">
              <a:avLst/>
            </a:prstGeom>
            <a:noFill/>
          </p:spPr>
          <p:txBody>
            <a:bodyPr anchor="t" anchorCtr="1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各类违规违纪事件进行跟踪调查并出具处理意见</a:t>
              </a:r>
            </a:p>
          </p:txBody>
        </p:sp>
        <p:sp>
          <p:nvSpPr>
            <p:cNvPr id="106" name="ísľîḓè">
              <a:extLst>
                <a:ext uri="{FF2B5EF4-FFF2-40B4-BE49-F238E27FC236}">
                  <a16:creationId xmlns:a16="http://schemas.microsoft.com/office/drawing/2014/main" id="{4BFACBDE-5999-40EB-8A13-A8FD78F83AFE}"/>
                </a:ext>
              </a:extLst>
            </p:cNvPr>
            <p:cNvSpPr txBox="1"/>
            <p:nvPr/>
          </p:nvSpPr>
          <p:spPr bwMode="auto">
            <a:xfrm>
              <a:off x="8867490" y="4166845"/>
              <a:ext cx="2223986" cy="573349"/>
            </a:xfrm>
            <a:prstGeom prst="rect">
              <a:avLst/>
            </a:prstGeom>
            <a:noFill/>
          </p:spPr>
          <p:txBody>
            <a:bodyPr anchor="b" anchorCtr="1" bIns="46800" lIns="90000" rIns="90000" tIns="46800" wrap="none">
              <a:normAutofit/>
            </a:bodyPr>
            <a:lstStyle/>
            <a:p>
              <a:pPr algn="ctr" lvl="0"/>
              <a:r>
                <a:rPr altLang="zh-CN" lang="en-US" sz="2667">
                  <a:solidFill>
                    <a:srgbClr val="31A5C2"/>
                  </a:solidFill>
                  <a:latin charset="0" panose="020b0806030902050204" pitchFamily="34" typeface="Impact"/>
                </a:rPr>
                <a:t>PART 05</a:t>
              </a:r>
            </a:p>
          </p:txBody>
        </p:sp>
        <p:sp>
          <p:nvSpPr>
            <p:cNvPr id="107" name="îS1iḍé">
              <a:extLst>
                <a:ext uri="{FF2B5EF4-FFF2-40B4-BE49-F238E27FC236}">
                  <a16:creationId xmlns:a16="http://schemas.microsoft.com/office/drawing/2014/main" id="{5629879C-215F-419E-92C5-E5811C32C23B}"/>
                </a:ext>
              </a:extLst>
            </p:cNvPr>
            <p:cNvSpPr txBox="1"/>
            <p:nvPr/>
          </p:nvSpPr>
          <p:spPr bwMode="auto">
            <a:xfrm>
              <a:off x="8328991" y="4740193"/>
              <a:ext cx="2762485" cy="1717681"/>
            </a:xfrm>
            <a:prstGeom prst="rect">
              <a:avLst/>
            </a:prstGeom>
            <a:noFill/>
          </p:spPr>
          <p:txBody>
            <a:bodyPr anchor="t" anchorCtr="1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协助其他部门对有关制度的执行情况进行抽查（如6S检查、消防安全检查）</a:t>
              </a:r>
            </a:p>
          </p:txBody>
        </p:sp>
        <p:sp>
          <p:nvSpPr>
            <p:cNvPr id="108" name="ïŝļíďe">
              <a:extLst>
                <a:ext uri="{FF2B5EF4-FFF2-40B4-BE49-F238E27FC236}">
                  <a16:creationId xmlns:a16="http://schemas.microsoft.com/office/drawing/2014/main" id="{EF74DE0E-EF1C-4798-838F-EEDB39F72E77}"/>
                </a:ext>
              </a:extLst>
            </p:cNvPr>
            <p:cNvSpPr txBox="1"/>
            <p:nvPr/>
          </p:nvSpPr>
          <p:spPr bwMode="auto">
            <a:xfrm>
              <a:off x="6745417" y="1506076"/>
              <a:ext cx="2223986" cy="816517"/>
            </a:xfrm>
            <a:prstGeom prst="rect">
              <a:avLst/>
            </a:prstGeom>
            <a:noFill/>
          </p:spPr>
          <p:txBody>
            <a:bodyPr anchor="b" anchorCtr="1" bIns="46800" lIns="90000" rIns="90000" tIns="46800" wrap="none">
              <a:normAutofit/>
            </a:bodyPr>
            <a:lstStyle/>
            <a:p>
              <a:pPr algn="ctr" lvl="0"/>
              <a:r>
                <a:rPr altLang="zh-CN" lang="en-US" sz="2667">
                  <a:solidFill>
                    <a:srgbClr val="F68735"/>
                  </a:solidFill>
                  <a:latin charset="0" panose="020b0806030902050204" pitchFamily="34" typeface="Impact"/>
                </a:rPr>
                <a:t>PART 04</a:t>
              </a:r>
            </a:p>
          </p:txBody>
        </p:sp>
        <p:sp>
          <p:nvSpPr>
            <p:cNvPr id="109" name="ísľïdê">
              <a:extLst>
                <a:ext uri="{FF2B5EF4-FFF2-40B4-BE49-F238E27FC236}">
                  <a16:creationId xmlns:a16="http://schemas.microsoft.com/office/drawing/2014/main" id="{524A0A69-427E-49E1-88B1-11478FA3943B}"/>
                </a:ext>
              </a:extLst>
            </p:cNvPr>
            <p:cNvSpPr txBox="1"/>
            <p:nvPr/>
          </p:nvSpPr>
          <p:spPr bwMode="auto">
            <a:xfrm>
              <a:off x="6745417" y="2322593"/>
              <a:ext cx="2223986" cy="510012"/>
            </a:xfrm>
            <a:prstGeom prst="rect">
              <a:avLst/>
            </a:prstGeom>
            <a:noFill/>
          </p:spPr>
          <p:txBody>
            <a:bodyPr anchor="t" anchorCtr="1" bIns="46800" lIns="90000" rIns="90000" tIns="46800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环境卫生考核</a:t>
              </a:r>
            </a:p>
          </p:txBody>
        </p:sp>
      </p:grpSp>
    </p:spTree>
    <p:extLst>
      <p:ext uri="{BB962C8B-B14F-4D97-AF65-F5344CB8AC3E}">
        <p14:creationId val="411749832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  <p:bldP grpId="0" spid="16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矩形 157">
            <a:extLst>
              <a:ext uri="{FF2B5EF4-FFF2-40B4-BE49-F238E27FC236}">
                <a16:creationId xmlns:a16="http://schemas.microsoft.com/office/drawing/2014/main" id="{4BE78CB4-88A8-43DE-9470-326FD5ED1C4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8C859900-0766-48C2-9BCE-A1DAD6401A81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薪酬管理</a:t>
            </a:r>
          </a:p>
        </p:txBody>
      </p:sp>
      <p:sp>
        <p:nvSpPr>
          <p:cNvPr id="160" name="TextBox 7">
            <a:extLst>
              <a:ext uri="{FF2B5EF4-FFF2-40B4-BE49-F238E27FC236}">
                <a16:creationId xmlns:a16="http://schemas.microsoft.com/office/drawing/2014/main" id="{8561D1BC-CBAA-447C-8494-727E9367A32F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Compensation management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AD590B2-746D-4011-8694-3E9645413DF3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1C05187-6282-44ED-9344-4A8DB70A472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2" name="箭头: V 形 161">
                <a:extLst>
                  <a:ext uri="{FF2B5EF4-FFF2-40B4-BE49-F238E27FC236}">
                    <a16:creationId xmlns:a16="http://schemas.microsoft.com/office/drawing/2014/main" id="{22EEEB6B-A8D8-49E7-8529-75826F40DB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箭头: V 形 162">
                <a:extLst>
                  <a:ext uri="{FF2B5EF4-FFF2-40B4-BE49-F238E27FC236}">
                    <a16:creationId xmlns:a16="http://schemas.microsoft.com/office/drawing/2014/main" id="{38F6BE68-FCF3-4FBA-ABD2-B7DE8AD0B97B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022FE4DF-A350-4943-B103-51631983234F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5" name="箭头: V 形 164">
                <a:extLst>
                  <a:ext uri="{FF2B5EF4-FFF2-40B4-BE49-F238E27FC236}">
                    <a16:creationId xmlns:a16="http://schemas.microsoft.com/office/drawing/2014/main" id="{A8B21C6A-10B6-4C7E-975C-81285CD2F4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箭头: V 形 165">
                <a:extLst>
                  <a:ext uri="{FF2B5EF4-FFF2-40B4-BE49-F238E27FC236}">
                    <a16:creationId xmlns:a16="http://schemas.microsoft.com/office/drawing/2014/main" id="{5354C385-F944-49D6-829B-78CA8814CCDD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37C45A-E476-46B9-B2CB-8E5AFC4CEE35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78B1D35-CC8D-40DE-9945-119D3CC31D24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A595028-CD22-4222-A027-55B6A402E997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56" name="任意多边形 67">
            <a:extLst>
              <a:ext uri="{FF2B5EF4-FFF2-40B4-BE49-F238E27FC236}">
                <a16:creationId xmlns:a16="http://schemas.microsoft.com/office/drawing/2014/main" id="{252212F1-F341-49CB-AA91-E57314006ED7}"/>
              </a:ext>
            </a:extLst>
          </p:cNvPr>
          <p:cNvSpPr/>
          <p:nvPr/>
        </p:nvSpPr>
        <p:spPr>
          <a:xfrm>
            <a:off x="6973846" y="2142685"/>
            <a:ext cx="4805876" cy="3259200"/>
          </a:xfrm>
          <a:custGeom>
            <a:gdLst>
              <a:gd fmla="*/ 1295566 w 3604407" name="connsiteX0"/>
              <a:gd fmla="*/ 0 h 2444400" name="connsiteY0"/>
              <a:gd fmla="*/ 3604407 w 3604407" name="connsiteX1"/>
              <a:gd fmla="*/ 0 h 2444400" name="connsiteY1"/>
              <a:gd fmla="*/ 3604407 w 3604407" name="connsiteX2"/>
              <a:gd fmla="*/ 2444400 h 2444400" name="connsiteY2"/>
              <a:gd fmla="*/ 1462788 w 3604407" name="connsiteX3"/>
              <a:gd fmla="*/ 2444400 h 2444400" name="connsiteY3"/>
              <a:gd fmla="*/ 1295566 w 3604407" name="connsiteX4"/>
              <a:gd fmla="*/ 2444400 h 2444400" name="connsiteY4"/>
              <a:gd fmla="*/ 0 w 3604407" name="connsiteX5"/>
              <a:gd fmla="*/ 2444400 h 2444400" name="connsiteY5"/>
              <a:gd fmla="*/ 957484 w 3604407" name="connsiteX6"/>
              <a:gd fmla="*/ 311 h 2444400" name="connsiteY6"/>
              <a:gd fmla="*/ 1295566 w 3604407" name="connsiteX7"/>
              <a:gd fmla="*/ 311 h 244440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444400" w="3604407">
                <a:moveTo>
                  <a:pt x="1295566" y="0"/>
                </a:moveTo>
                <a:lnTo>
                  <a:pt x="3604407" y="0"/>
                </a:lnTo>
                <a:lnTo>
                  <a:pt x="3604407" y="2444400"/>
                </a:lnTo>
                <a:lnTo>
                  <a:pt x="1462788" y="2444400"/>
                </a:lnTo>
                <a:lnTo>
                  <a:pt x="1295566" y="2444400"/>
                </a:lnTo>
                <a:lnTo>
                  <a:pt x="0" y="2444400"/>
                </a:lnTo>
                <a:lnTo>
                  <a:pt x="957484" y="311"/>
                </a:lnTo>
                <a:lnTo>
                  <a:pt x="1295566" y="311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400"/>
          </a:p>
        </p:txBody>
      </p: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01B7CCD0-3678-409F-A6D1-DDD3F7722DB2}"/>
              </a:ext>
            </a:extLst>
          </p:cNvPr>
          <p:cNvSpPr/>
          <p:nvPr/>
        </p:nvSpPr>
        <p:spPr>
          <a:xfrm>
            <a:off x="7190338" y="1945737"/>
            <a:ext cx="2033557" cy="890955"/>
          </a:xfrm>
          <a:prstGeom prst="parallelogram">
            <a:avLst>
              <a:gd fmla="val 44643" name="adj"/>
            </a:avLst>
          </a:prstGeom>
          <a:solidFill>
            <a:srgbClr val="31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58" name="平行四边形 57">
            <a:extLst>
              <a:ext uri="{FF2B5EF4-FFF2-40B4-BE49-F238E27FC236}">
                <a16:creationId xmlns:a16="http://schemas.microsoft.com/office/drawing/2014/main" id="{6A98DC7A-712B-471B-B466-0EBB3D334DFA}"/>
              </a:ext>
            </a:extLst>
          </p:cNvPr>
          <p:cNvSpPr/>
          <p:nvPr/>
        </p:nvSpPr>
        <p:spPr>
          <a:xfrm>
            <a:off x="6683318" y="3322270"/>
            <a:ext cx="2033557" cy="890955"/>
          </a:xfrm>
          <a:prstGeom prst="parallelogram">
            <a:avLst>
              <a:gd fmla="val 44643" name="adj"/>
            </a:avLst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C3618D1E-9C25-4753-95BC-21FD99C21D06}"/>
              </a:ext>
            </a:extLst>
          </p:cNvPr>
          <p:cNvSpPr/>
          <p:nvPr/>
        </p:nvSpPr>
        <p:spPr>
          <a:xfrm>
            <a:off x="6173559" y="4698805"/>
            <a:ext cx="2033557" cy="890955"/>
          </a:xfrm>
          <a:prstGeom prst="parallelogram">
            <a:avLst>
              <a:gd fmla="val 44643" name="adj"/>
            </a:avLst>
          </a:prstGeom>
          <a:solidFill>
            <a:srgbClr val="31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613C95F-3E57-4EE6-A382-2A48C6A3D00B}"/>
              </a:ext>
            </a:extLst>
          </p:cNvPr>
          <p:cNvGrpSpPr/>
          <p:nvPr/>
        </p:nvGrpSpPr>
        <p:grpSpPr>
          <a:xfrm>
            <a:off x="7952257" y="2200199"/>
            <a:ext cx="509719" cy="382031"/>
            <a:chOff x="695375" y="1683722"/>
            <a:chExt cx="289570" cy="217031"/>
          </a:xfrm>
        </p:grpSpPr>
        <p:sp>
          <p:nvSpPr>
            <p:cNvPr id="61" name="矩形-1">
              <a:extLst>
                <a:ext uri="{FF2B5EF4-FFF2-40B4-BE49-F238E27FC236}">
                  <a16:creationId xmlns:a16="http://schemas.microsoft.com/office/drawing/2014/main" id="{5C68AE7A-AB9E-48FD-99D9-AD3687BC5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849" y="1683722"/>
              <a:ext cx="246281" cy="176667"/>
            </a:xfrm>
            <a:custGeom>
              <a:gdLst>
                <a:gd fmla="*/ 133 w 262" name="T0"/>
                <a:gd fmla="*/ 188 h 188" name="T1"/>
                <a:gd fmla="*/ 133 w 262" name="T2"/>
                <a:gd fmla="*/ 188 h 188" name="T3"/>
                <a:gd fmla="*/ 262 w 262" name="T4"/>
                <a:gd fmla="*/ 180 h 188" name="T5"/>
                <a:gd fmla="*/ 131 w 262" name="T6"/>
                <a:gd fmla="*/ 56 h 188" name="T7"/>
                <a:gd fmla="*/ 2 w 262" name="T8"/>
                <a:gd fmla="*/ 184 h 188" name="T9"/>
                <a:gd fmla="*/ 227 w 262" name="T10"/>
                <a:gd fmla="*/ 126 h 188" name="T11"/>
                <a:gd fmla="*/ 217 w 262" name="T12"/>
                <a:gd fmla="*/ 128 h 188" name="T13"/>
                <a:gd fmla="*/ 160 w 262" name="T14"/>
                <a:gd fmla="*/ 131 h 188" name="T15"/>
                <a:gd fmla="*/ 220 w 262" name="T16"/>
                <a:gd fmla="*/ 119 h 188" name="T17"/>
                <a:gd fmla="*/ 227 w 262" name="T18"/>
                <a:gd fmla="*/ 126 h 188" name="T19"/>
                <a:gd fmla="*/ 221 w 262" name="T20"/>
                <a:gd fmla="*/ 106 h 188" name="T21"/>
                <a:gd fmla="*/ 166 w 262" name="T22"/>
                <a:gd fmla="*/ 110 h 188" name="T23"/>
                <a:gd fmla="*/ 162 w 262" name="T24"/>
                <a:gd fmla="*/ 101 h 188" name="T25"/>
                <a:gd fmla="*/ 223 w 262" name="T26"/>
                <a:gd fmla="*/ 96 h 188" name="T27"/>
                <a:gd fmla="*/ 161 w 262" name="T28"/>
                <a:gd fmla="*/ 77 h 188" name="T29"/>
                <a:gd fmla="*/ 223 w 262" name="T30"/>
                <a:gd fmla="*/ 73 h 188" name="T31"/>
                <a:gd fmla="*/ 220 w 262" name="T32"/>
                <a:gd fmla="*/ 82 h 188" name="T33"/>
                <a:gd fmla="*/ 166 w 262" name="T34"/>
                <a:gd fmla="*/ 86 h 188" name="T35"/>
                <a:gd fmla="*/ 161 w 262" name="T36"/>
                <a:gd fmla="*/ 77 h 188" name="T37"/>
                <a:gd fmla="*/ 98 w 262" name="T38"/>
                <a:gd fmla="*/ 134 h 188" name="T39"/>
                <a:gd fmla="*/ 43 w 262" name="T40"/>
                <a:gd fmla="*/ 131 h 188" name="T41"/>
                <a:gd fmla="*/ 40 w 262" name="T42"/>
                <a:gd fmla="*/ 122 h 188" name="T43"/>
                <a:gd fmla="*/ 102 w 262" name="T44"/>
                <a:gd fmla="*/ 125 h 188" name="T45"/>
                <a:gd fmla="*/ 104 w 262" name="T46"/>
                <a:gd fmla="*/ 108 h 188" name="T47"/>
                <a:gd fmla="*/ 85 w 262" name="T48"/>
                <a:gd fmla="*/ 106 h 188" name="T49"/>
                <a:gd fmla="*/ 37 w 262" name="T50"/>
                <a:gd fmla="*/ 104 h 188" name="T51"/>
                <a:gd fmla="*/ 87 w 262" name="T52"/>
                <a:gd fmla="*/ 97 h 188" name="T53"/>
                <a:gd fmla="*/ 104 w 262" name="T54"/>
                <a:gd fmla="*/ 108 h 188" name="T55"/>
                <a:gd fmla="*/ 87 w 262" name="T56"/>
                <a:gd fmla="*/ 73 h 188" name="T57"/>
                <a:gd fmla="*/ 104 w 262" name="T58"/>
                <a:gd fmla="*/ 85 h 188" name="T59"/>
                <a:gd fmla="*/ 84 w 262" name="T60"/>
                <a:gd fmla="*/ 83 h 188" name="T61"/>
                <a:gd fmla="*/ 37 w 262" name="T62"/>
                <a:gd fmla="*/ 81 h 18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88" w="262">
                  <a:moveTo>
                    <a:pt x="133" y="188"/>
                  </a:move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75" y="151"/>
                    <a:pt x="262" y="180"/>
                    <a:pt x="262" y="180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185" y="0"/>
                    <a:pt x="134" y="53"/>
                    <a:pt x="131" y="56"/>
                  </a:cubicBezTo>
                  <a:cubicBezTo>
                    <a:pt x="128" y="53"/>
                    <a:pt x="75" y="3"/>
                    <a:pt x="0" y="53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2" y="184"/>
                    <a:pt x="89" y="152"/>
                    <a:pt x="133" y="188"/>
                  </a:cubicBezTo>
                  <a:close/>
                  <a:moveTo>
                    <a:pt x="227" y="126"/>
                  </a:moveTo>
                  <a:cubicBezTo>
                    <a:pt x="226" y="128"/>
                    <a:pt x="223" y="130"/>
                    <a:pt x="221" y="129"/>
                  </a:cubicBezTo>
                  <a:cubicBezTo>
                    <a:pt x="220" y="129"/>
                    <a:pt x="219" y="128"/>
                    <a:pt x="217" y="128"/>
                  </a:cubicBezTo>
                  <a:cubicBezTo>
                    <a:pt x="200" y="124"/>
                    <a:pt x="182" y="126"/>
                    <a:pt x="166" y="133"/>
                  </a:cubicBezTo>
                  <a:cubicBezTo>
                    <a:pt x="164" y="134"/>
                    <a:pt x="161" y="133"/>
                    <a:pt x="160" y="131"/>
                  </a:cubicBezTo>
                  <a:cubicBezTo>
                    <a:pt x="159" y="129"/>
                    <a:pt x="160" y="126"/>
                    <a:pt x="162" y="125"/>
                  </a:cubicBezTo>
                  <a:cubicBezTo>
                    <a:pt x="180" y="116"/>
                    <a:pt x="200" y="114"/>
                    <a:pt x="220" y="119"/>
                  </a:cubicBezTo>
                  <a:cubicBezTo>
                    <a:pt x="221" y="119"/>
                    <a:pt x="222" y="119"/>
                    <a:pt x="224" y="120"/>
                  </a:cubicBezTo>
                  <a:cubicBezTo>
                    <a:pt x="226" y="121"/>
                    <a:pt x="228" y="123"/>
                    <a:pt x="227" y="126"/>
                  </a:cubicBezTo>
                  <a:close/>
                  <a:moveTo>
                    <a:pt x="227" y="102"/>
                  </a:moveTo>
                  <a:cubicBezTo>
                    <a:pt x="226" y="105"/>
                    <a:pt x="223" y="106"/>
                    <a:pt x="221" y="106"/>
                  </a:cubicBezTo>
                  <a:cubicBezTo>
                    <a:pt x="219" y="105"/>
                    <a:pt x="218" y="105"/>
                    <a:pt x="217" y="105"/>
                  </a:cubicBezTo>
                  <a:cubicBezTo>
                    <a:pt x="200" y="101"/>
                    <a:pt x="182" y="102"/>
                    <a:pt x="166" y="110"/>
                  </a:cubicBezTo>
                  <a:cubicBezTo>
                    <a:pt x="164" y="111"/>
                    <a:pt x="161" y="110"/>
                    <a:pt x="159" y="107"/>
                  </a:cubicBezTo>
                  <a:cubicBezTo>
                    <a:pt x="158" y="105"/>
                    <a:pt x="159" y="102"/>
                    <a:pt x="162" y="101"/>
                  </a:cubicBezTo>
                  <a:cubicBezTo>
                    <a:pt x="180" y="92"/>
                    <a:pt x="200" y="91"/>
                    <a:pt x="219" y="95"/>
                  </a:cubicBezTo>
                  <a:cubicBezTo>
                    <a:pt x="221" y="96"/>
                    <a:pt x="222" y="96"/>
                    <a:pt x="223" y="96"/>
                  </a:cubicBezTo>
                  <a:cubicBezTo>
                    <a:pt x="226" y="97"/>
                    <a:pt x="227" y="100"/>
                    <a:pt x="227" y="102"/>
                  </a:cubicBezTo>
                  <a:close/>
                  <a:moveTo>
                    <a:pt x="161" y="77"/>
                  </a:moveTo>
                  <a:cubicBezTo>
                    <a:pt x="179" y="69"/>
                    <a:pt x="200" y="67"/>
                    <a:pt x="219" y="72"/>
                  </a:cubicBezTo>
                  <a:cubicBezTo>
                    <a:pt x="220" y="72"/>
                    <a:pt x="222" y="72"/>
                    <a:pt x="223" y="73"/>
                  </a:cubicBezTo>
                  <a:cubicBezTo>
                    <a:pt x="226" y="74"/>
                    <a:pt x="227" y="76"/>
                    <a:pt x="226" y="79"/>
                  </a:cubicBezTo>
                  <a:cubicBezTo>
                    <a:pt x="226" y="81"/>
                    <a:pt x="223" y="83"/>
                    <a:pt x="220" y="82"/>
                  </a:cubicBezTo>
                  <a:cubicBezTo>
                    <a:pt x="219" y="82"/>
                    <a:pt x="218" y="81"/>
                    <a:pt x="217" y="81"/>
                  </a:cubicBezTo>
                  <a:cubicBezTo>
                    <a:pt x="200" y="77"/>
                    <a:pt x="181" y="79"/>
                    <a:pt x="166" y="86"/>
                  </a:cubicBezTo>
                  <a:cubicBezTo>
                    <a:pt x="163" y="87"/>
                    <a:pt x="160" y="86"/>
                    <a:pt x="159" y="84"/>
                  </a:cubicBezTo>
                  <a:cubicBezTo>
                    <a:pt x="158" y="82"/>
                    <a:pt x="159" y="79"/>
                    <a:pt x="161" y="77"/>
                  </a:cubicBezTo>
                  <a:close/>
                  <a:moveTo>
                    <a:pt x="104" y="132"/>
                  </a:moveTo>
                  <a:cubicBezTo>
                    <a:pt x="103" y="134"/>
                    <a:pt x="100" y="135"/>
                    <a:pt x="98" y="134"/>
                  </a:cubicBezTo>
                  <a:cubicBezTo>
                    <a:pt x="94" y="132"/>
                    <a:pt x="89" y="131"/>
                    <a:pt x="85" y="130"/>
                  </a:cubicBezTo>
                  <a:cubicBezTo>
                    <a:pt x="71" y="126"/>
                    <a:pt x="57" y="127"/>
                    <a:pt x="43" y="131"/>
                  </a:cubicBezTo>
                  <a:cubicBezTo>
                    <a:pt x="41" y="132"/>
                    <a:pt x="38" y="131"/>
                    <a:pt x="37" y="128"/>
                  </a:cubicBezTo>
                  <a:cubicBezTo>
                    <a:pt x="36" y="125"/>
                    <a:pt x="38" y="123"/>
                    <a:pt x="40" y="122"/>
                  </a:cubicBezTo>
                  <a:cubicBezTo>
                    <a:pt x="55" y="117"/>
                    <a:pt x="72" y="117"/>
                    <a:pt x="87" y="120"/>
                  </a:cubicBezTo>
                  <a:cubicBezTo>
                    <a:pt x="92" y="121"/>
                    <a:pt x="97" y="123"/>
                    <a:pt x="102" y="125"/>
                  </a:cubicBezTo>
                  <a:cubicBezTo>
                    <a:pt x="104" y="126"/>
                    <a:pt x="105" y="129"/>
                    <a:pt x="104" y="132"/>
                  </a:cubicBezTo>
                  <a:close/>
                  <a:moveTo>
                    <a:pt x="104" y="108"/>
                  </a:moveTo>
                  <a:cubicBezTo>
                    <a:pt x="103" y="111"/>
                    <a:pt x="100" y="112"/>
                    <a:pt x="98" y="110"/>
                  </a:cubicBezTo>
                  <a:cubicBezTo>
                    <a:pt x="93" y="109"/>
                    <a:pt x="89" y="107"/>
                    <a:pt x="85" y="106"/>
                  </a:cubicBezTo>
                  <a:cubicBezTo>
                    <a:pt x="71" y="103"/>
                    <a:pt x="56" y="103"/>
                    <a:pt x="43" y="108"/>
                  </a:cubicBezTo>
                  <a:cubicBezTo>
                    <a:pt x="40" y="108"/>
                    <a:pt x="38" y="107"/>
                    <a:pt x="37" y="104"/>
                  </a:cubicBezTo>
                  <a:cubicBezTo>
                    <a:pt x="36" y="102"/>
                    <a:pt x="37" y="99"/>
                    <a:pt x="40" y="98"/>
                  </a:cubicBezTo>
                  <a:cubicBezTo>
                    <a:pt x="55" y="94"/>
                    <a:pt x="71" y="93"/>
                    <a:pt x="87" y="97"/>
                  </a:cubicBezTo>
                  <a:cubicBezTo>
                    <a:pt x="92" y="98"/>
                    <a:pt x="97" y="100"/>
                    <a:pt x="102" y="102"/>
                  </a:cubicBezTo>
                  <a:cubicBezTo>
                    <a:pt x="104" y="103"/>
                    <a:pt x="105" y="106"/>
                    <a:pt x="104" y="108"/>
                  </a:cubicBezTo>
                  <a:close/>
                  <a:moveTo>
                    <a:pt x="40" y="75"/>
                  </a:moveTo>
                  <a:cubicBezTo>
                    <a:pt x="55" y="70"/>
                    <a:pt x="71" y="69"/>
                    <a:pt x="87" y="73"/>
                  </a:cubicBezTo>
                  <a:cubicBezTo>
                    <a:pt x="92" y="74"/>
                    <a:pt x="97" y="76"/>
                    <a:pt x="101" y="78"/>
                  </a:cubicBezTo>
                  <a:cubicBezTo>
                    <a:pt x="104" y="79"/>
                    <a:pt x="105" y="82"/>
                    <a:pt x="104" y="85"/>
                  </a:cubicBezTo>
                  <a:cubicBezTo>
                    <a:pt x="103" y="87"/>
                    <a:pt x="100" y="88"/>
                    <a:pt x="97" y="87"/>
                  </a:cubicBezTo>
                  <a:cubicBezTo>
                    <a:pt x="93" y="85"/>
                    <a:pt x="89" y="84"/>
                    <a:pt x="84" y="83"/>
                  </a:cubicBezTo>
                  <a:cubicBezTo>
                    <a:pt x="71" y="79"/>
                    <a:pt x="56" y="80"/>
                    <a:pt x="43" y="84"/>
                  </a:cubicBezTo>
                  <a:cubicBezTo>
                    <a:pt x="40" y="85"/>
                    <a:pt x="37" y="84"/>
                    <a:pt x="37" y="81"/>
                  </a:cubicBezTo>
                  <a:cubicBezTo>
                    <a:pt x="36" y="78"/>
                    <a:pt x="37" y="76"/>
                    <a:pt x="40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2" name="矩形-2">
              <a:extLst>
                <a:ext uri="{FF2B5EF4-FFF2-40B4-BE49-F238E27FC236}">
                  <a16:creationId xmlns:a16="http://schemas.microsoft.com/office/drawing/2014/main" id="{87FC4B0B-DB71-44E3-BE0B-9E043CB4CAB8}"/>
                </a:ext>
              </a:extLst>
            </p:cNvPr>
            <p:cNvSpPr/>
            <p:nvPr/>
          </p:nvSpPr>
          <p:spPr bwMode="auto">
            <a:xfrm>
              <a:off x="695375" y="1758016"/>
              <a:ext cx="289570" cy="142737"/>
            </a:xfrm>
            <a:custGeom>
              <a:gdLst>
                <a:gd fmla="*/ 307 w 308" name="T0"/>
                <a:gd fmla="*/ 7 h 152" name="T1"/>
                <a:gd fmla="*/ 295 w 308" name="T2"/>
                <a:gd fmla="*/ 0 h 152" name="T3"/>
                <a:gd fmla="*/ 296 w 308" name="T4"/>
                <a:gd fmla="*/ 131 h 152" name="T5"/>
                <a:gd fmla="*/ 190 w 308" name="T6"/>
                <a:gd fmla="*/ 114 h 152" name="T7"/>
                <a:gd fmla="*/ 157 w 308" name="T8"/>
                <a:gd fmla="*/ 134 h 152" name="T9"/>
                <a:gd fmla="*/ 124 w 308" name="T10"/>
                <a:gd fmla="*/ 116 h 152" name="T11"/>
                <a:gd fmla="*/ 12 w 308" name="T12"/>
                <a:gd fmla="*/ 134 h 152" name="T13"/>
                <a:gd fmla="*/ 10 w 308" name="T14"/>
                <a:gd fmla="*/ 3 h 152" name="T15"/>
                <a:gd fmla="*/ 0 w 308" name="T16"/>
                <a:gd fmla="*/ 10 h 152" name="T17"/>
                <a:gd fmla="*/ 1 w 308" name="T18"/>
                <a:gd fmla="*/ 134 h 152" name="T19"/>
                <a:gd fmla="*/ 19 w 308" name="T20"/>
                <a:gd fmla="*/ 146 h 152" name="T21"/>
                <a:gd fmla="*/ 115 w 308" name="T22"/>
                <a:gd fmla="*/ 130 h 152" name="T23"/>
                <a:gd fmla="*/ 157 w 308" name="T24"/>
                <a:gd fmla="*/ 151 h 152" name="T25"/>
                <a:gd fmla="*/ 198 w 308" name="T26"/>
                <a:gd fmla="*/ 129 h 152" name="T27"/>
                <a:gd fmla="*/ 291 w 308" name="T28"/>
                <a:gd fmla="*/ 143 h 152" name="T29"/>
                <a:gd fmla="*/ 308 w 308" name="T30"/>
                <a:gd fmla="*/ 131 h 152" name="T31"/>
                <a:gd fmla="*/ 307 w 308" name="T32"/>
                <a:gd fmla="*/ 7 h 1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2" w="308">
                  <a:moveTo>
                    <a:pt x="307" y="7"/>
                  </a:moveTo>
                  <a:cubicBezTo>
                    <a:pt x="301" y="3"/>
                    <a:pt x="300" y="3"/>
                    <a:pt x="295" y="0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36" y="106"/>
                    <a:pt x="190" y="114"/>
                  </a:cubicBezTo>
                  <a:cubicBezTo>
                    <a:pt x="187" y="125"/>
                    <a:pt x="173" y="134"/>
                    <a:pt x="157" y="134"/>
                  </a:cubicBezTo>
                  <a:cubicBezTo>
                    <a:pt x="141" y="134"/>
                    <a:pt x="128" y="127"/>
                    <a:pt x="124" y="116"/>
                  </a:cubicBezTo>
                  <a:cubicBezTo>
                    <a:pt x="77" y="106"/>
                    <a:pt x="12" y="134"/>
                    <a:pt x="12" y="13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5" y="6"/>
                    <a:pt x="5" y="7"/>
                    <a:pt x="0" y="10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2" y="144"/>
                    <a:pt x="9" y="150"/>
                    <a:pt x="19" y="146"/>
                  </a:cubicBezTo>
                  <a:cubicBezTo>
                    <a:pt x="19" y="146"/>
                    <a:pt x="68" y="120"/>
                    <a:pt x="115" y="130"/>
                  </a:cubicBezTo>
                  <a:cubicBezTo>
                    <a:pt x="118" y="142"/>
                    <a:pt x="138" y="152"/>
                    <a:pt x="157" y="151"/>
                  </a:cubicBezTo>
                  <a:cubicBezTo>
                    <a:pt x="177" y="151"/>
                    <a:pt x="195" y="141"/>
                    <a:pt x="198" y="129"/>
                  </a:cubicBezTo>
                  <a:cubicBezTo>
                    <a:pt x="244" y="119"/>
                    <a:pt x="291" y="143"/>
                    <a:pt x="291" y="143"/>
                  </a:cubicBezTo>
                  <a:cubicBezTo>
                    <a:pt x="301" y="146"/>
                    <a:pt x="308" y="141"/>
                    <a:pt x="308" y="131"/>
                  </a:cubicBezTo>
                  <a:lnTo>
                    <a:pt x="307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8A2B646-9732-4863-9867-19FB096C7EDC}"/>
              </a:ext>
            </a:extLst>
          </p:cNvPr>
          <p:cNvGrpSpPr/>
          <p:nvPr/>
        </p:nvGrpSpPr>
        <p:grpSpPr>
          <a:xfrm>
            <a:off x="7466943" y="3534595"/>
            <a:ext cx="466308" cy="466308"/>
            <a:chOff x="699309" y="3121656"/>
            <a:chExt cx="264909" cy="264909"/>
          </a:xfrm>
        </p:grpSpPr>
        <p:sp>
          <p:nvSpPr>
            <p:cNvPr id="74" name="矩形-1">
              <a:extLst>
                <a:ext uri="{FF2B5EF4-FFF2-40B4-BE49-F238E27FC236}">
                  <a16:creationId xmlns:a16="http://schemas.microsoft.com/office/drawing/2014/main" id="{5F54907C-9B81-46DC-9C22-8682F0805236}"/>
                </a:ext>
              </a:extLst>
            </p:cNvPr>
            <p:cNvSpPr/>
            <p:nvPr/>
          </p:nvSpPr>
          <p:spPr bwMode="auto">
            <a:xfrm>
              <a:off x="766755" y="3181789"/>
              <a:ext cx="74760" cy="84511"/>
            </a:xfrm>
            <a:custGeom>
              <a:gdLst>
                <a:gd fmla="*/ 49 w 57" name="T0"/>
                <a:gd fmla="*/ 0 h 65" name="T1"/>
                <a:gd fmla="*/ 42 w 57" name="T2"/>
                <a:gd fmla="*/ 7 h 65" name="T3"/>
                <a:gd fmla="*/ 42 w 57" name="T4"/>
                <a:gd fmla="*/ 48 h 65" name="T5"/>
                <a:gd fmla="*/ 39 w 57" name="T6"/>
                <a:gd fmla="*/ 50 h 65" name="T7"/>
                <a:gd fmla="*/ 7 w 57" name="T8"/>
                <a:gd fmla="*/ 50 h 65" name="T9"/>
                <a:gd fmla="*/ 0 w 57" name="T10"/>
                <a:gd fmla="*/ 58 h 65" name="T11"/>
                <a:gd fmla="*/ 7 w 57" name="T12"/>
                <a:gd fmla="*/ 65 h 65" name="T13"/>
                <a:gd fmla="*/ 48 w 57" name="T14"/>
                <a:gd fmla="*/ 65 h 65" name="T15"/>
                <a:gd fmla="*/ 53 w 57" name="T16"/>
                <a:gd fmla="*/ 63 h 65" name="T17"/>
                <a:gd fmla="*/ 53 w 57" name="T18"/>
                <a:gd fmla="*/ 63 h 65" name="T19"/>
                <a:gd fmla="*/ 57 w 57" name="T20"/>
                <a:gd fmla="*/ 56 h 65" name="T21"/>
                <a:gd fmla="*/ 57 w 57" name="T22"/>
                <a:gd fmla="*/ 7 h 65" name="T23"/>
                <a:gd fmla="*/ 49 w 57" name="T24"/>
                <a:gd fmla="*/ 0 h 6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5" w="57">
                  <a:moveTo>
                    <a:pt x="49" y="0"/>
                  </a:moveTo>
                  <a:cubicBezTo>
                    <a:pt x="45" y="0"/>
                    <a:pt x="42" y="3"/>
                    <a:pt x="42" y="7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9"/>
                    <a:pt x="41" y="50"/>
                    <a:pt x="39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4"/>
                    <a:pt x="0" y="58"/>
                  </a:cubicBezTo>
                  <a:cubicBezTo>
                    <a:pt x="0" y="62"/>
                    <a:pt x="3" y="65"/>
                    <a:pt x="7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5"/>
                    <a:pt x="52" y="64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5" y="62"/>
                    <a:pt x="57" y="59"/>
                    <a:pt x="57" y="56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3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75" name="矩形-2">
              <a:extLst>
                <a:ext uri="{FF2B5EF4-FFF2-40B4-BE49-F238E27FC236}">
                  <a16:creationId xmlns:a16="http://schemas.microsoft.com/office/drawing/2014/main" id="{926D634D-D0CA-48EC-8E2B-ACCD0DDEBF46}"/>
                </a:ext>
              </a:extLst>
            </p:cNvPr>
            <p:cNvSpPr/>
            <p:nvPr/>
          </p:nvSpPr>
          <p:spPr bwMode="auto">
            <a:xfrm>
              <a:off x="823638" y="3334558"/>
              <a:ext cx="16252" cy="23565"/>
            </a:xfrm>
            <a:custGeom>
              <a:gdLst>
                <a:gd fmla="*/ 7 w 13" name="T0"/>
                <a:gd fmla="*/ 0 h 18" name="T1"/>
                <a:gd fmla="*/ 6 w 13" name="T2"/>
                <a:gd fmla="*/ 0 h 18" name="T3"/>
                <a:gd fmla="*/ 0 w 13" name="T4"/>
                <a:gd fmla="*/ 6 h 18" name="T5"/>
                <a:gd fmla="*/ 0 w 13" name="T6"/>
                <a:gd fmla="*/ 17 h 18" name="T7"/>
                <a:gd fmla="*/ 6 w 13" name="T8"/>
                <a:gd fmla="*/ 18 h 18" name="T9"/>
                <a:gd fmla="*/ 13 w 13" name="T10"/>
                <a:gd fmla="*/ 17 h 18" name="T11"/>
                <a:gd fmla="*/ 13 w 13" name="T12"/>
                <a:gd fmla="*/ 6 h 18" name="T13"/>
                <a:gd fmla="*/ 7 w 13" name="T14"/>
                <a:gd fmla="*/ 0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3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4" y="18"/>
                    <a:pt x="6" y="18"/>
                  </a:cubicBezTo>
                  <a:cubicBezTo>
                    <a:pt x="9" y="18"/>
                    <a:pt x="11" y="18"/>
                    <a:pt x="13" y="1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76" name="矩形-3">
              <a:extLst>
                <a:ext uri="{FF2B5EF4-FFF2-40B4-BE49-F238E27FC236}">
                  <a16:creationId xmlns:a16="http://schemas.microsoft.com/office/drawing/2014/main" id="{4F5A130E-647A-4785-9C25-7B2B1E845EF3}"/>
                </a:ext>
              </a:extLst>
            </p:cNvPr>
            <p:cNvSpPr/>
            <p:nvPr/>
          </p:nvSpPr>
          <p:spPr bwMode="auto">
            <a:xfrm>
              <a:off x="823638" y="3150097"/>
              <a:ext cx="16252" cy="23565"/>
            </a:xfrm>
            <a:custGeom>
              <a:gdLst>
                <a:gd fmla="*/ 6 w 13" name="T0"/>
                <a:gd fmla="*/ 18 h 18" name="T1"/>
                <a:gd fmla="*/ 7 w 13" name="T2"/>
                <a:gd fmla="*/ 18 h 18" name="T3"/>
                <a:gd fmla="*/ 13 w 13" name="T4"/>
                <a:gd fmla="*/ 12 h 18" name="T5"/>
                <a:gd fmla="*/ 13 w 13" name="T6"/>
                <a:gd fmla="*/ 0 h 18" name="T7"/>
                <a:gd fmla="*/ 6 w 13" name="T8"/>
                <a:gd fmla="*/ 0 h 18" name="T9"/>
                <a:gd fmla="*/ 0 w 13" name="T10"/>
                <a:gd fmla="*/ 0 h 18" name="T11"/>
                <a:gd fmla="*/ 0 w 13" name="T12"/>
                <a:gd fmla="*/ 12 h 18" name="T13"/>
                <a:gd fmla="*/ 6 w 13" name="T14"/>
                <a:gd fmla="*/ 18 h 1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" w="13">
                  <a:moveTo>
                    <a:pt x="6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11" y="18"/>
                    <a:pt x="13" y="16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9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2" y="18"/>
                    <a:pt x="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77" name="矩形-4">
              <a:extLst>
                <a:ext uri="{FF2B5EF4-FFF2-40B4-BE49-F238E27FC236}">
                  <a16:creationId xmlns:a16="http://schemas.microsoft.com/office/drawing/2014/main" id="{D76F90C8-2DF4-4E8A-BF8D-5E53B3CF7DC1}"/>
                </a:ext>
              </a:extLst>
            </p:cNvPr>
            <p:cNvSpPr/>
            <p:nvPr/>
          </p:nvSpPr>
          <p:spPr bwMode="auto">
            <a:xfrm>
              <a:off x="727750" y="3244359"/>
              <a:ext cx="23565" cy="17877"/>
            </a:xfrm>
            <a:custGeom>
              <a:gdLst>
                <a:gd fmla="*/ 12 w 18" name="T0"/>
                <a:gd fmla="*/ 0 h 14" name="T1"/>
                <a:gd fmla="*/ 0 w 18" name="T2"/>
                <a:gd fmla="*/ 0 h 14" name="T3"/>
                <a:gd fmla="*/ 0 w 18" name="T4"/>
                <a:gd fmla="*/ 7 h 14" name="T5"/>
                <a:gd fmla="*/ 0 w 18" name="T6"/>
                <a:gd fmla="*/ 14 h 14" name="T7"/>
                <a:gd fmla="*/ 12 w 18" name="T8"/>
                <a:gd fmla="*/ 14 h 14" name="T9"/>
                <a:gd fmla="*/ 18 w 18" name="T10"/>
                <a:gd fmla="*/ 8 h 14" name="T11"/>
                <a:gd fmla="*/ 18 w 18" name="T12"/>
                <a:gd fmla="*/ 7 h 14" name="T13"/>
                <a:gd fmla="*/ 12 w 18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8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6" y="14"/>
                    <a:pt x="18" y="12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78" name="矩形-5">
              <a:extLst>
                <a:ext uri="{FF2B5EF4-FFF2-40B4-BE49-F238E27FC236}">
                  <a16:creationId xmlns:a16="http://schemas.microsoft.com/office/drawing/2014/main" id="{AB9260ED-41D7-4D87-BCC9-BC3212B9C588}"/>
                </a:ext>
              </a:extLst>
            </p:cNvPr>
            <p:cNvSpPr/>
            <p:nvPr/>
          </p:nvSpPr>
          <p:spPr bwMode="auto">
            <a:xfrm>
              <a:off x="912211" y="3244359"/>
              <a:ext cx="23565" cy="17877"/>
            </a:xfrm>
            <a:custGeom>
              <a:gdLst>
                <a:gd fmla="*/ 17 w 18" name="T0"/>
                <a:gd fmla="*/ 0 h 14" name="T1"/>
                <a:gd fmla="*/ 6 w 18" name="T2"/>
                <a:gd fmla="*/ 0 h 14" name="T3"/>
                <a:gd fmla="*/ 0 w 18" name="T4"/>
                <a:gd fmla="*/ 7 h 14" name="T5"/>
                <a:gd fmla="*/ 0 w 18" name="T6"/>
                <a:gd fmla="*/ 8 h 14" name="T7"/>
                <a:gd fmla="*/ 6 w 18" name="T8"/>
                <a:gd fmla="*/ 14 h 14" name="T9"/>
                <a:gd fmla="*/ 17 w 18" name="T10"/>
                <a:gd fmla="*/ 14 h 14" name="T11"/>
                <a:gd fmla="*/ 18 w 18" name="T12"/>
                <a:gd fmla="*/ 7 h 14" name="T13"/>
                <a:gd fmla="*/ 17 w 18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18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2" y="14"/>
                    <a:pt x="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2"/>
                    <a:pt x="18" y="10"/>
                    <a:pt x="18" y="7"/>
                  </a:cubicBezTo>
                  <a:cubicBezTo>
                    <a:pt x="18" y="5"/>
                    <a:pt x="18" y="3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79" name="矩形-6">
              <a:extLst>
                <a:ext uri="{FF2B5EF4-FFF2-40B4-BE49-F238E27FC236}">
                  <a16:creationId xmlns:a16="http://schemas.microsoft.com/office/drawing/2014/main" id="{EF9CE1BF-738A-48CA-9A00-E725FA667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309" y="3121656"/>
              <a:ext cx="264909" cy="264909"/>
            </a:xfrm>
            <a:custGeom>
              <a:gdLst>
                <a:gd fmla="*/ 101 w 203" name="T0"/>
                <a:gd fmla="*/ 0 h 203" name="T1"/>
                <a:gd fmla="*/ 0 w 203" name="T2"/>
                <a:gd fmla="*/ 101 h 203" name="T3"/>
                <a:gd fmla="*/ 101 w 203" name="T4"/>
                <a:gd fmla="*/ 203 h 203" name="T5"/>
                <a:gd fmla="*/ 203 w 203" name="T6"/>
                <a:gd fmla="*/ 101 h 203" name="T7"/>
                <a:gd fmla="*/ 101 w 203" name="T8"/>
                <a:gd fmla="*/ 0 h 203" name="T9"/>
                <a:gd fmla="*/ 101 w 203" name="T10"/>
                <a:gd fmla="*/ 184 h 203" name="T11"/>
                <a:gd fmla="*/ 19 w 203" name="T12"/>
                <a:gd fmla="*/ 101 h 203" name="T13"/>
                <a:gd fmla="*/ 101 w 203" name="T14"/>
                <a:gd fmla="*/ 19 h 203" name="T15"/>
                <a:gd fmla="*/ 184 w 203" name="T16"/>
                <a:gd fmla="*/ 101 h 203" name="T17"/>
                <a:gd fmla="*/ 101 w 203" name="T18"/>
                <a:gd fmla="*/ 184 h 20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3" w="203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8"/>
                    <a:pt x="45" y="203"/>
                    <a:pt x="101" y="203"/>
                  </a:cubicBezTo>
                  <a:cubicBezTo>
                    <a:pt x="158" y="203"/>
                    <a:pt x="203" y="158"/>
                    <a:pt x="203" y="101"/>
                  </a:cubicBezTo>
                  <a:cubicBezTo>
                    <a:pt x="203" y="45"/>
                    <a:pt x="158" y="0"/>
                    <a:pt x="101" y="0"/>
                  </a:cubicBezTo>
                  <a:close/>
                  <a:moveTo>
                    <a:pt x="101" y="184"/>
                  </a:moveTo>
                  <a:cubicBezTo>
                    <a:pt x="56" y="184"/>
                    <a:pt x="19" y="147"/>
                    <a:pt x="19" y="101"/>
                  </a:cubicBezTo>
                  <a:cubicBezTo>
                    <a:pt x="19" y="56"/>
                    <a:pt x="56" y="19"/>
                    <a:pt x="101" y="19"/>
                  </a:cubicBezTo>
                  <a:cubicBezTo>
                    <a:pt x="147" y="19"/>
                    <a:pt x="184" y="56"/>
                    <a:pt x="184" y="101"/>
                  </a:cubicBezTo>
                  <a:cubicBezTo>
                    <a:pt x="184" y="147"/>
                    <a:pt x="147" y="184"/>
                    <a:pt x="101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64EFF483-7AD8-46BA-95F8-0F84DCD9F90C}"/>
              </a:ext>
            </a:extLst>
          </p:cNvPr>
          <p:cNvGrpSpPr/>
          <p:nvPr/>
        </p:nvGrpSpPr>
        <p:grpSpPr>
          <a:xfrm>
            <a:off x="6962999" y="4878233"/>
            <a:ext cx="454677" cy="532099"/>
            <a:chOff x="711010" y="2376795"/>
            <a:chExt cx="258301" cy="302284"/>
          </a:xfrm>
        </p:grpSpPr>
        <p:sp>
          <p:nvSpPr>
            <p:cNvPr id="81" name="矩形-1">
              <a:extLst>
                <a:ext uri="{FF2B5EF4-FFF2-40B4-BE49-F238E27FC236}">
                  <a16:creationId xmlns:a16="http://schemas.microsoft.com/office/drawing/2014/main" id="{C0BA0131-D95C-4BBC-AE5F-1DBD5191C50C}"/>
                </a:ext>
              </a:extLst>
            </p:cNvPr>
            <p:cNvSpPr/>
            <p:nvPr/>
          </p:nvSpPr>
          <p:spPr bwMode="auto">
            <a:xfrm>
              <a:off x="898138" y="2409583"/>
              <a:ext cx="35986" cy="37585"/>
            </a:xfrm>
            <a:custGeom>
              <a:gdLst>
                <a:gd fmla="*/ 9 w 28" name="T0"/>
                <a:gd fmla="*/ 29 h 29" name="T1"/>
                <a:gd fmla="*/ 26 w 28" name="T2"/>
                <a:gd fmla="*/ 13 h 29" name="T3"/>
                <a:gd fmla="*/ 26 w 28" name="T4"/>
                <a:gd fmla="*/ 3 h 29" name="T5"/>
                <a:gd fmla="*/ 16 w 28" name="T6"/>
                <a:gd fmla="*/ 3 h 29" name="T7"/>
                <a:gd fmla="*/ 0 w 28" name="T8"/>
                <a:gd fmla="*/ 20 h 29" name="T9"/>
                <a:gd fmla="*/ 9 w 28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28">
                  <a:moveTo>
                    <a:pt x="9" y="29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8" y="10"/>
                    <a:pt x="28" y="6"/>
                    <a:pt x="26" y="3"/>
                  </a:cubicBezTo>
                  <a:cubicBezTo>
                    <a:pt x="23" y="0"/>
                    <a:pt x="19" y="0"/>
                    <a:pt x="16" y="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3"/>
                    <a:pt x="6" y="26"/>
                    <a:pt x="9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2" name="矩形-2">
              <a:extLst>
                <a:ext uri="{FF2B5EF4-FFF2-40B4-BE49-F238E27FC236}">
                  <a16:creationId xmlns:a16="http://schemas.microsoft.com/office/drawing/2014/main" id="{8D366CBE-EEAB-4AC6-A1FB-05CC58445103}"/>
                </a:ext>
              </a:extLst>
            </p:cNvPr>
            <p:cNvSpPr/>
            <p:nvPr/>
          </p:nvSpPr>
          <p:spPr bwMode="auto">
            <a:xfrm>
              <a:off x="831764" y="2376795"/>
              <a:ext cx="16793" cy="36786"/>
            </a:xfrm>
            <a:custGeom>
              <a:gdLst>
                <a:gd fmla="*/ 7 w 13" name="T0"/>
                <a:gd fmla="*/ 29 h 29" name="T1"/>
                <a:gd fmla="*/ 7 w 13" name="T2"/>
                <a:gd fmla="*/ 29 h 29" name="T3"/>
                <a:gd fmla="*/ 13 w 13" name="T4"/>
                <a:gd fmla="*/ 29 h 29" name="T5"/>
                <a:gd fmla="*/ 13 w 13" name="T6"/>
                <a:gd fmla="*/ 6 h 29" name="T7"/>
                <a:gd fmla="*/ 7 w 13" name="T8"/>
                <a:gd fmla="*/ 0 h 29" name="T9"/>
                <a:gd fmla="*/ 0 w 13" name="T10"/>
                <a:gd fmla="*/ 6 h 29" name="T11"/>
                <a:gd fmla="*/ 0 w 13" name="T12"/>
                <a:gd fmla="*/ 29 h 29" name="T13"/>
                <a:gd fmla="*/ 6 w 13" name="T14"/>
                <a:gd fmla="*/ 29 h 29" name="T15"/>
                <a:gd fmla="*/ 7 w 13" name="T16"/>
                <a:gd fmla="*/ 29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13"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11" y="29"/>
                    <a:pt x="13" y="2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3" name="矩形-3">
              <a:extLst>
                <a:ext uri="{FF2B5EF4-FFF2-40B4-BE49-F238E27FC236}">
                  <a16:creationId xmlns:a16="http://schemas.microsoft.com/office/drawing/2014/main" id="{6349B61D-5697-4F23-AD07-231DCB9A5C87}"/>
                </a:ext>
              </a:extLst>
            </p:cNvPr>
            <p:cNvSpPr/>
            <p:nvPr/>
          </p:nvSpPr>
          <p:spPr bwMode="auto">
            <a:xfrm>
              <a:off x="745397" y="2409583"/>
              <a:ext cx="37585" cy="37585"/>
            </a:xfrm>
            <a:custGeom>
              <a:gdLst>
                <a:gd fmla="*/ 19 w 29" name="T0"/>
                <a:gd fmla="*/ 29 h 29" name="T1"/>
                <a:gd fmla="*/ 29 w 29" name="T2"/>
                <a:gd fmla="*/ 20 h 29" name="T3"/>
                <a:gd fmla="*/ 12 w 29" name="T4"/>
                <a:gd fmla="*/ 3 h 29" name="T5"/>
                <a:gd fmla="*/ 2 w 29" name="T6"/>
                <a:gd fmla="*/ 3 h 29" name="T7"/>
                <a:gd fmla="*/ 2 w 29" name="T8"/>
                <a:gd fmla="*/ 13 h 29" name="T9"/>
                <a:gd fmla="*/ 19 w 29" name="T10"/>
                <a:gd fmla="*/ 29 h 2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" w="28">
                  <a:moveTo>
                    <a:pt x="19" y="29"/>
                  </a:moveTo>
                  <a:cubicBezTo>
                    <a:pt x="22" y="26"/>
                    <a:pt x="25" y="23"/>
                    <a:pt x="29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5" y="0"/>
                    <a:pt x="2" y="3"/>
                  </a:cubicBezTo>
                  <a:cubicBezTo>
                    <a:pt x="0" y="6"/>
                    <a:pt x="0" y="10"/>
                    <a:pt x="2" y="13"/>
                  </a:cubicBezTo>
                  <a:lnTo>
                    <a:pt x="19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4" name="矩形-4">
              <a:extLst>
                <a:ext uri="{FF2B5EF4-FFF2-40B4-BE49-F238E27FC236}">
                  <a16:creationId xmlns:a16="http://schemas.microsoft.com/office/drawing/2014/main" id="{DC2F7F40-67F0-4559-A6BB-967D51AEEBBB}"/>
                </a:ext>
              </a:extLst>
            </p:cNvPr>
            <p:cNvSpPr/>
            <p:nvPr/>
          </p:nvSpPr>
          <p:spPr bwMode="auto">
            <a:xfrm>
              <a:off x="711010" y="2497549"/>
              <a:ext cx="38385" cy="16793"/>
            </a:xfrm>
            <a:custGeom>
              <a:gdLst>
                <a:gd fmla="*/ 30 w 30" name="T0"/>
                <a:gd fmla="*/ 9 h 13" name="T1"/>
                <a:gd fmla="*/ 30 w 30" name="T2"/>
                <a:gd fmla="*/ 0 h 13" name="T3"/>
                <a:gd fmla="*/ 7 w 30" name="T4"/>
                <a:gd fmla="*/ 0 h 13" name="T5"/>
                <a:gd fmla="*/ 0 w 30" name="T6"/>
                <a:gd fmla="*/ 6 h 13" name="T7"/>
                <a:gd fmla="*/ 7 w 30" name="T8"/>
                <a:gd fmla="*/ 13 h 13" name="T9"/>
                <a:gd fmla="*/ 30 w 30" name="T10"/>
                <a:gd fmla="*/ 13 h 13" name="T11"/>
                <a:gd fmla="*/ 30 w 30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30">
                  <a:moveTo>
                    <a:pt x="30" y="9"/>
                  </a:moveTo>
                  <a:cubicBezTo>
                    <a:pt x="30" y="6"/>
                    <a:pt x="30" y="3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0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5" name="矩形-5">
              <a:extLst>
                <a:ext uri="{FF2B5EF4-FFF2-40B4-BE49-F238E27FC236}">
                  <a16:creationId xmlns:a16="http://schemas.microsoft.com/office/drawing/2014/main" id="{7D2D5F5E-5C66-4D85-9324-1A7D923276DF}"/>
                </a:ext>
              </a:extLst>
            </p:cNvPr>
            <p:cNvSpPr/>
            <p:nvPr/>
          </p:nvSpPr>
          <p:spPr bwMode="auto">
            <a:xfrm>
              <a:off x="745397" y="2567922"/>
              <a:ext cx="31188" cy="31988"/>
            </a:xfrm>
            <a:custGeom>
              <a:gdLst>
                <a:gd fmla="*/ 2 w 24" name="T0"/>
                <a:gd fmla="*/ 13 h 25" name="T1"/>
                <a:gd fmla="*/ 2 w 24" name="T2"/>
                <a:gd fmla="*/ 23 h 25" name="T3"/>
                <a:gd fmla="*/ 12 w 24" name="T4"/>
                <a:gd fmla="*/ 23 h 25" name="T5"/>
                <a:gd fmla="*/ 24 w 24" name="T6"/>
                <a:gd fmla="*/ 10 h 25" name="T7"/>
                <a:gd fmla="*/ 16 w 24" name="T8"/>
                <a:gd fmla="*/ 0 h 25" name="T9"/>
                <a:gd fmla="*/ 2 w 24" name="T10"/>
                <a:gd fmla="*/ 13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24">
                  <a:moveTo>
                    <a:pt x="2" y="13"/>
                  </a:moveTo>
                  <a:cubicBezTo>
                    <a:pt x="0" y="16"/>
                    <a:pt x="0" y="20"/>
                    <a:pt x="2" y="23"/>
                  </a:cubicBezTo>
                  <a:cubicBezTo>
                    <a:pt x="5" y="25"/>
                    <a:pt x="9" y="25"/>
                    <a:pt x="12" y="2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1" y="7"/>
                    <a:pt x="19" y="4"/>
                    <a:pt x="16" y="0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6" name="矩形-6">
              <a:extLst>
                <a:ext uri="{FF2B5EF4-FFF2-40B4-BE49-F238E27FC236}">
                  <a16:creationId xmlns:a16="http://schemas.microsoft.com/office/drawing/2014/main" id="{CD7E2C4F-11E1-44B8-BF6E-A6DBE7BAF12D}"/>
                </a:ext>
              </a:extLst>
            </p:cNvPr>
            <p:cNvSpPr/>
            <p:nvPr/>
          </p:nvSpPr>
          <p:spPr bwMode="auto">
            <a:xfrm>
              <a:off x="821368" y="2669483"/>
              <a:ext cx="37585" cy="9596"/>
            </a:xfrm>
            <a:custGeom>
              <a:gdLst>
                <a:gd fmla="*/ 18 w 29" name="T0"/>
                <a:gd fmla="*/ 0 h 7" name="T1"/>
                <a:gd fmla="*/ 12 w 29" name="T2"/>
                <a:gd fmla="*/ 0 h 7" name="T3"/>
                <a:gd fmla="*/ 0 w 29" name="T4"/>
                <a:gd fmla="*/ 0 h 7" name="T5"/>
                <a:gd fmla="*/ 0 w 29" name="T6"/>
                <a:gd fmla="*/ 1 h 7" name="T7"/>
                <a:gd fmla="*/ 10 w 29" name="T8"/>
                <a:gd fmla="*/ 7 h 7" name="T9"/>
                <a:gd fmla="*/ 11 w 29" name="T10"/>
                <a:gd fmla="*/ 7 h 7" name="T11"/>
                <a:gd fmla="*/ 18 w 29" name="T12"/>
                <a:gd fmla="*/ 7 h 7" name="T13"/>
                <a:gd fmla="*/ 19 w 29" name="T14"/>
                <a:gd fmla="*/ 7 h 7" name="T15"/>
                <a:gd fmla="*/ 29 w 29" name="T16"/>
                <a:gd fmla="*/ 1 h 7" name="T17"/>
                <a:gd fmla="*/ 29 w 29" name="T18"/>
                <a:gd fmla="*/ 0 h 7" name="T19"/>
                <a:gd fmla="*/ 18 w 29" name="T20"/>
                <a:gd fmla="*/ 0 h 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7" w="28">
                  <a:moveTo>
                    <a:pt x="1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5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4" y="7"/>
                    <a:pt x="29" y="5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7" name="矩形-7">
              <a:extLst>
                <a:ext uri="{FF2B5EF4-FFF2-40B4-BE49-F238E27FC236}">
                  <a16:creationId xmlns:a16="http://schemas.microsoft.com/office/drawing/2014/main" id="{D17CF828-292C-4219-A2F1-A99066FBBDBD}"/>
                </a:ext>
              </a:extLst>
            </p:cNvPr>
            <p:cNvSpPr/>
            <p:nvPr/>
          </p:nvSpPr>
          <p:spPr bwMode="auto">
            <a:xfrm>
              <a:off x="809372" y="2649491"/>
              <a:ext cx="60777" cy="15994"/>
            </a:xfrm>
            <a:custGeom>
              <a:gdLst>
                <a:gd fmla="*/ 41 w 47" name="T0"/>
                <a:gd fmla="*/ 0 h 13" name="T1"/>
                <a:gd fmla="*/ 7 w 47" name="T2"/>
                <a:gd fmla="*/ 0 h 13" name="T3"/>
                <a:gd fmla="*/ 0 w 47" name="T4"/>
                <a:gd fmla="*/ 7 h 13" name="T5"/>
                <a:gd fmla="*/ 7 w 47" name="T6"/>
                <a:gd fmla="*/ 13 h 13" name="T7"/>
                <a:gd fmla="*/ 41 w 47" name="T8"/>
                <a:gd fmla="*/ 13 h 13" name="T9"/>
                <a:gd fmla="*/ 47 w 47" name="T10"/>
                <a:gd fmla="*/ 7 h 13" name="T11"/>
                <a:gd fmla="*/ 41 w 47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47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4" y="13"/>
                    <a:pt x="47" y="10"/>
                    <a:pt x="47" y="7"/>
                  </a:cubicBezTo>
                  <a:cubicBezTo>
                    <a:pt x="47" y="3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8" name="矩形-8">
              <a:extLst>
                <a:ext uri="{FF2B5EF4-FFF2-40B4-BE49-F238E27FC236}">
                  <a16:creationId xmlns:a16="http://schemas.microsoft.com/office/drawing/2014/main" id="{AC17B912-E21C-4D57-BACC-C0967F6195F0}"/>
                </a:ext>
              </a:extLst>
            </p:cNvPr>
            <p:cNvSpPr/>
            <p:nvPr/>
          </p:nvSpPr>
          <p:spPr bwMode="auto">
            <a:xfrm>
              <a:off x="809372" y="2628699"/>
              <a:ext cx="60777" cy="16793"/>
            </a:xfrm>
            <a:custGeom>
              <a:gdLst>
                <a:gd fmla="*/ 41 w 47" name="T0"/>
                <a:gd fmla="*/ 0 h 13" name="T1"/>
                <a:gd fmla="*/ 7 w 47" name="T2"/>
                <a:gd fmla="*/ 0 h 13" name="T3"/>
                <a:gd fmla="*/ 0 w 47" name="T4"/>
                <a:gd fmla="*/ 6 h 13" name="T5"/>
                <a:gd fmla="*/ 7 w 47" name="T6"/>
                <a:gd fmla="*/ 13 h 13" name="T7"/>
                <a:gd fmla="*/ 41 w 47" name="T8"/>
                <a:gd fmla="*/ 13 h 13" name="T9"/>
                <a:gd fmla="*/ 47 w 47" name="T10"/>
                <a:gd fmla="*/ 6 h 13" name="T11"/>
                <a:gd fmla="*/ 41 w 47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47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4" y="13"/>
                    <a:pt x="47" y="10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89" name="矩形-9">
              <a:extLst>
                <a:ext uri="{FF2B5EF4-FFF2-40B4-BE49-F238E27FC236}">
                  <a16:creationId xmlns:a16="http://schemas.microsoft.com/office/drawing/2014/main" id="{FCE5335C-14E7-409F-A1AF-FE74DA074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591" y="2428775"/>
              <a:ext cx="158339" cy="194325"/>
            </a:xfrm>
            <a:custGeom>
              <a:gdLst>
                <a:gd fmla="*/ 123 w 123" name="T0"/>
                <a:gd fmla="*/ 62 h 151" name="T1"/>
                <a:gd fmla="*/ 111 w 123" name="T2"/>
                <a:gd fmla="*/ 25 h 151" name="T3"/>
                <a:gd fmla="*/ 84 w 123" name="T4"/>
                <a:gd fmla="*/ 5 h 151" name="T5"/>
                <a:gd fmla="*/ 84 w 123" name="T6"/>
                <a:gd fmla="*/ 4 h 151" name="T7"/>
                <a:gd fmla="*/ 79 w 123" name="T8"/>
                <a:gd fmla="*/ 3 h 151" name="T9"/>
                <a:gd fmla="*/ 68 w 123" name="T10"/>
                <a:gd fmla="*/ 1 h 151" name="T11"/>
                <a:gd fmla="*/ 68 w 123" name="T12"/>
                <a:gd fmla="*/ 1 h 151" name="T13"/>
                <a:gd fmla="*/ 68 w 123" name="T14"/>
                <a:gd fmla="*/ 1 h 151" name="T15"/>
                <a:gd fmla="*/ 68 w 123" name="T16"/>
                <a:gd fmla="*/ 1 h 151" name="T17"/>
                <a:gd fmla="*/ 62 w 123" name="T18"/>
                <a:gd fmla="*/ 0 h 151" name="T19"/>
                <a:gd fmla="*/ 62 w 123" name="T20"/>
                <a:gd fmla="*/ 0 h 151" name="T21"/>
                <a:gd fmla="*/ 62 w 123" name="T22"/>
                <a:gd fmla="*/ 0 h 151" name="T23"/>
                <a:gd fmla="*/ 61 w 123" name="T24"/>
                <a:gd fmla="*/ 0 h 151" name="T25"/>
                <a:gd fmla="*/ 56 w 123" name="T26"/>
                <a:gd fmla="*/ 1 h 151" name="T27"/>
                <a:gd fmla="*/ 56 w 123" name="T28"/>
                <a:gd fmla="*/ 1 h 151" name="T29"/>
                <a:gd fmla="*/ 55 w 123" name="T30"/>
                <a:gd fmla="*/ 1 h 151" name="T31"/>
                <a:gd fmla="*/ 44 w 123" name="T32"/>
                <a:gd fmla="*/ 3 h 151" name="T33"/>
                <a:gd fmla="*/ 40 w 123" name="T34"/>
                <a:gd fmla="*/ 4 h 151" name="T35"/>
                <a:gd fmla="*/ 40 w 123" name="T36"/>
                <a:gd fmla="*/ 5 h 151" name="T37"/>
                <a:gd fmla="*/ 13 w 123" name="T38"/>
                <a:gd fmla="*/ 25 h 151" name="T39"/>
                <a:gd fmla="*/ 0 w 123" name="T40"/>
                <a:gd fmla="*/ 62 h 151" name="T41"/>
                <a:gd fmla="*/ 5 w 123" name="T42"/>
                <a:gd fmla="*/ 87 h 151" name="T43"/>
                <a:gd fmla="*/ 20 w 123" name="T44"/>
                <a:gd fmla="*/ 109 h 151" name="T45"/>
                <a:gd fmla="*/ 26 w 123" name="T46"/>
                <a:gd fmla="*/ 116 h 151" name="T47"/>
                <a:gd fmla="*/ 28 w 123" name="T48"/>
                <a:gd fmla="*/ 121 h 151" name="T49"/>
                <a:gd fmla="*/ 29 w 123" name="T50"/>
                <a:gd fmla="*/ 135 h 151" name="T51"/>
                <a:gd fmla="*/ 29 w 123" name="T52"/>
                <a:gd fmla="*/ 136 h 151" name="T53"/>
                <a:gd fmla="*/ 29 w 123" name="T54"/>
                <a:gd fmla="*/ 136 h 151" name="T55"/>
                <a:gd fmla="*/ 29 w 123" name="T56"/>
                <a:gd fmla="*/ 136 h 151" name="T57"/>
                <a:gd fmla="*/ 29 w 123" name="T58"/>
                <a:gd fmla="*/ 136 h 151" name="T59"/>
                <a:gd fmla="*/ 44 w 123" name="T60"/>
                <a:gd fmla="*/ 151 h 151" name="T61"/>
                <a:gd fmla="*/ 79 w 123" name="T62"/>
                <a:gd fmla="*/ 151 h 151" name="T63"/>
                <a:gd fmla="*/ 94 w 123" name="T64"/>
                <a:gd fmla="*/ 136 h 151" name="T65"/>
                <a:gd fmla="*/ 94 w 123" name="T66"/>
                <a:gd fmla="*/ 136 h 151" name="T67"/>
                <a:gd fmla="*/ 94 w 123" name="T68"/>
                <a:gd fmla="*/ 136 h 151" name="T69"/>
                <a:gd fmla="*/ 94 w 123" name="T70"/>
                <a:gd fmla="*/ 136 h 151" name="T71"/>
                <a:gd fmla="*/ 94 w 123" name="T72"/>
                <a:gd fmla="*/ 135 h 151" name="T73"/>
                <a:gd fmla="*/ 95 w 123" name="T74"/>
                <a:gd fmla="*/ 121 h 151" name="T75"/>
                <a:gd fmla="*/ 96 w 123" name="T76"/>
                <a:gd fmla="*/ 118 h 151" name="T77"/>
                <a:gd fmla="*/ 102 w 123" name="T78"/>
                <a:gd fmla="*/ 111 h 151" name="T79"/>
                <a:gd fmla="*/ 116 w 123" name="T80"/>
                <a:gd fmla="*/ 93 h 151" name="T81"/>
                <a:gd fmla="*/ 123 w 123" name="T82"/>
                <a:gd fmla="*/ 62 h 151" name="T83"/>
                <a:gd fmla="*/ 58 w 123" name="T84"/>
                <a:gd fmla="*/ 27 h 151" name="T85"/>
                <a:gd fmla="*/ 41 w 123" name="T86"/>
                <a:gd fmla="*/ 32 h 151" name="T87"/>
                <a:gd fmla="*/ 32 w 123" name="T88"/>
                <a:gd fmla="*/ 43 h 151" name="T89"/>
                <a:gd fmla="*/ 28 w 123" name="T90"/>
                <a:gd fmla="*/ 61 h 151" name="T91"/>
                <a:gd fmla="*/ 28 w 123" name="T92"/>
                <a:gd fmla="*/ 61 h 151" name="T93"/>
                <a:gd fmla="*/ 21 w 123" name="T94"/>
                <a:gd fmla="*/ 68 h 151" name="T95"/>
                <a:gd fmla="*/ 14 w 123" name="T96"/>
                <a:gd fmla="*/ 61 h 151" name="T97"/>
                <a:gd fmla="*/ 15 w 123" name="T98"/>
                <a:gd fmla="*/ 52 h 151" name="T99"/>
                <a:gd fmla="*/ 22 w 123" name="T100"/>
                <a:gd fmla="*/ 34 h 151" name="T101"/>
                <a:gd fmla="*/ 32 w 123" name="T102"/>
                <a:gd fmla="*/ 22 h 151" name="T103"/>
                <a:gd fmla="*/ 58 w 123" name="T104"/>
                <a:gd fmla="*/ 13 h 151" name="T105"/>
                <a:gd fmla="*/ 65 w 123" name="T106"/>
                <a:gd fmla="*/ 20 h 151" name="T107"/>
                <a:gd fmla="*/ 58 w 123" name="T108"/>
                <a:gd fmla="*/ 27 h 15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51" w="123">
                  <a:moveTo>
                    <a:pt x="123" y="62"/>
                  </a:moveTo>
                  <a:cubicBezTo>
                    <a:pt x="123" y="48"/>
                    <a:pt x="118" y="35"/>
                    <a:pt x="111" y="25"/>
                  </a:cubicBezTo>
                  <a:cubicBezTo>
                    <a:pt x="104" y="16"/>
                    <a:pt x="94" y="9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6" y="2"/>
                    <a:pt x="72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1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9" y="0"/>
                    <a:pt x="58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1" y="1"/>
                    <a:pt x="48" y="2"/>
                    <a:pt x="44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9" y="9"/>
                    <a:pt x="19" y="16"/>
                    <a:pt x="13" y="25"/>
                  </a:cubicBezTo>
                  <a:cubicBezTo>
                    <a:pt x="5" y="35"/>
                    <a:pt x="0" y="48"/>
                    <a:pt x="0" y="62"/>
                  </a:cubicBezTo>
                  <a:cubicBezTo>
                    <a:pt x="0" y="72"/>
                    <a:pt x="2" y="80"/>
                    <a:pt x="5" y="87"/>
                  </a:cubicBezTo>
                  <a:cubicBezTo>
                    <a:pt x="9" y="97"/>
                    <a:pt x="15" y="104"/>
                    <a:pt x="20" y="109"/>
                  </a:cubicBezTo>
                  <a:cubicBezTo>
                    <a:pt x="22" y="112"/>
                    <a:pt x="24" y="114"/>
                    <a:pt x="26" y="116"/>
                  </a:cubicBezTo>
                  <a:cubicBezTo>
                    <a:pt x="27" y="118"/>
                    <a:pt x="28" y="120"/>
                    <a:pt x="28" y="121"/>
                  </a:cubicBezTo>
                  <a:cubicBezTo>
                    <a:pt x="29" y="126"/>
                    <a:pt x="29" y="134"/>
                    <a:pt x="29" y="135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6" y="151"/>
                    <a:pt x="44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87" y="151"/>
                    <a:pt x="94" y="144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4"/>
                    <a:pt x="94" y="126"/>
                    <a:pt x="95" y="121"/>
                  </a:cubicBezTo>
                  <a:cubicBezTo>
                    <a:pt x="95" y="120"/>
                    <a:pt x="95" y="119"/>
                    <a:pt x="96" y="118"/>
                  </a:cubicBezTo>
                  <a:cubicBezTo>
                    <a:pt x="97" y="116"/>
                    <a:pt x="100" y="114"/>
                    <a:pt x="102" y="111"/>
                  </a:cubicBezTo>
                  <a:cubicBezTo>
                    <a:pt x="106" y="106"/>
                    <a:pt x="112" y="101"/>
                    <a:pt x="116" y="93"/>
                  </a:cubicBezTo>
                  <a:cubicBezTo>
                    <a:pt x="120" y="85"/>
                    <a:pt x="123" y="75"/>
                    <a:pt x="123" y="62"/>
                  </a:cubicBezTo>
                  <a:close/>
                  <a:moveTo>
                    <a:pt x="58" y="27"/>
                  </a:moveTo>
                  <a:cubicBezTo>
                    <a:pt x="50" y="27"/>
                    <a:pt x="45" y="29"/>
                    <a:pt x="41" y="32"/>
                  </a:cubicBezTo>
                  <a:cubicBezTo>
                    <a:pt x="37" y="35"/>
                    <a:pt x="34" y="39"/>
                    <a:pt x="32" y="43"/>
                  </a:cubicBezTo>
                  <a:cubicBezTo>
                    <a:pt x="28" y="51"/>
                    <a:pt x="28" y="60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5"/>
                    <a:pt x="25" y="68"/>
                    <a:pt x="21" y="68"/>
                  </a:cubicBezTo>
                  <a:cubicBezTo>
                    <a:pt x="17" y="68"/>
                    <a:pt x="14" y="65"/>
                    <a:pt x="14" y="61"/>
                  </a:cubicBezTo>
                  <a:cubicBezTo>
                    <a:pt x="14" y="61"/>
                    <a:pt x="14" y="57"/>
                    <a:pt x="15" y="52"/>
                  </a:cubicBezTo>
                  <a:cubicBezTo>
                    <a:pt x="16" y="47"/>
                    <a:pt x="18" y="40"/>
                    <a:pt x="22" y="34"/>
                  </a:cubicBezTo>
                  <a:cubicBezTo>
                    <a:pt x="24" y="29"/>
                    <a:pt x="28" y="25"/>
                    <a:pt x="32" y="22"/>
                  </a:cubicBezTo>
                  <a:cubicBezTo>
                    <a:pt x="39" y="17"/>
                    <a:pt x="47" y="14"/>
                    <a:pt x="58" y="13"/>
                  </a:cubicBezTo>
                  <a:cubicBezTo>
                    <a:pt x="62" y="13"/>
                    <a:pt x="65" y="16"/>
                    <a:pt x="65" y="20"/>
                  </a:cubicBezTo>
                  <a:cubicBezTo>
                    <a:pt x="65" y="24"/>
                    <a:pt x="62" y="27"/>
                    <a:pt x="5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90" name="矩形-10">
              <a:extLst>
                <a:ext uri="{FF2B5EF4-FFF2-40B4-BE49-F238E27FC236}">
                  <a16:creationId xmlns:a16="http://schemas.microsoft.com/office/drawing/2014/main" id="{82109197-32AC-4686-B3DC-F87E1C3DB85F}"/>
                </a:ext>
              </a:extLst>
            </p:cNvPr>
            <p:cNvSpPr/>
            <p:nvPr/>
          </p:nvSpPr>
          <p:spPr bwMode="auto">
            <a:xfrm>
              <a:off x="903736" y="2567922"/>
              <a:ext cx="30388" cy="31988"/>
            </a:xfrm>
            <a:custGeom>
              <a:gdLst>
                <a:gd fmla="*/ 8 w 24" name="T0"/>
                <a:gd fmla="*/ 0 h 25" name="T1"/>
                <a:gd fmla="*/ 0 w 24" name="T2"/>
                <a:gd fmla="*/ 10 h 25" name="T3"/>
                <a:gd fmla="*/ 12 w 24" name="T4"/>
                <a:gd fmla="*/ 23 h 25" name="T5"/>
                <a:gd fmla="*/ 22 w 24" name="T6"/>
                <a:gd fmla="*/ 23 h 25" name="T7"/>
                <a:gd fmla="*/ 22 w 24" name="T8"/>
                <a:gd fmla="*/ 13 h 25" name="T9"/>
                <a:gd fmla="*/ 8 w 24" name="T10"/>
                <a:gd fmla="*/ 0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24">
                  <a:moveTo>
                    <a:pt x="8" y="0"/>
                  </a:moveTo>
                  <a:cubicBezTo>
                    <a:pt x="6" y="4"/>
                    <a:pt x="3" y="7"/>
                    <a:pt x="0" y="1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5"/>
                    <a:pt x="19" y="25"/>
                    <a:pt x="22" y="23"/>
                  </a:cubicBezTo>
                  <a:cubicBezTo>
                    <a:pt x="24" y="20"/>
                    <a:pt x="24" y="16"/>
                    <a:pt x="22" y="1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  <p:sp>
          <p:nvSpPr>
            <p:cNvPr id="91" name="矩形-11">
              <a:extLst>
                <a:ext uri="{FF2B5EF4-FFF2-40B4-BE49-F238E27FC236}">
                  <a16:creationId xmlns:a16="http://schemas.microsoft.com/office/drawing/2014/main" id="{B69D296F-15E2-4042-A2F0-4E8884A9BAA6}"/>
                </a:ext>
              </a:extLst>
            </p:cNvPr>
            <p:cNvSpPr/>
            <p:nvPr/>
          </p:nvSpPr>
          <p:spPr bwMode="auto">
            <a:xfrm>
              <a:off x="930926" y="2497549"/>
              <a:ext cx="38385" cy="16793"/>
            </a:xfrm>
            <a:custGeom>
              <a:gdLst>
                <a:gd fmla="*/ 24 w 30" name="T0"/>
                <a:gd fmla="*/ 0 h 13" name="T1"/>
                <a:gd fmla="*/ 0 w 30" name="T2"/>
                <a:gd fmla="*/ 0 h 13" name="T3"/>
                <a:gd fmla="*/ 0 w 30" name="T4"/>
                <a:gd fmla="*/ 9 h 13" name="T5"/>
                <a:gd fmla="*/ 0 w 30" name="T6"/>
                <a:gd fmla="*/ 13 h 13" name="T7"/>
                <a:gd fmla="*/ 24 w 30" name="T8"/>
                <a:gd fmla="*/ 13 h 13" name="T9"/>
                <a:gd fmla="*/ 30 w 30" name="T10"/>
                <a:gd fmla="*/ 6 h 13" name="T11"/>
                <a:gd fmla="*/ 24 w 30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30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13"/>
                    <a:pt x="30" y="10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cs typeface="+mn-ea"/>
              </a:endParaRP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8611996C-509D-45D8-8C7F-F3849B44BBBD}"/>
              </a:ext>
            </a:extLst>
          </p:cNvPr>
          <p:cNvSpPr/>
          <p:nvPr/>
        </p:nvSpPr>
        <p:spPr>
          <a:xfrm>
            <a:off x="3775873" y="1612252"/>
            <a:ext cx="3310697" cy="457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 indent="-380990" marL="380990">
              <a:buFont charset="2" panose="05000000000000000000" pitchFamily="2" typeface="Wingdings"/>
              <a:buChar char="Ø"/>
            </a:pPr>
            <a:r>
              <a:rPr altLang="en-US" b="1" lang="zh-CN" sz="2400">
                <a:solidFill>
                  <a:srgbClr val="31A5C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薪资核发</a:t>
            </a: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D70BBC40-0FCA-4CA2-9CFD-E65C09023771}"/>
              </a:ext>
            </a:extLst>
          </p:cNvPr>
          <p:cNvSpPr/>
          <p:nvPr/>
        </p:nvSpPr>
        <p:spPr>
          <a:xfrm>
            <a:off x="1659467" y="2021343"/>
            <a:ext cx="5438604" cy="7254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绩效调薪、工龄工资调整；年度工资调整；拟定、核发特殊岗位津贴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743904B6-83C7-4CC6-BC4F-7048D141D607}"/>
              </a:ext>
            </a:extLst>
          </p:cNvPr>
          <p:cNvSpPr/>
          <p:nvPr/>
        </p:nvSpPr>
        <p:spPr>
          <a:xfrm>
            <a:off x="3164509" y="2977353"/>
            <a:ext cx="3310697" cy="457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 indent="-380990" marL="380990">
              <a:buFont charset="2" panose="05000000000000000000" pitchFamily="2" typeface="Wingdings"/>
              <a:buChar char="Ø"/>
            </a:pPr>
            <a:r>
              <a:rPr altLang="en-US" b="1" lang="zh-CN" sz="24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年检与社保</a:t>
            </a: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4F83DA59-3BA7-460E-9560-A123BB46F35C}"/>
              </a:ext>
            </a:extLst>
          </p:cNvPr>
          <p:cNvSpPr/>
          <p:nvPr/>
        </p:nvSpPr>
        <p:spPr>
          <a:xfrm>
            <a:off x="1048103" y="3386444"/>
            <a:ext cx="5438604" cy="104241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2018年劳动监察年检、申报社会保险缴费基数；每月参保下保业务办理、各类保险金额的统计请款、补扣2018养老、失业等应补交金额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F70ECC0D-94AE-4DB7-9599-919BF2826FDE}"/>
              </a:ext>
            </a:extLst>
          </p:cNvPr>
          <p:cNvSpPr/>
          <p:nvPr/>
        </p:nvSpPr>
        <p:spPr>
          <a:xfrm>
            <a:off x="1060804" y="4681122"/>
            <a:ext cx="4891939" cy="8229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 indent="-380990" marL="380990">
              <a:buFont charset="2" panose="05000000000000000000" pitchFamily="2" typeface="Wingdings"/>
              <a:buChar char="Ø"/>
            </a:pPr>
            <a:r>
              <a:rPr altLang="en-US" b="1" lang="zh-CN" sz="2400">
                <a:solidFill>
                  <a:srgbClr val="31A5C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完成年度预算与人力成本KPI指标的分析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6D38BA5-4713-4EDB-8324-D10016FCC0E5}"/>
              </a:ext>
            </a:extLst>
          </p:cNvPr>
          <p:cNvSpPr/>
          <p:nvPr/>
        </p:nvSpPr>
        <p:spPr>
          <a:xfrm>
            <a:off x="525639" y="5423836"/>
            <a:ext cx="5438604" cy="40843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建立薪资、社保统计数据库等人力资源专项统计数据库</a:t>
            </a:r>
          </a:p>
        </p:txBody>
      </p:sp>
    </p:spTree>
    <p:extLst>
      <p:ext uri="{BB962C8B-B14F-4D97-AF65-F5344CB8AC3E}">
        <p14:creationId val="388045096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decel="100000" fill="hold" grpId="0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decel="100000" fill="hold" grpId="0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9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  <p:bldP grpId="0" spid="160"/>
      <p:bldP grpId="0" spid="56"/>
      <p:bldP grpId="0" spid="57"/>
      <p:bldP grpId="0" spid="58"/>
      <p:bldP grpId="0" spid="59"/>
      <p:bldP grpId="0" spid="92"/>
      <p:bldP grpId="0" spid="93"/>
      <p:bldP grpId="0" spid="94"/>
      <p:bldP grpId="0" spid="95"/>
      <p:bldP grpId="0" spid="96"/>
      <p:bldP grpId="0" spid="9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矩形 157">
            <a:extLst>
              <a:ext uri="{FF2B5EF4-FFF2-40B4-BE49-F238E27FC236}">
                <a16:creationId xmlns:a16="http://schemas.microsoft.com/office/drawing/2014/main" id="{4BE78CB4-88A8-43DE-9470-326FD5ED1C4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8C859900-0766-48C2-9BCE-A1DAD6401A81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专项工作</a:t>
            </a:r>
          </a:p>
        </p:txBody>
      </p:sp>
      <p:sp>
        <p:nvSpPr>
          <p:cNvPr id="160" name="TextBox 7">
            <a:extLst>
              <a:ext uri="{FF2B5EF4-FFF2-40B4-BE49-F238E27FC236}">
                <a16:creationId xmlns:a16="http://schemas.microsoft.com/office/drawing/2014/main" id="{8561D1BC-CBAA-447C-8494-727E9367A32F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Special work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096415E-3205-448B-B4F3-A56D4455EADA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1C05187-6282-44ED-9344-4A8DB70A472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2" name="箭头: V 形 161">
                <a:extLst>
                  <a:ext uri="{FF2B5EF4-FFF2-40B4-BE49-F238E27FC236}">
                    <a16:creationId xmlns:a16="http://schemas.microsoft.com/office/drawing/2014/main" id="{22EEEB6B-A8D8-49E7-8529-75826F40DB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箭头: V 形 162">
                <a:extLst>
                  <a:ext uri="{FF2B5EF4-FFF2-40B4-BE49-F238E27FC236}">
                    <a16:creationId xmlns:a16="http://schemas.microsoft.com/office/drawing/2014/main" id="{38F6BE68-FCF3-4FBA-ABD2-B7DE8AD0B97B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022FE4DF-A350-4943-B103-51631983234F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5" name="箭头: V 形 164">
                <a:extLst>
                  <a:ext uri="{FF2B5EF4-FFF2-40B4-BE49-F238E27FC236}">
                    <a16:creationId xmlns:a16="http://schemas.microsoft.com/office/drawing/2014/main" id="{A8B21C6A-10B6-4C7E-975C-81285CD2F4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箭头: V 形 165">
                <a:extLst>
                  <a:ext uri="{FF2B5EF4-FFF2-40B4-BE49-F238E27FC236}">
                    <a16:creationId xmlns:a16="http://schemas.microsoft.com/office/drawing/2014/main" id="{5354C385-F944-49D6-829B-78CA8814CCDD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37C45A-E476-46B9-B2CB-8E5AFC4CEE35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78B1D35-CC8D-40DE-9945-119D3CC31D24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A595028-CD22-4222-A027-55B6A402E997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6753F3D7-0B86-4D1F-8B24-728F8ED43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738" t="9133"/>
          <a:stretch>
            <a:fillRect/>
          </a:stretch>
        </p:blipFill>
        <p:spPr>
          <a:xfrm flipH="1">
            <a:off x="1077756" y="2188884"/>
            <a:ext cx="10036487" cy="3267085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E92F2B17-8A6F-4AFC-92C2-6D0477F2D8CB}"/>
              </a:ext>
            </a:extLst>
          </p:cNvPr>
          <p:cNvSpPr/>
          <p:nvPr/>
        </p:nvSpPr>
        <p:spPr>
          <a:xfrm>
            <a:off x="4822175" y="2188884"/>
            <a:ext cx="2016000" cy="326708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F5C7885-648B-4C51-BDE9-B49BCA0F107F}"/>
              </a:ext>
            </a:extLst>
          </p:cNvPr>
          <p:cNvSpPr/>
          <p:nvPr/>
        </p:nvSpPr>
        <p:spPr>
          <a:xfrm>
            <a:off x="6960209" y="2188884"/>
            <a:ext cx="2016000" cy="326708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C278BD-59CB-487D-8808-CC0D912EE8CE}"/>
              </a:ext>
            </a:extLst>
          </p:cNvPr>
          <p:cNvSpPr/>
          <p:nvPr/>
        </p:nvSpPr>
        <p:spPr>
          <a:xfrm>
            <a:off x="9098242" y="2188884"/>
            <a:ext cx="2016000" cy="326708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31F26C1-7648-4834-8804-487E32E0CAE8}"/>
              </a:ext>
            </a:extLst>
          </p:cNvPr>
          <p:cNvGrpSpPr/>
          <p:nvPr/>
        </p:nvGrpSpPr>
        <p:grpSpPr>
          <a:xfrm>
            <a:off x="5476502" y="2438406"/>
            <a:ext cx="624000" cy="624000"/>
            <a:chOff x="4107378" y="1685742"/>
            <a:chExt cx="468000" cy="468000"/>
          </a:xfrm>
        </p:grpSpPr>
        <p:sp>
          <p:nvSpPr>
            <p:cNvPr id="51" name="同心圆 23">
              <a:extLst>
                <a:ext uri="{FF2B5EF4-FFF2-40B4-BE49-F238E27FC236}">
                  <a16:creationId xmlns:a16="http://schemas.microsoft.com/office/drawing/2014/main" id="{F0B493C8-48A6-4667-9E2A-70BC2EF3F981}"/>
                </a:ext>
              </a:extLst>
            </p:cNvPr>
            <p:cNvSpPr/>
            <p:nvPr/>
          </p:nvSpPr>
          <p:spPr>
            <a:xfrm>
              <a:off x="4107378" y="1685742"/>
              <a:ext cx="468000" cy="468000"/>
            </a:xfrm>
            <a:prstGeom prst="donut">
              <a:avLst>
                <a:gd fmla="val 7505" name="adj"/>
              </a:avLst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/>
                </a:solidFill>
              </a:endParaRPr>
            </a:p>
          </p:txBody>
        </p:sp>
        <p:sp>
          <p:nvSpPr>
            <p:cNvPr id="52" name="矩形-3">
              <a:extLst>
                <a:ext uri="{FF2B5EF4-FFF2-40B4-BE49-F238E27FC236}">
                  <a16:creationId xmlns:a16="http://schemas.microsoft.com/office/drawing/2014/main" id="{9B99AA15-B6A5-4813-A60E-95BAB94B1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6229" y="1794593"/>
              <a:ext cx="250297" cy="250297"/>
            </a:xfrm>
            <a:custGeom>
              <a:gdLst>
                <a:gd fmla="*/ 64 w 232" name="T0"/>
                <a:gd fmla="*/ 72 h 230" name="T1"/>
                <a:gd fmla="*/ 64 w 232" name="T2"/>
                <a:gd fmla="*/ 157 h 230" name="T3"/>
                <a:gd fmla="*/ 64 w 232" name="T4"/>
                <a:gd fmla="*/ 157 h 230" name="T5"/>
                <a:gd fmla="*/ 123 w 232" name="T6"/>
                <a:gd fmla="*/ 202 h 230" name="T7"/>
                <a:gd fmla="*/ 123 w 232" name="T8"/>
                <a:gd fmla="*/ 164 h 230" name="T9"/>
                <a:gd fmla="*/ 123 w 232" name="T10"/>
                <a:gd fmla="*/ 65 h 230" name="T11"/>
                <a:gd fmla="*/ 123 w 232" name="T12"/>
                <a:gd fmla="*/ 26 h 230" name="T13"/>
                <a:gd fmla="*/ 64 w 232" name="T14"/>
                <a:gd fmla="*/ 72 h 230" name="T15"/>
                <a:gd fmla="*/ 64 w 232" name="T16"/>
                <a:gd fmla="*/ 72 h 230" name="T17"/>
                <a:gd fmla="*/ 171 w 232" name="T18"/>
                <a:gd fmla="*/ 38 h 230" name="T19"/>
                <a:gd fmla="*/ 171 w 232" name="T20"/>
                <a:gd fmla="*/ 38 h 230" name="T21"/>
                <a:gd fmla="*/ 168 w 232" name="T22"/>
                <a:gd fmla="*/ 26 h 230" name="T23"/>
                <a:gd fmla="*/ 180 w 232" name="T24"/>
                <a:gd fmla="*/ 23 h 230" name="T25"/>
                <a:gd fmla="*/ 218 w 232" name="T26"/>
                <a:gd fmla="*/ 62 h 230" name="T27"/>
                <a:gd fmla="*/ 232 w 232" name="T28"/>
                <a:gd fmla="*/ 114 h 230" name="T29"/>
                <a:gd fmla="*/ 218 w 232" name="T30"/>
                <a:gd fmla="*/ 167 h 230" name="T31"/>
                <a:gd fmla="*/ 180 w 232" name="T32"/>
                <a:gd fmla="*/ 206 h 230" name="T33"/>
                <a:gd fmla="*/ 168 w 232" name="T34"/>
                <a:gd fmla="*/ 203 h 230" name="T35"/>
                <a:gd fmla="*/ 171 w 232" name="T36"/>
                <a:gd fmla="*/ 191 h 230" name="T37"/>
                <a:gd fmla="*/ 203 w 232" name="T38"/>
                <a:gd fmla="*/ 158 h 230" name="T39"/>
                <a:gd fmla="*/ 214 w 232" name="T40"/>
                <a:gd fmla="*/ 114 h 230" name="T41"/>
                <a:gd fmla="*/ 203 w 232" name="T42"/>
                <a:gd fmla="*/ 71 h 230" name="T43"/>
                <a:gd fmla="*/ 171 w 232" name="T44"/>
                <a:gd fmla="*/ 38 h 230" name="T45"/>
                <a:gd fmla="*/ 53 w 232" name="T46"/>
                <a:gd fmla="*/ 74 h 230" name="T47"/>
                <a:gd fmla="*/ 53 w 232" name="T48"/>
                <a:gd fmla="*/ 74 h 230" name="T49"/>
                <a:gd fmla="*/ 17 w 232" name="T50"/>
                <a:gd fmla="*/ 74 h 230" name="T51"/>
                <a:gd fmla="*/ 17 w 232" name="T52"/>
                <a:gd fmla="*/ 155 h 230" name="T53"/>
                <a:gd fmla="*/ 53 w 232" name="T54"/>
                <a:gd fmla="*/ 155 h 230" name="T55"/>
                <a:gd fmla="*/ 53 w 232" name="T56"/>
                <a:gd fmla="*/ 74 h 230" name="T57"/>
                <a:gd fmla="*/ 56 w 232" name="T58"/>
                <a:gd fmla="*/ 56 h 230" name="T59"/>
                <a:gd fmla="*/ 56 w 232" name="T60"/>
                <a:gd fmla="*/ 56 h 230" name="T61"/>
                <a:gd fmla="*/ 127 w 232" name="T62"/>
                <a:gd fmla="*/ 2 h 230" name="T63"/>
                <a:gd fmla="*/ 132 w 232" name="T64"/>
                <a:gd fmla="*/ 0 h 230" name="T65"/>
                <a:gd fmla="*/ 141 w 232" name="T66"/>
                <a:gd fmla="*/ 9 h 230" name="T67"/>
                <a:gd fmla="*/ 141 w 232" name="T68"/>
                <a:gd fmla="*/ 65 h 230" name="T69"/>
                <a:gd fmla="*/ 141 w 232" name="T70"/>
                <a:gd fmla="*/ 67 h 230" name="T71"/>
                <a:gd fmla="*/ 162 w 232" name="T72"/>
                <a:gd fmla="*/ 83 h 230" name="T73"/>
                <a:gd fmla="*/ 173 w 232" name="T74"/>
                <a:gd fmla="*/ 114 h 230" name="T75"/>
                <a:gd fmla="*/ 162 w 232" name="T76"/>
                <a:gd fmla="*/ 146 h 230" name="T77"/>
                <a:gd fmla="*/ 141 w 232" name="T78"/>
                <a:gd fmla="*/ 162 h 230" name="T79"/>
                <a:gd fmla="*/ 141 w 232" name="T80"/>
                <a:gd fmla="*/ 164 h 230" name="T81"/>
                <a:gd fmla="*/ 141 w 232" name="T82"/>
                <a:gd fmla="*/ 220 h 230" name="T83"/>
                <a:gd fmla="*/ 139 w 232" name="T84"/>
                <a:gd fmla="*/ 226 h 230" name="T85"/>
                <a:gd fmla="*/ 127 w 232" name="T86"/>
                <a:gd fmla="*/ 227 h 230" name="T87"/>
                <a:gd fmla="*/ 56 w 232" name="T88"/>
                <a:gd fmla="*/ 173 h 230" name="T89"/>
                <a:gd fmla="*/ 9 w 232" name="T90"/>
                <a:gd fmla="*/ 173 h 230" name="T91"/>
                <a:gd fmla="*/ 9 w 232" name="T92"/>
                <a:gd fmla="*/ 173 h 230" name="T93"/>
                <a:gd fmla="*/ 0 w 232" name="T94"/>
                <a:gd fmla="*/ 164 h 230" name="T95"/>
                <a:gd fmla="*/ 0 w 232" name="T96"/>
                <a:gd fmla="*/ 65 h 230" name="T97"/>
                <a:gd fmla="*/ 0 w 232" name="T98"/>
                <a:gd fmla="*/ 65 h 230" name="T99"/>
                <a:gd fmla="*/ 9 w 232" name="T100"/>
                <a:gd fmla="*/ 56 h 230" name="T101"/>
                <a:gd fmla="*/ 56 w 232" name="T102"/>
                <a:gd fmla="*/ 56 h 230" name="T103"/>
                <a:gd fmla="*/ 141 w 232" name="T104"/>
                <a:gd fmla="*/ 79 h 230" name="T105"/>
                <a:gd fmla="*/ 141 w 232" name="T106"/>
                <a:gd fmla="*/ 79 h 230" name="T107"/>
                <a:gd fmla="*/ 141 w 232" name="T108"/>
                <a:gd fmla="*/ 150 h 230" name="T109"/>
                <a:gd fmla="*/ 154 w 232" name="T110"/>
                <a:gd fmla="*/ 140 h 230" name="T111"/>
                <a:gd fmla="*/ 162 w 232" name="T112"/>
                <a:gd fmla="*/ 114 h 230" name="T113"/>
                <a:gd fmla="*/ 154 w 232" name="T114"/>
                <a:gd fmla="*/ 89 h 230" name="T115"/>
                <a:gd fmla="*/ 141 w 232" name="T116"/>
                <a:gd fmla="*/ 79 h 23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30" w="231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/>
            <a:lstStyle/>
            <a:p>
              <a:endParaRPr altLang="en-US" lang="zh-CN" sz="240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E033D0D-209A-4E9B-A305-012560235D30}"/>
              </a:ext>
            </a:extLst>
          </p:cNvPr>
          <p:cNvGrpSpPr/>
          <p:nvPr/>
        </p:nvGrpSpPr>
        <p:grpSpPr>
          <a:xfrm>
            <a:off x="7614535" y="2438406"/>
            <a:ext cx="624000" cy="624000"/>
            <a:chOff x="5710903" y="1685742"/>
            <a:chExt cx="468000" cy="468000"/>
          </a:xfrm>
        </p:grpSpPr>
        <p:sp>
          <p:nvSpPr>
            <p:cNvPr id="54" name="同心圆 25">
              <a:extLst>
                <a:ext uri="{FF2B5EF4-FFF2-40B4-BE49-F238E27FC236}">
                  <a16:creationId xmlns:a16="http://schemas.microsoft.com/office/drawing/2014/main" id="{CD8F5CE5-08A0-415D-8ED2-2BEDDF339EFD}"/>
                </a:ext>
              </a:extLst>
            </p:cNvPr>
            <p:cNvSpPr/>
            <p:nvPr/>
          </p:nvSpPr>
          <p:spPr>
            <a:xfrm>
              <a:off x="5710903" y="1685742"/>
              <a:ext cx="468000" cy="468000"/>
            </a:xfrm>
            <a:prstGeom prst="donut">
              <a:avLst>
                <a:gd fmla="val 7505" name="adj"/>
              </a:avLst>
            </a:prstGeom>
            <a:solidFill>
              <a:srgbClr val="189983"/>
            </a:solidFill>
            <a:ln>
              <a:solidFill>
                <a:srgbClr val="1899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rgbClr val="31A5C2"/>
                </a:solidFill>
              </a:endParaRPr>
            </a:p>
          </p:txBody>
        </p:sp>
        <p:sp>
          <p:nvSpPr>
            <p:cNvPr id="55" name="矩形-2">
              <a:extLst>
                <a:ext uri="{FF2B5EF4-FFF2-40B4-BE49-F238E27FC236}">
                  <a16:creationId xmlns:a16="http://schemas.microsoft.com/office/drawing/2014/main" id="{3F7EA90A-4EB2-4555-9072-0DC18170D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8285" y="1816082"/>
              <a:ext cx="233236" cy="207321"/>
            </a:xfrm>
            <a:custGeom>
              <a:gdLst>
                <a:gd fmla="*/ 5 w 123" name="T0"/>
                <a:gd fmla="*/ 0 h 108" name="T1"/>
                <a:gd fmla="*/ 123 w 123" name="T2"/>
                <a:gd fmla="*/ 5 h 108" name="T3"/>
                <a:gd fmla="*/ 123 w 123" name="T4"/>
                <a:gd fmla="*/ 104 h 108" name="T5"/>
                <a:gd fmla="*/ 118 w 123" name="T6"/>
                <a:gd fmla="*/ 108 h 108" name="T7"/>
                <a:gd fmla="*/ 0 w 123" name="T8"/>
                <a:gd fmla="*/ 104 h 108" name="T9"/>
                <a:gd fmla="*/ 0 w 123" name="T10"/>
                <a:gd fmla="*/ 77 h 108" name="T11"/>
                <a:gd fmla="*/ 3 w 123" name="T12"/>
                <a:gd fmla="*/ 75 h 108" name="T13"/>
                <a:gd fmla="*/ 26 w 123" name="T14"/>
                <a:gd fmla="*/ 75 h 108" name="T15"/>
                <a:gd fmla="*/ 28 w 123" name="T16"/>
                <a:gd fmla="*/ 84 h 108" name="T17"/>
                <a:gd fmla="*/ 28 w 123" name="T18"/>
                <a:gd fmla="*/ 50 h 108" name="T19"/>
                <a:gd fmla="*/ 28 w 123" name="T20"/>
                <a:gd fmla="*/ 56 h 108" name="T21"/>
                <a:gd fmla="*/ 3 w 123" name="T22"/>
                <a:gd fmla="*/ 59 h 108" name="T23"/>
                <a:gd fmla="*/ 0 w 123" name="T24"/>
                <a:gd fmla="*/ 56 h 108" name="T25"/>
                <a:gd fmla="*/ 5 w 123" name="T26"/>
                <a:gd fmla="*/ 0 h 108" name="T27"/>
                <a:gd fmla="*/ 10 w 123" name="T28"/>
                <a:gd fmla="*/ 80 h 108" name="T29"/>
                <a:gd fmla="*/ 113 w 123" name="T30"/>
                <a:gd fmla="*/ 99 h 108" name="T31"/>
                <a:gd fmla="*/ 10 w 123" name="T32"/>
                <a:gd fmla="*/ 35 h 108" name="T33"/>
                <a:gd fmla="*/ 23 w 123" name="T34"/>
                <a:gd fmla="*/ 53 h 108" name="T35"/>
                <a:gd fmla="*/ 26 w 123" name="T36"/>
                <a:gd fmla="*/ 40 h 108" name="T37"/>
                <a:gd fmla="*/ 28 w 123" name="T38"/>
                <a:gd fmla="*/ 41 h 108" name="T39"/>
                <a:gd fmla="*/ 52 w 123" name="T40"/>
                <a:gd fmla="*/ 69 h 108" name="T41"/>
                <a:gd fmla="*/ 24 w 123" name="T42"/>
                <a:gd fmla="*/ 93 h 108" name="T43"/>
                <a:gd fmla="*/ 23 w 123" name="T44"/>
                <a:gd fmla="*/ 80 h 108" name="T45"/>
                <a:gd fmla="*/ 103 w 123" name="T46"/>
                <a:gd fmla="*/ 45 h 108" name="T47"/>
                <a:gd fmla="*/ 106 w 123" name="T48"/>
                <a:gd fmla="*/ 48 h 108" name="T49"/>
                <a:gd fmla="*/ 63 w 123" name="T50"/>
                <a:gd fmla="*/ 51 h 108" name="T51"/>
                <a:gd fmla="*/ 63 w 123" name="T52"/>
                <a:gd fmla="*/ 45 h 108" name="T53"/>
                <a:gd fmla="*/ 92 w 123" name="T54"/>
                <a:gd fmla="*/ 83 h 108" name="T55"/>
                <a:gd fmla="*/ 94 w 123" name="T56"/>
                <a:gd fmla="*/ 85 h 108" name="T57"/>
                <a:gd fmla="*/ 63 w 123" name="T58"/>
                <a:gd fmla="*/ 88 h 108" name="T59"/>
                <a:gd fmla="*/ 63 w 123" name="T60"/>
                <a:gd fmla="*/ 83 h 108" name="T61"/>
                <a:gd fmla="*/ 103 w 123" name="T62"/>
                <a:gd fmla="*/ 58 h 108" name="T63"/>
                <a:gd fmla="*/ 106 w 123" name="T64"/>
                <a:gd fmla="*/ 61 h 108" name="T65"/>
                <a:gd fmla="*/ 63 w 123" name="T66"/>
                <a:gd fmla="*/ 63 h 108" name="T67"/>
                <a:gd fmla="*/ 63 w 123" name="T68"/>
                <a:gd fmla="*/ 58 h 108" name="T69"/>
                <a:gd fmla="*/ 103 w 123" name="T70"/>
                <a:gd fmla="*/ 70 h 108" name="T71"/>
                <a:gd fmla="*/ 106 w 123" name="T72"/>
                <a:gd fmla="*/ 73 h 108" name="T73"/>
                <a:gd fmla="*/ 63 w 123" name="T74"/>
                <a:gd fmla="*/ 76 h 108" name="T75"/>
                <a:gd fmla="*/ 63 w 123" name="T76"/>
                <a:gd fmla="*/ 70 h 108" name="T77"/>
                <a:gd fmla="*/ 106 w 123" name="T78"/>
                <a:gd fmla="*/ 15 h 108" name="T79"/>
                <a:gd fmla="*/ 111 w 123" name="T80"/>
                <a:gd fmla="*/ 19 h 108" name="T81"/>
                <a:gd fmla="*/ 101 w 123" name="T82"/>
                <a:gd fmla="*/ 19 h 108" name="T83"/>
                <a:gd fmla="*/ 94 w 123" name="T84"/>
                <a:gd fmla="*/ 15 h 108" name="T85"/>
                <a:gd fmla="*/ 99 w 123" name="T86"/>
                <a:gd fmla="*/ 19 h 108" name="T87"/>
                <a:gd fmla="*/ 90 w 123" name="T88"/>
                <a:gd fmla="*/ 19 h 108" name="T89"/>
                <a:gd fmla="*/ 83 w 123" name="T90"/>
                <a:gd fmla="*/ 15 h 108" name="T91"/>
                <a:gd fmla="*/ 88 w 123" name="T92"/>
                <a:gd fmla="*/ 19 h 108" name="T93"/>
                <a:gd fmla="*/ 78 w 123" name="T94"/>
                <a:gd fmla="*/ 19 h 108" name="T95"/>
                <a:gd fmla="*/ 10 w 123" name="T96"/>
                <a:gd fmla="*/ 29 h 108" name="T97"/>
                <a:gd fmla="*/ 113 w 123" name="T98"/>
                <a:gd fmla="*/ 29 h 108" name="T99"/>
                <a:gd fmla="*/ 10 w 123" name="T100"/>
                <a:gd fmla="*/ 10 h 10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8" w="12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189983"/>
            </a:solidFill>
            <a:ln>
              <a:noFill/>
            </a:ln>
          </p:spPr>
          <p:txBody>
            <a:bodyPr/>
            <a:lstStyle/>
            <a:p>
              <a:endParaRPr altLang="en-US" lang="zh-CN" sz="2400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343EF79-63AC-4D99-A526-A05AAB7A81B9}"/>
              </a:ext>
            </a:extLst>
          </p:cNvPr>
          <p:cNvGrpSpPr/>
          <p:nvPr/>
        </p:nvGrpSpPr>
        <p:grpSpPr>
          <a:xfrm>
            <a:off x="9752569" y="2438406"/>
            <a:ext cx="624000" cy="624000"/>
            <a:chOff x="7314428" y="1685742"/>
            <a:chExt cx="468000" cy="468000"/>
          </a:xfrm>
        </p:grpSpPr>
        <p:sp>
          <p:nvSpPr>
            <p:cNvPr id="63" name="同心圆 27">
              <a:extLst>
                <a:ext uri="{FF2B5EF4-FFF2-40B4-BE49-F238E27FC236}">
                  <a16:creationId xmlns:a16="http://schemas.microsoft.com/office/drawing/2014/main" id="{CA342CB6-52D5-44D2-994D-63671076304B}"/>
                </a:ext>
              </a:extLst>
            </p:cNvPr>
            <p:cNvSpPr/>
            <p:nvPr/>
          </p:nvSpPr>
          <p:spPr>
            <a:xfrm>
              <a:off x="7314428" y="1685742"/>
              <a:ext cx="468000" cy="468000"/>
            </a:xfrm>
            <a:prstGeom prst="donut">
              <a:avLst>
                <a:gd fmla="val 7505" name="adj"/>
              </a:avLst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-1">
              <a:extLst>
                <a:ext uri="{FF2B5EF4-FFF2-40B4-BE49-F238E27FC236}">
                  <a16:creationId xmlns:a16="http://schemas.microsoft.com/office/drawing/2014/main" id="{AA744208-9C09-485E-9007-2763C4F44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5794" y="1819623"/>
              <a:ext cx="225267" cy="200237"/>
            </a:xfrm>
            <a:custGeom>
              <a:gdLst>
                <a:gd fmla="*/ 101 w 122" name="T0"/>
                <a:gd fmla="*/ 17 h 106" name="T1"/>
                <a:gd fmla="*/ 15 w 122" name="T2"/>
                <a:gd fmla="*/ 48 h 106" name="T3"/>
                <a:gd fmla="*/ 9 w 122" name="T4"/>
                <a:gd fmla="*/ 58 h 106" name="T5"/>
                <a:gd fmla="*/ 17 w 122" name="T6"/>
                <a:gd fmla="*/ 59 h 106" name="T7"/>
                <a:gd fmla="*/ 107 w 122" name="T8"/>
                <a:gd fmla="*/ 96 h 106" name="T9"/>
                <a:gd fmla="*/ 107 w 122" name="T10"/>
                <a:gd fmla="*/ 97 h 106" name="T11"/>
                <a:gd fmla="*/ 112 w 122" name="T12"/>
                <a:gd fmla="*/ 97 h 106" name="T13"/>
                <a:gd fmla="*/ 112 w 122" name="T14"/>
                <a:gd fmla="*/ 97 h 106" name="T15"/>
                <a:gd fmla="*/ 113 w 122" name="T16"/>
                <a:gd fmla="*/ 96 h 106" name="T17"/>
                <a:gd fmla="*/ 113 w 122" name="T18"/>
                <a:gd fmla="*/ 9 h 106" name="T19"/>
                <a:gd fmla="*/ 112 w 122" name="T20"/>
                <a:gd fmla="*/ 9 h 106" name="T21"/>
                <a:gd fmla="*/ 107 w 122" name="T22"/>
                <a:gd fmla="*/ 9 h 106" name="T23"/>
                <a:gd fmla="*/ 107 w 122" name="T24"/>
                <a:gd fmla="*/ 10 h 106" name="T25"/>
                <a:gd fmla="*/ 107 w 122" name="T26"/>
                <a:gd fmla="*/ 11 h 106" name="T27"/>
                <a:gd fmla="*/ 107 w 122" name="T28"/>
                <a:gd fmla="*/ 96 h 106" name="T29"/>
                <a:gd fmla="*/ 92 w 122" name="T30"/>
                <a:gd fmla="*/ 24 h 106" name="T31"/>
                <a:gd fmla="*/ 94 w 122" name="T32"/>
                <a:gd fmla="*/ 30 h 106" name="T33"/>
                <a:gd fmla="*/ 25 w 122" name="T34"/>
                <a:gd fmla="*/ 51 h 106" name="T35"/>
                <a:gd fmla="*/ 92 w 122" name="T36"/>
                <a:gd fmla="*/ 24 h 106" name="T37"/>
                <a:gd fmla="*/ 34 w 122" name="T38"/>
                <a:gd fmla="*/ 75 h 106" name="T39"/>
                <a:gd fmla="*/ 32 w 122" name="T40"/>
                <a:gd fmla="*/ 83 h 106" name="T41"/>
                <a:gd fmla="*/ 58 w 122" name="T42"/>
                <a:gd fmla="*/ 93 h 106" name="T43"/>
                <a:gd fmla="*/ 62 w 122" name="T44"/>
                <a:gd fmla="*/ 93 h 106" name="T45"/>
                <a:gd fmla="*/ 64 w 122" name="T46"/>
                <a:gd fmla="*/ 91 h 106" name="T47"/>
                <a:gd fmla="*/ 66 w 122" name="T48"/>
                <a:gd fmla="*/ 86 h 106" name="T49"/>
                <a:gd fmla="*/ 74 w 122" name="T50"/>
                <a:gd fmla="*/ 90 h 106" name="T51"/>
                <a:gd fmla="*/ 73 w 122" name="T52"/>
                <a:gd fmla="*/ 94 h 106" name="T53"/>
                <a:gd fmla="*/ 66 w 122" name="T54"/>
                <a:gd fmla="*/ 102 h 106" name="T55"/>
                <a:gd fmla="*/ 55 w 122" name="T56"/>
                <a:gd fmla="*/ 102 h 106" name="T57"/>
                <a:gd fmla="*/ 32 w 122" name="T58"/>
                <a:gd fmla="*/ 94 h 106" name="T59"/>
                <a:gd fmla="*/ 23 w 122" name="T60"/>
                <a:gd fmla="*/ 76 h 106" name="T61"/>
                <a:gd fmla="*/ 14 w 122" name="T62"/>
                <a:gd fmla="*/ 68 h 106" name="T63"/>
                <a:gd fmla="*/ 2 w 122" name="T64"/>
                <a:gd fmla="*/ 65 h 106" name="T65"/>
                <a:gd fmla="*/ 0 w 122" name="T66"/>
                <a:gd fmla="*/ 60 h 106" name="T67"/>
                <a:gd fmla="*/ 2 w 122" name="T68"/>
                <a:gd fmla="*/ 41 h 106" name="T69"/>
                <a:gd fmla="*/ 8 w 122" name="T70"/>
                <a:gd fmla="*/ 38 h 106" name="T71"/>
                <a:gd fmla="*/ 98 w 122" name="T72"/>
                <a:gd fmla="*/ 8 h 106" name="T73"/>
                <a:gd fmla="*/ 101 w 122" name="T74"/>
                <a:gd fmla="*/ 2 h 106" name="T75"/>
                <a:gd fmla="*/ 112 w 122" name="T76"/>
                <a:gd fmla="*/ 0 h 106" name="T77"/>
                <a:gd fmla="*/ 120 w 122" name="T78"/>
                <a:gd fmla="*/ 3 h 106" name="T79"/>
                <a:gd fmla="*/ 122 w 122" name="T80"/>
                <a:gd fmla="*/ 96 h 106" name="T81"/>
                <a:gd fmla="*/ 119 w 122" name="T82"/>
                <a:gd fmla="*/ 104 h 106" name="T83"/>
                <a:gd fmla="*/ 112 w 122" name="T84"/>
                <a:gd fmla="*/ 106 h 106" name="T85"/>
                <a:gd fmla="*/ 101 w 122" name="T86"/>
                <a:gd fmla="*/ 103 h 106" name="T87"/>
                <a:gd fmla="*/ 74 w 122" name="T88"/>
                <a:gd fmla="*/ 90 h 106" name="T89"/>
                <a:gd fmla="*/ 101 w 122" name="T90"/>
                <a:gd fmla="*/ 2 h 106" name="T91"/>
                <a:gd fmla="*/ 101 w 122" name="T92"/>
                <a:gd fmla="*/ 2 h 10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5" w="122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/>
            <a:lstStyle/>
            <a:p>
              <a:endParaRPr altLang="en-US" lang="zh-CN" sz="2400"/>
            </a:p>
          </p:txBody>
        </p:sp>
      </p:grpSp>
      <p:sp>
        <p:nvSpPr>
          <p:cNvPr id="65" name="TextBox 10">
            <a:extLst>
              <a:ext uri="{FF2B5EF4-FFF2-40B4-BE49-F238E27FC236}">
                <a16:creationId xmlns:a16="http://schemas.microsoft.com/office/drawing/2014/main" id="{DA1F854D-F48C-45DD-92EA-4F6318EBD386}"/>
              </a:ext>
            </a:extLst>
          </p:cNvPr>
          <p:cNvSpPr txBox="1"/>
          <p:nvPr/>
        </p:nvSpPr>
        <p:spPr>
          <a:xfrm>
            <a:off x="5006354" y="3328551"/>
            <a:ext cx="16476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F68735"/>
                </a:solidFill>
                <a:latin charset="0" panose="020b0806030902050204" pitchFamily="34" typeface="Impact"/>
              </a:rPr>
              <a:t>PART 01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181BE9F9-1FA7-415B-A3D2-91B5596269F8}"/>
              </a:ext>
            </a:extLst>
          </p:cNvPr>
          <p:cNvSpPr txBox="1"/>
          <p:nvPr/>
        </p:nvSpPr>
        <p:spPr>
          <a:xfrm>
            <a:off x="4807471" y="3802226"/>
            <a:ext cx="1968000" cy="12540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组织技师等级评定</a:t>
            </a:r>
          </a:p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组织高新技术申报工作</a:t>
            </a:r>
          </a:p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员工满意度调查</a:t>
            </a:r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2DB46B70-6E28-40C1-BB0A-D2790CCDA84D}"/>
              </a:ext>
            </a:extLst>
          </p:cNvPr>
          <p:cNvSpPr txBox="1"/>
          <p:nvPr/>
        </p:nvSpPr>
        <p:spPr>
          <a:xfrm>
            <a:off x="7133358" y="3328551"/>
            <a:ext cx="16476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31A5C2"/>
                </a:solidFill>
                <a:latin charset="0" panose="020b0806030902050204" pitchFamily="34" typeface="Impact"/>
              </a:rPr>
              <a:t>PART 02</a:t>
            </a:r>
          </a:p>
        </p:txBody>
      </p:sp>
      <p:sp>
        <p:nvSpPr>
          <p:cNvPr id="68" name="TextBox 11">
            <a:extLst>
              <a:ext uri="{FF2B5EF4-FFF2-40B4-BE49-F238E27FC236}">
                <a16:creationId xmlns:a16="http://schemas.microsoft.com/office/drawing/2014/main" id="{7AFC4F2B-6B74-4737-A8B6-87D02049084B}"/>
              </a:ext>
            </a:extLst>
          </p:cNvPr>
          <p:cNvSpPr txBox="1"/>
          <p:nvPr/>
        </p:nvSpPr>
        <p:spPr>
          <a:xfrm>
            <a:off x="6973177" y="3802226"/>
            <a:ext cx="1968000" cy="12540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一线员工梯队干部队伍建设</a:t>
            </a:r>
          </a:p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组织工会指压板活动</a:t>
            </a:r>
          </a:p>
        </p:txBody>
      </p:sp>
      <p:sp>
        <p:nvSpPr>
          <p:cNvPr id="69" name="TextBox 10">
            <a:extLst>
              <a:ext uri="{FF2B5EF4-FFF2-40B4-BE49-F238E27FC236}">
                <a16:creationId xmlns:a16="http://schemas.microsoft.com/office/drawing/2014/main" id="{64C702A7-EC68-458F-91B8-507EACF46B53}"/>
              </a:ext>
            </a:extLst>
          </p:cNvPr>
          <p:cNvSpPr txBox="1"/>
          <p:nvPr/>
        </p:nvSpPr>
        <p:spPr>
          <a:xfrm>
            <a:off x="9260362" y="3328551"/>
            <a:ext cx="164764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F68735"/>
                </a:solidFill>
                <a:latin charset="0" panose="020b0806030902050204" pitchFamily="34" typeface="Impact"/>
              </a:rPr>
              <a:t>PART 03</a:t>
            </a:r>
          </a:p>
        </p:txBody>
      </p:sp>
      <p:sp>
        <p:nvSpPr>
          <p:cNvPr id="70" name="TextBox 11">
            <a:extLst>
              <a:ext uri="{FF2B5EF4-FFF2-40B4-BE49-F238E27FC236}">
                <a16:creationId xmlns:a16="http://schemas.microsoft.com/office/drawing/2014/main" id="{9541D864-29F9-486D-8D09-1C5DF291C295}"/>
              </a:ext>
            </a:extLst>
          </p:cNvPr>
          <p:cNvSpPr txBox="1"/>
          <p:nvPr/>
        </p:nvSpPr>
        <p:spPr>
          <a:xfrm>
            <a:off x="9100181" y="3802226"/>
            <a:ext cx="1968000" cy="96336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组织季度优秀员工评定</a:t>
            </a:r>
          </a:p>
          <a:p>
            <a:pPr indent="-228594" marL="228594">
              <a:lnSpc>
                <a:spcPct val="130000"/>
              </a:lnSpc>
              <a:buFont charset="2" panose="05000000000000000000" pitchFamily="2" typeface="Wingdings"/>
              <a:buChar char="u"/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协助配合内审工作</a:t>
            </a:r>
          </a:p>
        </p:txBody>
      </p:sp>
    </p:spTree>
    <p:extLst>
      <p:ext uri="{BB962C8B-B14F-4D97-AF65-F5344CB8AC3E}">
        <p14:creationId val="178689912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  <p:bldP grpId="0" spid="160"/>
      <p:bldP grpId="0" spid="47"/>
      <p:bldP grpId="0" spid="48"/>
      <p:bldP grpId="0" spid="49"/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" name="矩形 157">
            <a:extLst>
              <a:ext uri="{FF2B5EF4-FFF2-40B4-BE49-F238E27FC236}">
                <a16:creationId xmlns:a16="http://schemas.microsoft.com/office/drawing/2014/main" id="{4BE78CB4-88A8-43DE-9470-326FD5ED1C4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9" name="TextBox 12">
            <a:extLst>
              <a:ext uri="{FF2B5EF4-FFF2-40B4-BE49-F238E27FC236}">
                <a16:creationId xmlns:a16="http://schemas.microsoft.com/office/drawing/2014/main" id="{8C859900-0766-48C2-9BCE-A1DAD6401A81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团队建设</a:t>
            </a:r>
          </a:p>
        </p:txBody>
      </p:sp>
      <p:sp>
        <p:nvSpPr>
          <p:cNvPr id="160" name="TextBox 7">
            <a:extLst>
              <a:ext uri="{FF2B5EF4-FFF2-40B4-BE49-F238E27FC236}">
                <a16:creationId xmlns:a16="http://schemas.microsoft.com/office/drawing/2014/main" id="{8561D1BC-CBAA-447C-8494-727E9367A32F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Team building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DFC03B-13A7-478E-AE45-134F8184FE06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41C05187-6282-44ED-9344-4A8DB70A472F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2" name="箭头: V 形 161">
                <a:extLst>
                  <a:ext uri="{FF2B5EF4-FFF2-40B4-BE49-F238E27FC236}">
                    <a16:creationId xmlns:a16="http://schemas.microsoft.com/office/drawing/2014/main" id="{22EEEB6B-A8D8-49E7-8529-75826F40DB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箭头: V 形 162">
                <a:extLst>
                  <a:ext uri="{FF2B5EF4-FFF2-40B4-BE49-F238E27FC236}">
                    <a16:creationId xmlns:a16="http://schemas.microsoft.com/office/drawing/2014/main" id="{38F6BE68-FCF3-4FBA-ABD2-B7DE8AD0B97B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022FE4DF-A350-4943-B103-51631983234F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165" name="箭头: V 形 164">
                <a:extLst>
                  <a:ext uri="{FF2B5EF4-FFF2-40B4-BE49-F238E27FC236}">
                    <a16:creationId xmlns:a16="http://schemas.microsoft.com/office/drawing/2014/main" id="{A8B21C6A-10B6-4C7E-975C-81285CD2F45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箭头: V 形 165">
                <a:extLst>
                  <a:ext uri="{FF2B5EF4-FFF2-40B4-BE49-F238E27FC236}">
                    <a16:creationId xmlns:a16="http://schemas.microsoft.com/office/drawing/2014/main" id="{5354C385-F944-49D6-829B-78CA8814CCDD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5537C45A-E476-46B9-B2CB-8E5AFC4CEE35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878B1D35-CC8D-40DE-9945-119D3CC31D24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1A595028-CD22-4222-A027-55B6A402E997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id="34" name="íṥḻïḍé">
            <a:extLst>
              <a:ext uri="{FF2B5EF4-FFF2-40B4-BE49-F238E27FC236}">
                <a16:creationId xmlns:a16="http://schemas.microsoft.com/office/drawing/2014/main" id="{5F9366B9-EDE4-40B1-8FB9-4352DFEDA52E}"/>
              </a:ext>
            </a:extLst>
          </p:cNvPr>
          <p:cNvGrpSpPr/>
          <p:nvPr/>
        </p:nvGrpSpPr>
        <p:grpSpPr>
          <a:xfrm>
            <a:off x="1617635" y="1906067"/>
            <a:ext cx="1818018" cy="2920448"/>
            <a:chOff x="1855593" y="2276872"/>
            <a:chExt cx="1620994" cy="2603950"/>
          </a:xfrm>
        </p:grpSpPr>
        <p:sp>
          <p:nvSpPr>
            <p:cNvPr id="92" name="iṡľiḍê">
              <a:extLst>
                <a:ext uri="{FF2B5EF4-FFF2-40B4-BE49-F238E27FC236}">
                  <a16:creationId xmlns:a16="http://schemas.microsoft.com/office/drawing/2014/main" id="{7BF398E9-6CE4-4F8B-8BC5-59CEBF36C516}"/>
                </a:ext>
              </a:extLst>
            </p:cNvPr>
            <p:cNvSpPr/>
            <p:nvPr/>
          </p:nvSpPr>
          <p:spPr>
            <a:xfrm>
              <a:off x="2129834" y="2276872"/>
              <a:ext cx="869951" cy="923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1" w="21443">
                  <a:moveTo>
                    <a:pt x="21209" y="13590"/>
                  </a:moveTo>
                  <a:cubicBezTo>
                    <a:pt x="20817" y="14511"/>
                    <a:pt x="19800" y="14935"/>
                    <a:pt x="18783" y="14581"/>
                  </a:cubicBezTo>
                  <a:cubicBezTo>
                    <a:pt x="18235" y="14440"/>
                    <a:pt x="17922" y="14015"/>
                    <a:pt x="17687" y="13590"/>
                  </a:cubicBezTo>
                  <a:cubicBezTo>
                    <a:pt x="17609" y="13307"/>
                    <a:pt x="17296" y="13094"/>
                    <a:pt x="16983" y="12952"/>
                  </a:cubicBezTo>
                  <a:cubicBezTo>
                    <a:pt x="16670" y="12882"/>
                    <a:pt x="16357" y="13023"/>
                    <a:pt x="16200" y="13307"/>
                  </a:cubicBezTo>
                  <a:cubicBezTo>
                    <a:pt x="13148" y="20601"/>
                    <a:pt x="13148" y="20601"/>
                    <a:pt x="13148" y="20601"/>
                  </a:cubicBezTo>
                  <a:cubicBezTo>
                    <a:pt x="7826" y="14794"/>
                    <a:pt x="7826" y="14794"/>
                    <a:pt x="7826" y="14794"/>
                  </a:cubicBezTo>
                  <a:cubicBezTo>
                    <a:pt x="7904" y="14794"/>
                    <a:pt x="7904" y="14794"/>
                    <a:pt x="7904" y="14794"/>
                  </a:cubicBezTo>
                  <a:cubicBezTo>
                    <a:pt x="8687" y="14865"/>
                    <a:pt x="9470" y="14723"/>
                    <a:pt x="10096" y="14227"/>
                  </a:cubicBezTo>
                  <a:cubicBezTo>
                    <a:pt x="11270" y="13377"/>
                    <a:pt x="11426" y="11819"/>
                    <a:pt x="10487" y="10828"/>
                  </a:cubicBezTo>
                  <a:cubicBezTo>
                    <a:pt x="9548" y="9766"/>
                    <a:pt x="7826" y="9624"/>
                    <a:pt x="6652" y="10474"/>
                  </a:cubicBezTo>
                  <a:cubicBezTo>
                    <a:pt x="6026" y="10899"/>
                    <a:pt x="5713" y="11536"/>
                    <a:pt x="5713" y="12244"/>
                  </a:cubicBezTo>
                  <a:cubicBezTo>
                    <a:pt x="5635" y="12315"/>
                    <a:pt x="5635" y="12315"/>
                    <a:pt x="5635" y="12315"/>
                  </a:cubicBezTo>
                  <a:cubicBezTo>
                    <a:pt x="0" y="6083"/>
                    <a:pt x="0" y="6083"/>
                    <a:pt x="0" y="6083"/>
                  </a:cubicBezTo>
                  <a:cubicBezTo>
                    <a:pt x="1252" y="4525"/>
                    <a:pt x="2739" y="3321"/>
                    <a:pt x="3835" y="2542"/>
                  </a:cubicBezTo>
                  <a:cubicBezTo>
                    <a:pt x="6574" y="701"/>
                    <a:pt x="14557" y="-999"/>
                    <a:pt x="21443" y="701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139" y="11111"/>
                    <a:pt x="17296" y="11465"/>
                    <a:pt x="17609" y="11536"/>
                  </a:cubicBezTo>
                  <a:cubicBezTo>
                    <a:pt x="17922" y="11678"/>
                    <a:pt x="18313" y="11678"/>
                    <a:pt x="18548" y="11536"/>
                  </a:cubicBezTo>
                  <a:cubicBezTo>
                    <a:pt x="19017" y="11253"/>
                    <a:pt x="19565" y="11253"/>
                    <a:pt x="20113" y="11394"/>
                  </a:cubicBezTo>
                  <a:cubicBezTo>
                    <a:pt x="21052" y="11749"/>
                    <a:pt x="21600" y="12740"/>
                    <a:pt x="21209" y="13590"/>
                  </a:cubicBezTo>
                  <a:close/>
                </a:path>
              </a:pathLst>
            </a:custGeom>
            <a:solidFill>
              <a:srgbClr val="37B0CD">
                <a:alpha val="54902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3" name="íšḻiḓé">
              <a:extLst>
                <a:ext uri="{FF2B5EF4-FFF2-40B4-BE49-F238E27FC236}">
                  <a16:creationId xmlns:a16="http://schemas.microsoft.com/office/drawing/2014/main" id="{5C2A15AE-2CFF-4384-BB47-E2ABAB7F504E}"/>
                </a:ext>
              </a:extLst>
            </p:cNvPr>
            <p:cNvSpPr/>
            <p:nvPr/>
          </p:nvSpPr>
          <p:spPr>
            <a:xfrm>
              <a:off x="2694984" y="2317801"/>
              <a:ext cx="781603" cy="10232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5" w="21441">
                  <a:moveTo>
                    <a:pt x="21426" y="13667"/>
                  </a:moveTo>
                  <a:cubicBezTo>
                    <a:pt x="21339" y="14533"/>
                    <a:pt x="21252" y="15400"/>
                    <a:pt x="20990" y="16133"/>
                  </a:cubicBezTo>
                  <a:cubicBezTo>
                    <a:pt x="12716" y="17200"/>
                    <a:pt x="12716" y="17200"/>
                    <a:pt x="12716" y="17200"/>
                  </a:cubicBezTo>
                  <a:cubicBezTo>
                    <a:pt x="12281" y="17267"/>
                    <a:pt x="12106" y="17533"/>
                    <a:pt x="12106" y="17800"/>
                  </a:cubicBezTo>
                  <a:cubicBezTo>
                    <a:pt x="12194" y="18133"/>
                    <a:pt x="12368" y="18333"/>
                    <a:pt x="12716" y="18533"/>
                  </a:cubicBezTo>
                  <a:cubicBezTo>
                    <a:pt x="13239" y="18733"/>
                    <a:pt x="13587" y="19133"/>
                    <a:pt x="13674" y="19600"/>
                  </a:cubicBezTo>
                  <a:cubicBezTo>
                    <a:pt x="13848" y="20467"/>
                    <a:pt x="13065" y="21267"/>
                    <a:pt x="11932" y="21467"/>
                  </a:cubicBezTo>
                  <a:cubicBezTo>
                    <a:pt x="10800" y="21600"/>
                    <a:pt x="9755" y="21000"/>
                    <a:pt x="9581" y="20133"/>
                  </a:cubicBezTo>
                  <a:cubicBezTo>
                    <a:pt x="9494" y="19667"/>
                    <a:pt x="9668" y="19200"/>
                    <a:pt x="10016" y="18867"/>
                  </a:cubicBezTo>
                  <a:cubicBezTo>
                    <a:pt x="10277" y="18600"/>
                    <a:pt x="10365" y="18333"/>
                    <a:pt x="10277" y="18067"/>
                  </a:cubicBezTo>
                  <a:cubicBezTo>
                    <a:pt x="10277" y="17733"/>
                    <a:pt x="9929" y="17600"/>
                    <a:pt x="9494" y="17600"/>
                  </a:cubicBezTo>
                  <a:cubicBezTo>
                    <a:pt x="9494" y="17600"/>
                    <a:pt x="9494" y="17600"/>
                    <a:pt x="9494" y="17600"/>
                  </a:cubicBezTo>
                  <a:cubicBezTo>
                    <a:pt x="0" y="18800"/>
                    <a:pt x="0" y="18800"/>
                    <a:pt x="0" y="18800"/>
                  </a:cubicBezTo>
                  <a:cubicBezTo>
                    <a:pt x="3310" y="12133"/>
                    <a:pt x="3310" y="12133"/>
                    <a:pt x="3310" y="12133"/>
                  </a:cubicBezTo>
                  <a:cubicBezTo>
                    <a:pt x="3310" y="12133"/>
                    <a:pt x="3310" y="12200"/>
                    <a:pt x="3310" y="12200"/>
                  </a:cubicBezTo>
                  <a:cubicBezTo>
                    <a:pt x="3658" y="12800"/>
                    <a:pt x="4268" y="13267"/>
                    <a:pt x="5052" y="13533"/>
                  </a:cubicBezTo>
                  <a:cubicBezTo>
                    <a:pt x="6619" y="14000"/>
                    <a:pt x="8361" y="13400"/>
                    <a:pt x="8971" y="12200"/>
                  </a:cubicBezTo>
                  <a:cubicBezTo>
                    <a:pt x="9581" y="11000"/>
                    <a:pt x="8797" y="9667"/>
                    <a:pt x="7229" y="9200"/>
                  </a:cubicBezTo>
                  <a:cubicBezTo>
                    <a:pt x="6445" y="9000"/>
                    <a:pt x="5487" y="9067"/>
                    <a:pt x="4703" y="9333"/>
                  </a:cubicBezTo>
                  <a:cubicBezTo>
                    <a:pt x="4703" y="9333"/>
                    <a:pt x="4703" y="9333"/>
                    <a:pt x="4703" y="9400"/>
                  </a:cubicBezTo>
                  <a:cubicBezTo>
                    <a:pt x="9319" y="0"/>
                    <a:pt x="9319" y="0"/>
                    <a:pt x="9319" y="0"/>
                  </a:cubicBezTo>
                  <a:cubicBezTo>
                    <a:pt x="10277" y="267"/>
                    <a:pt x="11235" y="533"/>
                    <a:pt x="12106" y="933"/>
                  </a:cubicBezTo>
                  <a:cubicBezTo>
                    <a:pt x="20381" y="4200"/>
                    <a:pt x="21600" y="8733"/>
                    <a:pt x="21426" y="13667"/>
                  </a:cubicBezTo>
                  <a:close/>
                </a:path>
              </a:pathLst>
            </a:custGeom>
            <a:solidFill>
              <a:srgbClr val="8DD3E3">
                <a:alpha val="40000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4" name="íśļïdê">
              <a:extLst>
                <a:ext uri="{FF2B5EF4-FFF2-40B4-BE49-F238E27FC236}">
                  <a16:creationId xmlns:a16="http://schemas.microsoft.com/office/drawing/2014/main" id="{54DBB30A-B9D7-4830-89D6-F835C05BF6E8}"/>
                </a:ext>
              </a:extLst>
            </p:cNvPr>
            <p:cNvSpPr/>
            <p:nvPr/>
          </p:nvSpPr>
          <p:spPr>
            <a:xfrm>
              <a:off x="1879010" y="2578151"/>
              <a:ext cx="758826" cy="768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10" y="19636"/>
                  </a:moveTo>
                  <a:cubicBezTo>
                    <a:pt x="12653" y="18922"/>
                    <a:pt x="12924" y="18030"/>
                    <a:pt x="12743" y="17137"/>
                  </a:cubicBezTo>
                  <a:cubicBezTo>
                    <a:pt x="12472" y="15441"/>
                    <a:pt x="10845" y="14281"/>
                    <a:pt x="9218" y="14638"/>
                  </a:cubicBezTo>
                  <a:cubicBezTo>
                    <a:pt x="7501" y="14906"/>
                    <a:pt x="6326" y="16423"/>
                    <a:pt x="6597" y="18119"/>
                  </a:cubicBezTo>
                  <a:cubicBezTo>
                    <a:pt x="6778" y="19012"/>
                    <a:pt x="7321" y="19815"/>
                    <a:pt x="8044" y="20261"/>
                  </a:cubicBezTo>
                  <a:cubicBezTo>
                    <a:pt x="8044" y="20261"/>
                    <a:pt x="8134" y="20261"/>
                    <a:pt x="8134" y="202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1" y="21154"/>
                    <a:pt x="542" y="20618"/>
                    <a:pt x="904" y="20083"/>
                  </a:cubicBezTo>
                  <a:cubicBezTo>
                    <a:pt x="1175" y="19547"/>
                    <a:pt x="3254" y="16512"/>
                    <a:pt x="4248" y="14995"/>
                  </a:cubicBezTo>
                  <a:cubicBezTo>
                    <a:pt x="4609" y="14460"/>
                    <a:pt x="4700" y="13835"/>
                    <a:pt x="4519" y="13299"/>
                  </a:cubicBezTo>
                  <a:cubicBezTo>
                    <a:pt x="2802" y="7944"/>
                    <a:pt x="4338" y="3392"/>
                    <a:pt x="6597" y="0"/>
                  </a:cubicBezTo>
                  <a:cubicBezTo>
                    <a:pt x="13105" y="7944"/>
                    <a:pt x="13105" y="7944"/>
                    <a:pt x="13105" y="7944"/>
                  </a:cubicBezTo>
                  <a:cubicBezTo>
                    <a:pt x="13376" y="8212"/>
                    <a:pt x="13828" y="8301"/>
                    <a:pt x="14189" y="8033"/>
                  </a:cubicBezTo>
                  <a:cubicBezTo>
                    <a:pt x="14460" y="7765"/>
                    <a:pt x="14641" y="7408"/>
                    <a:pt x="14641" y="7051"/>
                  </a:cubicBezTo>
                  <a:cubicBezTo>
                    <a:pt x="14641" y="6426"/>
                    <a:pt x="14912" y="5891"/>
                    <a:pt x="15454" y="5445"/>
                  </a:cubicBezTo>
                  <a:cubicBezTo>
                    <a:pt x="16358" y="4731"/>
                    <a:pt x="17714" y="4820"/>
                    <a:pt x="18527" y="5712"/>
                  </a:cubicBezTo>
                  <a:cubicBezTo>
                    <a:pt x="19250" y="6694"/>
                    <a:pt x="19069" y="8033"/>
                    <a:pt x="18166" y="8747"/>
                  </a:cubicBezTo>
                  <a:cubicBezTo>
                    <a:pt x="17714" y="9193"/>
                    <a:pt x="17081" y="9283"/>
                    <a:pt x="16449" y="9193"/>
                  </a:cubicBezTo>
                  <a:cubicBezTo>
                    <a:pt x="16087" y="9104"/>
                    <a:pt x="15635" y="9283"/>
                    <a:pt x="15364" y="9461"/>
                  </a:cubicBezTo>
                  <a:cubicBezTo>
                    <a:pt x="15093" y="9729"/>
                    <a:pt x="15003" y="10175"/>
                    <a:pt x="15274" y="10443"/>
                  </a:cubicBezTo>
                  <a:cubicBezTo>
                    <a:pt x="21600" y="18119"/>
                    <a:pt x="21600" y="18119"/>
                    <a:pt x="21600" y="18119"/>
                  </a:cubicBezTo>
                  <a:cubicBezTo>
                    <a:pt x="12020" y="19636"/>
                    <a:pt x="12020" y="19636"/>
                    <a:pt x="12020" y="19636"/>
                  </a:cubicBezTo>
                  <a:cubicBezTo>
                    <a:pt x="12110" y="19636"/>
                    <a:pt x="12110" y="19636"/>
                    <a:pt x="12110" y="19636"/>
                  </a:cubicBezTo>
                  <a:close/>
                </a:path>
              </a:pathLst>
            </a:custGeom>
            <a:solidFill>
              <a:srgbClr val="3AB2CE">
                <a:alpha val="69804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5" name="îṣḻïdê">
              <a:extLst>
                <a:ext uri="{FF2B5EF4-FFF2-40B4-BE49-F238E27FC236}">
                  <a16:creationId xmlns:a16="http://schemas.microsoft.com/office/drawing/2014/main" id="{04E93694-8E7F-4667-8A24-498031DFF25A}"/>
                </a:ext>
              </a:extLst>
            </p:cNvPr>
            <p:cNvSpPr/>
            <p:nvPr/>
          </p:nvSpPr>
          <p:spPr>
            <a:xfrm>
              <a:off x="1855593" y="3129719"/>
              <a:ext cx="788593" cy="8526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94" w="21374">
                  <a:moveTo>
                    <a:pt x="21374" y="3085"/>
                  </a:moveTo>
                  <a:cubicBezTo>
                    <a:pt x="18104" y="10940"/>
                    <a:pt x="18104" y="10940"/>
                    <a:pt x="18104" y="10940"/>
                  </a:cubicBezTo>
                  <a:cubicBezTo>
                    <a:pt x="18104" y="10940"/>
                    <a:pt x="18104" y="10940"/>
                    <a:pt x="18018" y="10940"/>
                  </a:cubicBezTo>
                  <a:cubicBezTo>
                    <a:pt x="17760" y="10154"/>
                    <a:pt x="17157" y="9605"/>
                    <a:pt x="16297" y="9290"/>
                  </a:cubicBezTo>
                  <a:cubicBezTo>
                    <a:pt x="14834" y="8819"/>
                    <a:pt x="13113" y="9526"/>
                    <a:pt x="12510" y="10940"/>
                  </a:cubicBezTo>
                  <a:cubicBezTo>
                    <a:pt x="11908" y="12275"/>
                    <a:pt x="12682" y="13846"/>
                    <a:pt x="14231" y="14396"/>
                  </a:cubicBezTo>
                  <a:cubicBezTo>
                    <a:pt x="15006" y="14710"/>
                    <a:pt x="15952" y="14632"/>
                    <a:pt x="16641" y="14239"/>
                  </a:cubicBezTo>
                  <a:cubicBezTo>
                    <a:pt x="16727" y="14239"/>
                    <a:pt x="16727" y="14239"/>
                    <a:pt x="16727" y="14239"/>
                  </a:cubicBezTo>
                  <a:cubicBezTo>
                    <a:pt x="14231" y="20365"/>
                    <a:pt x="14231" y="20365"/>
                    <a:pt x="14231" y="20365"/>
                  </a:cubicBezTo>
                  <a:cubicBezTo>
                    <a:pt x="9412" y="21465"/>
                    <a:pt x="6745" y="20994"/>
                    <a:pt x="6745" y="20994"/>
                  </a:cubicBezTo>
                  <a:cubicBezTo>
                    <a:pt x="5023" y="20837"/>
                    <a:pt x="3991" y="19030"/>
                    <a:pt x="4163" y="17852"/>
                  </a:cubicBezTo>
                  <a:cubicBezTo>
                    <a:pt x="4421" y="16595"/>
                    <a:pt x="4507" y="16045"/>
                    <a:pt x="3733" y="15496"/>
                  </a:cubicBezTo>
                  <a:cubicBezTo>
                    <a:pt x="3044" y="15024"/>
                    <a:pt x="3044" y="14396"/>
                    <a:pt x="3388" y="14160"/>
                  </a:cubicBezTo>
                  <a:cubicBezTo>
                    <a:pt x="3733" y="13925"/>
                    <a:pt x="4937" y="13453"/>
                    <a:pt x="4937" y="13453"/>
                  </a:cubicBezTo>
                  <a:cubicBezTo>
                    <a:pt x="4937" y="13453"/>
                    <a:pt x="4077" y="12904"/>
                    <a:pt x="3560" y="12746"/>
                  </a:cubicBezTo>
                  <a:cubicBezTo>
                    <a:pt x="3044" y="12511"/>
                    <a:pt x="2786" y="11725"/>
                    <a:pt x="3044" y="11254"/>
                  </a:cubicBezTo>
                  <a:cubicBezTo>
                    <a:pt x="3302" y="10783"/>
                    <a:pt x="3388" y="9605"/>
                    <a:pt x="3388" y="9605"/>
                  </a:cubicBezTo>
                  <a:cubicBezTo>
                    <a:pt x="3388" y="9605"/>
                    <a:pt x="2184" y="9055"/>
                    <a:pt x="893" y="8426"/>
                  </a:cubicBezTo>
                  <a:cubicBezTo>
                    <a:pt x="32" y="8034"/>
                    <a:pt x="-226" y="7405"/>
                    <a:pt x="204" y="6306"/>
                  </a:cubicBezTo>
                  <a:cubicBezTo>
                    <a:pt x="8810" y="4970"/>
                    <a:pt x="8810" y="4970"/>
                    <a:pt x="8810" y="4970"/>
                  </a:cubicBezTo>
                  <a:cubicBezTo>
                    <a:pt x="9154" y="4970"/>
                    <a:pt x="9412" y="4656"/>
                    <a:pt x="9412" y="4264"/>
                  </a:cubicBezTo>
                  <a:cubicBezTo>
                    <a:pt x="9326" y="3949"/>
                    <a:pt x="9068" y="3635"/>
                    <a:pt x="8810" y="3478"/>
                  </a:cubicBezTo>
                  <a:cubicBezTo>
                    <a:pt x="8294" y="3164"/>
                    <a:pt x="7949" y="2771"/>
                    <a:pt x="7863" y="2143"/>
                  </a:cubicBezTo>
                  <a:cubicBezTo>
                    <a:pt x="7605" y="1122"/>
                    <a:pt x="8380" y="179"/>
                    <a:pt x="9498" y="22"/>
                  </a:cubicBezTo>
                  <a:cubicBezTo>
                    <a:pt x="10617" y="-135"/>
                    <a:pt x="11736" y="572"/>
                    <a:pt x="11908" y="1593"/>
                  </a:cubicBezTo>
                  <a:cubicBezTo>
                    <a:pt x="11994" y="2143"/>
                    <a:pt x="11822" y="2693"/>
                    <a:pt x="11478" y="3085"/>
                  </a:cubicBezTo>
                  <a:cubicBezTo>
                    <a:pt x="11219" y="3321"/>
                    <a:pt x="11133" y="3714"/>
                    <a:pt x="11133" y="4028"/>
                  </a:cubicBezTo>
                  <a:cubicBezTo>
                    <a:pt x="11219" y="4342"/>
                    <a:pt x="11564" y="4578"/>
                    <a:pt x="11994" y="4499"/>
                  </a:cubicBezTo>
                  <a:lnTo>
                    <a:pt x="21374" y="3085"/>
                  </a:lnTo>
                  <a:close/>
                </a:path>
              </a:pathLst>
            </a:custGeom>
            <a:solidFill>
              <a:srgbClr val="30A6C2">
                <a:alpha val="84706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6" name="iśľide">
              <a:extLst>
                <a:ext uri="{FF2B5EF4-FFF2-40B4-BE49-F238E27FC236}">
                  <a16:creationId xmlns:a16="http://schemas.microsoft.com/office/drawing/2014/main" id="{8435CAF8-0F83-46BD-AEDF-9DDC05EC2966}"/>
                </a:ext>
              </a:extLst>
            </p:cNvPr>
            <p:cNvSpPr/>
            <p:nvPr/>
          </p:nvSpPr>
          <p:spPr>
            <a:xfrm>
              <a:off x="2343339" y="3267128"/>
              <a:ext cx="888222" cy="10001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2">
                  <a:moveTo>
                    <a:pt x="21352" y="14743"/>
                  </a:moveTo>
                  <a:cubicBezTo>
                    <a:pt x="21352" y="17006"/>
                    <a:pt x="21352" y="19680"/>
                    <a:pt x="21352" y="19680"/>
                  </a:cubicBezTo>
                  <a:cubicBezTo>
                    <a:pt x="21352" y="19680"/>
                    <a:pt x="18375" y="21600"/>
                    <a:pt x="11201" y="21600"/>
                  </a:cubicBezTo>
                  <a:cubicBezTo>
                    <a:pt x="4026" y="21600"/>
                    <a:pt x="1050" y="19680"/>
                    <a:pt x="1050" y="19680"/>
                  </a:cubicBezTo>
                  <a:cubicBezTo>
                    <a:pt x="1050" y="16526"/>
                    <a:pt x="1050" y="16526"/>
                    <a:pt x="1050" y="16526"/>
                  </a:cubicBezTo>
                  <a:cubicBezTo>
                    <a:pt x="3950" y="9463"/>
                    <a:pt x="3950" y="9463"/>
                    <a:pt x="3950" y="9463"/>
                  </a:cubicBezTo>
                  <a:cubicBezTo>
                    <a:pt x="4103" y="9189"/>
                    <a:pt x="3950" y="8914"/>
                    <a:pt x="3645" y="8777"/>
                  </a:cubicBezTo>
                  <a:cubicBezTo>
                    <a:pt x="3339" y="8709"/>
                    <a:pt x="2958" y="8709"/>
                    <a:pt x="2652" y="8846"/>
                  </a:cubicBezTo>
                  <a:cubicBezTo>
                    <a:pt x="2271" y="9051"/>
                    <a:pt x="1660" y="9120"/>
                    <a:pt x="1202" y="8914"/>
                  </a:cubicBezTo>
                  <a:cubicBezTo>
                    <a:pt x="210" y="8640"/>
                    <a:pt x="-248" y="7680"/>
                    <a:pt x="134" y="6789"/>
                  </a:cubicBezTo>
                  <a:cubicBezTo>
                    <a:pt x="439" y="5966"/>
                    <a:pt x="1507" y="5554"/>
                    <a:pt x="2500" y="5829"/>
                  </a:cubicBezTo>
                  <a:cubicBezTo>
                    <a:pt x="2958" y="6034"/>
                    <a:pt x="3339" y="6377"/>
                    <a:pt x="3568" y="6789"/>
                  </a:cubicBezTo>
                  <a:cubicBezTo>
                    <a:pt x="3645" y="7063"/>
                    <a:pt x="3874" y="7337"/>
                    <a:pt x="4179" y="7406"/>
                  </a:cubicBezTo>
                  <a:cubicBezTo>
                    <a:pt x="4484" y="7543"/>
                    <a:pt x="4866" y="7406"/>
                    <a:pt x="5018" y="7131"/>
                  </a:cubicBezTo>
                  <a:cubicBezTo>
                    <a:pt x="7995" y="0"/>
                    <a:pt x="7995" y="0"/>
                    <a:pt x="7995" y="0"/>
                  </a:cubicBezTo>
                  <a:cubicBezTo>
                    <a:pt x="13109" y="5691"/>
                    <a:pt x="13109" y="5691"/>
                    <a:pt x="13109" y="5691"/>
                  </a:cubicBezTo>
                  <a:cubicBezTo>
                    <a:pt x="13109" y="5691"/>
                    <a:pt x="13109" y="5691"/>
                    <a:pt x="13033" y="5691"/>
                  </a:cubicBezTo>
                  <a:cubicBezTo>
                    <a:pt x="12346" y="5554"/>
                    <a:pt x="11582" y="5760"/>
                    <a:pt x="10972" y="6171"/>
                  </a:cubicBezTo>
                  <a:cubicBezTo>
                    <a:pt x="9827" y="6994"/>
                    <a:pt x="9674" y="8503"/>
                    <a:pt x="10590" y="9531"/>
                  </a:cubicBezTo>
                  <a:cubicBezTo>
                    <a:pt x="11506" y="10560"/>
                    <a:pt x="13185" y="10697"/>
                    <a:pt x="14330" y="9874"/>
                  </a:cubicBezTo>
                  <a:cubicBezTo>
                    <a:pt x="14864" y="9394"/>
                    <a:pt x="15246" y="8777"/>
                    <a:pt x="15246" y="8091"/>
                  </a:cubicBezTo>
                  <a:cubicBezTo>
                    <a:pt x="15246" y="8091"/>
                    <a:pt x="15246" y="8023"/>
                    <a:pt x="15246" y="8023"/>
                  </a:cubicBezTo>
                  <a:lnTo>
                    <a:pt x="21352" y="14743"/>
                  </a:lnTo>
                  <a:close/>
                </a:path>
              </a:pathLst>
            </a:custGeom>
            <a:solidFill>
              <a:srgbClr val="31A5C2"/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îṩlïḑe">
              <a:extLst>
                <a:ext uri="{FF2B5EF4-FFF2-40B4-BE49-F238E27FC236}">
                  <a16:creationId xmlns:a16="http://schemas.microsoft.com/office/drawing/2014/main" id="{B495D71A-06E4-4B74-BB0F-A2CB5D0B8DE4}"/>
                </a:ext>
              </a:extLst>
            </p:cNvPr>
            <p:cNvSpPr/>
            <p:nvPr/>
          </p:nvSpPr>
          <p:spPr>
            <a:xfrm>
              <a:off x="2701335" y="3124252"/>
              <a:ext cx="752476" cy="7715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506" y="4089"/>
                    <a:pt x="18501" y="6844"/>
                    <a:pt x="17316" y="8978"/>
                  </a:cubicBezTo>
                  <a:cubicBezTo>
                    <a:pt x="15767" y="11822"/>
                    <a:pt x="15220" y="17333"/>
                    <a:pt x="15220" y="19822"/>
                  </a:cubicBezTo>
                  <a:cubicBezTo>
                    <a:pt x="15220" y="21600"/>
                    <a:pt x="15220" y="21600"/>
                    <a:pt x="15220" y="21600"/>
                  </a:cubicBezTo>
                  <a:cubicBezTo>
                    <a:pt x="8476" y="13600"/>
                    <a:pt x="8476" y="13600"/>
                    <a:pt x="8476" y="13600"/>
                  </a:cubicBezTo>
                  <a:cubicBezTo>
                    <a:pt x="8294" y="13244"/>
                    <a:pt x="7838" y="13244"/>
                    <a:pt x="7473" y="13511"/>
                  </a:cubicBezTo>
                  <a:cubicBezTo>
                    <a:pt x="7200" y="13689"/>
                    <a:pt x="7018" y="14044"/>
                    <a:pt x="7018" y="14489"/>
                  </a:cubicBezTo>
                  <a:cubicBezTo>
                    <a:pt x="6927" y="15022"/>
                    <a:pt x="6744" y="15644"/>
                    <a:pt x="6197" y="16089"/>
                  </a:cubicBezTo>
                  <a:cubicBezTo>
                    <a:pt x="5286" y="16800"/>
                    <a:pt x="3919" y="16622"/>
                    <a:pt x="3099" y="15733"/>
                  </a:cubicBezTo>
                  <a:cubicBezTo>
                    <a:pt x="2370" y="14844"/>
                    <a:pt x="2461" y="13511"/>
                    <a:pt x="3463" y="12711"/>
                  </a:cubicBezTo>
                  <a:cubicBezTo>
                    <a:pt x="3919" y="12356"/>
                    <a:pt x="4557" y="12178"/>
                    <a:pt x="5195" y="12267"/>
                  </a:cubicBezTo>
                  <a:cubicBezTo>
                    <a:pt x="5559" y="12356"/>
                    <a:pt x="5924" y="12267"/>
                    <a:pt x="6289" y="12000"/>
                  </a:cubicBezTo>
                  <a:cubicBezTo>
                    <a:pt x="6562" y="11733"/>
                    <a:pt x="6653" y="11289"/>
                    <a:pt x="6380" y="11022"/>
                  </a:cubicBezTo>
                  <a:cubicBezTo>
                    <a:pt x="0" y="3378"/>
                    <a:pt x="0" y="3378"/>
                    <a:pt x="0" y="3378"/>
                  </a:cubicBezTo>
                  <a:cubicBezTo>
                    <a:pt x="9570" y="1867"/>
                    <a:pt x="9570" y="1867"/>
                    <a:pt x="9570" y="1867"/>
                  </a:cubicBezTo>
                  <a:cubicBezTo>
                    <a:pt x="9570" y="1867"/>
                    <a:pt x="9570" y="1956"/>
                    <a:pt x="9570" y="1956"/>
                  </a:cubicBezTo>
                  <a:cubicBezTo>
                    <a:pt x="9023" y="2667"/>
                    <a:pt x="8749" y="3556"/>
                    <a:pt x="8841" y="4356"/>
                  </a:cubicBezTo>
                  <a:cubicBezTo>
                    <a:pt x="9205" y="6044"/>
                    <a:pt x="10754" y="7200"/>
                    <a:pt x="12486" y="6933"/>
                  </a:cubicBezTo>
                  <a:cubicBezTo>
                    <a:pt x="14218" y="6667"/>
                    <a:pt x="15403" y="5067"/>
                    <a:pt x="15129" y="3378"/>
                  </a:cubicBezTo>
                  <a:cubicBezTo>
                    <a:pt x="14947" y="2489"/>
                    <a:pt x="14400" y="1778"/>
                    <a:pt x="13671" y="1333"/>
                  </a:cubicBezTo>
                  <a:cubicBezTo>
                    <a:pt x="13580" y="1244"/>
                    <a:pt x="13580" y="1244"/>
                    <a:pt x="13580" y="1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DCCDF">
                <a:alpha val="24706"/>
              </a:srgb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8" name="iSlïdé">
              <a:extLst>
                <a:ext uri="{FF2B5EF4-FFF2-40B4-BE49-F238E27FC236}">
                  <a16:creationId xmlns:a16="http://schemas.microsoft.com/office/drawing/2014/main" id="{000AAA13-CE2C-4E0E-AC67-17FD7B8AAD9B}"/>
                </a:ext>
              </a:extLst>
            </p:cNvPr>
            <p:cNvSpPr/>
            <p:nvPr/>
          </p:nvSpPr>
          <p:spPr>
            <a:xfrm>
              <a:off x="2512764" y="4409998"/>
              <a:ext cx="595100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21">
                  <a:moveTo>
                    <a:pt x="20731" y="15"/>
                  </a:moveTo>
                  <a:cubicBezTo>
                    <a:pt x="20617" y="15"/>
                    <a:pt x="20502" y="15"/>
                    <a:pt x="20388" y="375"/>
                  </a:cubicBezTo>
                  <a:cubicBezTo>
                    <a:pt x="12274" y="15135"/>
                    <a:pt x="12274" y="15135"/>
                    <a:pt x="12274" y="15135"/>
                  </a:cubicBezTo>
                  <a:cubicBezTo>
                    <a:pt x="11245" y="16935"/>
                    <a:pt x="10102" y="16935"/>
                    <a:pt x="9074" y="15135"/>
                  </a:cubicBezTo>
                  <a:cubicBezTo>
                    <a:pt x="960" y="375"/>
                    <a:pt x="960" y="375"/>
                    <a:pt x="960" y="375"/>
                  </a:cubicBezTo>
                  <a:cubicBezTo>
                    <a:pt x="731" y="-345"/>
                    <a:pt x="274" y="15"/>
                    <a:pt x="45" y="1095"/>
                  </a:cubicBezTo>
                  <a:cubicBezTo>
                    <a:pt x="-69" y="2175"/>
                    <a:pt x="45" y="3255"/>
                    <a:pt x="274" y="3975"/>
                  </a:cubicBezTo>
                  <a:cubicBezTo>
                    <a:pt x="8388" y="18735"/>
                    <a:pt x="8388" y="18735"/>
                    <a:pt x="8388" y="18735"/>
                  </a:cubicBezTo>
                  <a:cubicBezTo>
                    <a:pt x="9760" y="21255"/>
                    <a:pt x="11588" y="21255"/>
                    <a:pt x="12960" y="18735"/>
                  </a:cubicBezTo>
                  <a:cubicBezTo>
                    <a:pt x="21074" y="3975"/>
                    <a:pt x="21074" y="3975"/>
                    <a:pt x="21074" y="3975"/>
                  </a:cubicBezTo>
                  <a:cubicBezTo>
                    <a:pt x="21417" y="3255"/>
                    <a:pt x="21531" y="2175"/>
                    <a:pt x="21302" y="1095"/>
                  </a:cubicBezTo>
                  <a:cubicBezTo>
                    <a:pt x="21188" y="375"/>
                    <a:pt x="20960" y="15"/>
                    <a:pt x="20731" y="1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íṩ1iḑê">
              <a:extLst>
                <a:ext uri="{FF2B5EF4-FFF2-40B4-BE49-F238E27FC236}">
                  <a16:creationId xmlns:a16="http://schemas.microsoft.com/office/drawing/2014/main" id="{F4E4B5AC-394D-4DE5-B932-B03AE4355691}"/>
                </a:ext>
              </a:extLst>
            </p:cNvPr>
            <p:cNvSpPr/>
            <p:nvPr/>
          </p:nvSpPr>
          <p:spPr>
            <a:xfrm>
              <a:off x="2512764" y="4552873"/>
              <a:ext cx="595100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21">
                  <a:moveTo>
                    <a:pt x="20731" y="15"/>
                  </a:moveTo>
                  <a:cubicBezTo>
                    <a:pt x="20617" y="15"/>
                    <a:pt x="20502" y="375"/>
                    <a:pt x="20388" y="375"/>
                  </a:cubicBezTo>
                  <a:cubicBezTo>
                    <a:pt x="12274" y="15135"/>
                    <a:pt x="12274" y="15135"/>
                    <a:pt x="12274" y="15135"/>
                  </a:cubicBezTo>
                  <a:cubicBezTo>
                    <a:pt x="11245" y="16935"/>
                    <a:pt x="10102" y="16935"/>
                    <a:pt x="9074" y="15135"/>
                  </a:cubicBezTo>
                  <a:cubicBezTo>
                    <a:pt x="960" y="375"/>
                    <a:pt x="960" y="375"/>
                    <a:pt x="960" y="375"/>
                  </a:cubicBezTo>
                  <a:cubicBezTo>
                    <a:pt x="731" y="-345"/>
                    <a:pt x="274" y="15"/>
                    <a:pt x="45" y="1095"/>
                  </a:cubicBezTo>
                  <a:cubicBezTo>
                    <a:pt x="-69" y="2175"/>
                    <a:pt x="45" y="3615"/>
                    <a:pt x="274" y="4335"/>
                  </a:cubicBezTo>
                  <a:cubicBezTo>
                    <a:pt x="8388" y="18735"/>
                    <a:pt x="8388" y="18735"/>
                    <a:pt x="8388" y="18735"/>
                  </a:cubicBezTo>
                  <a:cubicBezTo>
                    <a:pt x="9760" y="21255"/>
                    <a:pt x="11588" y="21255"/>
                    <a:pt x="12960" y="18735"/>
                  </a:cubicBezTo>
                  <a:cubicBezTo>
                    <a:pt x="21074" y="4335"/>
                    <a:pt x="21074" y="4335"/>
                    <a:pt x="21074" y="4335"/>
                  </a:cubicBezTo>
                  <a:cubicBezTo>
                    <a:pt x="21417" y="3615"/>
                    <a:pt x="21531" y="2175"/>
                    <a:pt x="21302" y="1095"/>
                  </a:cubicBezTo>
                  <a:cubicBezTo>
                    <a:pt x="21188" y="375"/>
                    <a:pt x="20960" y="15"/>
                    <a:pt x="20731" y="15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îṥḷîḍé">
              <a:extLst>
                <a:ext uri="{FF2B5EF4-FFF2-40B4-BE49-F238E27FC236}">
                  <a16:creationId xmlns:a16="http://schemas.microsoft.com/office/drawing/2014/main" id="{8EDC4574-CC3F-49E0-9B85-9122839F6D74}"/>
                </a:ext>
              </a:extLst>
            </p:cNvPr>
            <p:cNvSpPr/>
            <p:nvPr/>
          </p:nvSpPr>
          <p:spPr>
            <a:xfrm>
              <a:off x="2512764" y="4697862"/>
              <a:ext cx="595100" cy="182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5" w="21421">
                  <a:moveTo>
                    <a:pt x="20731" y="135"/>
                  </a:moveTo>
                  <a:cubicBezTo>
                    <a:pt x="20617" y="135"/>
                    <a:pt x="20502" y="135"/>
                    <a:pt x="20388" y="135"/>
                  </a:cubicBezTo>
                  <a:cubicBezTo>
                    <a:pt x="12274" y="14895"/>
                    <a:pt x="12274" y="14895"/>
                    <a:pt x="12274" y="14895"/>
                  </a:cubicBezTo>
                  <a:cubicBezTo>
                    <a:pt x="11245" y="16695"/>
                    <a:pt x="10102" y="16695"/>
                    <a:pt x="9074" y="14895"/>
                  </a:cubicBezTo>
                  <a:cubicBezTo>
                    <a:pt x="960" y="135"/>
                    <a:pt x="960" y="135"/>
                    <a:pt x="960" y="135"/>
                  </a:cubicBezTo>
                  <a:cubicBezTo>
                    <a:pt x="731" y="-225"/>
                    <a:pt x="274" y="135"/>
                    <a:pt x="45" y="1215"/>
                  </a:cubicBezTo>
                  <a:cubicBezTo>
                    <a:pt x="-69" y="2295"/>
                    <a:pt x="45" y="3375"/>
                    <a:pt x="274" y="4095"/>
                  </a:cubicBezTo>
                  <a:cubicBezTo>
                    <a:pt x="8388" y="18855"/>
                    <a:pt x="8388" y="18855"/>
                    <a:pt x="8388" y="18855"/>
                  </a:cubicBezTo>
                  <a:cubicBezTo>
                    <a:pt x="9760" y="21375"/>
                    <a:pt x="11588" y="21375"/>
                    <a:pt x="12960" y="18855"/>
                  </a:cubicBezTo>
                  <a:cubicBezTo>
                    <a:pt x="21074" y="4095"/>
                    <a:pt x="21074" y="4095"/>
                    <a:pt x="21074" y="4095"/>
                  </a:cubicBezTo>
                  <a:cubicBezTo>
                    <a:pt x="21417" y="3375"/>
                    <a:pt x="21531" y="2295"/>
                    <a:pt x="21302" y="1215"/>
                  </a:cubicBezTo>
                  <a:cubicBezTo>
                    <a:pt x="21188" y="495"/>
                    <a:pt x="20960" y="135"/>
                    <a:pt x="20731" y="1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35" name="îśḻîḋe">
            <a:extLst>
              <a:ext uri="{FF2B5EF4-FFF2-40B4-BE49-F238E27FC236}">
                <a16:creationId xmlns:a16="http://schemas.microsoft.com/office/drawing/2014/main" id="{17E1C409-7FA7-46A9-9025-231A1C171BC7}"/>
              </a:ext>
            </a:extLst>
          </p:cNvPr>
          <p:cNvGrpSpPr/>
          <p:nvPr/>
        </p:nvGrpSpPr>
        <p:grpSpPr>
          <a:xfrm>
            <a:off x="4019660" y="1906067"/>
            <a:ext cx="1816277" cy="2920448"/>
            <a:chOff x="4210834" y="2276872"/>
            <a:chExt cx="1619441" cy="2603950"/>
          </a:xfrm>
        </p:grpSpPr>
        <p:sp>
          <p:nvSpPr>
            <p:cNvPr id="83" name="íśľîďe">
              <a:extLst>
                <a:ext uri="{FF2B5EF4-FFF2-40B4-BE49-F238E27FC236}">
                  <a16:creationId xmlns:a16="http://schemas.microsoft.com/office/drawing/2014/main" id="{CB54C309-831A-4CDA-A864-DDD797A3186E}"/>
                </a:ext>
              </a:extLst>
            </p:cNvPr>
            <p:cNvSpPr/>
            <p:nvPr/>
          </p:nvSpPr>
          <p:spPr>
            <a:xfrm>
              <a:off x="4486153" y="2276872"/>
              <a:ext cx="869951" cy="923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1" w="21521">
                  <a:moveTo>
                    <a:pt x="21286" y="13590"/>
                  </a:moveTo>
                  <a:cubicBezTo>
                    <a:pt x="20893" y="14511"/>
                    <a:pt x="19793" y="14935"/>
                    <a:pt x="18851" y="14581"/>
                  </a:cubicBezTo>
                  <a:cubicBezTo>
                    <a:pt x="18301" y="14440"/>
                    <a:pt x="17908" y="14015"/>
                    <a:pt x="17751" y="13590"/>
                  </a:cubicBezTo>
                  <a:cubicBezTo>
                    <a:pt x="17594" y="13307"/>
                    <a:pt x="17359" y="13094"/>
                    <a:pt x="17044" y="12952"/>
                  </a:cubicBezTo>
                  <a:cubicBezTo>
                    <a:pt x="16730" y="12882"/>
                    <a:pt x="16337" y="13023"/>
                    <a:pt x="16259" y="13307"/>
                  </a:cubicBezTo>
                  <a:cubicBezTo>
                    <a:pt x="13196" y="20601"/>
                    <a:pt x="13196" y="20601"/>
                    <a:pt x="13196" y="20601"/>
                  </a:cubicBezTo>
                  <a:cubicBezTo>
                    <a:pt x="7855" y="14794"/>
                    <a:pt x="7855" y="14794"/>
                    <a:pt x="7855" y="14794"/>
                  </a:cubicBezTo>
                  <a:cubicBezTo>
                    <a:pt x="7855" y="14794"/>
                    <a:pt x="7933" y="14794"/>
                    <a:pt x="7933" y="14794"/>
                  </a:cubicBezTo>
                  <a:cubicBezTo>
                    <a:pt x="8719" y="14865"/>
                    <a:pt x="9504" y="14723"/>
                    <a:pt x="10132" y="14227"/>
                  </a:cubicBezTo>
                  <a:cubicBezTo>
                    <a:pt x="11232" y="13377"/>
                    <a:pt x="11389" y="11819"/>
                    <a:pt x="10447" y="10828"/>
                  </a:cubicBezTo>
                  <a:cubicBezTo>
                    <a:pt x="9504" y="9766"/>
                    <a:pt x="7776" y="9624"/>
                    <a:pt x="6676" y="10474"/>
                  </a:cubicBezTo>
                  <a:cubicBezTo>
                    <a:pt x="6048" y="10899"/>
                    <a:pt x="5655" y="11536"/>
                    <a:pt x="5655" y="12244"/>
                  </a:cubicBezTo>
                  <a:cubicBezTo>
                    <a:pt x="5655" y="12315"/>
                    <a:pt x="5655" y="12315"/>
                    <a:pt x="5655" y="12315"/>
                  </a:cubicBezTo>
                  <a:cubicBezTo>
                    <a:pt x="0" y="6083"/>
                    <a:pt x="0" y="6083"/>
                    <a:pt x="0" y="6083"/>
                  </a:cubicBezTo>
                  <a:cubicBezTo>
                    <a:pt x="1257" y="4525"/>
                    <a:pt x="2671" y="3321"/>
                    <a:pt x="3849" y="2542"/>
                  </a:cubicBezTo>
                  <a:cubicBezTo>
                    <a:pt x="6519" y="701"/>
                    <a:pt x="14609" y="-999"/>
                    <a:pt x="21521" y="701"/>
                  </a:cubicBezTo>
                  <a:cubicBezTo>
                    <a:pt x="17280" y="10828"/>
                    <a:pt x="17280" y="10828"/>
                    <a:pt x="17280" y="10828"/>
                  </a:cubicBezTo>
                  <a:cubicBezTo>
                    <a:pt x="17280" y="10828"/>
                    <a:pt x="17280" y="10828"/>
                    <a:pt x="17280" y="10828"/>
                  </a:cubicBezTo>
                  <a:cubicBezTo>
                    <a:pt x="17123" y="11111"/>
                    <a:pt x="17280" y="11465"/>
                    <a:pt x="17673" y="11536"/>
                  </a:cubicBezTo>
                  <a:cubicBezTo>
                    <a:pt x="17987" y="11678"/>
                    <a:pt x="18301" y="11678"/>
                    <a:pt x="18615" y="11536"/>
                  </a:cubicBezTo>
                  <a:cubicBezTo>
                    <a:pt x="19087" y="11253"/>
                    <a:pt x="19636" y="11253"/>
                    <a:pt x="20186" y="11394"/>
                  </a:cubicBezTo>
                  <a:cubicBezTo>
                    <a:pt x="21129" y="11749"/>
                    <a:pt x="21600" y="12740"/>
                    <a:pt x="21286" y="13590"/>
                  </a:cubicBezTo>
                  <a:close/>
                </a:path>
              </a:pathLst>
            </a:custGeom>
            <a:solidFill>
              <a:schemeClr val="accent2">
                <a:alpha val="5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4" name="íṩḷïḑè">
              <a:extLst>
                <a:ext uri="{FF2B5EF4-FFF2-40B4-BE49-F238E27FC236}">
                  <a16:creationId xmlns:a16="http://schemas.microsoft.com/office/drawing/2014/main" id="{4994708F-1367-4134-842A-3D543EEE30B0}"/>
                </a:ext>
              </a:extLst>
            </p:cNvPr>
            <p:cNvSpPr/>
            <p:nvPr/>
          </p:nvSpPr>
          <p:spPr>
            <a:xfrm>
              <a:off x="5051302" y="2317801"/>
              <a:ext cx="778973" cy="10232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5" w="21369">
                  <a:moveTo>
                    <a:pt x="21339" y="13667"/>
                  </a:moveTo>
                  <a:cubicBezTo>
                    <a:pt x="21339" y="14533"/>
                    <a:pt x="21165" y="15400"/>
                    <a:pt x="20990" y="16133"/>
                  </a:cubicBezTo>
                  <a:cubicBezTo>
                    <a:pt x="12629" y="17200"/>
                    <a:pt x="12629" y="17200"/>
                    <a:pt x="12629" y="17200"/>
                  </a:cubicBezTo>
                  <a:cubicBezTo>
                    <a:pt x="12281" y="17267"/>
                    <a:pt x="12019" y="17533"/>
                    <a:pt x="12106" y="17800"/>
                  </a:cubicBezTo>
                  <a:cubicBezTo>
                    <a:pt x="12194" y="18133"/>
                    <a:pt x="12368" y="18333"/>
                    <a:pt x="12716" y="18533"/>
                  </a:cubicBezTo>
                  <a:cubicBezTo>
                    <a:pt x="13152" y="18733"/>
                    <a:pt x="13587" y="19133"/>
                    <a:pt x="13674" y="19600"/>
                  </a:cubicBezTo>
                  <a:cubicBezTo>
                    <a:pt x="13848" y="20467"/>
                    <a:pt x="13065" y="21267"/>
                    <a:pt x="11932" y="21467"/>
                  </a:cubicBezTo>
                  <a:cubicBezTo>
                    <a:pt x="10800" y="21600"/>
                    <a:pt x="9755" y="21000"/>
                    <a:pt x="9581" y="20133"/>
                  </a:cubicBezTo>
                  <a:cubicBezTo>
                    <a:pt x="9406" y="19667"/>
                    <a:pt x="9581" y="19200"/>
                    <a:pt x="10016" y="18867"/>
                  </a:cubicBezTo>
                  <a:cubicBezTo>
                    <a:pt x="10190" y="18600"/>
                    <a:pt x="10365" y="18333"/>
                    <a:pt x="10277" y="18067"/>
                  </a:cubicBezTo>
                  <a:cubicBezTo>
                    <a:pt x="10190" y="17733"/>
                    <a:pt x="9842" y="17600"/>
                    <a:pt x="9494" y="17600"/>
                  </a:cubicBezTo>
                  <a:cubicBezTo>
                    <a:pt x="9494" y="17600"/>
                    <a:pt x="9494" y="17600"/>
                    <a:pt x="9494" y="17600"/>
                  </a:cubicBezTo>
                  <a:cubicBezTo>
                    <a:pt x="0" y="18800"/>
                    <a:pt x="0" y="18800"/>
                    <a:pt x="0" y="18800"/>
                  </a:cubicBezTo>
                  <a:cubicBezTo>
                    <a:pt x="3223" y="12133"/>
                    <a:pt x="3223" y="12133"/>
                    <a:pt x="3223" y="12133"/>
                  </a:cubicBezTo>
                  <a:cubicBezTo>
                    <a:pt x="3310" y="12133"/>
                    <a:pt x="3310" y="12200"/>
                    <a:pt x="3310" y="12200"/>
                  </a:cubicBezTo>
                  <a:cubicBezTo>
                    <a:pt x="3571" y="12800"/>
                    <a:pt x="4268" y="13267"/>
                    <a:pt x="5052" y="13533"/>
                  </a:cubicBezTo>
                  <a:cubicBezTo>
                    <a:pt x="6619" y="14000"/>
                    <a:pt x="8361" y="13400"/>
                    <a:pt x="8971" y="12200"/>
                  </a:cubicBezTo>
                  <a:cubicBezTo>
                    <a:pt x="9494" y="11000"/>
                    <a:pt x="8710" y="9667"/>
                    <a:pt x="7142" y="9200"/>
                  </a:cubicBezTo>
                  <a:cubicBezTo>
                    <a:pt x="6358" y="9000"/>
                    <a:pt x="5487" y="9067"/>
                    <a:pt x="4703" y="9333"/>
                  </a:cubicBezTo>
                  <a:cubicBezTo>
                    <a:pt x="4703" y="9333"/>
                    <a:pt x="4616" y="9333"/>
                    <a:pt x="4616" y="9400"/>
                  </a:cubicBezTo>
                  <a:cubicBezTo>
                    <a:pt x="9232" y="0"/>
                    <a:pt x="9232" y="0"/>
                    <a:pt x="9232" y="0"/>
                  </a:cubicBezTo>
                  <a:cubicBezTo>
                    <a:pt x="10190" y="267"/>
                    <a:pt x="11235" y="533"/>
                    <a:pt x="12106" y="933"/>
                  </a:cubicBezTo>
                  <a:cubicBezTo>
                    <a:pt x="20294" y="4200"/>
                    <a:pt x="21600" y="8733"/>
                    <a:pt x="21339" y="13667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íṥļîḑe">
              <a:extLst>
                <a:ext uri="{FF2B5EF4-FFF2-40B4-BE49-F238E27FC236}">
                  <a16:creationId xmlns:a16="http://schemas.microsoft.com/office/drawing/2014/main" id="{B8AEFE2D-1CA9-45C6-B300-EB73A16A6C3F}"/>
                </a:ext>
              </a:extLst>
            </p:cNvPr>
            <p:cNvSpPr/>
            <p:nvPr/>
          </p:nvSpPr>
          <p:spPr>
            <a:xfrm>
              <a:off x="4232152" y="2578151"/>
              <a:ext cx="762001" cy="768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50" y="19636"/>
                  </a:moveTo>
                  <a:cubicBezTo>
                    <a:pt x="12690" y="18922"/>
                    <a:pt x="12960" y="18030"/>
                    <a:pt x="12780" y="17137"/>
                  </a:cubicBezTo>
                  <a:cubicBezTo>
                    <a:pt x="12510" y="15441"/>
                    <a:pt x="10890" y="14281"/>
                    <a:pt x="9180" y="14638"/>
                  </a:cubicBezTo>
                  <a:cubicBezTo>
                    <a:pt x="7560" y="14906"/>
                    <a:pt x="6390" y="16423"/>
                    <a:pt x="6660" y="18119"/>
                  </a:cubicBezTo>
                  <a:cubicBezTo>
                    <a:pt x="6750" y="19012"/>
                    <a:pt x="7290" y="19815"/>
                    <a:pt x="8100" y="20261"/>
                  </a:cubicBezTo>
                  <a:cubicBezTo>
                    <a:pt x="8100" y="20261"/>
                    <a:pt x="8100" y="20261"/>
                    <a:pt x="8100" y="202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70" y="21154"/>
                    <a:pt x="540" y="20618"/>
                    <a:pt x="900" y="20083"/>
                  </a:cubicBezTo>
                  <a:cubicBezTo>
                    <a:pt x="1260" y="19547"/>
                    <a:pt x="3330" y="16512"/>
                    <a:pt x="4320" y="14995"/>
                  </a:cubicBezTo>
                  <a:cubicBezTo>
                    <a:pt x="4590" y="14460"/>
                    <a:pt x="4680" y="13835"/>
                    <a:pt x="4500" y="13299"/>
                  </a:cubicBezTo>
                  <a:cubicBezTo>
                    <a:pt x="2880" y="7944"/>
                    <a:pt x="4320" y="3392"/>
                    <a:pt x="6570" y="0"/>
                  </a:cubicBezTo>
                  <a:cubicBezTo>
                    <a:pt x="13140" y="7944"/>
                    <a:pt x="13140" y="7944"/>
                    <a:pt x="13140" y="7944"/>
                  </a:cubicBezTo>
                  <a:cubicBezTo>
                    <a:pt x="13410" y="8212"/>
                    <a:pt x="13860" y="8301"/>
                    <a:pt x="14130" y="8033"/>
                  </a:cubicBezTo>
                  <a:cubicBezTo>
                    <a:pt x="14490" y="7765"/>
                    <a:pt x="14670" y="7408"/>
                    <a:pt x="14670" y="7051"/>
                  </a:cubicBezTo>
                  <a:cubicBezTo>
                    <a:pt x="14670" y="6426"/>
                    <a:pt x="14940" y="5891"/>
                    <a:pt x="15390" y="5445"/>
                  </a:cubicBezTo>
                  <a:cubicBezTo>
                    <a:pt x="16380" y="4731"/>
                    <a:pt x="17730" y="4820"/>
                    <a:pt x="18450" y="5712"/>
                  </a:cubicBezTo>
                  <a:cubicBezTo>
                    <a:pt x="19260" y="6694"/>
                    <a:pt x="19080" y="8033"/>
                    <a:pt x="18180" y="8747"/>
                  </a:cubicBezTo>
                  <a:cubicBezTo>
                    <a:pt x="17640" y="9193"/>
                    <a:pt x="17010" y="9283"/>
                    <a:pt x="16470" y="9193"/>
                  </a:cubicBezTo>
                  <a:cubicBezTo>
                    <a:pt x="16020" y="9104"/>
                    <a:pt x="15660" y="9283"/>
                    <a:pt x="15390" y="9461"/>
                  </a:cubicBezTo>
                  <a:cubicBezTo>
                    <a:pt x="15030" y="9729"/>
                    <a:pt x="15030" y="10175"/>
                    <a:pt x="15300" y="10443"/>
                  </a:cubicBezTo>
                  <a:cubicBezTo>
                    <a:pt x="21600" y="18119"/>
                    <a:pt x="21600" y="18119"/>
                    <a:pt x="21600" y="18119"/>
                  </a:cubicBezTo>
                  <a:cubicBezTo>
                    <a:pt x="12060" y="19636"/>
                    <a:pt x="12060" y="19636"/>
                    <a:pt x="12060" y="19636"/>
                  </a:cubicBezTo>
                  <a:cubicBezTo>
                    <a:pt x="12060" y="19636"/>
                    <a:pt x="12060" y="19636"/>
                    <a:pt x="12150" y="19636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ïṧľiḍé">
              <a:extLst>
                <a:ext uri="{FF2B5EF4-FFF2-40B4-BE49-F238E27FC236}">
                  <a16:creationId xmlns:a16="http://schemas.microsoft.com/office/drawing/2014/main" id="{0CC7D911-AAF4-4BFC-97D4-20612EFE44E6}"/>
                </a:ext>
              </a:extLst>
            </p:cNvPr>
            <p:cNvSpPr/>
            <p:nvPr/>
          </p:nvSpPr>
          <p:spPr>
            <a:xfrm>
              <a:off x="4210834" y="3129719"/>
              <a:ext cx="786494" cy="8526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94" w="21403">
                  <a:moveTo>
                    <a:pt x="21403" y="3085"/>
                  </a:moveTo>
                  <a:cubicBezTo>
                    <a:pt x="18206" y="10940"/>
                    <a:pt x="18206" y="10940"/>
                    <a:pt x="18206" y="10940"/>
                  </a:cubicBezTo>
                  <a:cubicBezTo>
                    <a:pt x="18120" y="10940"/>
                    <a:pt x="18120" y="10940"/>
                    <a:pt x="18120" y="10940"/>
                  </a:cubicBezTo>
                  <a:cubicBezTo>
                    <a:pt x="17861" y="10154"/>
                    <a:pt x="17169" y="9605"/>
                    <a:pt x="16392" y="9290"/>
                  </a:cubicBezTo>
                  <a:cubicBezTo>
                    <a:pt x="14837" y="8819"/>
                    <a:pt x="13109" y="9526"/>
                    <a:pt x="12504" y="10940"/>
                  </a:cubicBezTo>
                  <a:cubicBezTo>
                    <a:pt x="11985" y="12275"/>
                    <a:pt x="12763" y="13846"/>
                    <a:pt x="14318" y="14396"/>
                  </a:cubicBezTo>
                  <a:cubicBezTo>
                    <a:pt x="15096" y="14710"/>
                    <a:pt x="15960" y="14632"/>
                    <a:pt x="16737" y="14239"/>
                  </a:cubicBezTo>
                  <a:cubicBezTo>
                    <a:pt x="16737" y="14239"/>
                    <a:pt x="16824" y="14239"/>
                    <a:pt x="16824" y="14239"/>
                  </a:cubicBezTo>
                  <a:cubicBezTo>
                    <a:pt x="14318" y="20365"/>
                    <a:pt x="14318" y="20365"/>
                    <a:pt x="14318" y="20365"/>
                  </a:cubicBezTo>
                  <a:cubicBezTo>
                    <a:pt x="9480" y="21465"/>
                    <a:pt x="6801" y="20994"/>
                    <a:pt x="6801" y="20994"/>
                  </a:cubicBezTo>
                  <a:cubicBezTo>
                    <a:pt x="5073" y="20837"/>
                    <a:pt x="3950" y="19030"/>
                    <a:pt x="4209" y="17852"/>
                  </a:cubicBezTo>
                  <a:cubicBezTo>
                    <a:pt x="4382" y="16595"/>
                    <a:pt x="4469" y="16045"/>
                    <a:pt x="3777" y="15496"/>
                  </a:cubicBezTo>
                  <a:cubicBezTo>
                    <a:pt x="3000" y="15024"/>
                    <a:pt x="3000" y="14396"/>
                    <a:pt x="3432" y="14160"/>
                  </a:cubicBezTo>
                  <a:cubicBezTo>
                    <a:pt x="3777" y="13925"/>
                    <a:pt x="4987" y="13453"/>
                    <a:pt x="4987" y="13453"/>
                  </a:cubicBezTo>
                  <a:cubicBezTo>
                    <a:pt x="4987" y="13453"/>
                    <a:pt x="4037" y="12904"/>
                    <a:pt x="3518" y="12746"/>
                  </a:cubicBezTo>
                  <a:cubicBezTo>
                    <a:pt x="3000" y="12511"/>
                    <a:pt x="2741" y="11725"/>
                    <a:pt x="3000" y="11254"/>
                  </a:cubicBezTo>
                  <a:cubicBezTo>
                    <a:pt x="3345" y="10783"/>
                    <a:pt x="3432" y="9605"/>
                    <a:pt x="3432" y="9605"/>
                  </a:cubicBezTo>
                  <a:cubicBezTo>
                    <a:pt x="3432" y="9605"/>
                    <a:pt x="2222" y="9055"/>
                    <a:pt x="926" y="8426"/>
                  </a:cubicBezTo>
                  <a:cubicBezTo>
                    <a:pt x="62" y="8034"/>
                    <a:pt x="-197" y="7405"/>
                    <a:pt x="149" y="6306"/>
                  </a:cubicBezTo>
                  <a:cubicBezTo>
                    <a:pt x="8875" y="4970"/>
                    <a:pt x="8875" y="4970"/>
                    <a:pt x="8875" y="4970"/>
                  </a:cubicBezTo>
                  <a:cubicBezTo>
                    <a:pt x="9221" y="4970"/>
                    <a:pt x="9480" y="4656"/>
                    <a:pt x="9393" y="4264"/>
                  </a:cubicBezTo>
                  <a:cubicBezTo>
                    <a:pt x="9307" y="3949"/>
                    <a:pt x="9134" y="3635"/>
                    <a:pt x="8789" y="3478"/>
                  </a:cubicBezTo>
                  <a:cubicBezTo>
                    <a:pt x="8357" y="3164"/>
                    <a:pt x="7925" y="2771"/>
                    <a:pt x="7838" y="2143"/>
                  </a:cubicBezTo>
                  <a:cubicBezTo>
                    <a:pt x="7665" y="1122"/>
                    <a:pt x="8443" y="179"/>
                    <a:pt x="9566" y="22"/>
                  </a:cubicBezTo>
                  <a:cubicBezTo>
                    <a:pt x="10689" y="-135"/>
                    <a:pt x="11726" y="572"/>
                    <a:pt x="11985" y="1593"/>
                  </a:cubicBezTo>
                  <a:cubicBezTo>
                    <a:pt x="12072" y="2143"/>
                    <a:pt x="11899" y="2693"/>
                    <a:pt x="11467" y="3085"/>
                  </a:cubicBezTo>
                  <a:cubicBezTo>
                    <a:pt x="11294" y="3321"/>
                    <a:pt x="11121" y="3714"/>
                    <a:pt x="11208" y="4028"/>
                  </a:cubicBezTo>
                  <a:cubicBezTo>
                    <a:pt x="11294" y="4342"/>
                    <a:pt x="11640" y="4578"/>
                    <a:pt x="11985" y="4499"/>
                  </a:cubicBezTo>
                  <a:lnTo>
                    <a:pt x="21403" y="3085"/>
                  </a:ln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ïsļîḋé">
              <a:extLst>
                <a:ext uri="{FF2B5EF4-FFF2-40B4-BE49-F238E27FC236}">
                  <a16:creationId xmlns:a16="http://schemas.microsoft.com/office/drawing/2014/main" id="{87F4BB22-DFFE-4088-9798-7966A9EBB99A}"/>
                </a:ext>
              </a:extLst>
            </p:cNvPr>
            <p:cNvSpPr/>
            <p:nvPr/>
          </p:nvSpPr>
          <p:spPr>
            <a:xfrm>
              <a:off x="4698135" y="3267128"/>
              <a:ext cx="889744" cy="10001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89">
                  <a:moveTo>
                    <a:pt x="21389" y="14743"/>
                  </a:moveTo>
                  <a:cubicBezTo>
                    <a:pt x="21389" y="17006"/>
                    <a:pt x="21389" y="19680"/>
                    <a:pt x="21389" y="19680"/>
                  </a:cubicBezTo>
                  <a:cubicBezTo>
                    <a:pt x="21389" y="19680"/>
                    <a:pt x="18412" y="21600"/>
                    <a:pt x="11238" y="21600"/>
                  </a:cubicBezTo>
                  <a:cubicBezTo>
                    <a:pt x="4063" y="21600"/>
                    <a:pt x="1010" y="19680"/>
                    <a:pt x="1010" y="19680"/>
                  </a:cubicBezTo>
                  <a:cubicBezTo>
                    <a:pt x="1010" y="16526"/>
                    <a:pt x="1010" y="16526"/>
                    <a:pt x="1010" y="16526"/>
                  </a:cubicBezTo>
                  <a:cubicBezTo>
                    <a:pt x="3987" y="9463"/>
                    <a:pt x="3987" y="9463"/>
                    <a:pt x="3987" y="9463"/>
                  </a:cubicBezTo>
                  <a:cubicBezTo>
                    <a:pt x="4140" y="9189"/>
                    <a:pt x="3987" y="8914"/>
                    <a:pt x="3605" y="8777"/>
                  </a:cubicBezTo>
                  <a:cubicBezTo>
                    <a:pt x="3300" y="8709"/>
                    <a:pt x="2995" y="8709"/>
                    <a:pt x="2689" y="8846"/>
                  </a:cubicBezTo>
                  <a:cubicBezTo>
                    <a:pt x="2231" y="9051"/>
                    <a:pt x="1697" y="9120"/>
                    <a:pt x="1163" y="8914"/>
                  </a:cubicBezTo>
                  <a:cubicBezTo>
                    <a:pt x="247" y="8640"/>
                    <a:pt x="-211" y="7680"/>
                    <a:pt x="94" y="6789"/>
                  </a:cubicBezTo>
                  <a:cubicBezTo>
                    <a:pt x="476" y="5966"/>
                    <a:pt x="1544" y="5554"/>
                    <a:pt x="2460" y="5829"/>
                  </a:cubicBezTo>
                  <a:cubicBezTo>
                    <a:pt x="2995" y="6034"/>
                    <a:pt x="3376" y="6377"/>
                    <a:pt x="3529" y="6789"/>
                  </a:cubicBezTo>
                  <a:cubicBezTo>
                    <a:pt x="3682" y="7063"/>
                    <a:pt x="3911" y="7337"/>
                    <a:pt x="4216" y="7406"/>
                  </a:cubicBezTo>
                  <a:cubicBezTo>
                    <a:pt x="4521" y="7543"/>
                    <a:pt x="4903" y="7406"/>
                    <a:pt x="4979" y="7131"/>
                  </a:cubicBezTo>
                  <a:cubicBezTo>
                    <a:pt x="7956" y="0"/>
                    <a:pt x="7956" y="0"/>
                    <a:pt x="7956" y="0"/>
                  </a:cubicBezTo>
                  <a:cubicBezTo>
                    <a:pt x="13146" y="5691"/>
                    <a:pt x="13146" y="5691"/>
                    <a:pt x="13146" y="5691"/>
                  </a:cubicBezTo>
                  <a:cubicBezTo>
                    <a:pt x="13146" y="5691"/>
                    <a:pt x="13070" y="5691"/>
                    <a:pt x="13070" y="5691"/>
                  </a:cubicBezTo>
                  <a:cubicBezTo>
                    <a:pt x="12306" y="5554"/>
                    <a:pt x="11543" y="5760"/>
                    <a:pt x="11009" y="6171"/>
                  </a:cubicBezTo>
                  <a:cubicBezTo>
                    <a:pt x="9864" y="6994"/>
                    <a:pt x="9711" y="8503"/>
                    <a:pt x="10627" y="9531"/>
                  </a:cubicBezTo>
                  <a:cubicBezTo>
                    <a:pt x="11543" y="10560"/>
                    <a:pt x="13222" y="10697"/>
                    <a:pt x="14291" y="9874"/>
                  </a:cubicBezTo>
                  <a:cubicBezTo>
                    <a:pt x="14901" y="9394"/>
                    <a:pt x="15283" y="8777"/>
                    <a:pt x="15283" y="8091"/>
                  </a:cubicBezTo>
                  <a:cubicBezTo>
                    <a:pt x="15283" y="8091"/>
                    <a:pt x="15283" y="8023"/>
                    <a:pt x="15283" y="8023"/>
                  </a:cubicBezTo>
                  <a:lnTo>
                    <a:pt x="21389" y="14743"/>
                  </a:lnTo>
                  <a:close/>
                </a:path>
              </a:pathLst>
            </a:custGeom>
            <a:solidFill>
              <a:srgbClr val="F68735"/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8" name="íS1îḍè">
              <a:extLst>
                <a:ext uri="{FF2B5EF4-FFF2-40B4-BE49-F238E27FC236}">
                  <a16:creationId xmlns:a16="http://schemas.microsoft.com/office/drawing/2014/main" id="{12681C26-39D1-4795-94A3-80A93D166BD8}"/>
                </a:ext>
              </a:extLst>
            </p:cNvPr>
            <p:cNvSpPr/>
            <p:nvPr/>
          </p:nvSpPr>
          <p:spPr>
            <a:xfrm>
              <a:off x="5054477" y="3124252"/>
              <a:ext cx="755651" cy="7715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511" y="4089"/>
                    <a:pt x="18424" y="6844"/>
                    <a:pt x="17334" y="8978"/>
                  </a:cubicBezTo>
                  <a:cubicBezTo>
                    <a:pt x="15792" y="11822"/>
                    <a:pt x="15247" y="17333"/>
                    <a:pt x="15247" y="19822"/>
                  </a:cubicBezTo>
                  <a:cubicBezTo>
                    <a:pt x="15247" y="21600"/>
                    <a:pt x="15247" y="21600"/>
                    <a:pt x="15247" y="21600"/>
                  </a:cubicBezTo>
                  <a:cubicBezTo>
                    <a:pt x="8531" y="13600"/>
                    <a:pt x="8531" y="13600"/>
                    <a:pt x="8531" y="13600"/>
                  </a:cubicBezTo>
                  <a:cubicBezTo>
                    <a:pt x="8259" y="13244"/>
                    <a:pt x="7805" y="13244"/>
                    <a:pt x="7533" y="13511"/>
                  </a:cubicBezTo>
                  <a:cubicBezTo>
                    <a:pt x="7170" y="13689"/>
                    <a:pt x="6988" y="14044"/>
                    <a:pt x="6988" y="14489"/>
                  </a:cubicBezTo>
                  <a:cubicBezTo>
                    <a:pt x="6988" y="15022"/>
                    <a:pt x="6716" y="15644"/>
                    <a:pt x="6262" y="16089"/>
                  </a:cubicBezTo>
                  <a:cubicBezTo>
                    <a:pt x="5264" y="16800"/>
                    <a:pt x="3903" y="16622"/>
                    <a:pt x="3176" y="15733"/>
                  </a:cubicBezTo>
                  <a:cubicBezTo>
                    <a:pt x="2360" y="14844"/>
                    <a:pt x="2541" y="13511"/>
                    <a:pt x="3449" y="12711"/>
                  </a:cubicBezTo>
                  <a:cubicBezTo>
                    <a:pt x="3993" y="12356"/>
                    <a:pt x="4629" y="12178"/>
                    <a:pt x="5173" y="12267"/>
                  </a:cubicBezTo>
                  <a:cubicBezTo>
                    <a:pt x="5627" y="12356"/>
                    <a:pt x="5990" y="12267"/>
                    <a:pt x="6262" y="12000"/>
                  </a:cubicBezTo>
                  <a:cubicBezTo>
                    <a:pt x="6625" y="11733"/>
                    <a:pt x="6625" y="11289"/>
                    <a:pt x="6353" y="11022"/>
                  </a:cubicBezTo>
                  <a:cubicBezTo>
                    <a:pt x="0" y="3378"/>
                    <a:pt x="0" y="3378"/>
                    <a:pt x="0" y="3378"/>
                  </a:cubicBezTo>
                  <a:cubicBezTo>
                    <a:pt x="9620" y="1867"/>
                    <a:pt x="9620" y="1867"/>
                    <a:pt x="9620" y="1867"/>
                  </a:cubicBezTo>
                  <a:cubicBezTo>
                    <a:pt x="9620" y="1867"/>
                    <a:pt x="9620" y="1956"/>
                    <a:pt x="9529" y="1956"/>
                  </a:cubicBezTo>
                  <a:cubicBezTo>
                    <a:pt x="8985" y="2667"/>
                    <a:pt x="8713" y="3556"/>
                    <a:pt x="8894" y="4356"/>
                  </a:cubicBezTo>
                  <a:cubicBezTo>
                    <a:pt x="9166" y="6044"/>
                    <a:pt x="10800" y="7200"/>
                    <a:pt x="12524" y="6933"/>
                  </a:cubicBezTo>
                  <a:cubicBezTo>
                    <a:pt x="14249" y="6667"/>
                    <a:pt x="15338" y="5067"/>
                    <a:pt x="15066" y="3378"/>
                  </a:cubicBezTo>
                  <a:cubicBezTo>
                    <a:pt x="14975" y="2489"/>
                    <a:pt x="14430" y="1778"/>
                    <a:pt x="13613" y="1333"/>
                  </a:cubicBezTo>
                  <a:cubicBezTo>
                    <a:pt x="13613" y="1244"/>
                    <a:pt x="13613" y="1244"/>
                    <a:pt x="13613" y="1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9" name="ïṣ1ïḍé">
              <a:extLst>
                <a:ext uri="{FF2B5EF4-FFF2-40B4-BE49-F238E27FC236}">
                  <a16:creationId xmlns:a16="http://schemas.microsoft.com/office/drawing/2014/main" id="{40791FDF-FA03-40F9-9105-2EF9736D6D86}"/>
                </a:ext>
              </a:extLst>
            </p:cNvPr>
            <p:cNvSpPr/>
            <p:nvPr/>
          </p:nvSpPr>
          <p:spPr>
            <a:xfrm>
              <a:off x="4867024" y="4409998"/>
              <a:ext cx="595045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19">
                  <a:moveTo>
                    <a:pt x="20690" y="15"/>
                  </a:moveTo>
                  <a:cubicBezTo>
                    <a:pt x="20576" y="15"/>
                    <a:pt x="20461" y="15"/>
                    <a:pt x="20347" y="375"/>
                  </a:cubicBezTo>
                  <a:cubicBezTo>
                    <a:pt x="12347" y="15135"/>
                    <a:pt x="12347" y="15135"/>
                    <a:pt x="12347" y="15135"/>
                  </a:cubicBezTo>
                  <a:cubicBezTo>
                    <a:pt x="11319" y="16935"/>
                    <a:pt x="10061" y="16935"/>
                    <a:pt x="9147" y="15135"/>
                  </a:cubicBezTo>
                  <a:cubicBezTo>
                    <a:pt x="1033" y="375"/>
                    <a:pt x="1033" y="375"/>
                    <a:pt x="1033" y="375"/>
                  </a:cubicBezTo>
                  <a:cubicBezTo>
                    <a:pt x="690" y="-345"/>
                    <a:pt x="233" y="15"/>
                    <a:pt x="119" y="1095"/>
                  </a:cubicBezTo>
                  <a:cubicBezTo>
                    <a:pt x="-110" y="2175"/>
                    <a:pt x="4" y="3255"/>
                    <a:pt x="347" y="3975"/>
                  </a:cubicBezTo>
                  <a:cubicBezTo>
                    <a:pt x="8461" y="18735"/>
                    <a:pt x="8461" y="18735"/>
                    <a:pt x="8461" y="18735"/>
                  </a:cubicBezTo>
                  <a:cubicBezTo>
                    <a:pt x="9833" y="21255"/>
                    <a:pt x="11547" y="21255"/>
                    <a:pt x="13033" y="18735"/>
                  </a:cubicBezTo>
                  <a:cubicBezTo>
                    <a:pt x="21033" y="3975"/>
                    <a:pt x="21033" y="3975"/>
                    <a:pt x="21033" y="3975"/>
                  </a:cubicBezTo>
                  <a:cubicBezTo>
                    <a:pt x="21376" y="3255"/>
                    <a:pt x="21490" y="2175"/>
                    <a:pt x="21376" y="1095"/>
                  </a:cubicBezTo>
                  <a:cubicBezTo>
                    <a:pt x="21147" y="375"/>
                    <a:pt x="20919" y="15"/>
                    <a:pt x="20690" y="15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0" name="ïṩḻîḑe">
              <a:extLst>
                <a:ext uri="{FF2B5EF4-FFF2-40B4-BE49-F238E27FC236}">
                  <a16:creationId xmlns:a16="http://schemas.microsoft.com/office/drawing/2014/main" id="{BD1DA001-8EF4-4C7F-B514-05D2181517F8}"/>
                </a:ext>
              </a:extLst>
            </p:cNvPr>
            <p:cNvSpPr/>
            <p:nvPr/>
          </p:nvSpPr>
          <p:spPr>
            <a:xfrm>
              <a:off x="4867024" y="4552873"/>
              <a:ext cx="595045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19">
                  <a:moveTo>
                    <a:pt x="20690" y="15"/>
                  </a:moveTo>
                  <a:cubicBezTo>
                    <a:pt x="20576" y="15"/>
                    <a:pt x="20461" y="375"/>
                    <a:pt x="20347" y="375"/>
                  </a:cubicBezTo>
                  <a:cubicBezTo>
                    <a:pt x="12347" y="15135"/>
                    <a:pt x="12347" y="15135"/>
                    <a:pt x="12347" y="15135"/>
                  </a:cubicBezTo>
                  <a:cubicBezTo>
                    <a:pt x="11319" y="16935"/>
                    <a:pt x="10061" y="16935"/>
                    <a:pt x="9147" y="15135"/>
                  </a:cubicBezTo>
                  <a:cubicBezTo>
                    <a:pt x="1033" y="375"/>
                    <a:pt x="1033" y="375"/>
                    <a:pt x="1033" y="375"/>
                  </a:cubicBezTo>
                  <a:cubicBezTo>
                    <a:pt x="690" y="-345"/>
                    <a:pt x="233" y="15"/>
                    <a:pt x="119" y="1095"/>
                  </a:cubicBezTo>
                  <a:cubicBezTo>
                    <a:pt x="-110" y="2175"/>
                    <a:pt x="4" y="3615"/>
                    <a:pt x="347" y="4335"/>
                  </a:cubicBezTo>
                  <a:cubicBezTo>
                    <a:pt x="8461" y="18735"/>
                    <a:pt x="8461" y="18735"/>
                    <a:pt x="8461" y="18735"/>
                  </a:cubicBezTo>
                  <a:cubicBezTo>
                    <a:pt x="9833" y="21255"/>
                    <a:pt x="11547" y="21255"/>
                    <a:pt x="13033" y="18735"/>
                  </a:cubicBezTo>
                  <a:cubicBezTo>
                    <a:pt x="21033" y="4335"/>
                    <a:pt x="21033" y="4335"/>
                    <a:pt x="21033" y="4335"/>
                  </a:cubicBezTo>
                  <a:cubicBezTo>
                    <a:pt x="21376" y="3615"/>
                    <a:pt x="21490" y="2175"/>
                    <a:pt x="21376" y="1095"/>
                  </a:cubicBezTo>
                  <a:cubicBezTo>
                    <a:pt x="21147" y="375"/>
                    <a:pt x="20919" y="15"/>
                    <a:pt x="20690" y="15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1" name="í$1îḓé">
              <a:extLst>
                <a:ext uri="{FF2B5EF4-FFF2-40B4-BE49-F238E27FC236}">
                  <a16:creationId xmlns:a16="http://schemas.microsoft.com/office/drawing/2014/main" id="{6A2E1F75-6535-476D-B2A7-C3482EED510C}"/>
                </a:ext>
              </a:extLst>
            </p:cNvPr>
            <p:cNvSpPr/>
            <p:nvPr/>
          </p:nvSpPr>
          <p:spPr>
            <a:xfrm>
              <a:off x="4867024" y="4697862"/>
              <a:ext cx="595045" cy="182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5" w="21419">
                  <a:moveTo>
                    <a:pt x="20690" y="135"/>
                  </a:moveTo>
                  <a:cubicBezTo>
                    <a:pt x="20576" y="135"/>
                    <a:pt x="20461" y="135"/>
                    <a:pt x="20347" y="135"/>
                  </a:cubicBezTo>
                  <a:cubicBezTo>
                    <a:pt x="12347" y="14895"/>
                    <a:pt x="12347" y="14895"/>
                    <a:pt x="12347" y="14895"/>
                  </a:cubicBezTo>
                  <a:cubicBezTo>
                    <a:pt x="11319" y="16695"/>
                    <a:pt x="10061" y="16695"/>
                    <a:pt x="9147" y="14895"/>
                  </a:cubicBezTo>
                  <a:cubicBezTo>
                    <a:pt x="1033" y="135"/>
                    <a:pt x="1033" y="135"/>
                    <a:pt x="1033" y="135"/>
                  </a:cubicBezTo>
                  <a:cubicBezTo>
                    <a:pt x="690" y="-225"/>
                    <a:pt x="233" y="135"/>
                    <a:pt x="119" y="1215"/>
                  </a:cubicBezTo>
                  <a:cubicBezTo>
                    <a:pt x="-110" y="2295"/>
                    <a:pt x="4" y="3375"/>
                    <a:pt x="347" y="4095"/>
                  </a:cubicBezTo>
                  <a:cubicBezTo>
                    <a:pt x="8461" y="18855"/>
                    <a:pt x="8461" y="18855"/>
                    <a:pt x="8461" y="18855"/>
                  </a:cubicBezTo>
                  <a:cubicBezTo>
                    <a:pt x="9833" y="21375"/>
                    <a:pt x="11547" y="21375"/>
                    <a:pt x="13033" y="18855"/>
                  </a:cubicBezTo>
                  <a:cubicBezTo>
                    <a:pt x="21033" y="4095"/>
                    <a:pt x="21033" y="4095"/>
                    <a:pt x="21033" y="4095"/>
                  </a:cubicBezTo>
                  <a:cubicBezTo>
                    <a:pt x="21376" y="3375"/>
                    <a:pt x="21490" y="2295"/>
                    <a:pt x="21376" y="1215"/>
                  </a:cubicBezTo>
                  <a:cubicBezTo>
                    <a:pt x="21147" y="495"/>
                    <a:pt x="20919" y="135"/>
                    <a:pt x="20690" y="135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36" name="íṥľiďê">
            <a:extLst>
              <a:ext uri="{FF2B5EF4-FFF2-40B4-BE49-F238E27FC236}">
                <a16:creationId xmlns:a16="http://schemas.microsoft.com/office/drawing/2014/main" id="{F43B4774-A0AD-4D67-A029-F3BAF6738485}"/>
              </a:ext>
            </a:extLst>
          </p:cNvPr>
          <p:cNvGrpSpPr/>
          <p:nvPr/>
        </p:nvGrpSpPr>
        <p:grpSpPr>
          <a:xfrm>
            <a:off x="6419943" y="1906067"/>
            <a:ext cx="1817907" cy="2920448"/>
            <a:chOff x="6244012" y="2276872"/>
            <a:chExt cx="1620895" cy="2603950"/>
          </a:xfrm>
        </p:grpSpPr>
        <p:sp>
          <p:nvSpPr>
            <p:cNvPr id="74" name="isḷïďê">
              <a:extLst>
                <a:ext uri="{FF2B5EF4-FFF2-40B4-BE49-F238E27FC236}">
                  <a16:creationId xmlns:a16="http://schemas.microsoft.com/office/drawing/2014/main" id="{8F76B392-E4F8-412D-9188-F7CE95F394F5}"/>
                </a:ext>
              </a:extLst>
            </p:cNvPr>
            <p:cNvSpPr/>
            <p:nvPr/>
          </p:nvSpPr>
          <p:spPr>
            <a:xfrm>
              <a:off x="6518153" y="2276872"/>
              <a:ext cx="873126" cy="923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1" w="21522">
                  <a:moveTo>
                    <a:pt x="21209" y="13590"/>
                  </a:moveTo>
                  <a:cubicBezTo>
                    <a:pt x="20896" y="14511"/>
                    <a:pt x="19800" y="14935"/>
                    <a:pt x="18783" y="14581"/>
                  </a:cubicBezTo>
                  <a:cubicBezTo>
                    <a:pt x="18313" y="14440"/>
                    <a:pt x="17922" y="14015"/>
                    <a:pt x="17687" y="13590"/>
                  </a:cubicBezTo>
                  <a:cubicBezTo>
                    <a:pt x="17609" y="13307"/>
                    <a:pt x="17374" y="13094"/>
                    <a:pt x="17061" y="12952"/>
                  </a:cubicBezTo>
                  <a:cubicBezTo>
                    <a:pt x="16748" y="12882"/>
                    <a:pt x="16357" y="13023"/>
                    <a:pt x="16278" y="13307"/>
                  </a:cubicBezTo>
                  <a:cubicBezTo>
                    <a:pt x="13148" y="20601"/>
                    <a:pt x="13148" y="20601"/>
                    <a:pt x="13148" y="20601"/>
                  </a:cubicBezTo>
                  <a:cubicBezTo>
                    <a:pt x="7904" y="14794"/>
                    <a:pt x="7904" y="14794"/>
                    <a:pt x="7904" y="14794"/>
                  </a:cubicBezTo>
                  <a:cubicBezTo>
                    <a:pt x="7904" y="14794"/>
                    <a:pt x="7904" y="14794"/>
                    <a:pt x="7983" y="14794"/>
                  </a:cubicBezTo>
                  <a:cubicBezTo>
                    <a:pt x="8687" y="14865"/>
                    <a:pt x="9470" y="14723"/>
                    <a:pt x="10096" y="14227"/>
                  </a:cubicBezTo>
                  <a:cubicBezTo>
                    <a:pt x="11270" y="13377"/>
                    <a:pt x="11426" y="11819"/>
                    <a:pt x="10487" y="10828"/>
                  </a:cubicBezTo>
                  <a:cubicBezTo>
                    <a:pt x="9548" y="9766"/>
                    <a:pt x="7826" y="9624"/>
                    <a:pt x="6652" y="10474"/>
                  </a:cubicBezTo>
                  <a:cubicBezTo>
                    <a:pt x="6104" y="10899"/>
                    <a:pt x="5713" y="11536"/>
                    <a:pt x="5713" y="12244"/>
                  </a:cubicBezTo>
                  <a:cubicBezTo>
                    <a:pt x="5713" y="12315"/>
                    <a:pt x="5713" y="12315"/>
                    <a:pt x="5713" y="12315"/>
                  </a:cubicBezTo>
                  <a:cubicBezTo>
                    <a:pt x="0" y="6083"/>
                    <a:pt x="0" y="6083"/>
                    <a:pt x="0" y="6083"/>
                  </a:cubicBezTo>
                  <a:cubicBezTo>
                    <a:pt x="1252" y="4525"/>
                    <a:pt x="2739" y="3321"/>
                    <a:pt x="3835" y="2542"/>
                  </a:cubicBezTo>
                  <a:cubicBezTo>
                    <a:pt x="6574" y="701"/>
                    <a:pt x="14635" y="-999"/>
                    <a:pt x="21522" y="701"/>
                  </a:cubicBezTo>
                  <a:cubicBezTo>
                    <a:pt x="17296" y="10828"/>
                    <a:pt x="17296" y="10828"/>
                    <a:pt x="17296" y="10828"/>
                  </a:cubicBezTo>
                  <a:cubicBezTo>
                    <a:pt x="17296" y="10828"/>
                    <a:pt x="17296" y="10828"/>
                    <a:pt x="17296" y="10828"/>
                  </a:cubicBezTo>
                  <a:cubicBezTo>
                    <a:pt x="17139" y="11111"/>
                    <a:pt x="17296" y="11465"/>
                    <a:pt x="17609" y="11536"/>
                  </a:cubicBezTo>
                  <a:cubicBezTo>
                    <a:pt x="17922" y="11678"/>
                    <a:pt x="18313" y="11678"/>
                    <a:pt x="18626" y="11536"/>
                  </a:cubicBezTo>
                  <a:cubicBezTo>
                    <a:pt x="19017" y="11253"/>
                    <a:pt x="19643" y="11253"/>
                    <a:pt x="20113" y="11394"/>
                  </a:cubicBezTo>
                  <a:cubicBezTo>
                    <a:pt x="21130" y="11749"/>
                    <a:pt x="21600" y="12740"/>
                    <a:pt x="21209" y="13590"/>
                  </a:cubicBezTo>
                  <a:close/>
                </a:path>
              </a:pathLst>
            </a:custGeom>
            <a:solidFill>
              <a:schemeClr val="accent3">
                <a:alpha val="5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5" name="îş1íḍé">
              <a:extLst>
                <a:ext uri="{FF2B5EF4-FFF2-40B4-BE49-F238E27FC236}">
                  <a16:creationId xmlns:a16="http://schemas.microsoft.com/office/drawing/2014/main" id="{6401956D-B090-4DF5-AD7F-8D74D2A42A2D}"/>
                </a:ext>
              </a:extLst>
            </p:cNvPr>
            <p:cNvSpPr/>
            <p:nvPr/>
          </p:nvSpPr>
          <p:spPr>
            <a:xfrm>
              <a:off x="7083303" y="2317801"/>
              <a:ext cx="781604" cy="10232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5" w="21441">
                  <a:moveTo>
                    <a:pt x="21426" y="13667"/>
                  </a:moveTo>
                  <a:cubicBezTo>
                    <a:pt x="21339" y="14533"/>
                    <a:pt x="21252" y="15400"/>
                    <a:pt x="21077" y="16133"/>
                  </a:cubicBezTo>
                  <a:cubicBezTo>
                    <a:pt x="12716" y="17200"/>
                    <a:pt x="12716" y="17200"/>
                    <a:pt x="12716" y="17200"/>
                  </a:cubicBezTo>
                  <a:cubicBezTo>
                    <a:pt x="12368" y="17267"/>
                    <a:pt x="12106" y="17533"/>
                    <a:pt x="12194" y="17800"/>
                  </a:cubicBezTo>
                  <a:cubicBezTo>
                    <a:pt x="12194" y="18133"/>
                    <a:pt x="12455" y="18333"/>
                    <a:pt x="12716" y="18533"/>
                  </a:cubicBezTo>
                  <a:cubicBezTo>
                    <a:pt x="13239" y="18733"/>
                    <a:pt x="13587" y="19133"/>
                    <a:pt x="13674" y="19600"/>
                  </a:cubicBezTo>
                  <a:cubicBezTo>
                    <a:pt x="13935" y="20467"/>
                    <a:pt x="13152" y="21267"/>
                    <a:pt x="12019" y="21467"/>
                  </a:cubicBezTo>
                  <a:cubicBezTo>
                    <a:pt x="10887" y="21600"/>
                    <a:pt x="9755" y="21000"/>
                    <a:pt x="9581" y="20133"/>
                  </a:cubicBezTo>
                  <a:cubicBezTo>
                    <a:pt x="9494" y="19667"/>
                    <a:pt x="9668" y="19200"/>
                    <a:pt x="10016" y="18867"/>
                  </a:cubicBezTo>
                  <a:cubicBezTo>
                    <a:pt x="10277" y="18600"/>
                    <a:pt x="10365" y="18333"/>
                    <a:pt x="10365" y="18067"/>
                  </a:cubicBezTo>
                  <a:cubicBezTo>
                    <a:pt x="10277" y="17733"/>
                    <a:pt x="9929" y="17600"/>
                    <a:pt x="9581" y="17600"/>
                  </a:cubicBezTo>
                  <a:cubicBezTo>
                    <a:pt x="9581" y="17600"/>
                    <a:pt x="9581" y="17600"/>
                    <a:pt x="9494" y="17600"/>
                  </a:cubicBezTo>
                  <a:cubicBezTo>
                    <a:pt x="0" y="18800"/>
                    <a:pt x="0" y="18800"/>
                    <a:pt x="0" y="18800"/>
                  </a:cubicBezTo>
                  <a:cubicBezTo>
                    <a:pt x="3310" y="12133"/>
                    <a:pt x="3310" y="12133"/>
                    <a:pt x="3310" y="12133"/>
                  </a:cubicBezTo>
                  <a:cubicBezTo>
                    <a:pt x="3310" y="12133"/>
                    <a:pt x="3310" y="12200"/>
                    <a:pt x="3397" y="12200"/>
                  </a:cubicBezTo>
                  <a:cubicBezTo>
                    <a:pt x="3658" y="12800"/>
                    <a:pt x="4268" y="13267"/>
                    <a:pt x="5139" y="13533"/>
                  </a:cubicBezTo>
                  <a:cubicBezTo>
                    <a:pt x="6706" y="14000"/>
                    <a:pt x="8361" y="13400"/>
                    <a:pt x="8971" y="12200"/>
                  </a:cubicBezTo>
                  <a:cubicBezTo>
                    <a:pt x="9581" y="11000"/>
                    <a:pt x="8797" y="9667"/>
                    <a:pt x="7229" y="9200"/>
                  </a:cubicBezTo>
                  <a:cubicBezTo>
                    <a:pt x="6445" y="9000"/>
                    <a:pt x="5487" y="9067"/>
                    <a:pt x="4790" y="9333"/>
                  </a:cubicBezTo>
                  <a:cubicBezTo>
                    <a:pt x="4703" y="9333"/>
                    <a:pt x="4703" y="9333"/>
                    <a:pt x="4703" y="9400"/>
                  </a:cubicBezTo>
                  <a:cubicBezTo>
                    <a:pt x="9319" y="0"/>
                    <a:pt x="9319" y="0"/>
                    <a:pt x="9319" y="0"/>
                  </a:cubicBezTo>
                  <a:cubicBezTo>
                    <a:pt x="10277" y="267"/>
                    <a:pt x="11235" y="533"/>
                    <a:pt x="12194" y="933"/>
                  </a:cubicBezTo>
                  <a:cubicBezTo>
                    <a:pt x="20381" y="4200"/>
                    <a:pt x="21600" y="8733"/>
                    <a:pt x="21426" y="1366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6" name="íṧ1iḓê">
              <a:extLst>
                <a:ext uri="{FF2B5EF4-FFF2-40B4-BE49-F238E27FC236}">
                  <a16:creationId xmlns:a16="http://schemas.microsoft.com/office/drawing/2014/main" id="{1BC835AA-0738-4361-A733-7B41D9B56FA1}"/>
                </a:ext>
              </a:extLst>
            </p:cNvPr>
            <p:cNvSpPr/>
            <p:nvPr/>
          </p:nvSpPr>
          <p:spPr>
            <a:xfrm>
              <a:off x="6267329" y="2578151"/>
              <a:ext cx="758826" cy="768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10" y="19636"/>
                  </a:moveTo>
                  <a:cubicBezTo>
                    <a:pt x="12743" y="18922"/>
                    <a:pt x="12924" y="18030"/>
                    <a:pt x="12833" y="17137"/>
                  </a:cubicBezTo>
                  <a:cubicBezTo>
                    <a:pt x="12562" y="15441"/>
                    <a:pt x="10936" y="14281"/>
                    <a:pt x="9218" y="14638"/>
                  </a:cubicBezTo>
                  <a:cubicBezTo>
                    <a:pt x="7501" y="14906"/>
                    <a:pt x="6326" y="16423"/>
                    <a:pt x="6597" y="18119"/>
                  </a:cubicBezTo>
                  <a:cubicBezTo>
                    <a:pt x="6778" y="19012"/>
                    <a:pt x="7321" y="19815"/>
                    <a:pt x="8044" y="20261"/>
                  </a:cubicBezTo>
                  <a:cubicBezTo>
                    <a:pt x="8134" y="20261"/>
                    <a:pt x="8134" y="20261"/>
                    <a:pt x="8134" y="202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71" y="21154"/>
                    <a:pt x="542" y="20618"/>
                    <a:pt x="904" y="20083"/>
                  </a:cubicBezTo>
                  <a:cubicBezTo>
                    <a:pt x="1265" y="19547"/>
                    <a:pt x="3254" y="16512"/>
                    <a:pt x="4248" y="14995"/>
                  </a:cubicBezTo>
                  <a:cubicBezTo>
                    <a:pt x="4609" y="14460"/>
                    <a:pt x="4700" y="13835"/>
                    <a:pt x="4519" y="13299"/>
                  </a:cubicBezTo>
                  <a:cubicBezTo>
                    <a:pt x="2802" y="7944"/>
                    <a:pt x="4338" y="3392"/>
                    <a:pt x="6597" y="0"/>
                  </a:cubicBezTo>
                  <a:cubicBezTo>
                    <a:pt x="13195" y="7944"/>
                    <a:pt x="13195" y="7944"/>
                    <a:pt x="13195" y="7944"/>
                  </a:cubicBezTo>
                  <a:cubicBezTo>
                    <a:pt x="13376" y="8212"/>
                    <a:pt x="13828" y="8301"/>
                    <a:pt x="14189" y="8033"/>
                  </a:cubicBezTo>
                  <a:cubicBezTo>
                    <a:pt x="14460" y="7765"/>
                    <a:pt x="14641" y="7408"/>
                    <a:pt x="14641" y="7051"/>
                  </a:cubicBezTo>
                  <a:cubicBezTo>
                    <a:pt x="14731" y="6426"/>
                    <a:pt x="15003" y="5891"/>
                    <a:pt x="15454" y="5445"/>
                  </a:cubicBezTo>
                  <a:cubicBezTo>
                    <a:pt x="16358" y="4731"/>
                    <a:pt x="17714" y="4820"/>
                    <a:pt x="18527" y="5712"/>
                  </a:cubicBezTo>
                  <a:cubicBezTo>
                    <a:pt x="19250" y="6694"/>
                    <a:pt x="19160" y="8033"/>
                    <a:pt x="18166" y="8747"/>
                  </a:cubicBezTo>
                  <a:cubicBezTo>
                    <a:pt x="17714" y="9193"/>
                    <a:pt x="17081" y="9283"/>
                    <a:pt x="16449" y="9193"/>
                  </a:cubicBezTo>
                  <a:cubicBezTo>
                    <a:pt x="16087" y="9104"/>
                    <a:pt x="15726" y="9283"/>
                    <a:pt x="15364" y="9461"/>
                  </a:cubicBezTo>
                  <a:cubicBezTo>
                    <a:pt x="15093" y="9729"/>
                    <a:pt x="15003" y="10175"/>
                    <a:pt x="15274" y="10443"/>
                  </a:cubicBezTo>
                  <a:cubicBezTo>
                    <a:pt x="21600" y="18119"/>
                    <a:pt x="21600" y="18119"/>
                    <a:pt x="21600" y="18119"/>
                  </a:cubicBezTo>
                  <a:cubicBezTo>
                    <a:pt x="12110" y="19636"/>
                    <a:pt x="12110" y="19636"/>
                    <a:pt x="12110" y="19636"/>
                  </a:cubicBezTo>
                  <a:cubicBezTo>
                    <a:pt x="12110" y="19636"/>
                    <a:pt x="12110" y="19636"/>
                    <a:pt x="12110" y="19636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7" name="iṧľîḋe">
              <a:extLst>
                <a:ext uri="{FF2B5EF4-FFF2-40B4-BE49-F238E27FC236}">
                  <a16:creationId xmlns:a16="http://schemas.microsoft.com/office/drawing/2014/main" id="{8303CE68-7EF7-4831-9A91-741A80EFA91C}"/>
                </a:ext>
              </a:extLst>
            </p:cNvPr>
            <p:cNvSpPr/>
            <p:nvPr/>
          </p:nvSpPr>
          <p:spPr>
            <a:xfrm>
              <a:off x="6244012" y="3129719"/>
              <a:ext cx="788493" cy="8526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94" w="21371">
                  <a:moveTo>
                    <a:pt x="21371" y="3085"/>
                  </a:moveTo>
                  <a:cubicBezTo>
                    <a:pt x="18101" y="10940"/>
                    <a:pt x="18101" y="10940"/>
                    <a:pt x="18101" y="10940"/>
                  </a:cubicBezTo>
                  <a:cubicBezTo>
                    <a:pt x="18101" y="10940"/>
                    <a:pt x="18101" y="10940"/>
                    <a:pt x="18101" y="10940"/>
                  </a:cubicBezTo>
                  <a:cubicBezTo>
                    <a:pt x="17757" y="10154"/>
                    <a:pt x="17154" y="9605"/>
                    <a:pt x="16380" y="9290"/>
                  </a:cubicBezTo>
                  <a:cubicBezTo>
                    <a:pt x="14831" y="8819"/>
                    <a:pt x="13110" y="9526"/>
                    <a:pt x="12507" y="10940"/>
                  </a:cubicBezTo>
                  <a:cubicBezTo>
                    <a:pt x="11905" y="12275"/>
                    <a:pt x="12679" y="13846"/>
                    <a:pt x="14228" y="14396"/>
                  </a:cubicBezTo>
                  <a:cubicBezTo>
                    <a:pt x="15089" y="14710"/>
                    <a:pt x="15949" y="14632"/>
                    <a:pt x="16724" y="14239"/>
                  </a:cubicBezTo>
                  <a:cubicBezTo>
                    <a:pt x="16724" y="14239"/>
                    <a:pt x="16724" y="14239"/>
                    <a:pt x="16810" y="14239"/>
                  </a:cubicBezTo>
                  <a:cubicBezTo>
                    <a:pt x="14228" y="20365"/>
                    <a:pt x="14228" y="20365"/>
                    <a:pt x="14228" y="20365"/>
                  </a:cubicBezTo>
                  <a:cubicBezTo>
                    <a:pt x="9495" y="21465"/>
                    <a:pt x="6742" y="20994"/>
                    <a:pt x="6742" y="20994"/>
                  </a:cubicBezTo>
                  <a:cubicBezTo>
                    <a:pt x="5020" y="20837"/>
                    <a:pt x="3988" y="19030"/>
                    <a:pt x="4160" y="17852"/>
                  </a:cubicBezTo>
                  <a:cubicBezTo>
                    <a:pt x="4418" y="16595"/>
                    <a:pt x="4504" y="16045"/>
                    <a:pt x="3730" y="15496"/>
                  </a:cubicBezTo>
                  <a:cubicBezTo>
                    <a:pt x="3041" y="15024"/>
                    <a:pt x="3041" y="14396"/>
                    <a:pt x="3385" y="14160"/>
                  </a:cubicBezTo>
                  <a:cubicBezTo>
                    <a:pt x="3730" y="13925"/>
                    <a:pt x="4934" y="13453"/>
                    <a:pt x="4934" y="13453"/>
                  </a:cubicBezTo>
                  <a:cubicBezTo>
                    <a:pt x="4934" y="13453"/>
                    <a:pt x="4074" y="12904"/>
                    <a:pt x="3557" y="12746"/>
                  </a:cubicBezTo>
                  <a:cubicBezTo>
                    <a:pt x="3041" y="12511"/>
                    <a:pt x="2783" y="11725"/>
                    <a:pt x="3041" y="11254"/>
                  </a:cubicBezTo>
                  <a:cubicBezTo>
                    <a:pt x="3299" y="10783"/>
                    <a:pt x="3385" y="9605"/>
                    <a:pt x="3385" y="9605"/>
                  </a:cubicBezTo>
                  <a:cubicBezTo>
                    <a:pt x="3385" y="9605"/>
                    <a:pt x="2267" y="9055"/>
                    <a:pt x="976" y="8426"/>
                  </a:cubicBezTo>
                  <a:cubicBezTo>
                    <a:pt x="29" y="8034"/>
                    <a:pt x="-229" y="7405"/>
                    <a:pt x="201" y="6306"/>
                  </a:cubicBezTo>
                  <a:cubicBezTo>
                    <a:pt x="8807" y="4970"/>
                    <a:pt x="8807" y="4970"/>
                    <a:pt x="8807" y="4970"/>
                  </a:cubicBezTo>
                  <a:cubicBezTo>
                    <a:pt x="9237" y="4970"/>
                    <a:pt x="9409" y="4656"/>
                    <a:pt x="9409" y="4264"/>
                  </a:cubicBezTo>
                  <a:cubicBezTo>
                    <a:pt x="9323" y="3949"/>
                    <a:pt x="9151" y="3635"/>
                    <a:pt x="8807" y="3478"/>
                  </a:cubicBezTo>
                  <a:cubicBezTo>
                    <a:pt x="8291" y="3164"/>
                    <a:pt x="7946" y="2771"/>
                    <a:pt x="7860" y="2143"/>
                  </a:cubicBezTo>
                  <a:cubicBezTo>
                    <a:pt x="7688" y="1122"/>
                    <a:pt x="8463" y="179"/>
                    <a:pt x="9581" y="22"/>
                  </a:cubicBezTo>
                  <a:cubicBezTo>
                    <a:pt x="10700" y="-135"/>
                    <a:pt x="11733" y="572"/>
                    <a:pt x="11905" y="1593"/>
                  </a:cubicBezTo>
                  <a:cubicBezTo>
                    <a:pt x="11991" y="2143"/>
                    <a:pt x="11819" y="2693"/>
                    <a:pt x="11475" y="3085"/>
                  </a:cubicBezTo>
                  <a:cubicBezTo>
                    <a:pt x="11216" y="3321"/>
                    <a:pt x="11130" y="3714"/>
                    <a:pt x="11216" y="4028"/>
                  </a:cubicBezTo>
                  <a:cubicBezTo>
                    <a:pt x="11216" y="4342"/>
                    <a:pt x="11647" y="4578"/>
                    <a:pt x="11991" y="4499"/>
                  </a:cubicBezTo>
                  <a:lnTo>
                    <a:pt x="21371" y="3085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8" name="îSļîḋe">
              <a:extLst>
                <a:ext uri="{FF2B5EF4-FFF2-40B4-BE49-F238E27FC236}">
                  <a16:creationId xmlns:a16="http://schemas.microsoft.com/office/drawing/2014/main" id="{F8AE18C9-B824-4CED-89E6-2E6500EAC36F}"/>
                </a:ext>
              </a:extLst>
            </p:cNvPr>
            <p:cNvSpPr/>
            <p:nvPr/>
          </p:nvSpPr>
          <p:spPr>
            <a:xfrm>
              <a:off x="6732045" y="3267128"/>
              <a:ext cx="891009" cy="10001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44">
                  <a:moveTo>
                    <a:pt x="21344" y="14743"/>
                  </a:moveTo>
                  <a:cubicBezTo>
                    <a:pt x="21344" y="17006"/>
                    <a:pt x="21344" y="19680"/>
                    <a:pt x="21344" y="19680"/>
                  </a:cubicBezTo>
                  <a:cubicBezTo>
                    <a:pt x="21344" y="19680"/>
                    <a:pt x="18302" y="21600"/>
                    <a:pt x="11152" y="21600"/>
                  </a:cubicBezTo>
                  <a:cubicBezTo>
                    <a:pt x="4003" y="21600"/>
                    <a:pt x="1037" y="19680"/>
                    <a:pt x="1037" y="19680"/>
                  </a:cubicBezTo>
                  <a:cubicBezTo>
                    <a:pt x="1037" y="16526"/>
                    <a:pt x="1037" y="16526"/>
                    <a:pt x="1037" y="16526"/>
                  </a:cubicBezTo>
                  <a:cubicBezTo>
                    <a:pt x="4003" y="9463"/>
                    <a:pt x="4003" y="9463"/>
                    <a:pt x="4003" y="9463"/>
                  </a:cubicBezTo>
                  <a:cubicBezTo>
                    <a:pt x="4079" y="9189"/>
                    <a:pt x="3927" y="8914"/>
                    <a:pt x="3623" y="8777"/>
                  </a:cubicBezTo>
                  <a:cubicBezTo>
                    <a:pt x="3319" y="8709"/>
                    <a:pt x="3014" y="8709"/>
                    <a:pt x="2710" y="8846"/>
                  </a:cubicBezTo>
                  <a:cubicBezTo>
                    <a:pt x="2254" y="9051"/>
                    <a:pt x="1721" y="9120"/>
                    <a:pt x="1189" y="8914"/>
                  </a:cubicBezTo>
                  <a:cubicBezTo>
                    <a:pt x="276" y="8640"/>
                    <a:pt x="-256" y="7680"/>
                    <a:pt x="124" y="6789"/>
                  </a:cubicBezTo>
                  <a:cubicBezTo>
                    <a:pt x="505" y="5966"/>
                    <a:pt x="1493" y="5554"/>
                    <a:pt x="2482" y="5829"/>
                  </a:cubicBezTo>
                  <a:cubicBezTo>
                    <a:pt x="3014" y="6034"/>
                    <a:pt x="3395" y="6377"/>
                    <a:pt x="3547" y="6789"/>
                  </a:cubicBezTo>
                  <a:cubicBezTo>
                    <a:pt x="3623" y="7063"/>
                    <a:pt x="3927" y="7337"/>
                    <a:pt x="4231" y="7406"/>
                  </a:cubicBezTo>
                  <a:cubicBezTo>
                    <a:pt x="4536" y="7543"/>
                    <a:pt x="4840" y="7406"/>
                    <a:pt x="4992" y="7131"/>
                  </a:cubicBezTo>
                  <a:cubicBezTo>
                    <a:pt x="7958" y="0"/>
                    <a:pt x="7958" y="0"/>
                    <a:pt x="7958" y="0"/>
                  </a:cubicBezTo>
                  <a:cubicBezTo>
                    <a:pt x="13130" y="5691"/>
                    <a:pt x="13130" y="5691"/>
                    <a:pt x="13130" y="5691"/>
                  </a:cubicBezTo>
                  <a:cubicBezTo>
                    <a:pt x="13054" y="5691"/>
                    <a:pt x="13054" y="5691"/>
                    <a:pt x="13054" y="5691"/>
                  </a:cubicBezTo>
                  <a:cubicBezTo>
                    <a:pt x="12293" y="5554"/>
                    <a:pt x="11533" y="5760"/>
                    <a:pt x="10924" y="6171"/>
                  </a:cubicBezTo>
                  <a:cubicBezTo>
                    <a:pt x="9783" y="6994"/>
                    <a:pt x="9631" y="8503"/>
                    <a:pt x="10544" y="9531"/>
                  </a:cubicBezTo>
                  <a:cubicBezTo>
                    <a:pt x="11457" y="10560"/>
                    <a:pt x="13130" y="10697"/>
                    <a:pt x="14271" y="9874"/>
                  </a:cubicBezTo>
                  <a:cubicBezTo>
                    <a:pt x="14879" y="9394"/>
                    <a:pt x="15183" y="8777"/>
                    <a:pt x="15259" y="8091"/>
                  </a:cubicBezTo>
                  <a:cubicBezTo>
                    <a:pt x="15259" y="8091"/>
                    <a:pt x="15259" y="8023"/>
                    <a:pt x="15259" y="8023"/>
                  </a:cubicBezTo>
                  <a:lnTo>
                    <a:pt x="21344" y="14743"/>
                  </a:ln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9" name="íŝlîḑè">
              <a:extLst>
                <a:ext uri="{FF2B5EF4-FFF2-40B4-BE49-F238E27FC236}">
                  <a16:creationId xmlns:a16="http://schemas.microsoft.com/office/drawing/2014/main" id="{439E2DF4-8B8F-4FB0-8089-E139B62DFAA9}"/>
                </a:ext>
              </a:extLst>
            </p:cNvPr>
            <p:cNvSpPr/>
            <p:nvPr/>
          </p:nvSpPr>
          <p:spPr>
            <a:xfrm>
              <a:off x="7089654" y="3124252"/>
              <a:ext cx="752476" cy="7715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597" y="4089"/>
                    <a:pt x="18501" y="6844"/>
                    <a:pt x="17316" y="8978"/>
                  </a:cubicBezTo>
                  <a:cubicBezTo>
                    <a:pt x="15858" y="11822"/>
                    <a:pt x="15311" y="17333"/>
                    <a:pt x="15311" y="19822"/>
                  </a:cubicBezTo>
                  <a:cubicBezTo>
                    <a:pt x="15311" y="21600"/>
                    <a:pt x="15311" y="21600"/>
                    <a:pt x="15311" y="21600"/>
                  </a:cubicBezTo>
                  <a:cubicBezTo>
                    <a:pt x="8567" y="13600"/>
                    <a:pt x="8567" y="13600"/>
                    <a:pt x="8567" y="13600"/>
                  </a:cubicBezTo>
                  <a:cubicBezTo>
                    <a:pt x="8294" y="13244"/>
                    <a:pt x="7838" y="13244"/>
                    <a:pt x="7473" y="13511"/>
                  </a:cubicBezTo>
                  <a:cubicBezTo>
                    <a:pt x="7200" y="13689"/>
                    <a:pt x="7018" y="14044"/>
                    <a:pt x="7018" y="14489"/>
                  </a:cubicBezTo>
                  <a:cubicBezTo>
                    <a:pt x="7018" y="15022"/>
                    <a:pt x="6744" y="15644"/>
                    <a:pt x="6197" y="16089"/>
                  </a:cubicBezTo>
                  <a:cubicBezTo>
                    <a:pt x="5286" y="16800"/>
                    <a:pt x="3919" y="16622"/>
                    <a:pt x="3099" y="15733"/>
                  </a:cubicBezTo>
                  <a:cubicBezTo>
                    <a:pt x="2370" y="14844"/>
                    <a:pt x="2552" y="13511"/>
                    <a:pt x="3463" y="12711"/>
                  </a:cubicBezTo>
                  <a:cubicBezTo>
                    <a:pt x="3919" y="12356"/>
                    <a:pt x="4557" y="12178"/>
                    <a:pt x="5195" y="12267"/>
                  </a:cubicBezTo>
                  <a:cubicBezTo>
                    <a:pt x="5559" y="12356"/>
                    <a:pt x="6015" y="12267"/>
                    <a:pt x="6289" y="12000"/>
                  </a:cubicBezTo>
                  <a:cubicBezTo>
                    <a:pt x="6562" y="11733"/>
                    <a:pt x="6653" y="11289"/>
                    <a:pt x="6380" y="11022"/>
                  </a:cubicBezTo>
                  <a:cubicBezTo>
                    <a:pt x="0" y="3378"/>
                    <a:pt x="0" y="3378"/>
                    <a:pt x="0" y="3378"/>
                  </a:cubicBezTo>
                  <a:cubicBezTo>
                    <a:pt x="9661" y="1867"/>
                    <a:pt x="9661" y="1867"/>
                    <a:pt x="9661" y="1867"/>
                  </a:cubicBezTo>
                  <a:cubicBezTo>
                    <a:pt x="9570" y="1867"/>
                    <a:pt x="9570" y="1956"/>
                    <a:pt x="9570" y="1956"/>
                  </a:cubicBezTo>
                  <a:cubicBezTo>
                    <a:pt x="9023" y="2667"/>
                    <a:pt x="8749" y="3556"/>
                    <a:pt x="8932" y="4356"/>
                  </a:cubicBezTo>
                  <a:cubicBezTo>
                    <a:pt x="9205" y="6044"/>
                    <a:pt x="10846" y="7200"/>
                    <a:pt x="12486" y="6933"/>
                  </a:cubicBezTo>
                  <a:cubicBezTo>
                    <a:pt x="14218" y="6667"/>
                    <a:pt x="15403" y="5067"/>
                    <a:pt x="15129" y="3378"/>
                  </a:cubicBezTo>
                  <a:cubicBezTo>
                    <a:pt x="14947" y="2489"/>
                    <a:pt x="14400" y="1778"/>
                    <a:pt x="13671" y="1333"/>
                  </a:cubicBezTo>
                  <a:cubicBezTo>
                    <a:pt x="13671" y="1244"/>
                    <a:pt x="13580" y="1244"/>
                    <a:pt x="13580" y="1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0" name="îSḷiḍè">
              <a:extLst>
                <a:ext uri="{FF2B5EF4-FFF2-40B4-BE49-F238E27FC236}">
                  <a16:creationId xmlns:a16="http://schemas.microsoft.com/office/drawing/2014/main" id="{5EC1191B-15BE-455E-AF86-791EC9AC5D4B}"/>
                </a:ext>
              </a:extLst>
            </p:cNvPr>
            <p:cNvSpPr/>
            <p:nvPr/>
          </p:nvSpPr>
          <p:spPr>
            <a:xfrm>
              <a:off x="6901138" y="4409998"/>
              <a:ext cx="595045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19">
                  <a:moveTo>
                    <a:pt x="20729" y="15"/>
                  </a:moveTo>
                  <a:cubicBezTo>
                    <a:pt x="20615" y="15"/>
                    <a:pt x="20500" y="15"/>
                    <a:pt x="20386" y="375"/>
                  </a:cubicBezTo>
                  <a:cubicBezTo>
                    <a:pt x="12272" y="15135"/>
                    <a:pt x="12272" y="15135"/>
                    <a:pt x="12272" y="15135"/>
                  </a:cubicBezTo>
                  <a:cubicBezTo>
                    <a:pt x="11358" y="16935"/>
                    <a:pt x="10100" y="16935"/>
                    <a:pt x="9072" y="15135"/>
                  </a:cubicBezTo>
                  <a:cubicBezTo>
                    <a:pt x="1072" y="375"/>
                    <a:pt x="1072" y="375"/>
                    <a:pt x="1072" y="375"/>
                  </a:cubicBezTo>
                  <a:cubicBezTo>
                    <a:pt x="729" y="-345"/>
                    <a:pt x="272" y="15"/>
                    <a:pt x="43" y="1095"/>
                  </a:cubicBezTo>
                  <a:cubicBezTo>
                    <a:pt x="-71" y="2175"/>
                    <a:pt x="43" y="3255"/>
                    <a:pt x="386" y="3975"/>
                  </a:cubicBezTo>
                  <a:cubicBezTo>
                    <a:pt x="8386" y="18735"/>
                    <a:pt x="8386" y="18735"/>
                    <a:pt x="8386" y="18735"/>
                  </a:cubicBezTo>
                  <a:cubicBezTo>
                    <a:pt x="9872" y="21255"/>
                    <a:pt x="11586" y="21255"/>
                    <a:pt x="12958" y="18735"/>
                  </a:cubicBezTo>
                  <a:cubicBezTo>
                    <a:pt x="21072" y="3975"/>
                    <a:pt x="21072" y="3975"/>
                    <a:pt x="21072" y="3975"/>
                  </a:cubicBezTo>
                  <a:cubicBezTo>
                    <a:pt x="21415" y="3255"/>
                    <a:pt x="21529" y="2175"/>
                    <a:pt x="21300" y="1095"/>
                  </a:cubicBezTo>
                  <a:cubicBezTo>
                    <a:pt x="21186" y="375"/>
                    <a:pt x="20958" y="15"/>
                    <a:pt x="20729" y="15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1" name="îṣ1íḍê">
              <a:extLst>
                <a:ext uri="{FF2B5EF4-FFF2-40B4-BE49-F238E27FC236}">
                  <a16:creationId xmlns:a16="http://schemas.microsoft.com/office/drawing/2014/main" id="{29AF1AAA-4116-410F-8083-25C278A8248C}"/>
                </a:ext>
              </a:extLst>
            </p:cNvPr>
            <p:cNvSpPr/>
            <p:nvPr/>
          </p:nvSpPr>
          <p:spPr>
            <a:xfrm>
              <a:off x="6901138" y="4552873"/>
              <a:ext cx="595045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19">
                  <a:moveTo>
                    <a:pt x="20729" y="15"/>
                  </a:moveTo>
                  <a:cubicBezTo>
                    <a:pt x="20615" y="15"/>
                    <a:pt x="20500" y="375"/>
                    <a:pt x="20386" y="375"/>
                  </a:cubicBezTo>
                  <a:cubicBezTo>
                    <a:pt x="12272" y="15135"/>
                    <a:pt x="12272" y="15135"/>
                    <a:pt x="12272" y="15135"/>
                  </a:cubicBezTo>
                  <a:cubicBezTo>
                    <a:pt x="11358" y="16935"/>
                    <a:pt x="10100" y="16935"/>
                    <a:pt x="9072" y="15135"/>
                  </a:cubicBezTo>
                  <a:cubicBezTo>
                    <a:pt x="1072" y="375"/>
                    <a:pt x="1072" y="375"/>
                    <a:pt x="1072" y="375"/>
                  </a:cubicBezTo>
                  <a:cubicBezTo>
                    <a:pt x="729" y="-345"/>
                    <a:pt x="272" y="15"/>
                    <a:pt x="43" y="1095"/>
                  </a:cubicBezTo>
                  <a:cubicBezTo>
                    <a:pt x="-71" y="2175"/>
                    <a:pt x="43" y="3615"/>
                    <a:pt x="386" y="4335"/>
                  </a:cubicBezTo>
                  <a:cubicBezTo>
                    <a:pt x="8386" y="18735"/>
                    <a:pt x="8386" y="18735"/>
                    <a:pt x="8386" y="18735"/>
                  </a:cubicBezTo>
                  <a:cubicBezTo>
                    <a:pt x="9872" y="21255"/>
                    <a:pt x="11586" y="21255"/>
                    <a:pt x="12958" y="18735"/>
                  </a:cubicBezTo>
                  <a:cubicBezTo>
                    <a:pt x="21072" y="4335"/>
                    <a:pt x="21072" y="4335"/>
                    <a:pt x="21072" y="4335"/>
                  </a:cubicBezTo>
                  <a:cubicBezTo>
                    <a:pt x="21415" y="3615"/>
                    <a:pt x="21529" y="2175"/>
                    <a:pt x="21300" y="1095"/>
                  </a:cubicBezTo>
                  <a:cubicBezTo>
                    <a:pt x="21186" y="375"/>
                    <a:pt x="20958" y="15"/>
                    <a:pt x="20729" y="15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2" name="ïSļiḑê">
              <a:extLst>
                <a:ext uri="{FF2B5EF4-FFF2-40B4-BE49-F238E27FC236}">
                  <a16:creationId xmlns:a16="http://schemas.microsoft.com/office/drawing/2014/main" id="{1AA0B955-9B36-4480-86E5-20FA3F797182}"/>
                </a:ext>
              </a:extLst>
            </p:cNvPr>
            <p:cNvSpPr/>
            <p:nvPr/>
          </p:nvSpPr>
          <p:spPr>
            <a:xfrm>
              <a:off x="6901138" y="4697862"/>
              <a:ext cx="595045" cy="182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5" w="21419">
                  <a:moveTo>
                    <a:pt x="20729" y="135"/>
                  </a:moveTo>
                  <a:cubicBezTo>
                    <a:pt x="20615" y="135"/>
                    <a:pt x="20500" y="135"/>
                    <a:pt x="20386" y="135"/>
                  </a:cubicBezTo>
                  <a:cubicBezTo>
                    <a:pt x="12272" y="14895"/>
                    <a:pt x="12272" y="14895"/>
                    <a:pt x="12272" y="14895"/>
                  </a:cubicBezTo>
                  <a:cubicBezTo>
                    <a:pt x="11358" y="16695"/>
                    <a:pt x="10100" y="16695"/>
                    <a:pt x="9072" y="14895"/>
                  </a:cubicBezTo>
                  <a:cubicBezTo>
                    <a:pt x="1072" y="135"/>
                    <a:pt x="1072" y="135"/>
                    <a:pt x="1072" y="135"/>
                  </a:cubicBezTo>
                  <a:cubicBezTo>
                    <a:pt x="729" y="-225"/>
                    <a:pt x="272" y="135"/>
                    <a:pt x="43" y="1215"/>
                  </a:cubicBezTo>
                  <a:cubicBezTo>
                    <a:pt x="-71" y="2295"/>
                    <a:pt x="43" y="3375"/>
                    <a:pt x="386" y="4095"/>
                  </a:cubicBezTo>
                  <a:cubicBezTo>
                    <a:pt x="8386" y="18855"/>
                    <a:pt x="8386" y="18855"/>
                    <a:pt x="8386" y="18855"/>
                  </a:cubicBezTo>
                  <a:cubicBezTo>
                    <a:pt x="9872" y="21375"/>
                    <a:pt x="11586" y="21375"/>
                    <a:pt x="12958" y="18855"/>
                  </a:cubicBezTo>
                  <a:cubicBezTo>
                    <a:pt x="21072" y="4095"/>
                    <a:pt x="21072" y="4095"/>
                    <a:pt x="21072" y="4095"/>
                  </a:cubicBezTo>
                  <a:cubicBezTo>
                    <a:pt x="21415" y="3375"/>
                    <a:pt x="21529" y="2295"/>
                    <a:pt x="21300" y="1215"/>
                  </a:cubicBezTo>
                  <a:cubicBezTo>
                    <a:pt x="21186" y="495"/>
                    <a:pt x="20958" y="135"/>
                    <a:pt x="20729" y="135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37" name="ï$1idê">
            <a:extLst>
              <a:ext uri="{FF2B5EF4-FFF2-40B4-BE49-F238E27FC236}">
                <a16:creationId xmlns:a16="http://schemas.microsoft.com/office/drawing/2014/main" id="{8446278C-3326-4BE6-92A0-76C0C8E4B82F}"/>
              </a:ext>
            </a:extLst>
          </p:cNvPr>
          <p:cNvGrpSpPr/>
          <p:nvPr/>
        </p:nvGrpSpPr>
        <p:grpSpPr>
          <a:xfrm>
            <a:off x="8821856" y="1906067"/>
            <a:ext cx="1813364" cy="2920448"/>
            <a:chOff x="8279070" y="2276872"/>
            <a:chExt cx="1616844" cy="2603950"/>
          </a:xfrm>
        </p:grpSpPr>
        <p:sp>
          <p:nvSpPr>
            <p:cNvPr id="56" name="iṡḷîdê">
              <a:extLst>
                <a:ext uri="{FF2B5EF4-FFF2-40B4-BE49-F238E27FC236}">
                  <a16:creationId xmlns:a16="http://schemas.microsoft.com/office/drawing/2014/main" id="{BB38B60B-7EF4-45E8-AEEC-EB183862DD53}"/>
                </a:ext>
              </a:extLst>
            </p:cNvPr>
            <p:cNvSpPr/>
            <p:nvPr/>
          </p:nvSpPr>
          <p:spPr>
            <a:xfrm>
              <a:off x="8551740" y="2276872"/>
              <a:ext cx="869951" cy="9235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01" w="21443">
                  <a:moveTo>
                    <a:pt x="21209" y="13590"/>
                  </a:moveTo>
                  <a:cubicBezTo>
                    <a:pt x="20817" y="14511"/>
                    <a:pt x="19722" y="14935"/>
                    <a:pt x="18783" y="14581"/>
                  </a:cubicBezTo>
                  <a:cubicBezTo>
                    <a:pt x="18235" y="14440"/>
                    <a:pt x="17843" y="14015"/>
                    <a:pt x="17687" y="13590"/>
                  </a:cubicBezTo>
                  <a:cubicBezTo>
                    <a:pt x="17609" y="13307"/>
                    <a:pt x="17296" y="13094"/>
                    <a:pt x="16983" y="12952"/>
                  </a:cubicBezTo>
                  <a:cubicBezTo>
                    <a:pt x="16670" y="12882"/>
                    <a:pt x="16357" y="13023"/>
                    <a:pt x="16200" y="13307"/>
                  </a:cubicBezTo>
                  <a:cubicBezTo>
                    <a:pt x="13148" y="20601"/>
                    <a:pt x="13148" y="20601"/>
                    <a:pt x="13148" y="20601"/>
                  </a:cubicBezTo>
                  <a:cubicBezTo>
                    <a:pt x="7826" y="14794"/>
                    <a:pt x="7826" y="14794"/>
                    <a:pt x="7826" y="14794"/>
                  </a:cubicBezTo>
                  <a:cubicBezTo>
                    <a:pt x="7904" y="14794"/>
                    <a:pt x="7904" y="14794"/>
                    <a:pt x="7904" y="14794"/>
                  </a:cubicBezTo>
                  <a:cubicBezTo>
                    <a:pt x="8687" y="14865"/>
                    <a:pt x="9470" y="14723"/>
                    <a:pt x="10096" y="14227"/>
                  </a:cubicBezTo>
                  <a:cubicBezTo>
                    <a:pt x="11270" y="13377"/>
                    <a:pt x="11426" y="11819"/>
                    <a:pt x="10487" y="10828"/>
                  </a:cubicBezTo>
                  <a:cubicBezTo>
                    <a:pt x="9548" y="9766"/>
                    <a:pt x="7826" y="9624"/>
                    <a:pt x="6652" y="10474"/>
                  </a:cubicBezTo>
                  <a:cubicBezTo>
                    <a:pt x="6026" y="10899"/>
                    <a:pt x="5713" y="11536"/>
                    <a:pt x="5635" y="12244"/>
                  </a:cubicBezTo>
                  <a:cubicBezTo>
                    <a:pt x="5635" y="12315"/>
                    <a:pt x="5635" y="12315"/>
                    <a:pt x="5635" y="12315"/>
                  </a:cubicBezTo>
                  <a:cubicBezTo>
                    <a:pt x="0" y="6083"/>
                    <a:pt x="0" y="6083"/>
                    <a:pt x="0" y="6083"/>
                  </a:cubicBezTo>
                  <a:cubicBezTo>
                    <a:pt x="1252" y="4525"/>
                    <a:pt x="2661" y="3321"/>
                    <a:pt x="3835" y="2542"/>
                  </a:cubicBezTo>
                  <a:cubicBezTo>
                    <a:pt x="6574" y="701"/>
                    <a:pt x="14557" y="-999"/>
                    <a:pt x="21443" y="701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217" y="10828"/>
                    <a:pt x="17217" y="10828"/>
                    <a:pt x="17217" y="10828"/>
                  </a:cubicBezTo>
                  <a:cubicBezTo>
                    <a:pt x="17139" y="11111"/>
                    <a:pt x="17296" y="11465"/>
                    <a:pt x="17609" y="11536"/>
                  </a:cubicBezTo>
                  <a:cubicBezTo>
                    <a:pt x="17922" y="11678"/>
                    <a:pt x="18235" y="11678"/>
                    <a:pt x="18548" y="11536"/>
                  </a:cubicBezTo>
                  <a:cubicBezTo>
                    <a:pt x="19017" y="11253"/>
                    <a:pt x="19565" y="11253"/>
                    <a:pt x="20113" y="11394"/>
                  </a:cubicBezTo>
                  <a:cubicBezTo>
                    <a:pt x="21052" y="11749"/>
                    <a:pt x="21600" y="12740"/>
                    <a:pt x="21209" y="13590"/>
                  </a:cubicBezTo>
                  <a:close/>
                </a:path>
              </a:pathLst>
            </a:custGeom>
            <a:solidFill>
              <a:schemeClr val="accent3">
                <a:alpha val="5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7" name="íSḷiḓé">
              <a:extLst>
                <a:ext uri="{FF2B5EF4-FFF2-40B4-BE49-F238E27FC236}">
                  <a16:creationId xmlns:a16="http://schemas.microsoft.com/office/drawing/2014/main" id="{B451663D-5AE8-43EE-B97D-95BDD0E3CB0A}"/>
                </a:ext>
              </a:extLst>
            </p:cNvPr>
            <p:cNvSpPr/>
            <p:nvPr/>
          </p:nvSpPr>
          <p:spPr>
            <a:xfrm>
              <a:off x="9116890" y="2317801"/>
              <a:ext cx="779024" cy="10232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5" w="21370">
                  <a:moveTo>
                    <a:pt x="21339" y="13667"/>
                  </a:moveTo>
                  <a:cubicBezTo>
                    <a:pt x="21339" y="14533"/>
                    <a:pt x="21252" y="15400"/>
                    <a:pt x="20990" y="16133"/>
                  </a:cubicBezTo>
                  <a:cubicBezTo>
                    <a:pt x="12716" y="17200"/>
                    <a:pt x="12716" y="17200"/>
                    <a:pt x="12716" y="17200"/>
                  </a:cubicBezTo>
                  <a:cubicBezTo>
                    <a:pt x="12281" y="17267"/>
                    <a:pt x="12019" y="17533"/>
                    <a:pt x="12106" y="17800"/>
                  </a:cubicBezTo>
                  <a:cubicBezTo>
                    <a:pt x="12194" y="18133"/>
                    <a:pt x="12368" y="18333"/>
                    <a:pt x="12716" y="18533"/>
                  </a:cubicBezTo>
                  <a:cubicBezTo>
                    <a:pt x="13239" y="18733"/>
                    <a:pt x="13587" y="19133"/>
                    <a:pt x="13674" y="19600"/>
                  </a:cubicBezTo>
                  <a:cubicBezTo>
                    <a:pt x="13848" y="20467"/>
                    <a:pt x="13065" y="21267"/>
                    <a:pt x="11932" y="21467"/>
                  </a:cubicBezTo>
                  <a:cubicBezTo>
                    <a:pt x="10800" y="21600"/>
                    <a:pt x="9755" y="21000"/>
                    <a:pt x="9581" y="20133"/>
                  </a:cubicBezTo>
                  <a:cubicBezTo>
                    <a:pt x="9494" y="19667"/>
                    <a:pt x="9668" y="19200"/>
                    <a:pt x="10016" y="18867"/>
                  </a:cubicBezTo>
                  <a:cubicBezTo>
                    <a:pt x="10277" y="18600"/>
                    <a:pt x="10365" y="18333"/>
                    <a:pt x="10277" y="18067"/>
                  </a:cubicBezTo>
                  <a:cubicBezTo>
                    <a:pt x="10190" y="17733"/>
                    <a:pt x="9842" y="17600"/>
                    <a:pt x="9494" y="17600"/>
                  </a:cubicBezTo>
                  <a:cubicBezTo>
                    <a:pt x="9494" y="17600"/>
                    <a:pt x="9494" y="17600"/>
                    <a:pt x="9494" y="17600"/>
                  </a:cubicBezTo>
                  <a:cubicBezTo>
                    <a:pt x="0" y="18800"/>
                    <a:pt x="0" y="18800"/>
                    <a:pt x="0" y="18800"/>
                  </a:cubicBezTo>
                  <a:cubicBezTo>
                    <a:pt x="3310" y="12133"/>
                    <a:pt x="3310" y="12133"/>
                    <a:pt x="3310" y="12133"/>
                  </a:cubicBezTo>
                  <a:cubicBezTo>
                    <a:pt x="3310" y="12133"/>
                    <a:pt x="3310" y="12200"/>
                    <a:pt x="3310" y="12200"/>
                  </a:cubicBezTo>
                  <a:cubicBezTo>
                    <a:pt x="3658" y="12800"/>
                    <a:pt x="4268" y="13267"/>
                    <a:pt x="5052" y="13533"/>
                  </a:cubicBezTo>
                  <a:cubicBezTo>
                    <a:pt x="6619" y="14000"/>
                    <a:pt x="8361" y="13400"/>
                    <a:pt x="8971" y="12200"/>
                  </a:cubicBezTo>
                  <a:cubicBezTo>
                    <a:pt x="9581" y="11000"/>
                    <a:pt x="8797" y="9667"/>
                    <a:pt x="7229" y="9200"/>
                  </a:cubicBezTo>
                  <a:cubicBezTo>
                    <a:pt x="6358" y="9000"/>
                    <a:pt x="5487" y="9067"/>
                    <a:pt x="4703" y="9333"/>
                  </a:cubicBezTo>
                  <a:cubicBezTo>
                    <a:pt x="4703" y="9333"/>
                    <a:pt x="4703" y="9333"/>
                    <a:pt x="4616" y="9400"/>
                  </a:cubicBezTo>
                  <a:cubicBezTo>
                    <a:pt x="9232" y="0"/>
                    <a:pt x="9232" y="0"/>
                    <a:pt x="9232" y="0"/>
                  </a:cubicBezTo>
                  <a:cubicBezTo>
                    <a:pt x="10277" y="267"/>
                    <a:pt x="11235" y="533"/>
                    <a:pt x="12106" y="933"/>
                  </a:cubicBezTo>
                  <a:cubicBezTo>
                    <a:pt x="20381" y="4200"/>
                    <a:pt x="21600" y="8733"/>
                    <a:pt x="21339" y="1366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8" name="íŝlïḑé">
              <a:extLst>
                <a:ext uri="{FF2B5EF4-FFF2-40B4-BE49-F238E27FC236}">
                  <a16:creationId xmlns:a16="http://schemas.microsoft.com/office/drawing/2014/main" id="{7F0C4094-7316-4625-83E6-7AE9A843F45C}"/>
                </a:ext>
              </a:extLst>
            </p:cNvPr>
            <p:cNvSpPr/>
            <p:nvPr/>
          </p:nvSpPr>
          <p:spPr>
            <a:xfrm>
              <a:off x="8302503" y="2578151"/>
              <a:ext cx="757239" cy="768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110" y="19636"/>
                  </a:moveTo>
                  <a:cubicBezTo>
                    <a:pt x="12653" y="18922"/>
                    <a:pt x="12924" y="18030"/>
                    <a:pt x="12743" y="17137"/>
                  </a:cubicBezTo>
                  <a:cubicBezTo>
                    <a:pt x="12472" y="15441"/>
                    <a:pt x="10845" y="14281"/>
                    <a:pt x="9218" y="14638"/>
                  </a:cubicBezTo>
                  <a:cubicBezTo>
                    <a:pt x="7501" y="14906"/>
                    <a:pt x="6326" y="16423"/>
                    <a:pt x="6597" y="18119"/>
                  </a:cubicBezTo>
                  <a:cubicBezTo>
                    <a:pt x="6778" y="19012"/>
                    <a:pt x="7230" y="19815"/>
                    <a:pt x="8044" y="20261"/>
                  </a:cubicBezTo>
                  <a:cubicBezTo>
                    <a:pt x="8044" y="20261"/>
                    <a:pt x="8044" y="20261"/>
                    <a:pt x="8134" y="2026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1" y="21154"/>
                    <a:pt x="542" y="20618"/>
                    <a:pt x="904" y="20083"/>
                  </a:cubicBezTo>
                  <a:cubicBezTo>
                    <a:pt x="1175" y="19547"/>
                    <a:pt x="3254" y="16512"/>
                    <a:pt x="4248" y="14995"/>
                  </a:cubicBezTo>
                  <a:cubicBezTo>
                    <a:pt x="4519" y="14460"/>
                    <a:pt x="4609" y="13835"/>
                    <a:pt x="4428" y="13299"/>
                  </a:cubicBezTo>
                  <a:cubicBezTo>
                    <a:pt x="2802" y="7944"/>
                    <a:pt x="4338" y="3392"/>
                    <a:pt x="6597" y="0"/>
                  </a:cubicBezTo>
                  <a:cubicBezTo>
                    <a:pt x="13105" y="7944"/>
                    <a:pt x="13105" y="7944"/>
                    <a:pt x="13105" y="7944"/>
                  </a:cubicBezTo>
                  <a:cubicBezTo>
                    <a:pt x="13376" y="8212"/>
                    <a:pt x="13828" y="8301"/>
                    <a:pt x="14099" y="8033"/>
                  </a:cubicBezTo>
                  <a:cubicBezTo>
                    <a:pt x="14460" y="7765"/>
                    <a:pt x="14641" y="7408"/>
                    <a:pt x="14641" y="7051"/>
                  </a:cubicBezTo>
                  <a:cubicBezTo>
                    <a:pt x="14641" y="6426"/>
                    <a:pt x="14912" y="5891"/>
                    <a:pt x="15454" y="5445"/>
                  </a:cubicBezTo>
                  <a:cubicBezTo>
                    <a:pt x="16358" y="4731"/>
                    <a:pt x="17714" y="4820"/>
                    <a:pt x="18437" y="5712"/>
                  </a:cubicBezTo>
                  <a:cubicBezTo>
                    <a:pt x="19250" y="6694"/>
                    <a:pt x="19069" y="8033"/>
                    <a:pt x="18166" y="8747"/>
                  </a:cubicBezTo>
                  <a:cubicBezTo>
                    <a:pt x="17714" y="9193"/>
                    <a:pt x="17081" y="9283"/>
                    <a:pt x="16449" y="9193"/>
                  </a:cubicBezTo>
                  <a:cubicBezTo>
                    <a:pt x="16087" y="9104"/>
                    <a:pt x="15635" y="9283"/>
                    <a:pt x="15364" y="9461"/>
                  </a:cubicBezTo>
                  <a:cubicBezTo>
                    <a:pt x="15093" y="9729"/>
                    <a:pt x="15003" y="10175"/>
                    <a:pt x="15274" y="10443"/>
                  </a:cubicBezTo>
                  <a:cubicBezTo>
                    <a:pt x="21600" y="18119"/>
                    <a:pt x="21600" y="18119"/>
                    <a:pt x="21600" y="18119"/>
                  </a:cubicBezTo>
                  <a:cubicBezTo>
                    <a:pt x="12020" y="19636"/>
                    <a:pt x="12020" y="19636"/>
                    <a:pt x="12020" y="19636"/>
                  </a:cubicBezTo>
                  <a:cubicBezTo>
                    <a:pt x="12020" y="19636"/>
                    <a:pt x="12110" y="19636"/>
                    <a:pt x="12110" y="19636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9" name="išľïdé">
              <a:extLst>
                <a:ext uri="{FF2B5EF4-FFF2-40B4-BE49-F238E27FC236}">
                  <a16:creationId xmlns:a16="http://schemas.microsoft.com/office/drawing/2014/main" id="{CAAE82C0-56DF-4CF3-A8FE-0EEA2948DE5A}"/>
                </a:ext>
              </a:extLst>
            </p:cNvPr>
            <p:cNvSpPr/>
            <p:nvPr/>
          </p:nvSpPr>
          <p:spPr>
            <a:xfrm>
              <a:off x="8279070" y="3129719"/>
              <a:ext cx="787022" cy="85266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94" w="21374">
                  <a:moveTo>
                    <a:pt x="21374" y="3085"/>
                  </a:moveTo>
                  <a:cubicBezTo>
                    <a:pt x="18104" y="10940"/>
                    <a:pt x="18104" y="10940"/>
                    <a:pt x="18104" y="10940"/>
                  </a:cubicBezTo>
                  <a:cubicBezTo>
                    <a:pt x="18104" y="10940"/>
                    <a:pt x="18018" y="10940"/>
                    <a:pt x="18018" y="10940"/>
                  </a:cubicBezTo>
                  <a:cubicBezTo>
                    <a:pt x="17760" y="10154"/>
                    <a:pt x="17157" y="9605"/>
                    <a:pt x="16297" y="9290"/>
                  </a:cubicBezTo>
                  <a:cubicBezTo>
                    <a:pt x="14748" y="8819"/>
                    <a:pt x="13027" y="9526"/>
                    <a:pt x="12510" y="10940"/>
                  </a:cubicBezTo>
                  <a:cubicBezTo>
                    <a:pt x="11908" y="12275"/>
                    <a:pt x="12682" y="13846"/>
                    <a:pt x="14231" y="14396"/>
                  </a:cubicBezTo>
                  <a:cubicBezTo>
                    <a:pt x="15006" y="14710"/>
                    <a:pt x="15952" y="14632"/>
                    <a:pt x="16641" y="14239"/>
                  </a:cubicBezTo>
                  <a:cubicBezTo>
                    <a:pt x="16727" y="14239"/>
                    <a:pt x="16727" y="14239"/>
                    <a:pt x="16727" y="14239"/>
                  </a:cubicBezTo>
                  <a:cubicBezTo>
                    <a:pt x="14231" y="20365"/>
                    <a:pt x="14231" y="20365"/>
                    <a:pt x="14231" y="20365"/>
                  </a:cubicBezTo>
                  <a:cubicBezTo>
                    <a:pt x="9412" y="21465"/>
                    <a:pt x="6745" y="20994"/>
                    <a:pt x="6745" y="20994"/>
                  </a:cubicBezTo>
                  <a:cubicBezTo>
                    <a:pt x="5023" y="20837"/>
                    <a:pt x="3991" y="19030"/>
                    <a:pt x="4163" y="17852"/>
                  </a:cubicBezTo>
                  <a:cubicBezTo>
                    <a:pt x="4421" y="16595"/>
                    <a:pt x="4421" y="16045"/>
                    <a:pt x="3733" y="15496"/>
                  </a:cubicBezTo>
                  <a:cubicBezTo>
                    <a:pt x="3044" y="15024"/>
                    <a:pt x="3044" y="14396"/>
                    <a:pt x="3388" y="14160"/>
                  </a:cubicBezTo>
                  <a:cubicBezTo>
                    <a:pt x="3733" y="13925"/>
                    <a:pt x="4937" y="13453"/>
                    <a:pt x="4937" y="13453"/>
                  </a:cubicBezTo>
                  <a:cubicBezTo>
                    <a:pt x="4937" y="13453"/>
                    <a:pt x="3991" y="12904"/>
                    <a:pt x="3560" y="12746"/>
                  </a:cubicBezTo>
                  <a:cubicBezTo>
                    <a:pt x="3044" y="12511"/>
                    <a:pt x="2700" y="11725"/>
                    <a:pt x="3044" y="11254"/>
                  </a:cubicBezTo>
                  <a:cubicBezTo>
                    <a:pt x="3302" y="10783"/>
                    <a:pt x="3388" y="9605"/>
                    <a:pt x="3388" y="9605"/>
                  </a:cubicBezTo>
                  <a:cubicBezTo>
                    <a:pt x="3388" y="9605"/>
                    <a:pt x="2184" y="9055"/>
                    <a:pt x="893" y="8426"/>
                  </a:cubicBezTo>
                  <a:cubicBezTo>
                    <a:pt x="32" y="8034"/>
                    <a:pt x="-226" y="7405"/>
                    <a:pt x="204" y="6306"/>
                  </a:cubicBezTo>
                  <a:cubicBezTo>
                    <a:pt x="8810" y="4970"/>
                    <a:pt x="8810" y="4970"/>
                    <a:pt x="8810" y="4970"/>
                  </a:cubicBezTo>
                  <a:cubicBezTo>
                    <a:pt x="9154" y="4970"/>
                    <a:pt x="9412" y="4656"/>
                    <a:pt x="9326" y="4264"/>
                  </a:cubicBezTo>
                  <a:cubicBezTo>
                    <a:pt x="9326" y="3949"/>
                    <a:pt x="9068" y="3635"/>
                    <a:pt x="8810" y="3478"/>
                  </a:cubicBezTo>
                  <a:cubicBezTo>
                    <a:pt x="8294" y="3164"/>
                    <a:pt x="7949" y="2771"/>
                    <a:pt x="7863" y="2143"/>
                  </a:cubicBezTo>
                  <a:cubicBezTo>
                    <a:pt x="7605" y="1122"/>
                    <a:pt x="8380" y="179"/>
                    <a:pt x="9498" y="22"/>
                  </a:cubicBezTo>
                  <a:cubicBezTo>
                    <a:pt x="10617" y="-135"/>
                    <a:pt x="11736" y="572"/>
                    <a:pt x="11908" y="1593"/>
                  </a:cubicBezTo>
                  <a:cubicBezTo>
                    <a:pt x="11994" y="2143"/>
                    <a:pt x="11822" y="2693"/>
                    <a:pt x="11478" y="3085"/>
                  </a:cubicBezTo>
                  <a:cubicBezTo>
                    <a:pt x="11219" y="3321"/>
                    <a:pt x="11133" y="3714"/>
                    <a:pt x="11133" y="4028"/>
                  </a:cubicBezTo>
                  <a:cubicBezTo>
                    <a:pt x="11219" y="4342"/>
                    <a:pt x="11564" y="4578"/>
                    <a:pt x="11908" y="4499"/>
                  </a:cubicBezTo>
                  <a:lnTo>
                    <a:pt x="21374" y="3085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0" name="ïṡļîḑe">
              <a:extLst>
                <a:ext uri="{FF2B5EF4-FFF2-40B4-BE49-F238E27FC236}">
                  <a16:creationId xmlns:a16="http://schemas.microsoft.com/office/drawing/2014/main" id="{D1D9A5D7-E53E-4A51-87F1-6E49363F744E}"/>
                </a:ext>
              </a:extLst>
            </p:cNvPr>
            <p:cNvSpPr/>
            <p:nvPr/>
          </p:nvSpPr>
          <p:spPr>
            <a:xfrm>
              <a:off x="8765245" y="3267128"/>
              <a:ext cx="888222" cy="10001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352">
                  <a:moveTo>
                    <a:pt x="21352" y="14743"/>
                  </a:moveTo>
                  <a:cubicBezTo>
                    <a:pt x="21352" y="17006"/>
                    <a:pt x="21352" y="19680"/>
                    <a:pt x="21352" y="19680"/>
                  </a:cubicBezTo>
                  <a:cubicBezTo>
                    <a:pt x="21352" y="19680"/>
                    <a:pt x="18375" y="21600"/>
                    <a:pt x="11201" y="21600"/>
                  </a:cubicBezTo>
                  <a:cubicBezTo>
                    <a:pt x="4026" y="21600"/>
                    <a:pt x="973" y="19680"/>
                    <a:pt x="973" y="19680"/>
                  </a:cubicBezTo>
                  <a:cubicBezTo>
                    <a:pt x="973" y="16526"/>
                    <a:pt x="973" y="16526"/>
                    <a:pt x="973" y="16526"/>
                  </a:cubicBezTo>
                  <a:cubicBezTo>
                    <a:pt x="3950" y="9463"/>
                    <a:pt x="3950" y="9463"/>
                    <a:pt x="3950" y="9463"/>
                  </a:cubicBezTo>
                  <a:cubicBezTo>
                    <a:pt x="4103" y="9189"/>
                    <a:pt x="3950" y="8914"/>
                    <a:pt x="3645" y="8777"/>
                  </a:cubicBezTo>
                  <a:cubicBezTo>
                    <a:pt x="3339" y="8709"/>
                    <a:pt x="2958" y="8709"/>
                    <a:pt x="2652" y="8846"/>
                  </a:cubicBezTo>
                  <a:cubicBezTo>
                    <a:pt x="2194" y="9051"/>
                    <a:pt x="1660" y="9120"/>
                    <a:pt x="1202" y="8914"/>
                  </a:cubicBezTo>
                  <a:cubicBezTo>
                    <a:pt x="210" y="8640"/>
                    <a:pt x="-248" y="7680"/>
                    <a:pt x="134" y="6789"/>
                  </a:cubicBezTo>
                  <a:cubicBezTo>
                    <a:pt x="439" y="5966"/>
                    <a:pt x="1507" y="5554"/>
                    <a:pt x="2423" y="5829"/>
                  </a:cubicBezTo>
                  <a:cubicBezTo>
                    <a:pt x="2958" y="6034"/>
                    <a:pt x="3339" y="6377"/>
                    <a:pt x="3492" y="6789"/>
                  </a:cubicBezTo>
                  <a:cubicBezTo>
                    <a:pt x="3645" y="7063"/>
                    <a:pt x="3874" y="7337"/>
                    <a:pt x="4179" y="7406"/>
                  </a:cubicBezTo>
                  <a:cubicBezTo>
                    <a:pt x="4484" y="7543"/>
                    <a:pt x="4866" y="7406"/>
                    <a:pt x="4942" y="7131"/>
                  </a:cubicBezTo>
                  <a:cubicBezTo>
                    <a:pt x="7919" y="0"/>
                    <a:pt x="7919" y="0"/>
                    <a:pt x="7919" y="0"/>
                  </a:cubicBezTo>
                  <a:cubicBezTo>
                    <a:pt x="13109" y="5691"/>
                    <a:pt x="13109" y="5691"/>
                    <a:pt x="13109" y="5691"/>
                  </a:cubicBezTo>
                  <a:cubicBezTo>
                    <a:pt x="13109" y="5691"/>
                    <a:pt x="13109" y="5691"/>
                    <a:pt x="13033" y="5691"/>
                  </a:cubicBezTo>
                  <a:cubicBezTo>
                    <a:pt x="12346" y="5554"/>
                    <a:pt x="11506" y="5760"/>
                    <a:pt x="10972" y="6171"/>
                  </a:cubicBezTo>
                  <a:cubicBezTo>
                    <a:pt x="9827" y="6994"/>
                    <a:pt x="9674" y="8503"/>
                    <a:pt x="10590" y="9531"/>
                  </a:cubicBezTo>
                  <a:cubicBezTo>
                    <a:pt x="11506" y="10560"/>
                    <a:pt x="13185" y="10697"/>
                    <a:pt x="14330" y="9874"/>
                  </a:cubicBezTo>
                  <a:cubicBezTo>
                    <a:pt x="14864" y="9394"/>
                    <a:pt x="15246" y="8777"/>
                    <a:pt x="15246" y="8091"/>
                  </a:cubicBezTo>
                  <a:cubicBezTo>
                    <a:pt x="15246" y="8091"/>
                    <a:pt x="15246" y="8023"/>
                    <a:pt x="15246" y="8023"/>
                  </a:cubicBezTo>
                  <a:lnTo>
                    <a:pt x="21352" y="14743"/>
                  </a:ln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1" name="îṡ1íḍe">
              <a:extLst>
                <a:ext uri="{FF2B5EF4-FFF2-40B4-BE49-F238E27FC236}">
                  <a16:creationId xmlns:a16="http://schemas.microsoft.com/office/drawing/2014/main" id="{1FFE90D1-3ABD-4A5B-B931-496EECF78B87}"/>
                </a:ext>
              </a:extLst>
            </p:cNvPr>
            <p:cNvSpPr/>
            <p:nvPr/>
          </p:nvSpPr>
          <p:spPr>
            <a:xfrm>
              <a:off x="9123241" y="3124252"/>
              <a:ext cx="752476" cy="7715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cubicBezTo>
                    <a:pt x="20506" y="4089"/>
                    <a:pt x="18501" y="6844"/>
                    <a:pt x="17316" y="8978"/>
                  </a:cubicBezTo>
                  <a:cubicBezTo>
                    <a:pt x="15767" y="11822"/>
                    <a:pt x="15220" y="17333"/>
                    <a:pt x="15220" y="19822"/>
                  </a:cubicBezTo>
                  <a:cubicBezTo>
                    <a:pt x="15220" y="21600"/>
                    <a:pt x="15220" y="21600"/>
                    <a:pt x="15220" y="21600"/>
                  </a:cubicBezTo>
                  <a:cubicBezTo>
                    <a:pt x="8476" y="13600"/>
                    <a:pt x="8476" y="13600"/>
                    <a:pt x="8476" y="13600"/>
                  </a:cubicBezTo>
                  <a:cubicBezTo>
                    <a:pt x="8203" y="13244"/>
                    <a:pt x="7838" y="13244"/>
                    <a:pt x="7473" y="13511"/>
                  </a:cubicBezTo>
                  <a:cubicBezTo>
                    <a:pt x="7200" y="13689"/>
                    <a:pt x="7018" y="14044"/>
                    <a:pt x="7018" y="14489"/>
                  </a:cubicBezTo>
                  <a:cubicBezTo>
                    <a:pt x="6927" y="15022"/>
                    <a:pt x="6653" y="15644"/>
                    <a:pt x="6197" y="16089"/>
                  </a:cubicBezTo>
                  <a:cubicBezTo>
                    <a:pt x="5286" y="16800"/>
                    <a:pt x="3919" y="16622"/>
                    <a:pt x="3099" y="15733"/>
                  </a:cubicBezTo>
                  <a:cubicBezTo>
                    <a:pt x="2370" y="14844"/>
                    <a:pt x="2461" y="13511"/>
                    <a:pt x="3372" y="12711"/>
                  </a:cubicBezTo>
                  <a:cubicBezTo>
                    <a:pt x="3919" y="12356"/>
                    <a:pt x="4557" y="12178"/>
                    <a:pt x="5195" y="12267"/>
                  </a:cubicBezTo>
                  <a:cubicBezTo>
                    <a:pt x="5559" y="12356"/>
                    <a:pt x="5924" y="12267"/>
                    <a:pt x="6289" y="12000"/>
                  </a:cubicBezTo>
                  <a:cubicBezTo>
                    <a:pt x="6562" y="11733"/>
                    <a:pt x="6562" y="11289"/>
                    <a:pt x="6380" y="11022"/>
                  </a:cubicBezTo>
                  <a:cubicBezTo>
                    <a:pt x="0" y="3378"/>
                    <a:pt x="0" y="3378"/>
                    <a:pt x="0" y="3378"/>
                  </a:cubicBezTo>
                  <a:cubicBezTo>
                    <a:pt x="9570" y="1867"/>
                    <a:pt x="9570" y="1867"/>
                    <a:pt x="9570" y="1867"/>
                  </a:cubicBezTo>
                  <a:cubicBezTo>
                    <a:pt x="9570" y="1867"/>
                    <a:pt x="9570" y="1956"/>
                    <a:pt x="9570" y="1956"/>
                  </a:cubicBezTo>
                  <a:cubicBezTo>
                    <a:pt x="8932" y="2667"/>
                    <a:pt x="8749" y="3556"/>
                    <a:pt x="8841" y="4356"/>
                  </a:cubicBezTo>
                  <a:cubicBezTo>
                    <a:pt x="9114" y="6044"/>
                    <a:pt x="10754" y="7200"/>
                    <a:pt x="12486" y="6933"/>
                  </a:cubicBezTo>
                  <a:cubicBezTo>
                    <a:pt x="14218" y="6667"/>
                    <a:pt x="15403" y="5067"/>
                    <a:pt x="15129" y="3378"/>
                  </a:cubicBezTo>
                  <a:cubicBezTo>
                    <a:pt x="14947" y="2489"/>
                    <a:pt x="14400" y="1778"/>
                    <a:pt x="13671" y="1333"/>
                  </a:cubicBezTo>
                  <a:cubicBezTo>
                    <a:pt x="13580" y="1244"/>
                    <a:pt x="13580" y="1244"/>
                    <a:pt x="13580" y="124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1" name="íš1ïďè">
              <a:extLst>
                <a:ext uri="{FF2B5EF4-FFF2-40B4-BE49-F238E27FC236}">
                  <a16:creationId xmlns:a16="http://schemas.microsoft.com/office/drawing/2014/main" id="{1AEE9B0E-6776-49FC-92CE-EDDF0B2409CA}"/>
                </a:ext>
              </a:extLst>
            </p:cNvPr>
            <p:cNvSpPr/>
            <p:nvPr/>
          </p:nvSpPr>
          <p:spPr>
            <a:xfrm>
              <a:off x="8932612" y="4409998"/>
              <a:ext cx="595100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21">
                  <a:moveTo>
                    <a:pt x="20804" y="15"/>
                  </a:moveTo>
                  <a:cubicBezTo>
                    <a:pt x="20690" y="15"/>
                    <a:pt x="20576" y="15"/>
                    <a:pt x="20461" y="375"/>
                  </a:cubicBezTo>
                  <a:cubicBezTo>
                    <a:pt x="12347" y="15135"/>
                    <a:pt x="12347" y="15135"/>
                    <a:pt x="12347" y="15135"/>
                  </a:cubicBezTo>
                  <a:cubicBezTo>
                    <a:pt x="11319" y="16935"/>
                    <a:pt x="10176" y="16935"/>
                    <a:pt x="9147" y="15135"/>
                  </a:cubicBezTo>
                  <a:cubicBezTo>
                    <a:pt x="1033" y="375"/>
                    <a:pt x="1033" y="375"/>
                    <a:pt x="1033" y="375"/>
                  </a:cubicBezTo>
                  <a:cubicBezTo>
                    <a:pt x="690" y="-345"/>
                    <a:pt x="347" y="15"/>
                    <a:pt x="119" y="1095"/>
                  </a:cubicBezTo>
                  <a:cubicBezTo>
                    <a:pt x="-110" y="2175"/>
                    <a:pt x="4" y="3255"/>
                    <a:pt x="347" y="3975"/>
                  </a:cubicBezTo>
                  <a:cubicBezTo>
                    <a:pt x="8461" y="18735"/>
                    <a:pt x="8461" y="18735"/>
                    <a:pt x="8461" y="18735"/>
                  </a:cubicBezTo>
                  <a:cubicBezTo>
                    <a:pt x="9833" y="21255"/>
                    <a:pt x="11661" y="21255"/>
                    <a:pt x="13033" y="18735"/>
                  </a:cubicBezTo>
                  <a:cubicBezTo>
                    <a:pt x="21147" y="3975"/>
                    <a:pt x="21147" y="3975"/>
                    <a:pt x="21147" y="3975"/>
                  </a:cubicBezTo>
                  <a:cubicBezTo>
                    <a:pt x="21376" y="3255"/>
                    <a:pt x="21490" y="2175"/>
                    <a:pt x="21376" y="1095"/>
                  </a:cubicBezTo>
                  <a:cubicBezTo>
                    <a:pt x="21261" y="375"/>
                    <a:pt x="21033" y="15"/>
                    <a:pt x="20804" y="15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2" name="îṥḷídê">
              <a:extLst>
                <a:ext uri="{FF2B5EF4-FFF2-40B4-BE49-F238E27FC236}">
                  <a16:creationId xmlns:a16="http://schemas.microsoft.com/office/drawing/2014/main" id="{C9072E08-D245-487E-8336-06F93E563802}"/>
                </a:ext>
              </a:extLst>
            </p:cNvPr>
            <p:cNvSpPr/>
            <p:nvPr/>
          </p:nvSpPr>
          <p:spPr>
            <a:xfrm>
              <a:off x="8932612" y="4552873"/>
              <a:ext cx="595100" cy="1818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625" w="21421">
                  <a:moveTo>
                    <a:pt x="20804" y="15"/>
                  </a:moveTo>
                  <a:cubicBezTo>
                    <a:pt x="20690" y="15"/>
                    <a:pt x="20576" y="375"/>
                    <a:pt x="20461" y="375"/>
                  </a:cubicBezTo>
                  <a:cubicBezTo>
                    <a:pt x="12347" y="15135"/>
                    <a:pt x="12347" y="15135"/>
                    <a:pt x="12347" y="15135"/>
                  </a:cubicBezTo>
                  <a:cubicBezTo>
                    <a:pt x="11319" y="16935"/>
                    <a:pt x="10176" y="16935"/>
                    <a:pt x="9147" y="15135"/>
                  </a:cubicBezTo>
                  <a:cubicBezTo>
                    <a:pt x="1033" y="375"/>
                    <a:pt x="1033" y="375"/>
                    <a:pt x="1033" y="375"/>
                  </a:cubicBezTo>
                  <a:cubicBezTo>
                    <a:pt x="690" y="-345"/>
                    <a:pt x="347" y="15"/>
                    <a:pt x="119" y="1095"/>
                  </a:cubicBezTo>
                  <a:cubicBezTo>
                    <a:pt x="-110" y="2175"/>
                    <a:pt x="4" y="3615"/>
                    <a:pt x="347" y="4335"/>
                  </a:cubicBezTo>
                  <a:cubicBezTo>
                    <a:pt x="8461" y="18735"/>
                    <a:pt x="8461" y="18735"/>
                    <a:pt x="8461" y="18735"/>
                  </a:cubicBezTo>
                  <a:cubicBezTo>
                    <a:pt x="9833" y="21255"/>
                    <a:pt x="11661" y="21255"/>
                    <a:pt x="13033" y="18735"/>
                  </a:cubicBezTo>
                  <a:cubicBezTo>
                    <a:pt x="21147" y="4335"/>
                    <a:pt x="21147" y="4335"/>
                    <a:pt x="21147" y="4335"/>
                  </a:cubicBezTo>
                  <a:cubicBezTo>
                    <a:pt x="21376" y="3615"/>
                    <a:pt x="21490" y="2175"/>
                    <a:pt x="21376" y="1095"/>
                  </a:cubicBezTo>
                  <a:cubicBezTo>
                    <a:pt x="21261" y="375"/>
                    <a:pt x="21033" y="15"/>
                    <a:pt x="20804" y="15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3" name="î$ľïďé">
              <a:extLst>
                <a:ext uri="{FF2B5EF4-FFF2-40B4-BE49-F238E27FC236}">
                  <a16:creationId xmlns:a16="http://schemas.microsoft.com/office/drawing/2014/main" id="{9F2D47D4-4177-4947-A9EE-09EB3EE868D7}"/>
                </a:ext>
              </a:extLst>
            </p:cNvPr>
            <p:cNvSpPr/>
            <p:nvPr/>
          </p:nvSpPr>
          <p:spPr>
            <a:xfrm>
              <a:off x="8932612" y="4697862"/>
              <a:ext cx="595100" cy="1829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45" w="21421">
                  <a:moveTo>
                    <a:pt x="20804" y="135"/>
                  </a:moveTo>
                  <a:cubicBezTo>
                    <a:pt x="20690" y="135"/>
                    <a:pt x="20576" y="135"/>
                    <a:pt x="20461" y="135"/>
                  </a:cubicBezTo>
                  <a:cubicBezTo>
                    <a:pt x="12347" y="14895"/>
                    <a:pt x="12347" y="14895"/>
                    <a:pt x="12347" y="14895"/>
                  </a:cubicBezTo>
                  <a:cubicBezTo>
                    <a:pt x="11319" y="16695"/>
                    <a:pt x="10176" y="16695"/>
                    <a:pt x="9147" y="14895"/>
                  </a:cubicBezTo>
                  <a:cubicBezTo>
                    <a:pt x="1033" y="135"/>
                    <a:pt x="1033" y="135"/>
                    <a:pt x="1033" y="135"/>
                  </a:cubicBezTo>
                  <a:cubicBezTo>
                    <a:pt x="690" y="-225"/>
                    <a:pt x="347" y="135"/>
                    <a:pt x="119" y="1215"/>
                  </a:cubicBezTo>
                  <a:cubicBezTo>
                    <a:pt x="-110" y="2295"/>
                    <a:pt x="4" y="3375"/>
                    <a:pt x="347" y="4095"/>
                  </a:cubicBezTo>
                  <a:cubicBezTo>
                    <a:pt x="8461" y="18855"/>
                    <a:pt x="8461" y="18855"/>
                    <a:pt x="8461" y="18855"/>
                  </a:cubicBezTo>
                  <a:cubicBezTo>
                    <a:pt x="9833" y="21375"/>
                    <a:pt x="11661" y="21375"/>
                    <a:pt x="13033" y="18855"/>
                  </a:cubicBezTo>
                  <a:cubicBezTo>
                    <a:pt x="21147" y="4095"/>
                    <a:pt x="21147" y="4095"/>
                    <a:pt x="21147" y="4095"/>
                  </a:cubicBezTo>
                  <a:cubicBezTo>
                    <a:pt x="21376" y="3375"/>
                    <a:pt x="21490" y="2295"/>
                    <a:pt x="21376" y="1215"/>
                  </a:cubicBezTo>
                  <a:cubicBezTo>
                    <a:pt x="21261" y="495"/>
                    <a:pt x="21033" y="135"/>
                    <a:pt x="20804" y="135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466410-9B24-479F-8D91-A108B6DFCA74}"/>
              </a:ext>
            </a:extLst>
          </p:cNvPr>
          <p:cNvGrpSpPr/>
          <p:nvPr/>
        </p:nvGrpSpPr>
        <p:grpSpPr>
          <a:xfrm>
            <a:off x="1770497" y="5092139"/>
            <a:ext cx="9205894" cy="646647"/>
            <a:chOff x="1770497" y="5092139"/>
            <a:chExt cx="9205894" cy="646647"/>
          </a:xfrm>
        </p:grpSpPr>
        <p:sp>
          <p:nvSpPr>
            <p:cNvPr id="38" name="í$liḓé">
              <a:extLst>
                <a:ext uri="{FF2B5EF4-FFF2-40B4-BE49-F238E27FC236}">
                  <a16:creationId xmlns:a16="http://schemas.microsoft.com/office/drawing/2014/main" id="{0F124596-5B90-4C57-A9F9-7B7B37C21406}"/>
                </a:ext>
              </a:extLst>
            </p:cNvPr>
            <p:cNvSpPr/>
            <p:nvPr/>
          </p:nvSpPr>
          <p:spPr>
            <a:xfrm>
              <a:off x="2158709" y="5092139"/>
              <a:ext cx="1784617" cy="646647"/>
            </a:xfrm>
            <a:prstGeom prst="rect">
              <a:avLst/>
            </a:prstGeom>
          </p:spPr>
          <p:txBody>
            <a:bodyPr bIns="45720" lIns="91440" rIns="91440" tIns="45720" wrap="square">
              <a:no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积极申报高新技术立项：内训师队伍建设、安全</a:t>
              </a:r>
            </a:p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知识竞赛</a:t>
              </a:r>
            </a:p>
          </p:txBody>
        </p:sp>
        <p:sp>
          <p:nvSpPr>
            <p:cNvPr id="39" name="íṣľîḑè">
              <a:extLst>
                <a:ext uri="{FF2B5EF4-FFF2-40B4-BE49-F238E27FC236}">
                  <a16:creationId xmlns:a16="http://schemas.microsoft.com/office/drawing/2014/main" id="{8816D210-C9B8-4BF2-9FAD-BA0DAD91B9C0}"/>
                </a:ext>
              </a:extLst>
            </p:cNvPr>
            <p:cNvSpPr/>
            <p:nvPr/>
          </p:nvSpPr>
          <p:spPr>
            <a:xfrm>
              <a:off x="1770497" y="5244514"/>
              <a:ext cx="313279" cy="313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îşľiḋé">
              <a:extLst>
                <a:ext uri="{FF2B5EF4-FFF2-40B4-BE49-F238E27FC236}">
                  <a16:creationId xmlns:a16="http://schemas.microsoft.com/office/drawing/2014/main" id="{711053EE-CCB2-4688-B099-A203341F38D5}"/>
                </a:ext>
              </a:extLst>
            </p:cNvPr>
            <p:cNvSpPr/>
            <p:nvPr/>
          </p:nvSpPr>
          <p:spPr>
            <a:xfrm>
              <a:off x="9191774" y="5092139"/>
              <a:ext cx="1784617" cy="646647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定期组织部门例会，分享工作信息</a:t>
              </a:r>
            </a:p>
          </p:txBody>
        </p:sp>
        <p:sp>
          <p:nvSpPr>
            <p:cNvPr id="41" name="îṡ1iḋé">
              <a:extLst>
                <a:ext uri="{FF2B5EF4-FFF2-40B4-BE49-F238E27FC236}">
                  <a16:creationId xmlns:a16="http://schemas.microsoft.com/office/drawing/2014/main" id="{963D521C-BDE7-4E25-82F2-2FBBD864ECA2}"/>
                </a:ext>
              </a:extLst>
            </p:cNvPr>
            <p:cNvSpPr/>
            <p:nvPr/>
          </p:nvSpPr>
          <p:spPr>
            <a:xfrm>
              <a:off x="8800706" y="5244514"/>
              <a:ext cx="313279" cy="313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ïṣlïdè">
              <a:extLst>
                <a:ext uri="{FF2B5EF4-FFF2-40B4-BE49-F238E27FC236}">
                  <a16:creationId xmlns:a16="http://schemas.microsoft.com/office/drawing/2014/main" id="{97915CD9-FC6D-4EB3-B03A-C69A84095094}"/>
                </a:ext>
              </a:extLst>
            </p:cNvPr>
            <p:cNvSpPr/>
            <p:nvPr/>
          </p:nvSpPr>
          <p:spPr>
            <a:xfrm>
              <a:off x="4503064" y="5092139"/>
              <a:ext cx="1784617" cy="646647"/>
            </a:xfrm>
            <a:prstGeom prst="rect">
              <a:avLst/>
            </a:prstGeom>
          </p:spPr>
          <p:txBody>
            <a:bodyPr bIns="45720" lIns="91440" rIns="91440" tIns="45720" wrap="square">
              <a:no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成员调整，岗位变动，职责重组、工作交接，平稳过渡</a:t>
              </a:r>
            </a:p>
          </p:txBody>
        </p:sp>
        <p:sp>
          <p:nvSpPr>
            <p:cNvPr id="43" name="îṥļíďe">
              <a:extLst>
                <a:ext uri="{FF2B5EF4-FFF2-40B4-BE49-F238E27FC236}">
                  <a16:creationId xmlns:a16="http://schemas.microsoft.com/office/drawing/2014/main" id="{8C660173-678C-463B-A347-35D19A60505A}"/>
                </a:ext>
              </a:extLst>
            </p:cNvPr>
            <p:cNvSpPr/>
            <p:nvPr/>
          </p:nvSpPr>
          <p:spPr>
            <a:xfrm>
              <a:off x="4113900" y="5244514"/>
              <a:ext cx="313279" cy="313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" name="ïṡ1íḑè">
              <a:extLst>
                <a:ext uri="{FF2B5EF4-FFF2-40B4-BE49-F238E27FC236}">
                  <a16:creationId xmlns:a16="http://schemas.microsoft.com/office/drawing/2014/main" id="{135F7E09-9BE7-48D0-979F-14771A0AC654}"/>
                </a:ext>
              </a:extLst>
            </p:cNvPr>
            <p:cNvSpPr/>
            <p:nvPr/>
          </p:nvSpPr>
          <p:spPr>
            <a:xfrm>
              <a:off x="6847419" y="5092139"/>
              <a:ext cx="1784617" cy="646647"/>
            </a:xfrm>
            <a:prstGeom prst="rect">
              <a:avLst/>
            </a:prstGeom>
          </p:spPr>
          <p:txBody>
            <a:bodyPr bIns="45720" lIns="91440" rIns="91440" tIns="45720" wrap="square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强化部门绩效管理，持续提高工作效率</a:t>
              </a:r>
            </a:p>
          </p:txBody>
        </p:sp>
        <p:sp>
          <p:nvSpPr>
            <p:cNvPr id="45" name="ïs1íḓe">
              <a:extLst>
                <a:ext uri="{FF2B5EF4-FFF2-40B4-BE49-F238E27FC236}">
                  <a16:creationId xmlns:a16="http://schemas.microsoft.com/office/drawing/2014/main" id="{27E8F0E4-87A8-4704-B4A1-33C9EA272CE2}"/>
                </a:ext>
              </a:extLst>
            </p:cNvPr>
            <p:cNvSpPr/>
            <p:nvPr/>
          </p:nvSpPr>
          <p:spPr>
            <a:xfrm>
              <a:off x="6457303" y="5258749"/>
              <a:ext cx="313279" cy="2848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41531285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9"/>
      <p:bldP grpId="0" spid="16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9263ECF2-C43E-499B-AAED-D3A97BFAAEF4}"/>
              </a:ext>
            </a:extLst>
          </p:cNvPr>
          <p:cNvSpPr/>
          <p:nvPr/>
        </p:nvSpPr>
        <p:spPr bwMode="auto">
          <a:xfrm>
            <a:off x="675257" y="2923399"/>
            <a:ext cx="2423657" cy="2425154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19B328C-CE7F-42BB-B2DD-670A6186B417}"/>
              </a:ext>
            </a:extLst>
          </p:cNvPr>
          <p:cNvSpPr/>
          <p:nvPr/>
        </p:nvSpPr>
        <p:spPr bwMode="auto">
          <a:xfrm>
            <a:off x="3198216" y="1690188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4431148-2339-4F2C-8D5B-86806FDA2D21}"/>
              </a:ext>
            </a:extLst>
          </p:cNvPr>
          <p:cNvGrpSpPr/>
          <p:nvPr/>
        </p:nvGrpSpPr>
        <p:grpSpPr>
          <a:xfrm>
            <a:off x="1028789" y="1029156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5" name="Freeform 3297">
              <a:extLst>
                <a:ext uri="{FF2B5EF4-FFF2-40B4-BE49-F238E27FC236}">
                  <a16:creationId xmlns:a16="http://schemas.microsoft.com/office/drawing/2014/main" id="{4AE3CAE3-5DC5-4C1F-BEAB-A9028141185E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" name="Freeform 3297">
              <a:extLst>
                <a:ext uri="{FF2B5EF4-FFF2-40B4-BE49-F238E27FC236}">
                  <a16:creationId xmlns:a16="http://schemas.microsoft.com/office/drawing/2014/main" id="{C6619B75-C39C-4CC7-96D1-271506F1CDED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E22FA33-0F44-46EB-BA62-5690F36B6F06}"/>
              </a:ext>
            </a:extLst>
          </p:cNvPr>
          <p:cNvSpPr/>
          <p:nvPr/>
        </p:nvSpPr>
        <p:spPr>
          <a:xfrm>
            <a:off x="7122640" y="3264762"/>
            <a:ext cx="731520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人力资源配置管理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61A726-FD60-42A6-B2E8-4587384284F1}"/>
              </a:ext>
            </a:extLst>
          </p:cNvPr>
          <p:cNvSpPr/>
          <p:nvPr/>
        </p:nvSpPr>
        <p:spPr>
          <a:xfrm>
            <a:off x="7974552" y="3264762"/>
            <a:ext cx="731520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主要工作完成情况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74B0D9-5CB5-4168-9B93-D82DF250F0F0}"/>
              </a:ext>
            </a:extLst>
          </p:cNvPr>
          <p:cNvSpPr/>
          <p:nvPr/>
        </p:nvSpPr>
        <p:spPr>
          <a:xfrm>
            <a:off x="8832475" y="3264762"/>
            <a:ext cx="731520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人力资源工作亮点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33962C-ED9D-4488-BDFB-6D1F5960148A}"/>
              </a:ext>
            </a:extLst>
          </p:cNvPr>
          <p:cNvSpPr/>
          <p:nvPr/>
        </p:nvSpPr>
        <p:spPr>
          <a:xfrm>
            <a:off x="9683786" y="3186181"/>
            <a:ext cx="434340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存在的主要问题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B92A90-784F-4D4B-B2D7-2914D5761A6D}"/>
              </a:ext>
            </a:extLst>
          </p:cNvPr>
          <p:cNvSpPr/>
          <p:nvPr/>
        </p:nvSpPr>
        <p:spPr>
          <a:xfrm>
            <a:off x="10535097" y="3079025"/>
            <a:ext cx="434340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5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明年工作计划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C6E16F1-6EE8-47CD-955B-31AAA36C4220}"/>
              </a:ext>
            </a:extLst>
          </p:cNvPr>
          <p:cNvGrpSpPr/>
          <p:nvPr/>
        </p:nvGrpSpPr>
        <p:grpSpPr>
          <a:xfrm>
            <a:off x="7102361" y="2569393"/>
            <a:ext cx="517243" cy="517243"/>
            <a:chOff x="2578614" y="1716777"/>
            <a:chExt cx="517243" cy="517243"/>
          </a:xfrm>
        </p:grpSpPr>
        <p:sp>
          <p:nvSpPr>
            <p:cNvPr id="13" name="矩形">
              <a:extLst>
                <a:ext uri="{FF2B5EF4-FFF2-40B4-BE49-F238E27FC236}">
                  <a16:creationId xmlns:a16="http://schemas.microsoft.com/office/drawing/2014/main" id="{8C938E53-2ACE-4D7C-B9C8-FEFBAB830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549" y="1810194"/>
              <a:ext cx="355623" cy="334440"/>
            </a:xfrm>
            <a:custGeom>
              <a:gdLst>
                <a:gd fmla="*/ 8 w 97" name="T0"/>
                <a:gd fmla="*/ 10 h 91" name="T1"/>
                <a:gd fmla="*/ 28 w 97" name="T2"/>
                <a:gd fmla="*/ 10 h 91" name="T3"/>
                <a:gd fmla="*/ 41 w 97" name="T4"/>
                <a:gd fmla="*/ 45 h 91" name="T5"/>
                <a:gd fmla="*/ 51 w 97" name="T6"/>
                <a:gd fmla="*/ 41 h 91" name="T7"/>
                <a:gd fmla="*/ 59 w 97" name="T8"/>
                <a:gd fmla="*/ 46 h 91" name="T9"/>
                <a:gd fmla="*/ 66 w 97" name="T10"/>
                <a:gd fmla="*/ 27 h 91" name="T11"/>
                <a:gd fmla="*/ 73 w 97" name="T12"/>
                <a:gd fmla="*/ 34 h 91" name="T13"/>
                <a:gd fmla="*/ 83 w 97" name="T14"/>
                <a:gd fmla="*/ 23 h 91" name="T15"/>
                <a:gd fmla="*/ 73 w 97" name="T16"/>
                <a:gd fmla="*/ 40 h 91" name="T17"/>
                <a:gd fmla="*/ 67 w 97" name="T18"/>
                <a:gd fmla="*/ 33 h 91" name="T19"/>
                <a:gd fmla="*/ 61 w 97" name="T20"/>
                <a:gd fmla="*/ 51 h 91" name="T21"/>
                <a:gd fmla="*/ 51 w 97" name="T22"/>
                <a:gd fmla="*/ 45 h 91" name="T23"/>
                <a:gd fmla="*/ 41 w 97" name="T24"/>
                <a:gd fmla="*/ 45 h 91" name="T25"/>
                <a:gd fmla="*/ 74 w 97" name="T26"/>
                <a:gd fmla="*/ 86 h 91" name="T27"/>
                <a:gd fmla="*/ 43 w 97" name="T28"/>
                <a:gd fmla="*/ 91 h 91" name="T29"/>
                <a:gd fmla="*/ 63 w 97" name="T30"/>
                <a:gd fmla="*/ 68 h 91" name="T31"/>
                <a:gd fmla="*/ 97 w 97" name="T32"/>
                <a:gd fmla="*/ 68 h 91" name="T33"/>
                <a:gd fmla="*/ 97 w 97" name="T34"/>
                <a:gd fmla="*/ 6 h 91" name="T35"/>
                <a:gd fmla="*/ 93 w 97" name="T36"/>
                <a:gd fmla="*/ 3 h 91" name="T37"/>
                <a:gd fmla="*/ 34 w 97" name="T38"/>
                <a:gd fmla="*/ 9 h 91" name="T39"/>
                <a:gd fmla="*/ 90 w 97" name="T40"/>
                <a:gd fmla="*/ 61 h 91" name="T41"/>
                <a:gd fmla="*/ 36 w 97" name="T42"/>
                <a:gd fmla="*/ 68 h 91" name="T43"/>
                <a:gd fmla="*/ 54 w 97" name="T44"/>
                <a:gd fmla="*/ 84 h 91" name="T45"/>
                <a:gd fmla="*/ 63 w 97" name="T46"/>
                <a:gd fmla="*/ 68 h 91" name="T47"/>
                <a:gd fmla="*/ 7 w 97" name="T48"/>
                <a:gd fmla="*/ 55 h 91" name="T49"/>
                <a:gd fmla="*/ 14 w 97" name="T50"/>
                <a:gd fmla="*/ 91 h 91" name="T51"/>
                <a:gd fmla="*/ 20 w 97" name="T52"/>
                <a:gd fmla="*/ 60 h 91" name="T53"/>
                <a:gd fmla="*/ 31 w 97" name="T54"/>
                <a:gd fmla="*/ 91 h 91" name="T55"/>
                <a:gd fmla="*/ 28 w 97" name="T56"/>
                <a:gd fmla="*/ 33 h 91" name="T57"/>
                <a:gd fmla="*/ 55 w 97" name="T58"/>
                <a:gd fmla="*/ 24 h 91" name="T59"/>
                <a:gd fmla="*/ 20 w 97" name="T60"/>
                <a:gd fmla="*/ 23 h 91" name="T61"/>
                <a:gd fmla="*/ 19 w 97" name="T62"/>
                <a:gd fmla="*/ 27 h 91" name="T63"/>
                <a:gd fmla="*/ 18 w 97" name="T64"/>
                <a:gd fmla="*/ 47 h 91" name="T65"/>
                <a:gd fmla="*/ 18 w 97" name="T66"/>
                <a:gd fmla="*/ 47 h 91" name="T67"/>
                <a:gd fmla="*/ 18 w 97" name="T68"/>
                <a:gd fmla="*/ 47 h 91" name="T69"/>
                <a:gd fmla="*/ 16 w 97" name="T70"/>
                <a:gd fmla="*/ 27 h 91" name="T71"/>
                <a:gd fmla="*/ 16 w 97" name="T72"/>
                <a:gd fmla="*/ 23 h 91" name="T73"/>
                <a:gd fmla="*/ 0 w 97" name="T74"/>
                <a:gd fmla="*/ 50 h 9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8358EB1-A011-43D9-8970-B73994713836}"/>
                </a:ext>
              </a:extLst>
            </p:cNvPr>
            <p:cNvSpPr/>
            <p:nvPr/>
          </p:nvSpPr>
          <p:spPr>
            <a:xfrm>
              <a:off x="2578614" y="1716777"/>
              <a:ext cx="517243" cy="517243"/>
            </a:xfrm>
            <a:prstGeom prst="ellipse">
              <a:avLst/>
            </a:prstGeom>
            <a:noFill/>
            <a:ln>
              <a:solidFill>
                <a:srgbClr val="2F9FBB"/>
              </a:solidFill>
            </a:ln>
            <a:effectLst>
              <a:outerShdw algn="ctr" rotWithShape="0" sx="110000" sy="110000">
                <a:srgbClr val="F1907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TextBox 11">
            <a:extLst>
              <a:ext uri="{FF2B5EF4-FFF2-40B4-BE49-F238E27FC236}">
                <a16:creationId xmlns:a16="http://schemas.microsoft.com/office/drawing/2014/main" id="{3EBCACA4-9B5B-469C-9C5C-C4D8C8176F89}"/>
              </a:ext>
            </a:extLst>
          </p:cNvPr>
          <p:cNvSpPr txBox="1"/>
          <p:nvPr/>
        </p:nvSpPr>
        <p:spPr>
          <a:xfrm>
            <a:off x="7100204" y="4938072"/>
            <a:ext cx="534035" cy="58674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zh-CN" lang="en-US" sz="3400">
                <a:solidFill>
                  <a:srgbClr val="2F9FBB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705FA9-8FC4-4C40-8ED8-A8D6E20951A6}"/>
              </a:ext>
            </a:extLst>
          </p:cNvPr>
          <p:cNvSpPr/>
          <p:nvPr/>
        </p:nvSpPr>
        <p:spPr>
          <a:xfrm>
            <a:off x="7389096" y="3172951"/>
            <a:ext cx="315468" cy="1956386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Human resource management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121E813-F1C6-4863-B5F9-C648B0F3BBB6}"/>
              </a:ext>
            </a:extLst>
          </p:cNvPr>
          <p:cNvGrpSpPr/>
          <p:nvPr/>
        </p:nvGrpSpPr>
        <p:grpSpPr>
          <a:xfrm>
            <a:off x="7954274" y="2569393"/>
            <a:ext cx="517243" cy="517243"/>
            <a:chOff x="3430527" y="1716777"/>
            <a:chExt cx="517243" cy="517243"/>
          </a:xfrm>
        </p:grpSpPr>
        <p:sp>
          <p:nvSpPr>
            <p:cNvPr id="18" name="矩形">
              <a:extLst>
                <a:ext uri="{FF2B5EF4-FFF2-40B4-BE49-F238E27FC236}">
                  <a16:creationId xmlns:a16="http://schemas.microsoft.com/office/drawing/2014/main" id="{678D7E72-A765-4210-9F31-D00ABDC6A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1462" y="1810194"/>
              <a:ext cx="355623" cy="334440"/>
            </a:xfrm>
            <a:custGeom>
              <a:gdLst>
                <a:gd fmla="*/ 8 w 97" name="T0"/>
                <a:gd fmla="*/ 10 h 91" name="T1"/>
                <a:gd fmla="*/ 28 w 97" name="T2"/>
                <a:gd fmla="*/ 10 h 91" name="T3"/>
                <a:gd fmla="*/ 41 w 97" name="T4"/>
                <a:gd fmla="*/ 45 h 91" name="T5"/>
                <a:gd fmla="*/ 51 w 97" name="T6"/>
                <a:gd fmla="*/ 41 h 91" name="T7"/>
                <a:gd fmla="*/ 59 w 97" name="T8"/>
                <a:gd fmla="*/ 46 h 91" name="T9"/>
                <a:gd fmla="*/ 66 w 97" name="T10"/>
                <a:gd fmla="*/ 27 h 91" name="T11"/>
                <a:gd fmla="*/ 73 w 97" name="T12"/>
                <a:gd fmla="*/ 34 h 91" name="T13"/>
                <a:gd fmla="*/ 83 w 97" name="T14"/>
                <a:gd fmla="*/ 23 h 91" name="T15"/>
                <a:gd fmla="*/ 73 w 97" name="T16"/>
                <a:gd fmla="*/ 40 h 91" name="T17"/>
                <a:gd fmla="*/ 67 w 97" name="T18"/>
                <a:gd fmla="*/ 33 h 91" name="T19"/>
                <a:gd fmla="*/ 61 w 97" name="T20"/>
                <a:gd fmla="*/ 51 h 91" name="T21"/>
                <a:gd fmla="*/ 51 w 97" name="T22"/>
                <a:gd fmla="*/ 45 h 91" name="T23"/>
                <a:gd fmla="*/ 41 w 97" name="T24"/>
                <a:gd fmla="*/ 45 h 91" name="T25"/>
                <a:gd fmla="*/ 74 w 97" name="T26"/>
                <a:gd fmla="*/ 86 h 91" name="T27"/>
                <a:gd fmla="*/ 43 w 97" name="T28"/>
                <a:gd fmla="*/ 91 h 91" name="T29"/>
                <a:gd fmla="*/ 63 w 97" name="T30"/>
                <a:gd fmla="*/ 68 h 91" name="T31"/>
                <a:gd fmla="*/ 97 w 97" name="T32"/>
                <a:gd fmla="*/ 68 h 91" name="T33"/>
                <a:gd fmla="*/ 97 w 97" name="T34"/>
                <a:gd fmla="*/ 6 h 91" name="T35"/>
                <a:gd fmla="*/ 93 w 97" name="T36"/>
                <a:gd fmla="*/ 3 h 91" name="T37"/>
                <a:gd fmla="*/ 34 w 97" name="T38"/>
                <a:gd fmla="*/ 9 h 91" name="T39"/>
                <a:gd fmla="*/ 90 w 97" name="T40"/>
                <a:gd fmla="*/ 61 h 91" name="T41"/>
                <a:gd fmla="*/ 36 w 97" name="T42"/>
                <a:gd fmla="*/ 68 h 91" name="T43"/>
                <a:gd fmla="*/ 54 w 97" name="T44"/>
                <a:gd fmla="*/ 84 h 91" name="T45"/>
                <a:gd fmla="*/ 63 w 97" name="T46"/>
                <a:gd fmla="*/ 68 h 91" name="T47"/>
                <a:gd fmla="*/ 7 w 97" name="T48"/>
                <a:gd fmla="*/ 55 h 91" name="T49"/>
                <a:gd fmla="*/ 14 w 97" name="T50"/>
                <a:gd fmla="*/ 91 h 91" name="T51"/>
                <a:gd fmla="*/ 20 w 97" name="T52"/>
                <a:gd fmla="*/ 60 h 91" name="T53"/>
                <a:gd fmla="*/ 31 w 97" name="T54"/>
                <a:gd fmla="*/ 91 h 91" name="T55"/>
                <a:gd fmla="*/ 28 w 97" name="T56"/>
                <a:gd fmla="*/ 33 h 91" name="T57"/>
                <a:gd fmla="*/ 55 w 97" name="T58"/>
                <a:gd fmla="*/ 24 h 91" name="T59"/>
                <a:gd fmla="*/ 20 w 97" name="T60"/>
                <a:gd fmla="*/ 23 h 91" name="T61"/>
                <a:gd fmla="*/ 19 w 97" name="T62"/>
                <a:gd fmla="*/ 27 h 91" name="T63"/>
                <a:gd fmla="*/ 18 w 97" name="T64"/>
                <a:gd fmla="*/ 47 h 91" name="T65"/>
                <a:gd fmla="*/ 18 w 97" name="T66"/>
                <a:gd fmla="*/ 47 h 91" name="T67"/>
                <a:gd fmla="*/ 18 w 97" name="T68"/>
                <a:gd fmla="*/ 47 h 91" name="T69"/>
                <a:gd fmla="*/ 16 w 97" name="T70"/>
                <a:gd fmla="*/ 27 h 91" name="T71"/>
                <a:gd fmla="*/ 16 w 97" name="T72"/>
                <a:gd fmla="*/ 23 h 91" name="T73"/>
                <a:gd fmla="*/ 0 w 97" name="T74"/>
                <a:gd fmla="*/ 50 h 9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44D2512-D552-44F1-8DDA-708F847F6999}"/>
                </a:ext>
              </a:extLst>
            </p:cNvPr>
            <p:cNvSpPr/>
            <p:nvPr/>
          </p:nvSpPr>
          <p:spPr>
            <a:xfrm>
              <a:off x="3430527" y="1716777"/>
              <a:ext cx="517243" cy="517243"/>
            </a:xfrm>
            <a:prstGeom prst="ellipse">
              <a:avLst/>
            </a:prstGeom>
            <a:noFill/>
            <a:ln>
              <a:solidFill>
                <a:srgbClr val="2F9FBB"/>
              </a:solidFill>
            </a:ln>
            <a:effectLst>
              <a:outerShdw algn="ctr" rotWithShape="0" sx="110000" sy="110000">
                <a:srgbClr val="F1907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9F8E0378-B0A9-446F-A505-B140AE2F3BEB}"/>
              </a:ext>
            </a:extLst>
          </p:cNvPr>
          <p:cNvSpPr txBox="1"/>
          <p:nvPr/>
        </p:nvSpPr>
        <p:spPr>
          <a:xfrm>
            <a:off x="7925922" y="4938072"/>
            <a:ext cx="586422" cy="58674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zh-CN" lang="en-US" sz="3400">
                <a:solidFill>
                  <a:srgbClr val="2F9FBB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835350B-C4AB-453C-B7EE-1055C4FCAF5A}"/>
              </a:ext>
            </a:extLst>
          </p:cNvPr>
          <p:cNvSpPr/>
          <p:nvPr/>
        </p:nvSpPr>
        <p:spPr>
          <a:xfrm>
            <a:off x="8241009" y="3236188"/>
            <a:ext cx="315468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Completion of major work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BBD65DC-7C69-4FC4-BD3E-3D7B45C02785}"/>
              </a:ext>
            </a:extLst>
          </p:cNvPr>
          <p:cNvGrpSpPr/>
          <p:nvPr/>
        </p:nvGrpSpPr>
        <p:grpSpPr>
          <a:xfrm>
            <a:off x="8812196" y="2569393"/>
            <a:ext cx="517243" cy="517243"/>
            <a:chOff x="4288449" y="1716777"/>
            <a:chExt cx="517243" cy="517243"/>
          </a:xfrm>
        </p:grpSpPr>
        <p:sp>
          <p:nvSpPr>
            <p:cNvPr id="23" name="矩形">
              <a:extLst>
                <a:ext uri="{FF2B5EF4-FFF2-40B4-BE49-F238E27FC236}">
                  <a16:creationId xmlns:a16="http://schemas.microsoft.com/office/drawing/2014/main" id="{6EF160C2-3477-49A7-A6E7-C2BD6F3F8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384" y="1810194"/>
              <a:ext cx="355623" cy="334440"/>
            </a:xfrm>
            <a:custGeom>
              <a:gdLst>
                <a:gd fmla="*/ 8 w 97" name="T0"/>
                <a:gd fmla="*/ 10 h 91" name="T1"/>
                <a:gd fmla="*/ 28 w 97" name="T2"/>
                <a:gd fmla="*/ 10 h 91" name="T3"/>
                <a:gd fmla="*/ 41 w 97" name="T4"/>
                <a:gd fmla="*/ 45 h 91" name="T5"/>
                <a:gd fmla="*/ 51 w 97" name="T6"/>
                <a:gd fmla="*/ 41 h 91" name="T7"/>
                <a:gd fmla="*/ 59 w 97" name="T8"/>
                <a:gd fmla="*/ 46 h 91" name="T9"/>
                <a:gd fmla="*/ 66 w 97" name="T10"/>
                <a:gd fmla="*/ 27 h 91" name="T11"/>
                <a:gd fmla="*/ 73 w 97" name="T12"/>
                <a:gd fmla="*/ 34 h 91" name="T13"/>
                <a:gd fmla="*/ 83 w 97" name="T14"/>
                <a:gd fmla="*/ 23 h 91" name="T15"/>
                <a:gd fmla="*/ 73 w 97" name="T16"/>
                <a:gd fmla="*/ 40 h 91" name="T17"/>
                <a:gd fmla="*/ 67 w 97" name="T18"/>
                <a:gd fmla="*/ 33 h 91" name="T19"/>
                <a:gd fmla="*/ 61 w 97" name="T20"/>
                <a:gd fmla="*/ 51 h 91" name="T21"/>
                <a:gd fmla="*/ 51 w 97" name="T22"/>
                <a:gd fmla="*/ 45 h 91" name="T23"/>
                <a:gd fmla="*/ 41 w 97" name="T24"/>
                <a:gd fmla="*/ 45 h 91" name="T25"/>
                <a:gd fmla="*/ 74 w 97" name="T26"/>
                <a:gd fmla="*/ 86 h 91" name="T27"/>
                <a:gd fmla="*/ 43 w 97" name="T28"/>
                <a:gd fmla="*/ 91 h 91" name="T29"/>
                <a:gd fmla="*/ 63 w 97" name="T30"/>
                <a:gd fmla="*/ 68 h 91" name="T31"/>
                <a:gd fmla="*/ 97 w 97" name="T32"/>
                <a:gd fmla="*/ 68 h 91" name="T33"/>
                <a:gd fmla="*/ 97 w 97" name="T34"/>
                <a:gd fmla="*/ 6 h 91" name="T35"/>
                <a:gd fmla="*/ 93 w 97" name="T36"/>
                <a:gd fmla="*/ 3 h 91" name="T37"/>
                <a:gd fmla="*/ 34 w 97" name="T38"/>
                <a:gd fmla="*/ 9 h 91" name="T39"/>
                <a:gd fmla="*/ 90 w 97" name="T40"/>
                <a:gd fmla="*/ 61 h 91" name="T41"/>
                <a:gd fmla="*/ 36 w 97" name="T42"/>
                <a:gd fmla="*/ 68 h 91" name="T43"/>
                <a:gd fmla="*/ 54 w 97" name="T44"/>
                <a:gd fmla="*/ 84 h 91" name="T45"/>
                <a:gd fmla="*/ 63 w 97" name="T46"/>
                <a:gd fmla="*/ 68 h 91" name="T47"/>
                <a:gd fmla="*/ 7 w 97" name="T48"/>
                <a:gd fmla="*/ 55 h 91" name="T49"/>
                <a:gd fmla="*/ 14 w 97" name="T50"/>
                <a:gd fmla="*/ 91 h 91" name="T51"/>
                <a:gd fmla="*/ 20 w 97" name="T52"/>
                <a:gd fmla="*/ 60 h 91" name="T53"/>
                <a:gd fmla="*/ 31 w 97" name="T54"/>
                <a:gd fmla="*/ 91 h 91" name="T55"/>
                <a:gd fmla="*/ 28 w 97" name="T56"/>
                <a:gd fmla="*/ 33 h 91" name="T57"/>
                <a:gd fmla="*/ 55 w 97" name="T58"/>
                <a:gd fmla="*/ 24 h 91" name="T59"/>
                <a:gd fmla="*/ 20 w 97" name="T60"/>
                <a:gd fmla="*/ 23 h 91" name="T61"/>
                <a:gd fmla="*/ 19 w 97" name="T62"/>
                <a:gd fmla="*/ 27 h 91" name="T63"/>
                <a:gd fmla="*/ 18 w 97" name="T64"/>
                <a:gd fmla="*/ 47 h 91" name="T65"/>
                <a:gd fmla="*/ 18 w 97" name="T66"/>
                <a:gd fmla="*/ 47 h 91" name="T67"/>
                <a:gd fmla="*/ 18 w 97" name="T68"/>
                <a:gd fmla="*/ 47 h 91" name="T69"/>
                <a:gd fmla="*/ 16 w 97" name="T70"/>
                <a:gd fmla="*/ 27 h 91" name="T71"/>
                <a:gd fmla="*/ 16 w 97" name="T72"/>
                <a:gd fmla="*/ 23 h 91" name="T73"/>
                <a:gd fmla="*/ 0 w 97" name="T74"/>
                <a:gd fmla="*/ 50 h 9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21A7869-3FA5-48AF-BFA7-BF14255ECC12}"/>
                </a:ext>
              </a:extLst>
            </p:cNvPr>
            <p:cNvSpPr/>
            <p:nvPr/>
          </p:nvSpPr>
          <p:spPr>
            <a:xfrm>
              <a:off x="4288449" y="1716777"/>
              <a:ext cx="517243" cy="517243"/>
            </a:xfrm>
            <a:prstGeom prst="ellipse">
              <a:avLst/>
            </a:prstGeom>
            <a:noFill/>
            <a:ln>
              <a:solidFill>
                <a:srgbClr val="2F9FBB"/>
              </a:solidFill>
            </a:ln>
            <a:effectLst>
              <a:outerShdw algn="ctr" rotWithShape="0" sx="110000" sy="110000">
                <a:srgbClr val="F1907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47F7FBF8-BBA4-43C1-B9B3-73EBA486C0F6}"/>
              </a:ext>
            </a:extLst>
          </p:cNvPr>
          <p:cNvSpPr txBox="1"/>
          <p:nvPr/>
        </p:nvSpPr>
        <p:spPr>
          <a:xfrm>
            <a:off x="8778289" y="4938072"/>
            <a:ext cx="597535" cy="58674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zh-CN" lang="en-US" sz="3400">
                <a:solidFill>
                  <a:srgbClr val="2F9FBB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D2CB0C3-70E3-443D-9003-0E2F70FD7AAE}"/>
              </a:ext>
            </a:extLst>
          </p:cNvPr>
          <p:cNvSpPr/>
          <p:nvPr/>
        </p:nvSpPr>
        <p:spPr>
          <a:xfrm>
            <a:off x="9137437" y="2978457"/>
            <a:ext cx="315468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highlights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78E9BF3-B4AA-48F0-AFC6-5AB13514FDD1}"/>
              </a:ext>
            </a:extLst>
          </p:cNvPr>
          <p:cNvGrpSpPr/>
          <p:nvPr/>
        </p:nvGrpSpPr>
        <p:grpSpPr>
          <a:xfrm>
            <a:off x="9663507" y="2569393"/>
            <a:ext cx="517243" cy="517243"/>
            <a:chOff x="5139760" y="1716777"/>
            <a:chExt cx="517243" cy="517243"/>
          </a:xfrm>
        </p:grpSpPr>
        <p:sp>
          <p:nvSpPr>
            <p:cNvPr id="28" name="矩形">
              <a:extLst>
                <a:ext uri="{FF2B5EF4-FFF2-40B4-BE49-F238E27FC236}">
                  <a16:creationId xmlns:a16="http://schemas.microsoft.com/office/drawing/2014/main" id="{FD145E0A-1A5F-4855-B2A8-A2A9B7E31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0695" y="1810194"/>
              <a:ext cx="355623" cy="334440"/>
            </a:xfrm>
            <a:custGeom>
              <a:gdLst>
                <a:gd fmla="*/ 8 w 97" name="T0"/>
                <a:gd fmla="*/ 10 h 91" name="T1"/>
                <a:gd fmla="*/ 28 w 97" name="T2"/>
                <a:gd fmla="*/ 10 h 91" name="T3"/>
                <a:gd fmla="*/ 41 w 97" name="T4"/>
                <a:gd fmla="*/ 45 h 91" name="T5"/>
                <a:gd fmla="*/ 51 w 97" name="T6"/>
                <a:gd fmla="*/ 41 h 91" name="T7"/>
                <a:gd fmla="*/ 59 w 97" name="T8"/>
                <a:gd fmla="*/ 46 h 91" name="T9"/>
                <a:gd fmla="*/ 66 w 97" name="T10"/>
                <a:gd fmla="*/ 27 h 91" name="T11"/>
                <a:gd fmla="*/ 73 w 97" name="T12"/>
                <a:gd fmla="*/ 34 h 91" name="T13"/>
                <a:gd fmla="*/ 83 w 97" name="T14"/>
                <a:gd fmla="*/ 23 h 91" name="T15"/>
                <a:gd fmla="*/ 73 w 97" name="T16"/>
                <a:gd fmla="*/ 40 h 91" name="T17"/>
                <a:gd fmla="*/ 67 w 97" name="T18"/>
                <a:gd fmla="*/ 33 h 91" name="T19"/>
                <a:gd fmla="*/ 61 w 97" name="T20"/>
                <a:gd fmla="*/ 51 h 91" name="T21"/>
                <a:gd fmla="*/ 51 w 97" name="T22"/>
                <a:gd fmla="*/ 45 h 91" name="T23"/>
                <a:gd fmla="*/ 41 w 97" name="T24"/>
                <a:gd fmla="*/ 45 h 91" name="T25"/>
                <a:gd fmla="*/ 74 w 97" name="T26"/>
                <a:gd fmla="*/ 86 h 91" name="T27"/>
                <a:gd fmla="*/ 43 w 97" name="T28"/>
                <a:gd fmla="*/ 91 h 91" name="T29"/>
                <a:gd fmla="*/ 63 w 97" name="T30"/>
                <a:gd fmla="*/ 68 h 91" name="T31"/>
                <a:gd fmla="*/ 97 w 97" name="T32"/>
                <a:gd fmla="*/ 68 h 91" name="T33"/>
                <a:gd fmla="*/ 97 w 97" name="T34"/>
                <a:gd fmla="*/ 6 h 91" name="T35"/>
                <a:gd fmla="*/ 93 w 97" name="T36"/>
                <a:gd fmla="*/ 3 h 91" name="T37"/>
                <a:gd fmla="*/ 34 w 97" name="T38"/>
                <a:gd fmla="*/ 9 h 91" name="T39"/>
                <a:gd fmla="*/ 90 w 97" name="T40"/>
                <a:gd fmla="*/ 61 h 91" name="T41"/>
                <a:gd fmla="*/ 36 w 97" name="T42"/>
                <a:gd fmla="*/ 68 h 91" name="T43"/>
                <a:gd fmla="*/ 54 w 97" name="T44"/>
                <a:gd fmla="*/ 84 h 91" name="T45"/>
                <a:gd fmla="*/ 63 w 97" name="T46"/>
                <a:gd fmla="*/ 68 h 91" name="T47"/>
                <a:gd fmla="*/ 7 w 97" name="T48"/>
                <a:gd fmla="*/ 55 h 91" name="T49"/>
                <a:gd fmla="*/ 14 w 97" name="T50"/>
                <a:gd fmla="*/ 91 h 91" name="T51"/>
                <a:gd fmla="*/ 20 w 97" name="T52"/>
                <a:gd fmla="*/ 60 h 91" name="T53"/>
                <a:gd fmla="*/ 31 w 97" name="T54"/>
                <a:gd fmla="*/ 91 h 91" name="T55"/>
                <a:gd fmla="*/ 28 w 97" name="T56"/>
                <a:gd fmla="*/ 33 h 91" name="T57"/>
                <a:gd fmla="*/ 55 w 97" name="T58"/>
                <a:gd fmla="*/ 24 h 91" name="T59"/>
                <a:gd fmla="*/ 20 w 97" name="T60"/>
                <a:gd fmla="*/ 23 h 91" name="T61"/>
                <a:gd fmla="*/ 19 w 97" name="T62"/>
                <a:gd fmla="*/ 27 h 91" name="T63"/>
                <a:gd fmla="*/ 18 w 97" name="T64"/>
                <a:gd fmla="*/ 47 h 91" name="T65"/>
                <a:gd fmla="*/ 18 w 97" name="T66"/>
                <a:gd fmla="*/ 47 h 91" name="T67"/>
                <a:gd fmla="*/ 18 w 97" name="T68"/>
                <a:gd fmla="*/ 47 h 91" name="T69"/>
                <a:gd fmla="*/ 16 w 97" name="T70"/>
                <a:gd fmla="*/ 27 h 91" name="T71"/>
                <a:gd fmla="*/ 16 w 97" name="T72"/>
                <a:gd fmla="*/ 23 h 91" name="T73"/>
                <a:gd fmla="*/ 0 w 97" name="T74"/>
                <a:gd fmla="*/ 50 h 9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3905267-259A-468F-A489-0EE3526ACC64}"/>
                </a:ext>
              </a:extLst>
            </p:cNvPr>
            <p:cNvSpPr/>
            <p:nvPr/>
          </p:nvSpPr>
          <p:spPr>
            <a:xfrm>
              <a:off x="5139760" y="1716777"/>
              <a:ext cx="517243" cy="517243"/>
            </a:xfrm>
            <a:prstGeom prst="ellipse">
              <a:avLst/>
            </a:prstGeom>
            <a:noFill/>
            <a:ln>
              <a:solidFill>
                <a:srgbClr val="2F9FBB"/>
              </a:solidFill>
            </a:ln>
            <a:effectLst>
              <a:outerShdw algn="ctr" rotWithShape="0" sx="110000" sy="110000">
                <a:srgbClr val="F1907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TextBox 11">
            <a:extLst>
              <a:ext uri="{FF2B5EF4-FFF2-40B4-BE49-F238E27FC236}">
                <a16:creationId xmlns:a16="http://schemas.microsoft.com/office/drawing/2014/main" id="{E42390C7-71BB-4F4C-B079-B400703D6ED2}"/>
              </a:ext>
            </a:extLst>
          </p:cNvPr>
          <p:cNvSpPr txBox="1"/>
          <p:nvPr/>
        </p:nvSpPr>
        <p:spPr>
          <a:xfrm>
            <a:off x="9635948" y="4938072"/>
            <a:ext cx="584835" cy="58674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zh-CN" lang="en-US" sz="3400">
                <a:solidFill>
                  <a:srgbClr val="2F9FBB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</a:rPr>
              <a:t>04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86B8744-C682-4DBF-A260-BC1F97707CCD}"/>
              </a:ext>
            </a:extLst>
          </p:cNvPr>
          <p:cNvSpPr/>
          <p:nvPr/>
        </p:nvSpPr>
        <p:spPr>
          <a:xfrm>
            <a:off x="9950242" y="3129031"/>
            <a:ext cx="315468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Main Problems Existed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0DB1B49-8295-40FC-A69C-792A67DC6C5E}"/>
              </a:ext>
            </a:extLst>
          </p:cNvPr>
          <p:cNvGrpSpPr/>
          <p:nvPr/>
        </p:nvGrpSpPr>
        <p:grpSpPr>
          <a:xfrm>
            <a:off x="10514819" y="2569393"/>
            <a:ext cx="517243" cy="517243"/>
            <a:chOff x="5991072" y="1716777"/>
            <a:chExt cx="517243" cy="517243"/>
          </a:xfrm>
        </p:grpSpPr>
        <p:sp>
          <p:nvSpPr>
            <p:cNvPr id="33" name="矩形">
              <a:extLst>
                <a:ext uri="{FF2B5EF4-FFF2-40B4-BE49-F238E27FC236}">
                  <a16:creationId xmlns:a16="http://schemas.microsoft.com/office/drawing/2014/main" id="{C0702E7A-8929-4F50-A3E7-AF9A01594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2007" y="1810194"/>
              <a:ext cx="355623" cy="334440"/>
            </a:xfrm>
            <a:custGeom>
              <a:gdLst>
                <a:gd fmla="*/ 8 w 97" name="T0"/>
                <a:gd fmla="*/ 10 h 91" name="T1"/>
                <a:gd fmla="*/ 28 w 97" name="T2"/>
                <a:gd fmla="*/ 10 h 91" name="T3"/>
                <a:gd fmla="*/ 41 w 97" name="T4"/>
                <a:gd fmla="*/ 45 h 91" name="T5"/>
                <a:gd fmla="*/ 51 w 97" name="T6"/>
                <a:gd fmla="*/ 41 h 91" name="T7"/>
                <a:gd fmla="*/ 59 w 97" name="T8"/>
                <a:gd fmla="*/ 46 h 91" name="T9"/>
                <a:gd fmla="*/ 66 w 97" name="T10"/>
                <a:gd fmla="*/ 27 h 91" name="T11"/>
                <a:gd fmla="*/ 73 w 97" name="T12"/>
                <a:gd fmla="*/ 34 h 91" name="T13"/>
                <a:gd fmla="*/ 83 w 97" name="T14"/>
                <a:gd fmla="*/ 23 h 91" name="T15"/>
                <a:gd fmla="*/ 73 w 97" name="T16"/>
                <a:gd fmla="*/ 40 h 91" name="T17"/>
                <a:gd fmla="*/ 67 w 97" name="T18"/>
                <a:gd fmla="*/ 33 h 91" name="T19"/>
                <a:gd fmla="*/ 61 w 97" name="T20"/>
                <a:gd fmla="*/ 51 h 91" name="T21"/>
                <a:gd fmla="*/ 51 w 97" name="T22"/>
                <a:gd fmla="*/ 45 h 91" name="T23"/>
                <a:gd fmla="*/ 41 w 97" name="T24"/>
                <a:gd fmla="*/ 45 h 91" name="T25"/>
                <a:gd fmla="*/ 74 w 97" name="T26"/>
                <a:gd fmla="*/ 86 h 91" name="T27"/>
                <a:gd fmla="*/ 43 w 97" name="T28"/>
                <a:gd fmla="*/ 91 h 91" name="T29"/>
                <a:gd fmla="*/ 63 w 97" name="T30"/>
                <a:gd fmla="*/ 68 h 91" name="T31"/>
                <a:gd fmla="*/ 97 w 97" name="T32"/>
                <a:gd fmla="*/ 68 h 91" name="T33"/>
                <a:gd fmla="*/ 97 w 97" name="T34"/>
                <a:gd fmla="*/ 6 h 91" name="T35"/>
                <a:gd fmla="*/ 93 w 97" name="T36"/>
                <a:gd fmla="*/ 3 h 91" name="T37"/>
                <a:gd fmla="*/ 34 w 97" name="T38"/>
                <a:gd fmla="*/ 9 h 91" name="T39"/>
                <a:gd fmla="*/ 90 w 97" name="T40"/>
                <a:gd fmla="*/ 61 h 91" name="T41"/>
                <a:gd fmla="*/ 36 w 97" name="T42"/>
                <a:gd fmla="*/ 68 h 91" name="T43"/>
                <a:gd fmla="*/ 54 w 97" name="T44"/>
                <a:gd fmla="*/ 84 h 91" name="T45"/>
                <a:gd fmla="*/ 63 w 97" name="T46"/>
                <a:gd fmla="*/ 68 h 91" name="T47"/>
                <a:gd fmla="*/ 7 w 97" name="T48"/>
                <a:gd fmla="*/ 55 h 91" name="T49"/>
                <a:gd fmla="*/ 14 w 97" name="T50"/>
                <a:gd fmla="*/ 91 h 91" name="T51"/>
                <a:gd fmla="*/ 20 w 97" name="T52"/>
                <a:gd fmla="*/ 60 h 91" name="T53"/>
                <a:gd fmla="*/ 31 w 97" name="T54"/>
                <a:gd fmla="*/ 91 h 91" name="T55"/>
                <a:gd fmla="*/ 28 w 97" name="T56"/>
                <a:gd fmla="*/ 33 h 91" name="T57"/>
                <a:gd fmla="*/ 55 w 97" name="T58"/>
                <a:gd fmla="*/ 24 h 91" name="T59"/>
                <a:gd fmla="*/ 20 w 97" name="T60"/>
                <a:gd fmla="*/ 23 h 91" name="T61"/>
                <a:gd fmla="*/ 19 w 97" name="T62"/>
                <a:gd fmla="*/ 27 h 91" name="T63"/>
                <a:gd fmla="*/ 18 w 97" name="T64"/>
                <a:gd fmla="*/ 47 h 91" name="T65"/>
                <a:gd fmla="*/ 18 w 97" name="T66"/>
                <a:gd fmla="*/ 47 h 91" name="T67"/>
                <a:gd fmla="*/ 18 w 97" name="T68"/>
                <a:gd fmla="*/ 47 h 91" name="T69"/>
                <a:gd fmla="*/ 16 w 97" name="T70"/>
                <a:gd fmla="*/ 27 h 91" name="T71"/>
                <a:gd fmla="*/ 16 w 97" name="T72"/>
                <a:gd fmla="*/ 23 h 91" name="T73"/>
                <a:gd fmla="*/ 0 w 97" name="T74"/>
                <a:gd fmla="*/ 50 h 9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1" w="97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68735"/>
            </a:solidFill>
            <a:ln>
              <a:noFill/>
            </a:ln>
          </p:spPr>
          <p:txBody>
            <a:bodyPr anchor="t" anchorCtr="0" bIns="34290" compatLnSpc="1" lIns="68580" numCol="1" rIns="68580" tIns="34290" vert="horz" wrap="square"/>
            <a:lstStyle/>
            <a:p>
              <a:endParaRPr altLang="en-US" lang="zh-CN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E0BC69D-4EAA-4A6E-A55D-FE3E2B288FCE}"/>
                </a:ext>
              </a:extLst>
            </p:cNvPr>
            <p:cNvSpPr/>
            <p:nvPr/>
          </p:nvSpPr>
          <p:spPr>
            <a:xfrm>
              <a:off x="5991072" y="1716777"/>
              <a:ext cx="517243" cy="517243"/>
            </a:xfrm>
            <a:prstGeom prst="ellipse">
              <a:avLst/>
            </a:prstGeom>
            <a:noFill/>
            <a:ln>
              <a:solidFill>
                <a:srgbClr val="2F9FBB"/>
              </a:solidFill>
            </a:ln>
            <a:effectLst>
              <a:outerShdw algn="ctr" rotWithShape="0" sx="110000" sy="110000">
                <a:srgbClr val="F1907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90" lIns="68580" rIns="68580" rtlCol="0" tIns="3429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TextBox 11">
            <a:extLst>
              <a:ext uri="{FF2B5EF4-FFF2-40B4-BE49-F238E27FC236}">
                <a16:creationId xmlns:a16="http://schemas.microsoft.com/office/drawing/2014/main" id="{8DA8AE5C-EC86-4512-9C40-955B762B72E2}"/>
              </a:ext>
            </a:extLst>
          </p:cNvPr>
          <p:cNvSpPr txBox="1"/>
          <p:nvPr/>
        </p:nvSpPr>
        <p:spPr>
          <a:xfrm>
            <a:off x="10479323" y="4938072"/>
            <a:ext cx="600710" cy="586740"/>
          </a:xfrm>
          <a:prstGeom prst="rect">
            <a:avLst/>
          </a:prstGeom>
          <a:noFill/>
        </p:spPr>
        <p:txBody>
          <a:bodyPr bIns="34290" lIns="68580" rIns="68580" rtlCol="0" tIns="34290" wrap="none">
            <a:spAutoFit/>
          </a:bodyPr>
          <a:lstStyle/>
          <a:p>
            <a:pPr algn="ctr"/>
            <a:r>
              <a:rPr altLang="zh-CN" lang="en-US" sz="3400">
                <a:solidFill>
                  <a:srgbClr val="2F9FBB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806030902050204" pitchFamily="34" typeface="Impact"/>
              </a:rPr>
              <a:t>05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DA12492-76E6-469F-AA0E-484FF420792B}"/>
              </a:ext>
            </a:extLst>
          </p:cNvPr>
          <p:cNvSpPr/>
          <p:nvPr/>
        </p:nvSpPr>
        <p:spPr>
          <a:xfrm>
            <a:off x="10801553" y="3143319"/>
            <a:ext cx="315468" cy="1613667"/>
          </a:xfrm>
          <a:prstGeom prst="rect">
            <a:avLst/>
          </a:prstGeom>
        </p:spPr>
        <p:txBody>
          <a:bodyPr anchor="ctr" anchorCtr="1" bIns="34290" lIns="68580" rIns="68580" tIns="34290" vert="eaVert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plan for next year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40A9BF-2A14-474D-93A3-1D9840D184E9}"/>
              </a:ext>
            </a:extLst>
          </p:cNvPr>
          <p:cNvSpPr txBox="1"/>
          <p:nvPr/>
        </p:nvSpPr>
        <p:spPr>
          <a:xfrm>
            <a:off x="8440017" y="1071839"/>
            <a:ext cx="3030855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40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目 录</a:t>
            </a:r>
          </a:p>
          <a:p>
            <a:pPr algn="r"/>
            <a:r>
              <a:rPr altLang="en-US" b="1" lang="zh-CN" sz="40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CONTENTS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9AF3EC9-A442-4C27-8FC5-64941B3E8B33}"/>
              </a:ext>
            </a:extLst>
          </p:cNvPr>
          <p:cNvCxnSpPr/>
          <p:nvPr/>
        </p:nvCxnSpPr>
        <p:spPr>
          <a:xfrm>
            <a:off x="5254504" y="2191488"/>
            <a:ext cx="6139590" cy="0"/>
          </a:xfrm>
          <a:prstGeom prst="line">
            <a:avLst/>
          </a:prstGeom>
          <a:ln>
            <a:solidFill>
              <a:srgbClr val="2F9F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5">
            <a:extLst>
              <a:ext uri="{FF2B5EF4-FFF2-40B4-BE49-F238E27FC236}">
                <a16:creationId xmlns:a16="http://schemas.microsoft.com/office/drawing/2014/main" id="{C1717FFF-A32E-4DA0-8CE3-5384FD5D4C0C}"/>
              </a:ext>
            </a:extLst>
          </p:cNvPr>
          <p:cNvSpPr/>
          <p:nvPr/>
        </p:nvSpPr>
        <p:spPr bwMode="auto">
          <a:xfrm>
            <a:off x="3325985" y="4415982"/>
            <a:ext cx="1680921" cy="1682998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0" name="Freeform 3301">
            <a:extLst>
              <a:ext uri="{FF2B5EF4-FFF2-40B4-BE49-F238E27FC236}">
                <a16:creationId xmlns:a16="http://schemas.microsoft.com/office/drawing/2014/main" id="{EB1B0B8E-84C1-40D8-A664-5FDF0EFFF93F}"/>
              </a:ext>
            </a:extLst>
          </p:cNvPr>
          <p:cNvSpPr/>
          <p:nvPr/>
        </p:nvSpPr>
        <p:spPr bwMode="auto">
          <a:xfrm>
            <a:off x="3565814" y="4662602"/>
            <a:ext cx="1201261" cy="1202378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312440802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5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7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9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1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1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16" presetSubtype="4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750" id="1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7"/>
      <p:bldP grpId="0" spid="8"/>
      <p:bldP grpId="0" spid="9"/>
      <p:bldP grpId="0" spid="10"/>
      <p:bldP grpId="0" spid="11"/>
      <p:bldP grpId="0" spid="15"/>
      <p:bldP grpId="0" spid="16"/>
      <p:bldP grpId="0" spid="20"/>
      <p:bldP grpId="0" spid="21"/>
      <p:bldP grpId="0" spid="25"/>
      <p:bldP grpId="0" spid="26"/>
      <p:bldP grpId="0" spid="30"/>
      <p:bldP grpId="0" spid="31"/>
      <p:bldP grpId="0" spid="35"/>
      <p:bldP grpId="0" spid="36"/>
      <p:bldP grpId="0" spid="37"/>
      <p:bldP grpId="0" spid="39"/>
      <p:bldP grpId="0" spid="4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" name="矩形 95"/>
          <p:cNvSpPr/>
          <p:nvPr/>
        </p:nvSpPr>
        <p:spPr>
          <a:xfrm>
            <a:off x="4380517" y="3690466"/>
            <a:ext cx="6168327" cy="4267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2F9FBB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Completion of major work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5968496" y="1227554"/>
            <a:ext cx="1861531" cy="1838859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r">
              <a:defRPr sz="8600">
                <a:ln w="28575">
                  <a:solidFill>
                    <a:schemeClr val="bg1"/>
                  </a:solidFill>
                </a:ln>
                <a:solidFill>
                  <a:srgbClr val="F1907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</a:defRPr>
            </a:lvl1pPr>
          </a:lstStyle>
          <a:p>
            <a:r>
              <a:rPr altLang="zh-CN" lang="en-US" sz="11466">
                <a:solidFill>
                  <a:srgbClr val="F68735"/>
                </a:solidFill>
              </a:rPr>
              <a:t>03</a:t>
            </a:r>
          </a:p>
        </p:txBody>
      </p:sp>
      <p:sp>
        <p:nvSpPr>
          <p:cNvPr id="98" name="矩形 97"/>
          <p:cNvSpPr/>
          <p:nvPr/>
        </p:nvSpPr>
        <p:spPr>
          <a:xfrm>
            <a:off x="4380516" y="1847762"/>
            <a:ext cx="2012820" cy="110749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r>
              <a:rPr altLang="zh-CN" lang="en-US" sz="6667">
                <a:solidFill>
                  <a:srgbClr val="2F9FBB"/>
                </a:solidFill>
                <a:latin charset="0" panose="020b0806030902050204" pitchFamily="34" typeface="Impact"/>
                <a:ea charset="-128" panose="02010609010101010101" pitchFamily="1" typeface="DFGothic-EB"/>
              </a:rPr>
              <a:t>PART 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3896914" y="2587197"/>
            <a:ext cx="7201615" cy="1257302"/>
          </a:xfrm>
          <a:prstGeom prst="rect">
            <a:avLst/>
          </a:prstGeom>
        </p:spPr>
        <p:txBody>
          <a:bodyPr anchor="ctr" anchorCtr="1" bIns="34291" lIns="68580" rIns="68580" tIns="34291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b="1" lang="zh-CN" sz="6000">
                <a:solidFill>
                  <a:srgbClr val="2F9FBB"/>
                </a:solidFill>
              </a:rPr>
              <a:t>人力资源工作亮点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380516" y="4135361"/>
            <a:ext cx="6450538" cy="614567"/>
            <a:chOff x="4823747" y="3766252"/>
            <a:chExt cx="5611422" cy="461665"/>
          </a:xfrm>
        </p:grpSpPr>
        <p:sp>
          <p:nvSpPr>
            <p:cNvPr id="100" name="矩形 99"/>
            <p:cNvSpPr/>
            <p:nvPr/>
          </p:nvSpPr>
          <p:spPr>
            <a:xfrm>
              <a:off x="4921788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简洁大气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30676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6205156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6259653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框架完整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568542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4302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7597522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修改方便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906411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888089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8837346" y="3766252"/>
              <a:ext cx="1597822" cy="34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关键实用</a:t>
              </a: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4E322AB4-AA47-4E2D-83F0-5EA2A0F6618C}"/>
              </a:ext>
            </a:extLst>
          </p:cNvPr>
          <p:cNvSpPr/>
          <p:nvPr/>
        </p:nvSpPr>
        <p:spPr bwMode="auto">
          <a:xfrm>
            <a:off x="112292" y="2842358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F615B23-FD1C-4236-9B95-907EC71F24E7}"/>
              </a:ext>
            </a:extLst>
          </p:cNvPr>
          <p:cNvSpPr/>
          <p:nvPr/>
        </p:nvSpPr>
        <p:spPr bwMode="auto">
          <a:xfrm>
            <a:off x="157912" y="5878320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3A084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F38B6B8-DC63-4115-9EF3-44D3C51F25A6}"/>
              </a:ext>
            </a:extLst>
          </p:cNvPr>
          <p:cNvSpPr/>
          <p:nvPr/>
        </p:nvSpPr>
        <p:spPr bwMode="auto">
          <a:xfrm>
            <a:off x="1643320" y="4389242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3" name="Freeform 3301">
            <a:extLst>
              <a:ext uri="{FF2B5EF4-FFF2-40B4-BE49-F238E27FC236}">
                <a16:creationId xmlns:a16="http://schemas.microsoft.com/office/drawing/2014/main" id="{2EDA0412-2D4B-4351-838A-03DF07421ED7}"/>
              </a:ext>
            </a:extLst>
          </p:cNvPr>
          <p:cNvSpPr/>
          <p:nvPr/>
        </p:nvSpPr>
        <p:spPr bwMode="auto">
          <a:xfrm>
            <a:off x="2068281" y="3362894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103293-9DFA-40EF-8DF5-572E196C9954}"/>
              </a:ext>
            </a:extLst>
          </p:cNvPr>
          <p:cNvGrpSpPr/>
          <p:nvPr/>
        </p:nvGrpSpPr>
        <p:grpSpPr>
          <a:xfrm>
            <a:off x="-964341" y="3764159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5" name="Freeform 3297">
              <a:extLst>
                <a:ext uri="{FF2B5EF4-FFF2-40B4-BE49-F238E27FC236}">
                  <a16:creationId xmlns:a16="http://schemas.microsoft.com/office/drawing/2014/main" id="{9F24EE19-626E-4CDB-9ED9-1D35F4993341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3297">
              <a:extLst>
                <a:ext uri="{FF2B5EF4-FFF2-40B4-BE49-F238E27FC236}">
                  <a16:creationId xmlns:a16="http://schemas.microsoft.com/office/drawing/2014/main" id="{E7FA491C-572B-4DA8-86BD-7A2D8DF795A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7" name="Freeform 3301">
            <a:extLst>
              <a:ext uri="{FF2B5EF4-FFF2-40B4-BE49-F238E27FC236}">
                <a16:creationId xmlns:a16="http://schemas.microsoft.com/office/drawing/2014/main" id="{233FA04A-6616-46D2-A60D-7E363091F0CE}"/>
              </a:ext>
            </a:extLst>
          </p:cNvPr>
          <p:cNvSpPr/>
          <p:nvPr/>
        </p:nvSpPr>
        <p:spPr bwMode="auto">
          <a:xfrm>
            <a:off x="2093775" y="6243213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86166C35-1261-4C22-9F85-A66E4322BDD3}"/>
              </a:ext>
            </a:extLst>
          </p:cNvPr>
          <p:cNvSpPr/>
          <p:nvPr/>
        </p:nvSpPr>
        <p:spPr bwMode="auto">
          <a:xfrm>
            <a:off x="10164718" y="-449220"/>
            <a:ext cx="1449900" cy="145079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1B23B-1AD4-4A16-9D54-207FE5FC0548}"/>
              </a:ext>
            </a:extLst>
          </p:cNvPr>
          <p:cNvSpPr/>
          <p:nvPr/>
        </p:nvSpPr>
        <p:spPr bwMode="auto">
          <a:xfrm>
            <a:off x="11185711" y="-622779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1A0F339-62FB-4B87-A363-8E727FA99CE1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39A69BB0-1D4F-4FA7-B164-CA0F3FDF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9455051-F71D-4AFB-88CE-640E617E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8C839F9-6BC3-47CE-B244-63899A703384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755396-15AE-4003-B12A-3DA69D016DC3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06D16E0-49AF-409D-955A-FC1A267FC97D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8D7B2E9-5D81-4F01-9276-F6F67326F286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0257975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77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82" spd="-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87" spd="-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92" spd="-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97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102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107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97"/>
      <p:bldP grpId="0" spid="98"/>
      <p:bldP grpId="0" spid="95"/>
      <p:bldP grpId="0" spid="38"/>
      <p:bldP grpId="0" spid="39"/>
      <p:bldP grpId="0" spid="42"/>
      <p:bldP grpId="0" spid="43"/>
      <p:bldP grpId="0" spid="47"/>
      <p:bldP grpId="0" spid="48"/>
      <p:bldP grpId="0" spid="49"/>
      <p:bldP grpId="0" spid="51"/>
      <p:bldP grpId="1" spid="51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左弧形箭头 19">
            <a:extLst>
              <a:ext uri="{FF2B5EF4-FFF2-40B4-BE49-F238E27FC236}">
                <a16:creationId xmlns:a16="http://schemas.microsoft.com/office/drawing/2014/main" id="{01002AF8-D3F1-4052-8C8D-13B8F939902A}"/>
              </a:ext>
            </a:extLst>
          </p:cNvPr>
          <p:cNvSpPr/>
          <p:nvPr/>
        </p:nvSpPr>
        <p:spPr>
          <a:xfrm>
            <a:off x="4572295" y="2047841"/>
            <a:ext cx="1157855" cy="3083192"/>
          </a:xfrm>
          <a:prstGeom prst="curvedRightArrow">
            <a:avLst>
              <a:gd fmla="val 17641" name="adj1"/>
              <a:gd fmla="val 50000" name="adj2"/>
              <a:gd fmla="val 25000" name="adj3"/>
            </a:avLst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/>
              </a:solidFill>
            </a:endParaRPr>
          </a:p>
        </p:txBody>
      </p:sp>
      <p:sp>
        <p:nvSpPr>
          <p:cNvPr id="3" name="左弧形箭头 20">
            <a:extLst>
              <a:ext uri="{FF2B5EF4-FFF2-40B4-BE49-F238E27FC236}">
                <a16:creationId xmlns:a16="http://schemas.microsoft.com/office/drawing/2014/main" id="{70B42FF7-BDCB-4435-BC61-4D52DC03B2F8}"/>
              </a:ext>
            </a:extLst>
          </p:cNvPr>
          <p:cNvSpPr/>
          <p:nvPr/>
        </p:nvSpPr>
        <p:spPr>
          <a:xfrm flipH="1" flipV="1">
            <a:off x="6461851" y="1814357"/>
            <a:ext cx="1157855" cy="3083192"/>
          </a:xfrm>
          <a:prstGeom prst="curvedRightArrow">
            <a:avLst>
              <a:gd fmla="val 17641" name="adj1"/>
              <a:gd fmla="val 50000" name="adj2"/>
              <a:gd fmla="val 25000" name="adj3"/>
            </a:avLst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92BCD9C-1A41-441A-8CC8-A27F19DD0184}"/>
              </a:ext>
            </a:extLst>
          </p:cNvPr>
          <p:cNvSpPr/>
          <p:nvPr/>
        </p:nvSpPr>
        <p:spPr>
          <a:xfrm>
            <a:off x="4942866" y="2325413"/>
            <a:ext cx="2279385" cy="227938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8C72A58D-050C-417E-B699-7374658ABC80}"/>
              </a:ext>
            </a:extLst>
          </p:cNvPr>
          <p:cNvSpPr txBox="1"/>
          <p:nvPr/>
        </p:nvSpPr>
        <p:spPr>
          <a:xfrm>
            <a:off x="1337733" y="2225093"/>
            <a:ext cx="2841347" cy="15179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indent="-380990" marL="38099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加强校企合作</a:t>
            </a:r>
          </a:p>
          <a:p>
            <a:pPr algn="r" indent="-380990" marL="38099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加大招工宣传、争取政府资源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197595-F8F6-4F19-914F-BD00F86F6DD9}"/>
              </a:ext>
            </a:extLst>
          </p:cNvPr>
          <p:cNvSpPr/>
          <p:nvPr/>
        </p:nvSpPr>
        <p:spPr>
          <a:xfrm>
            <a:off x="2910350" y="1814724"/>
            <a:ext cx="1268730" cy="416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z="2133">
                <a:solidFill>
                  <a:srgbClr val="3AB2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校企合作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D2B3B2E4-A35B-4E38-ADBD-EB0563275C0F}"/>
              </a:ext>
            </a:extLst>
          </p:cNvPr>
          <p:cNvSpPr txBox="1"/>
          <p:nvPr/>
        </p:nvSpPr>
        <p:spPr>
          <a:xfrm>
            <a:off x="7727722" y="2225093"/>
            <a:ext cx="3673707" cy="21514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80990" marL="38099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结合《劳动合同法》梳理人力资源管理业务流程</a:t>
            </a:r>
          </a:p>
          <a:p>
            <a:pPr indent="-380990" marL="38099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建立健全人力资源管理制度体系 ，拟定《人事管理制度》</a:t>
            </a:r>
          </a:p>
          <a:p>
            <a:pPr indent="-380990" marL="380990">
              <a:lnSpc>
                <a:spcPct val="130000"/>
              </a:lnSpc>
              <a:buFont charset="2" panose="05000000000000000000" pitchFamily="2" typeface="Wingdings"/>
              <a:buChar char="Ø"/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完善员工福利、员工激励等三项制度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40DCF6-C240-4D73-A0E1-0114E6334915}"/>
              </a:ext>
            </a:extLst>
          </p:cNvPr>
          <p:cNvSpPr/>
          <p:nvPr/>
        </p:nvSpPr>
        <p:spPr>
          <a:xfrm>
            <a:off x="7727721" y="1814724"/>
            <a:ext cx="2739119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133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制度建设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C4FFFC-C09F-4CC3-B903-8A1262088FEB}"/>
              </a:ext>
            </a:extLst>
          </p:cNvPr>
          <p:cNvGrpSpPr/>
          <p:nvPr/>
        </p:nvGrpSpPr>
        <p:grpSpPr>
          <a:xfrm>
            <a:off x="1998177" y="4706398"/>
            <a:ext cx="760231" cy="760231"/>
            <a:chOff x="5004048" y="3814644"/>
            <a:chExt cx="570173" cy="570173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DE7311D-9414-48CB-A17B-9D7B3DDFA844}"/>
                </a:ext>
              </a:extLst>
            </p:cNvPr>
            <p:cNvSpPr/>
            <p:nvPr/>
          </p:nvSpPr>
          <p:spPr>
            <a:xfrm>
              <a:off x="5004048" y="3814644"/>
              <a:ext cx="570173" cy="570173"/>
            </a:xfrm>
            <a:prstGeom prst="ellipse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1" name="矩形-1">
              <a:extLst>
                <a:ext uri="{FF2B5EF4-FFF2-40B4-BE49-F238E27FC236}">
                  <a16:creationId xmlns:a16="http://schemas.microsoft.com/office/drawing/2014/main" id="{4B22B860-1F76-4854-A578-925926B4E446}"/>
                </a:ext>
              </a:extLst>
            </p:cNvPr>
            <p:cNvSpPr/>
            <p:nvPr/>
          </p:nvSpPr>
          <p:spPr bwMode="auto">
            <a:xfrm>
              <a:off x="5141175" y="3964842"/>
              <a:ext cx="295917" cy="269775"/>
            </a:xfrm>
            <a:custGeom>
              <a:gdLst>
                <a:gd fmla="*/ 493597 w 1939925" name="T0"/>
                <a:gd fmla="*/ 1733079 h 1768475" name="T1"/>
                <a:gd fmla="*/ 432444 w 1939925" name="T2"/>
                <a:gd fmla="*/ 1731256 h 1768475" name="T3"/>
                <a:gd fmla="*/ 382481 w 1939925" name="T4"/>
                <a:gd fmla="*/ 1692447 h 1768475" name="T5"/>
                <a:gd fmla="*/ 366347 w 1939925" name="T6"/>
                <a:gd fmla="*/ 1634364 h 1768475" name="T7"/>
                <a:gd fmla="*/ 388987 w 1939925" name="T8"/>
                <a:gd fmla="*/ 1577845 h 1768475" name="T9"/>
                <a:gd fmla="*/ 978135 w 1939925" name="T10"/>
                <a:gd fmla="*/ 1097558 h 1768475" name="T11"/>
                <a:gd fmla="*/ 1023934 w 1939925" name="T12"/>
                <a:gd fmla="*/ 1140795 h 1768475" name="T13"/>
                <a:gd fmla="*/ 1033823 w 1939925" name="T14"/>
                <a:gd fmla="*/ 1199919 h 1768475" name="T15"/>
                <a:gd fmla="*/ 1005459 w 1939925" name="T16"/>
                <a:gd fmla="*/ 1254615 h 1768475" name="T17"/>
                <a:gd fmla="*/ 907874 w 1939925" name="T18"/>
                <a:gd fmla="*/ 1091828 h 1768475" name="T19"/>
                <a:gd fmla="*/ 1354102 w 1939925" name="T20"/>
                <a:gd fmla="*/ 401443 h 1768475" name="T21"/>
                <a:gd fmla="*/ 1253373 w 1939925" name="T22"/>
                <a:gd fmla="*/ 436780 h 1768475" name="T23"/>
                <a:gd fmla="*/ 1166143 w 1939925" name="T24"/>
                <a:gd fmla="*/ 503817 h 1768475" name="T25"/>
                <a:gd fmla="*/ 1105912 w 1939925" name="T26"/>
                <a:gd fmla="*/ 593460 h 1768475" name="T27"/>
                <a:gd fmla="*/ 1079172 w 1939925" name="T28"/>
                <a:gd fmla="*/ 694015 h 1768475" name="T29"/>
                <a:gd fmla="*/ 1084624 w 1939925" name="T30"/>
                <a:gd fmla="*/ 797429 h 1768475" name="T31"/>
                <a:gd fmla="*/ 1123047 w 1939925" name="T32"/>
                <a:gd fmla="*/ 895126 h 1768475" name="T33"/>
                <a:gd fmla="*/ 1194440 w 1939925" name="T34"/>
                <a:gd fmla="*/ 979052 h 1768475" name="T35"/>
                <a:gd fmla="*/ 1287641 w 1939925" name="T36"/>
                <a:gd fmla="*/ 1035436 h 1768475" name="T37"/>
                <a:gd fmla="*/ 1390967 w 1939925" name="T38"/>
                <a:gd fmla="*/ 1059341 h 1768475" name="T39"/>
                <a:gd fmla="*/ 1496370 w 1939925" name="T40"/>
                <a:gd fmla="*/ 1051286 h 1768475" name="T41"/>
                <a:gd fmla="*/ 1595282 w 1939925" name="T42"/>
                <a:gd fmla="*/ 1011011 h 1768475" name="T43"/>
                <a:gd fmla="*/ 1679656 w 1939925" name="T44"/>
                <a:gd fmla="*/ 939297 h 1768475" name="T45"/>
                <a:gd fmla="*/ 1734434 w 1939925" name="T46"/>
                <a:gd fmla="*/ 847576 h 1768475" name="T47"/>
                <a:gd fmla="*/ 1756501 w 1939925" name="T48"/>
                <a:gd fmla="*/ 745722 h 1768475" name="T49"/>
                <a:gd fmla="*/ 1745858 w 1939925" name="T50"/>
                <a:gd fmla="*/ 643087 h 1768475" name="T51"/>
                <a:gd fmla="*/ 1701983 w 1939925" name="T52"/>
                <a:gd fmla="*/ 546950 h 1768475" name="T53"/>
                <a:gd fmla="*/ 1626436 w 1939925" name="T54"/>
                <a:gd fmla="*/ 466141 h 1768475" name="T55"/>
                <a:gd fmla="*/ 1531417 w 1939925" name="T56"/>
                <a:gd fmla="*/ 414954 h 1768475" name="T57"/>
                <a:gd fmla="*/ 1427053 w 1939925" name="T58"/>
                <a:gd fmla="*/ 395727 h 1768475" name="T59"/>
                <a:gd fmla="*/ 1512985 w 1939925" name="T60"/>
                <a:gd fmla="*/ 260353 h 1768475" name="T61"/>
                <a:gd fmla="*/ 1657070 w 1939925" name="T62"/>
                <a:gd fmla="*/ 312580 h 1768475" name="T63"/>
                <a:gd fmla="*/ 1781425 w 1939925" name="T64"/>
                <a:gd fmla="*/ 410277 h 1768475" name="T65"/>
                <a:gd fmla="*/ 1865799 w 1939925" name="T66"/>
                <a:gd fmla="*/ 540454 h 1768475" name="T67"/>
                <a:gd fmla="*/ 1903182 w 1939925" name="T68"/>
                <a:gd fmla="*/ 684921 h 1768475" name="T69"/>
                <a:gd fmla="*/ 1893317 w 1939925" name="T70"/>
                <a:gd fmla="*/ 833285 h 1768475" name="T71"/>
                <a:gd fmla="*/ 1836202 w 1939925" name="T72"/>
                <a:gd fmla="*/ 972816 h 1768475" name="T73"/>
                <a:gd fmla="*/ 1732358 w 1939925" name="T74"/>
                <a:gd fmla="*/ 1092339 h 1768475" name="T75"/>
                <a:gd fmla="*/ 1598138 w 1939925" name="T76"/>
                <a:gd fmla="*/ 1171069 h 1768475" name="T77"/>
                <a:gd fmla="*/ 1449639 w 1939925" name="T78"/>
                <a:gd fmla="*/ 1204327 h 1768475" name="T79"/>
                <a:gd fmla="*/ 1298285 w 1939925" name="T80"/>
                <a:gd fmla="*/ 1190816 h 1768475" name="T81"/>
                <a:gd fmla="*/ 1156537 w 1939925" name="T82"/>
                <a:gd fmla="*/ 1131574 h 1768475" name="T83"/>
                <a:gd fmla="*/ 1036855 w 1939925" name="T84"/>
                <a:gd fmla="*/ 1027122 h 1768475" name="T85"/>
                <a:gd fmla="*/ 959751 w 1939925" name="T86"/>
                <a:gd fmla="*/ 894346 h 1768475" name="T87"/>
                <a:gd fmla="*/ 929636 w 1939925" name="T88"/>
                <a:gd fmla="*/ 748060 h 1768475" name="T89"/>
                <a:gd fmla="*/ 946770 w 1939925" name="T90"/>
                <a:gd fmla="*/ 600475 h 1768475" name="T91"/>
                <a:gd fmla="*/ 1011154 w 1939925" name="T92"/>
                <a:gd fmla="*/ 463023 h 1768475" name="T93"/>
                <a:gd fmla="*/ 1120711 w 1939925" name="T94"/>
                <a:gd fmla="*/ 348696 h 1768475" name="T95"/>
                <a:gd fmla="*/ 1258305 w 1939925" name="T96"/>
                <a:gd fmla="*/ 276463 h 1768475" name="T97"/>
                <a:gd fmla="*/ 1408102 w 1939925" name="T98"/>
                <a:gd fmla="*/ 250999 h 1768475" name="T99"/>
                <a:gd fmla="*/ 1083489 w 1939925" name="T100"/>
                <a:gd fmla="*/ 222937 h 1768475" name="T101"/>
                <a:gd fmla="*/ 944546 w 1939925" name="T102"/>
                <a:gd fmla="*/ 340381 h 1768475" name="T103"/>
                <a:gd fmla="*/ 856506 w 1939925" name="T104"/>
                <a:gd fmla="*/ 472636 h 1768475" name="T105"/>
                <a:gd fmla="*/ 807682 w 1939925" name="T106"/>
                <a:gd fmla="*/ 618663 h 1768475" name="T107"/>
                <a:gd fmla="*/ 798333 w 1939925" name="T108"/>
                <a:gd fmla="*/ 770666 h 1768475" name="T109"/>
                <a:gd fmla="*/ 828198 w 1939925" name="T110"/>
                <a:gd fmla="*/ 920849 h 1768475" name="T111"/>
                <a:gd fmla="*/ 7532 w 1939925" name="T112"/>
                <a:gd fmla="*/ 162136 h 1768475" name="T113"/>
                <a:gd fmla="*/ 43371 w 1939925" name="T114"/>
                <a:gd fmla="*/ 49888 h 1768475" name="T115"/>
                <a:gd fmla="*/ 126736 w 1939925" name="T116"/>
                <a:gd fmla="*/ 5977 h 176847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768475" w="1939925">
                  <a:moveTo>
                    <a:pt x="829650" y="1186581"/>
                  </a:moveTo>
                  <a:lnTo>
                    <a:pt x="972217" y="1327678"/>
                  </a:lnTo>
                  <a:lnTo>
                    <a:pt x="545575" y="1739831"/>
                  </a:lnTo>
                  <a:lnTo>
                    <a:pt x="541865" y="1743544"/>
                  </a:lnTo>
                  <a:lnTo>
                    <a:pt x="537890" y="1746727"/>
                  </a:lnTo>
                  <a:lnTo>
                    <a:pt x="533650" y="1749645"/>
                  </a:lnTo>
                  <a:lnTo>
                    <a:pt x="529675" y="1752297"/>
                  </a:lnTo>
                  <a:lnTo>
                    <a:pt x="525435" y="1755214"/>
                  </a:lnTo>
                  <a:lnTo>
                    <a:pt x="520930" y="1757601"/>
                  </a:lnTo>
                  <a:lnTo>
                    <a:pt x="516425" y="1759458"/>
                  </a:lnTo>
                  <a:lnTo>
                    <a:pt x="511921" y="1761314"/>
                  </a:lnTo>
                  <a:lnTo>
                    <a:pt x="507416" y="1763171"/>
                  </a:lnTo>
                  <a:lnTo>
                    <a:pt x="502646" y="1764762"/>
                  </a:lnTo>
                  <a:lnTo>
                    <a:pt x="497876" y="1765823"/>
                  </a:lnTo>
                  <a:lnTo>
                    <a:pt x="493106" y="1766619"/>
                  </a:lnTo>
                  <a:lnTo>
                    <a:pt x="488336" y="1767680"/>
                  </a:lnTo>
                  <a:lnTo>
                    <a:pt x="483566" y="1768210"/>
                  </a:lnTo>
                  <a:lnTo>
                    <a:pt x="478531" y="1768475"/>
                  </a:lnTo>
                  <a:lnTo>
                    <a:pt x="473761" y="1768475"/>
                  </a:lnTo>
                  <a:lnTo>
                    <a:pt x="468991" y="1768475"/>
                  </a:lnTo>
                  <a:lnTo>
                    <a:pt x="463956" y="1767945"/>
                  </a:lnTo>
                  <a:lnTo>
                    <a:pt x="459186" y="1767414"/>
                  </a:lnTo>
                  <a:lnTo>
                    <a:pt x="454417" y="1766619"/>
                  </a:lnTo>
                  <a:lnTo>
                    <a:pt x="449647" y="1765558"/>
                  </a:lnTo>
                  <a:lnTo>
                    <a:pt x="444877" y="1764232"/>
                  </a:lnTo>
                  <a:lnTo>
                    <a:pt x="440372" y="1762906"/>
                  </a:lnTo>
                  <a:lnTo>
                    <a:pt x="435602" y="1761049"/>
                  </a:lnTo>
                  <a:lnTo>
                    <a:pt x="431097" y="1758927"/>
                  </a:lnTo>
                  <a:lnTo>
                    <a:pt x="426857" y="1756805"/>
                  </a:lnTo>
                  <a:lnTo>
                    <a:pt x="422352" y="1754419"/>
                  </a:lnTo>
                  <a:lnTo>
                    <a:pt x="418112" y="1751766"/>
                  </a:lnTo>
                  <a:lnTo>
                    <a:pt x="413872" y="1749114"/>
                  </a:lnTo>
                  <a:lnTo>
                    <a:pt x="410162" y="1745931"/>
                  </a:lnTo>
                  <a:lnTo>
                    <a:pt x="406187" y="1742484"/>
                  </a:lnTo>
                  <a:lnTo>
                    <a:pt x="402212" y="1739036"/>
                  </a:lnTo>
                  <a:lnTo>
                    <a:pt x="398768" y="1735323"/>
                  </a:lnTo>
                  <a:lnTo>
                    <a:pt x="395323" y="1731610"/>
                  </a:lnTo>
                  <a:lnTo>
                    <a:pt x="392143" y="1727366"/>
                  </a:lnTo>
                  <a:lnTo>
                    <a:pt x="389493" y="1723388"/>
                  </a:lnTo>
                  <a:lnTo>
                    <a:pt x="386843" y="1719409"/>
                  </a:lnTo>
                  <a:lnTo>
                    <a:pt x="384458" y="1714901"/>
                  </a:lnTo>
                  <a:lnTo>
                    <a:pt x="382338" y="1710657"/>
                  </a:lnTo>
                  <a:lnTo>
                    <a:pt x="380218" y="1706148"/>
                  </a:lnTo>
                  <a:lnTo>
                    <a:pt x="378363" y="1701640"/>
                  </a:lnTo>
                  <a:lnTo>
                    <a:pt x="377038" y="1696866"/>
                  </a:lnTo>
                  <a:lnTo>
                    <a:pt x="375713" y="1692357"/>
                  </a:lnTo>
                  <a:lnTo>
                    <a:pt x="374918" y="1687583"/>
                  </a:lnTo>
                  <a:lnTo>
                    <a:pt x="373858" y="1682809"/>
                  </a:lnTo>
                  <a:lnTo>
                    <a:pt x="373328" y="1678565"/>
                  </a:lnTo>
                  <a:lnTo>
                    <a:pt x="373063" y="1673791"/>
                  </a:lnTo>
                  <a:lnTo>
                    <a:pt x="373063" y="1669017"/>
                  </a:lnTo>
                  <a:lnTo>
                    <a:pt x="373063" y="1664243"/>
                  </a:lnTo>
                  <a:lnTo>
                    <a:pt x="373593" y="1659469"/>
                  </a:lnTo>
                  <a:lnTo>
                    <a:pt x="374388" y="1654695"/>
                  </a:lnTo>
                  <a:lnTo>
                    <a:pt x="374918" y="1649921"/>
                  </a:lnTo>
                  <a:lnTo>
                    <a:pt x="375978" y="1645413"/>
                  </a:lnTo>
                  <a:lnTo>
                    <a:pt x="377303" y="1640639"/>
                  </a:lnTo>
                  <a:lnTo>
                    <a:pt x="379158" y="1636130"/>
                  </a:lnTo>
                  <a:lnTo>
                    <a:pt x="380483" y="1631621"/>
                  </a:lnTo>
                  <a:lnTo>
                    <a:pt x="382603" y="1627113"/>
                  </a:lnTo>
                  <a:lnTo>
                    <a:pt x="384988" y="1622869"/>
                  </a:lnTo>
                  <a:lnTo>
                    <a:pt x="387373" y="1618625"/>
                  </a:lnTo>
                  <a:lnTo>
                    <a:pt x="390023" y="1614382"/>
                  </a:lnTo>
                  <a:lnTo>
                    <a:pt x="392938" y="1610404"/>
                  </a:lnTo>
                  <a:lnTo>
                    <a:pt x="396118" y="1606690"/>
                  </a:lnTo>
                  <a:lnTo>
                    <a:pt x="399563" y="1602712"/>
                  </a:lnTo>
                  <a:lnTo>
                    <a:pt x="403272" y="1599264"/>
                  </a:lnTo>
                  <a:lnTo>
                    <a:pt x="829650" y="1186581"/>
                  </a:lnTo>
                  <a:close/>
                  <a:moveTo>
                    <a:pt x="953403" y="1108075"/>
                  </a:moveTo>
                  <a:lnTo>
                    <a:pt x="958173" y="1108340"/>
                  </a:lnTo>
                  <a:lnTo>
                    <a:pt x="963208" y="1108606"/>
                  </a:lnTo>
                  <a:lnTo>
                    <a:pt x="967978" y="1109136"/>
                  </a:lnTo>
                  <a:lnTo>
                    <a:pt x="972747" y="1109932"/>
                  </a:lnTo>
                  <a:lnTo>
                    <a:pt x="977517" y="1110993"/>
                  </a:lnTo>
                  <a:lnTo>
                    <a:pt x="982287" y="1112053"/>
                  </a:lnTo>
                  <a:lnTo>
                    <a:pt x="986792" y="1113910"/>
                  </a:lnTo>
                  <a:lnTo>
                    <a:pt x="991562" y="1115501"/>
                  </a:lnTo>
                  <a:lnTo>
                    <a:pt x="996067" y="1117623"/>
                  </a:lnTo>
                  <a:lnTo>
                    <a:pt x="1000307" y="1119480"/>
                  </a:lnTo>
                  <a:lnTo>
                    <a:pt x="1004547" y="1121867"/>
                  </a:lnTo>
                  <a:lnTo>
                    <a:pt x="1009052" y="1124784"/>
                  </a:lnTo>
                  <a:lnTo>
                    <a:pt x="1013292" y="1127701"/>
                  </a:lnTo>
                  <a:lnTo>
                    <a:pt x="1017002" y="1130619"/>
                  </a:lnTo>
                  <a:lnTo>
                    <a:pt x="1020977" y="1133802"/>
                  </a:lnTo>
                  <a:lnTo>
                    <a:pt x="1024952" y="1137515"/>
                  </a:lnTo>
                  <a:lnTo>
                    <a:pt x="1028396" y="1140963"/>
                  </a:lnTo>
                  <a:lnTo>
                    <a:pt x="1031576" y="1144941"/>
                  </a:lnTo>
                  <a:lnTo>
                    <a:pt x="1034756" y="1149184"/>
                  </a:lnTo>
                  <a:lnTo>
                    <a:pt x="1037671" y="1152897"/>
                  </a:lnTo>
                  <a:lnTo>
                    <a:pt x="1040321" y="1157141"/>
                  </a:lnTo>
                  <a:lnTo>
                    <a:pt x="1042706" y="1161650"/>
                  </a:lnTo>
                  <a:lnTo>
                    <a:pt x="1044826" y="1165893"/>
                  </a:lnTo>
                  <a:lnTo>
                    <a:pt x="1046946" y="1170402"/>
                  </a:lnTo>
                  <a:lnTo>
                    <a:pt x="1048801" y="1174646"/>
                  </a:lnTo>
                  <a:lnTo>
                    <a:pt x="1049861" y="1179420"/>
                  </a:lnTo>
                  <a:lnTo>
                    <a:pt x="1051451" y="1183928"/>
                  </a:lnTo>
                  <a:lnTo>
                    <a:pt x="1052246" y="1188702"/>
                  </a:lnTo>
                  <a:lnTo>
                    <a:pt x="1053041" y="1193476"/>
                  </a:lnTo>
                  <a:lnTo>
                    <a:pt x="1053836" y="1197985"/>
                  </a:lnTo>
                  <a:lnTo>
                    <a:pt x="1054101" y="1202759"/>
                  </a:lnTo>
                  <a:lnTo>
                    <a:pt x="1054101" y="1207533"/>
                  </a:lnTo>
                  <a:lnTo>
                    <a:pt x="1053836" y="1212307"/>
                  </a:lnTo>
                  <a:lnTo>
                    <a:pt x="1053571" y="1217081"/>
                  </a:lnTo>
                  <a:lnTo>
                    <a:pt x="1052776" y="1221855"/>
                  </a:lnTo>
                  <a:lnTo>
                    <a:pt x="1051981" y="1226629"/>
                  </a:lnTo>
                  <a:lnTo>
                    <a:pt x="1051186" y="1231138"/>
                  </a:lnTo>
                  <a:lnTo>
                    <a:pt x="1049596" y="1235912"/>
                  </a:lnTo>
                  <a:lnTo>
                    <a:pt x="1048006" y="1240420"/>
                  </a:lnTo>
                  <a:lnTo>
                    <a:pt x="1046416" y="1244929"/>
                  </a:lnTo>
                  <a:lnTo>
                    <a:pt x="1044561" y="1249438"/>
                  </a:lnTo>
                  <a:lnTo>
                    <a:pt x="1042176" y="1253681"/>
                  </a:lnTo>
                  <a:lnTo>
                    <a:pt x="1039791" y="1257925"/>
                  </a:lnTo>
                  <a:lnTo>
                    <a:pt x="1037141" y="1262168"/>
                  </a:lnTo>
                  <a:lnTo>
                    <a:pt x="1033961" y="1266147"/>
                  </a:lnTo>
                  <a:lnTo>
                    <a:pt x="1031046" y="1269860"/>
                  </a:lnTo>
                  <a:lnTo>
                    <a:pt x="1027601" y="1273838"/>
                  </a:lnTo>
                  <a:lnTo>
                    <a:pt x="1023892" y="1277551"/>
                  </a:lnTo>
                  <a:lnTo>
                    <a:pt x="1018592" y="1282856"/>
                  </a:lnTo>
                  <a:lnTo>
                    <a:pt x="876024" y="1141758"/>
                  </a:lnTo>
                  <a:lnTo>
                    <a:pt x="881589" y="1136719"/>
                  </a:lnTo>
                  <a:lnTo>
                    <a:pt x="885299" y="1133006"/>
                  </a:lnTo>
                  <a:lnTo>
                    <a:pt x="889274" y="1129823"/>
                  </a:lnTo>
                  <a:lnTo>
                    <a:pt x="893514" y="1126641"/>
                  </a:lnTo>
                  <a:lnTo>
                    <a:pt x="897489" y="1123988"/>
                  </a:lnTo>
                  <a:lnTo>
                    <a:pt x="901729" y="1121336"/>
                  </a:lnTo>
                  <a:lnTo>
                    <a:pt x="906234" y="1118949"/>
                  </a:lnTo>
                  <a:lnTo>
                    <a:pt x="910738" y="1116827"/>
                  </a:lnTo>
                  <a:lnTo>
                    <a:pt x="915243" y="1115236"/>
                  </a:lnTo>
                  <a:lnTo>
                    <a:pt x="919748" y="1113380"/>
                  </a:lnTo>
                  <a:lnTo>
                    <a:pt x="924518" y="1111788"/>
                  </a:lnTo>
                  <a:lnTo>
                    <a:pt x="929288" y="1110727"/>
                  </a:lnTo>
                  <a:lnTo>
                    <a:pt x="934058" y="1109666"/>
                  </a:lnTo>
                  <a:lnTo>
                    <a:pt x="938828" y="1108871"/>
                  </a:lnTo>
                  <a:lnTo>
                    <a:pt x="943598" y="1108606"/>
                  </a:lnTo>
                  <a:lnTo>
                    <a:pt x="948633" y="1108340"/>
                  </a:lnTo>
                  <a:lnTo>
                    <a:pt x="953403" y="1108075"/>
                  </a:lnTo>
                  <a:close/>
                  <a:moveTo>
                    <a:pt x="1428629" y="402961"/>
                  </a:moveTo>
                  <a:lnTo>
                    <a:pt x="1420169" y="403755"/>
                  </a:lnTo>
                  <a:lnTo>
                    <a:pt x="1411974" y="404284"/>
                  </a:lnTo>
                  <a:lnTo>
                    <a:pt x="1403514" y="405078"/>
                  </a:lnTo>
                  <a:lnTo>
                    <a:pt x="1395318" y="406136"/>
                  </a:lnTo>
                  <a:lnTo>
                    <a:pt x="1387123" y="407194"/>
                  </a:lnTo>
                  <a:lnTo>
                    <a:pt x="1378927" y="408782"/>
                  </a:lnTo>
                  <a:lnTo>
                    <a:pt x="1370467" y="410105"/>
                  </a:lnTo>
                  <a:lnTo>
                    <a:pt x="1362536" y="411957"/>
                  </a:lnTo>
                  <a:lnTo>
                    <a:pt x="1354605" y="414074"/>
                  </a:lnTo>
                  <a:lnTo>
                    <a:pt x="1346409" y="416190"/>
                  </a:lnTo>
                  <a:lnTo>
                    <a:pt x="1338478" y="418571"/>
                  </a:lnTo>
                  <a:lnTo>
                    <a:pt x="1330547" y="421217"/>
                  </a:lnTo>
                  <a:lnTo>
                    <a:pt x="1322352" y="423863"/>
                  </a:lnTo>
                  <a:lnTo>
                    <a:pt x="1314685" y="426774"/>
                  </a:lnTo>
                  <a:lnTo>
                    <a:pt x="1307018" y="430213"/>
                  </a:lnTo>
                  <a:lnTo>
                    <a:pt x="1299351" y="433388"/>
                  </a:lnTo>
                  <a:lnTo>
                    <a:pt x="1291420" y="436828"/>
                  </a:lnTo>
                  <a:lnTo>
                    <a:pt x="1283753" y="440796"/>
                  </a:lnTo>
                  <a:lnTo>
                    <a:pt x="1276351" y="444765"/>
                  </a:lnTo>
                  <a:lnTo>
                    <a:pt x="1268948" y="448734"/>
                  </a:lnTo>
                  <a:lnTo>
                    <a:pt x="1261546" y="452967"/>
                  </a:lnTo>
                  <a:lnTo>
                    <a:pt x="1254408" y="457465"/>
                  </a:lnTo>
                  <a:lnTo>
                    <a:pt x="1247270" y="462228"/>
                  </a:lnTo>
                  <a:lnTo>
                    <a:pt x="1240132" y="466990"/>
                  </a:lnTo>
                  <a:lnTo>
                    <a:pt x="1232994" y="472282"/>
                  </a:lnTo>
                  <a:lnTo>
                    <a:pt x="1226120" y="477309"/>
                  </a:lnTo>
                  <a:lnTo>
                    <a:pt x="1219246" y="483130"/>
                  </a:lnTo>
                  <a:lnTo>
                    <a:pt x="1212637" y="488686"/>
                  </a:lnTo>
                  <a:lnTo>
                    <a:pt x="1206292" y="494771"/>
                  </a:lnTo>
                  <a:lnTo>
                    <a:pt x="1199683" y="500592"/>
                  </a:lnTo>
                  <a:lnTo>
                    <a:pt x="1193338" y="506942"/>
                  </a:lnTo>
                  <a:lnTo>
                    <a:pt x="1187522" y="513028"/>
                  </a:lnTo>
                  <a:lnTo>
                    <a:pt x="1181441" y="519642"/>
                  </a:lnTo>
                  <a:lnTo>
                    <a:pt x="1175889" y="526257"/>
                  </a:lnTo>
                  <a:lnTo>
                    <a:pt x="1170338" y="532871"/>
                  </a:lnTo>
                  <a:lnTo>
                    <a:pt x="1165050" y="539486"/>
                  </a:lnTo>
                  <a:lnTo>
                    <a:pt x="1160027" y="546365"/>
                  </a:lnTo>
                  <a:lnTo>
                    <a:pt x="1155004" y="553509"/>
                  </a:lnTo>
                  <a:lnTo>
                    <a:pt x="1150245" y="560388"/>
                  </a:lnTo>
                  <a:lnTo>
                    <a:pt x="1145751" y="567532"/>
                  </a:lnTo>
                  <a:lnTo>
                    <a:pt x="1141785" y="574940"/>
                  </a:lnTo>
                  <a:lnTo>
                    <a:pt x="1137555" y="582084"/>
                  </a:lnTo>
                  <a:lnTo>
                    <a:pt x="1133590" y="589492"/>
                  </a:lnTo>
                  <a:lnTo>
                    <a:pt x="1129889" y="596901"/>
                  </a:lnTo>
                  <a:lnTo>
                    <a:pt x="1126187" y="604309"/>
                  </a:lnTo>
                  <a:lnTo>
                    <a:pt x="1123015" y="612246"/>
                  </a:lnTo>
                  <a:lnTo>
                    <a:pt x="1119843" y="619919"/>
                  </a:lnTo>
                  <a:lnTo>
                    <a:pt x="1116934" y="627328"/>
                  </a:lnTo>
                  <a:lnTo>
                    <a:pt x="1114291" y="635265"/>
                  </a:lnTo>
                  <a:lnTo>
                    <a:pt x="1111647" y="643203"/>
                  </a:lnTo>
                  <a:lnTo>
                    <a:pt x="1109532" y="650876"/>
                  </a:lnTo>
                  <a:lnTo>
                    <a:pt x="1107153" y="658813"/>
                  </a:lnTo>
                  <a:lnTo>
                    <a:pt x="1105302" y="666486"/>
                  </a:lnTo>
                  <a:lnTo>
                    <a:pt x="1103716" y="674688"/>
                  </a:lnTo>
                  <a:lnTo>
                    <a:pt x="1102130" y="682626"/>
                  </a:lnTo>
                  <a:lnTo>
                    <a:pt x="1100808" y="690828"/>
                  </a:lnTo>
                  <a:lnTo>
                    <a:pt x="1099750" y="698765"/>
                  </a:lnTo>
                  <a:lnTo>
                    <a:pt x="1098957" y="706703"/>
                  </a:lnTo>
                  <a:lnTo>
                    <a:pt x="1097900" y="715169"/>
                  </a:lnTo>
                  <a:lnTo>
                    <a:pt x="1097371" y="723107"/>
                  </a:lnTo>
                  <a:lnTo>
                    <a:pt x="1097107" y="731044"/>
                  </a:lnTo>
                  <a:lnTo>
                    <a:pt x="1097107" y="739246"/>
                  </a:lnTo>
                  <a:lnTo>
                    <a:pt x="1097107" y="747449"/>
                  </a:lnTo>
                  <a:lnTo>
                    <a:pt x="1097371" y="755651"/>
                  </a:lnTo>
                  <a:lnTo>
                    <a:pt x="1097635" y="763588"/>
                  </a:lnTo>
                  <a:lnTo>
                    <a:pt x="1098164" y="771526"/>
                  </a:lnTo>
                  <a:lnTo>
                    <a:pt x="1099221" y="779992"/>
                  </a:lnTo>
                  <a:lnTo>
                    <a:pt x="1100279" y="787930"/>
                  </a:lnTo>
                  <a:lnTo>
                    <a:pt x="1101601" y="796132"/>
                  </a:lnTo>
                  <a:lnTo>
                    <a:pt x="1102923" y="804069"/>
                  </a:lnTo>
                  <a:lnTo>
                    <a:pt x="1104509" y="812007"/>
                  </a:lnTo>
                  <a:lnTo>
                    <a:pt x="1106360" y="819944"/>
                  </a:lnTo>
                  <a:lnTo>
                    <a:pt x="1108475" y="827882"/>
                  </a:lnTo>
                  <a:lnTo>
                    <a:pt x="1110854" y="835819"/>
                  </a:lnTo>
                  <a:lnTo>
                    <a:pt x="1113233" y="843757"/>
                  </a:lnTo>
                  <a:lnTo>
                    <a:pt x="1115877" y="851430"/>
                  </a:lnTo>
                  <a:lnTo>
                    <a:pt x="1118521" y="859103"/>
                  </a:lnTo>
                  <a:lnTo>
                    <a:pt x="1121429" y="866776"/>
                  </a:lnTo>
                  <a:lnTo>
                    <a:pt x="1124601" y="874449"/>
                  </a:lnTo>
                  <a:lnTo>
                    <a:pt x="1128302" y="882121"/>
                  </a:lnTo>
                  <a:lnTo>
                    <a:pt x="1131739" y="889530"/>
                  </a:lnTo>
                  <a:lnTo>
                    <a:pt x="1135705" y="896938"/>
                  </a:lnTo>
                  <a:lnTo>
                    <a:pt x="1139670" y="904346"/>
                  </a:lnTo>
                  <a:lnTo>
                    <a:pt x="1143636" y="911490"/>
                  </a:lnTo>
                  <a:lnTo>
                    <a:pt x="1148130" y="918634"/>
                  </a:lnTo>
                  <a:lnTo>
                    <a:pt x="1152889" y="925778"/>
                  </a:lnTo>
                  <a:lnTo>
                    <a:pt x="1157648" y="932921"/>
                  </a:lnTo>
                  <a:lnTo>
                    <a:pt x="1162671" y="939801"/>
                  </a:lnTo>
                  <a:lnTo>
                    <a:pt x="1167958" y="946680"/>
                  </a:lnTo>
                  <a:lnTo>
                    <a:pt x="1173510" y="953294"/>
                  </a:lnTo>
                  <a:lnTo>
                    <a:pt x="1178798" y="959909"/>
                  </a:lnTo>
                  <a:lnTo>
                    <a:pt x="1184878" y="966524"/>
                  </a:lnTo>
                  <a:lnTo>
                    <a:pt x="1190694" y="972874"/>
                  </a:lnTo>
                  <a:lnTo>
                    <a:pt x="1197039" y="979224"/>
                  </a:lnTo>
                  <a:lnTo>
                    <a:pt x="1203120" y="985309"/>
                  </a:lnTo>
                  <a:lnTo>
                    <a:pt x="1209729" y="991130"/>
                  </a:lnTo>
                  <a:lnTo>
                    <a:pt x="1216338" y="996951"/>
                  </a:lnTo>
                  <a:lnTo>
                    <a:pt x="1223212" y="1002507"/>
                  </a:lnTo>
                  <a:lnTo>
                    <a:pt x="1230086" y="1007799"/>
                  </a:lnTo>
                  <a:lnTo>
                    <a:pt x="1236695" y="1013090"/>
                  </a:lnTo>
                  <a:lnTo>
                    <a:pt x="1243833" y="1017853"/>
                  </a:lnTo>
                  <a:lnTo>
                    <a:pt x="1250971" y="1022615"/>
                  </a:lnTo>
                  <a:lnTo>
                    <a:pt x="1258109" y="1027378"/>
                  </a:lnTo>
                  <a:lnTo>
                    <a:pt x="1265776" y="1031876"/>
                  </a:lnTo>
                  <a:lnTo>
                    <a:pt x="1273178" y="1036109"/>
                  </a:lnTo>
                  <a:lnTo>
                    <a:pt x="1280581" y="1040078"/>
                  </a:lnTo>
                  <a:lnTo>
                    <a:pt x="1287983" y="1043782"/>
                  </a:lnTo>
                  <a:lnTo>
                    <a:pt x="1295650" y="1047486"/>
                  </a:lnTo>
                  <a:lnTo>
                    <a:pt x="1303317" y="1050926"/>
                  </a:lnTo>
                  <a:lnTo>
                    <a:pt x="1311248" y="1054365"/>
                  </a:lnTo>
                  <a:lnTo>
                    <a:pt x="1318915" y="1057276"/>
                  </a:lnTo>
                  <a:lnTo>
                    <a:pt x="1326846" y="1060186"/>
                  </a:lnTo>
                  <a:lnTo>
                    <a:pt x="1334513" y="1062832"/>
                  </a:lnTo>
                  <a:lnTo>
                    <a:pt x="1342708" y="1065213"/>
                  </a:lnTo>
                  <a:lnTo>
                    <a:pt x="1350639" y="1067330"/>
                  </a:lnTo>
                  <a:lnTo>
                    <a:pt x="1358835" y="1069446"/>
                  </a:lnTo>
                  <a:lnTo>
                    <a:pt x="1367030" y="1071563"/>
                  </a:lnTo>
                  <a:lnTo>
                    <a:pt x="1374962" y="1072886"/>
                  </a:lnTo>
                  <a:lnTo>
                    <a:pt x="1383422" y="1074738"/>
                  </a:lnTo>
                  <a:lnTo>
                    <a:pt x="1391353" y="1076061"/>
                  </a:lnTo>
                  <a:lnTo>
                    <a:pt x="1399813" y="1077119"/>
                  </a:lnTo>
                  <a:lnTo>
                    <a:pt x="1408008" y="1078178"/>
                  </a:lnTo>
                  <a:lnTo>
                    <a:pt x="1416468" y="1078707"/>
                  </a:lnTo>
                  <a:lnTo>
                    <a:pt x="1424399" y="1079236"/>
                  </a:lnTo>
                  <a:lnTo>
                    <a:pt x="1432859" y="1079501"/>
                  </a:lnTo>
                  <a:lnTo>
                    <a:pt x="1441055" y="1079765"/>
                  </a:lnTo>
                  <a:lnTo>
                    <a:pt x="1449515" y="1079501"/>
                  </a:lnTo>
                  <a:lnTo>
                    <a:pt x="1457710" y="1079501"/>
                  </a:lnTo>
                  <a:lnTo>
                    <a:pt x="1465906" y="1078971"/>
                  </a:lnTo>
                  <a:lnTo>
                    <a:pt x="1474366" y="1078442"/>
                  </a:lnTo>
                  <a:lnTo>
                    <a:pt x="1482561" y="1077384"/>
                  </a:lnTo>
                  <a:lnTo>
                    <a:pt x="1490757" y="1076590"/>
                  </a:lnTo>
                  <a:lnTo>
                    <a:pt x="1498952" y="1075267"/>
                  </a:lnTo>
                  <a:lnTo>
                    <a:pt x="1507412" y="1073944"/>
                  </a:lnTo>
                  <a:lnTo>
                    <a:pt x="1515343" y="1072357"/>
                  </a:lnTo>
                  <a:lnTo>
                    <a:pt x="1523803" y="1070505"/>
                  </a:lnTo>
                  <a:lnTo>
                    <a:pt x="1531734" y="1068653"/>
                  </a:lnTo>
                  <a:lnTo>
                    <a:pt x="1539666" y="1066536"/>
                  </a:lnTo>
                  <a:lnTo>
                    <a:pt x="1547861" y="1064155"/>
                  </a:lnTo>
                  <a:lnTo>
                    <a:pt x="1555792" y="1061509"/>
                  </a:lnTo>
                  <a:lnTo>
                    <a:pt x="1563459" y="1058599"/>
                  </a:lnTo>
                  <a:lnTo>
                    <a:pt x="1571655" y="1055688"/>
                  </a:lnTo>
                  <a:lnTo>
                    <a:pt x="1579321" y="1052513"/>
                  </a:lnTo>
                  <a:lnTo>
                    <a:pt x="1586988" y="1049074"/>
                  </a:lnTo>
                  <a:lnTo>
                    <a:pt x="1594655" y="1045634"/>
                  </a:lnTo>
                  <a:lnTo>
                    <a:pt x="1602322" y="1041930"/>
                  </a:lnTo>
                  <a:lnTo>
                    <a:pt x="1609988" y="1037961"/>
                  </a:lnTo>
                  <a:lnTo>
                    <a:pt x="1617391" y="1033728"/>
                  </a:lnTo>
                  <a:lnTo>
                    <a:pt x="1624529" y="1029494"/>
                  </a:lnTo>
                  <a:lnTo>
                    <a:pt x="1631931" y="1024996"/>
                  </a:lnTo>
                  <a:lnTo>
                    <a:pt x="1639069" y="1020234"/>
                  </a:lnTo>
                  <a:lnTo>
                    <a:pt x="1646208" y="1015471"/>
                  </a:lnTo>
                  <a:lnTo>
                    <a:pt x="1653081" y="1010180"/>
                  </a:lnTo>
                  <a:lnTo>
                    <a:pt x="1659955" y="1005153"/>
                  </a:lnTo>
                  <a:lnTo>
                    <a:pt x="1666829" y="999596"/>
                  </a:lnTo>
                  <a:lnTo>
                    <a:pt x="1673438" y="993776"/>
                  </a:lnTo>
                  <a:lnTo>
                    <a:pt x="1680047" y="987955"/>
                  </a:lnTo>
                  <a:lnTo>
                    <a:pt x="1686392" y="981869"/>
                  </a:lnTo>
                  <a:lnTo>
                    <a:pt x="1692473" y="975784"/>
                  </a:lnTo>
                  <a:lnTo>
                    <a:pt x="1698818" y="969434"/>
                  </a:lnTo>
                  <a:lnTo>
                    <a:pt x="1704898" y="962819"/>
                  </a:lnTo>
                  <a:lnTo>
                    <a:pt x="1710450" y="956469"/>
                  </a:lnTo>
                  <a:lnTo>
                    <a:pt x="1715737" y="949855"/>
                  </a:lnTo>
                  <a:lnTo>
                    <a:pt x="1721025" y="942976"/>
                  </a:lnTo>
                  <a:lnTo>
                    <a:pt x="1726048" y="936096"/>
                  </a:lnTo>
                  <a:lnTo>
                    <a:pt x="1731335" y="929217"/>
                  </a:lnTo>
                  <a:lnTo>
                    <a:pt x="1735565" y="922074"/>
                  </a:lnTo>
                  <a:lnTo>
                    <a:pt x="1740060" y="914930"/>
                  </a:lnTo>
                  <a:lnTo>
                    <a:pt x="1744554" y="907786"/>
                  </a:lnTo>
                  <a:lnTo>
                    <a:pt x="1748784" y="900378"/>
                  </a:lnTo>
                  <a:lnTo>
                    <a:pt x="1752750" y="892969"/>
                  </a:lnTo>
                  <a:lnTo>
                    <a:pt x="1756186" y="885561"/>
                  </a:lnTo>
                  <a:lnTo>
                    <a:pt x="1759888" y="878153"/>
                  </a:lnTo>
                  <a:lnTo>
                    <a:pt x="1763060" y="870480"/>
                  </a:lnTo>
                  <a:lnTo>
                    <a:pt x="1766232" y="863071"/>
                  </a:lnTo>
                  <a:lnTo>
                    <a:pt x="1769405" y="855134"/>
                  </a:lnTo>
                  <a:lnTo>
                    <a:pt x="1772049" y="847461"/>
                  </a:lnTo>
                  <a:lnTo>
                    <a:pt x="1774428" y="839524"/>
                  </a:lnTo>
                  <a:lnTo>
                    <a:pt x="1776807" y="831851"/>
                  </a:lnTo>
                  <a:lnTo>
                    <a:pt x="1778922" y="823649"/>
                  </a:lnTo>
                  <a:lnTo>
                    <a:pt x="1780773" y="815976"/>
                  </a:lnTo>
                  <a:lnTo>
                    <a:pt x="1782624" y="808038"/>
                  </a:lnTo>
                  <a:lnTo>
                    <a:pt x="1784210" y="799836"/>
                  </a:lnTo>
                  <a:lnTo>
                    <a:pt x="1785267" y="791899"/>
                  </a:lnTo>
                  <a:lnTo>
                    <a:pt x="1786589" y="783961"/>
                  </a:lnTo>
                  <a:lnTo>
                    <a:pt x="1787382" y="775759"/>
                  </a:lnTo>
                  <a:lnTo>
                    <a:pt x="1788440" y="767821"/>
                  </a:lnTo>
                  <a:lnTo>
                    <a:pt x="1788704" y="759355"/>
                  </a:lnTo>
                  <a:lnTo>
                    <a:pt x="1789233" y="751417"/>
                  </a:lnTo>
                  <a:lnTo>
                    <a:pt x="1789233" y="743480"/>
                  </a:lnTo>
                  <a:lnTo>
                    <a:pt x="1789233" y="735278"/>
                  </a:lnTo>
                  <a:lnTo>
                    <a:pt x="1788968" y="727076"/>
                  </a:lnTo>
                  <a:lnTo>
                    <a:pt x="1788704" y="718874"/>
                  </a:lnTo>
                  <a:lnTo>
                    <a:pt x="1787647" y="710936"/>
                  </a:lnTo>
                  <a:lnTo>
                    <a:pt x="1787118" y="702999"/>
                  </a:lnTo>
                  <a:lnTo>
                    <a:pt x="1786060" y="694796"/>
                  </a:lnTo>
                  <a:lnTo>
                    <a:pt x="1784739" y="686594"/>
                  </a:lnTo>
                  <a:lnTo>
                    <a:pt x="1783152" y="678392"/>
                  </a:lnTo>
                  <a:lnTo>
                    <a:pt x="1781830" y="670719"/>
                  </a:lnTo>
                  <a:lnTo>
                    <a:pt x="1779715" y="662782"/>
                  </a:lnTo>
                  <a:lnTo>
                    <a:pt x="1777865" y="654844"/>
                  </a:lnTo>
                  <a:lnTo>
                    <a:pt x="1775486" y="646907"/>
                  </a:lnTo>
                  <a:lnTo>
                    <a:pt x="1773106" y="638969"/>
                  </a:lnTo>
                  <a:lnTo>
                    <a:pt x="1770462" y="631296"/>
                  </a:lnTo>
                  <a:lnTo>
                    <a:pt x="1767554" y="623359"/>
                  </a:lnTo>
                  <a:lnTo>
                    <a:pt x="1764646" y="615686"/>
                  </a:lnTo>
                  <a:lnTo>
                    <a:pt x="1761209" y="608278"/>
                  </a:lnTo>
                  <a:lnTo>
                    <a:pt x="1758037" y="600605"/>
                  </a:lnTo>
                  <a:lnTo>
                    <a:pt x="1754336" y="593196"/>
                  </a:lnTo>
                  <a:lnTo>
                    <a:pt x="1750634" y="585788"/>
                  </a:lnTo>
                  <a:lnTo>
                    <a:pt x="1746405" y="578380"/>
                  </a:lnTo>
                  <a:lnTo>
                    <a:pt x="1742175" y="571236"/>
                  </a:lnTo>
                  <a:lnTo>
                    <a:pt x="1737680" y="564092"/>
                  </a:lnTo>
                  <a:lnTo>
                    <a:pt x="1733186" y="556949"/>
                  </a:lnTo>
                  <a:lnTo>
                    <a:pt x="1728427" y="549805"/>
                  </a:lnTo>
                  <a:lnTo>
                    <a:pt x="1723404" y="542926"/>
                  </a:lnTo>
                  <a:lnTo>
                    <a:pt x="1718117" y="536046"/>
                  </a:lnTo>
                  <a:lnTo>
                    <a:pt x="1712829" y="529167"/>
                  </a:lnTo>
                  <a:lnTo>
                    <a:pt x="1707278" y="522553"/>
                  </a:lnTo>
                  <a:lnTo>
                    <a:pt x="1701461" y="516203"/>
                  </a:lnTo>
                  <a:lnTo>
                    <a:pt x="1695381" y="509853"/>
                  </a:lnTo>
                  <a:lnTo>
                    <a:pt x="1689300" y="503238"/>
                  </a:lnTo>
                  <a:lnTo>
                    <a:pt x="1682691" y="497417"/>
                  </a:lnTo>
                  <a:lnTo>
                    <a:pt x="1676346" y="491332"/>
                  </a:lnTo>
                  <a:lnTo>
                    <a:pt x="1669737" y="485776"/>
                  </a:lnTo>
                  <a:lnTo>
                    <a:pt x="1663127" y="479955"/>
                  </a:lnTo>
                  <a:lnTo>
                    <a:pt x="1656254" y="474663"/>
                  </a:lnTo>
                  <a:lnTo>
                    <a:pt x="1649116" y="469371"/>
                  </a:lnTo>
                  <a:lnTo>
                    <a:pt x="1642242" y="464609"/>
                  </a:lnTo>
                  <a:lnTo>
                    <a:pt x="1635104" y="459846"/>
                  </a:lnTo>
                  <a:lnTo>
                    <a:pt x="1627966" y="455084"/>
                  </a:lnTo>
                  <a:lnTo>
                    <a:pt x="1620563" y="450586"/>
                  </a:lnTo>
                  <a:lnTo>
                    <a:pt x="1613161" y="446353"/>
                  </a:lnTo>
                  <a:lnTo>
                    <a:pt x="1605759" y="442649"/>
                  </a:lnTo>
                  <a:lnTo>
                    <a:pt x="1598356" y="438680"/>
                  </a:lnTo>
                  <a:lnTo>
                    <a:pt x="1590689" y="435240"/>
                  </a:lnTo>
                  <a:lnTo>
                    <a:pt x="1582758" y="431536"/>
                  </a:lnTo>
                  <a:lnTo>
                    <a:pt x="1575091" y="428361"/>
                  </a:lnTo>
                  <a:lnTo>
                    <a:pt x="1567425" y="425451"/>
                  </a:lnTo>
                  <a:lnTo>
                    <a:pt x="1559493" y="422540"/>
                  </a:lnTo>
                  <a:lnTo>
                    <a:pt x="1551298" y="419894"/>
                  </a:lnTo>
                  <a:lnTo>
                    <a:pt x="1543631" y="417249"/>
                  </a:lnTo>
                  <a:lnTo>
                    <a:pt x="1535436" y="415132"/>
                  </a:lnTo>
                  <a:lnTo>
                    <a:pt x="1527240" y="413015"/>
                  </a:lnTo>
                  <a:lnTo>
                    <a:pt x="1519309" y="411163"/>
                  </a:lnTo>
                  <a:lnTo>
                    <a:pt x="1511113" y="409576"/>
                  </a:lnTo>
                  <a:lnTo>
                    <a:pt x="1502918" y="407988"/>
                  </a:lnTo>
                  <a:lnTo>
                    <a:pt x="1494458" y="406665"/>
                  </a:lnTo>
                  <a:lnTo>
                    <a:pt x="1486527" y="405342"/>
                  </a:lnTo>
                  <a:lnTo>
                    <a:pt x="1478331" y="404549"/>
                  </a:lnTo>
                  <a:lnTo>
                    <a:pt x="1469871" y="404019"/>
                  </a:lnTo>
                  <a:lnTo>
                    <a:pt x="1461676" y="403226"/>
                  </a:lnTo>
                  <a:lnTo>
                    <a:pt x="1453216" y="402961"/>
                  </a:lnTo>
                  <a:lnTo>
                    <a:pt x="1445020" y="402961"/>
                  </a:lnTo>
                  <a:lnTo>
                    <a:pt x="1436560" y="402961"/>
                  </a:lnTo>
                  <a:lnTo>
                    <a:pt x="1428629" y="402961"/>
                  </a:lnTo>
                  <a:close/>
                  <a:moveTo>
                    <a:pt x="1433917" y="255588"/>
                  </a:moveTo>
                  <a:lnTo>
                    <a:pt x="1445813" y="255588"/>
                  </a:lnTo>
                  <a:lnTo>
                    <a:pt x="1457710" y="255853"/>
                  </a:lnTo>
                  <a:lnTo>
                    <a:pt x="1469871" y="256117"/>
                  </a:lnTo>
                  <a:lnTo>
                    <a:pt x="1481768" y="256911"/>
                  </a:lnTo>
                  <a:lnTo>
                    <a:pt x="1493665" y="257969"/>
                  </a:lnTo>
                  <a:lnTo>
                    <a:pt x="1505297" y="259292"/>
                  </a:lnTo>
                  <a:lnTo>
                    <a:pt x="1517194" y="260880"/>
                  </a:lnTo>
                  <a:lnTo>
                    <a:pt x="1529091" y="262732"/>
                  </a:lnTo>
                  <a:lnTo>
                    <a:pt x="1540723" y="265113"/>
                  </a:lnTo>
                  <a:lnTo>
                    <a:pt x="1552620" y="267494"/>
                  </a:lnTo>
                  <a:lnTo>
                    <a:pt x="1564252" y="270140"/>
                  </a:lnTo>
                  <a:lnTo>
                    <a:pt x="1575620" y="273051"/>
                  </a:lnTo>
                  <a:lnTo>
                    <a:pt x="1587252" y="276226"/>
                  </a:lnTo>
                  <a:lnTo>
                    <a:pt x="1598885" y="279930"/>
                  </a:lnTo>
                  <a:lnTo>
                    <a:pt x="1610253" y="283634"/>
                  </a:lnTo>
                  <a:lnTo>
                    <a:pt x="1621621" y="287603"/>
                  </a:lnTo>
                  <a:lnTo>
                    <a:pt x="1632725" y="292101"/>
                  </a:lnTo>
                  <a:lnTo>
                    <a:pt x="1643828" y="296863"/>
                  </a:lnTo>
                  <a:lnTo>
                    <a:pt x="1654932" y="301626"/>
                  </a:lnTo>
                  <a:lnTo>
                    <a:pt x="1665771" y="306917"/>
                  </a:lnTo>
                  <a:lnTo>
                    <a:pt x="1676875" y="312209"/>
                  </a:lnTo>
                  <a:lnTo>
                    <a:pt x="1687450" y="318294"/>
                  </a:lnTo>
                  <a:lnTo>
                    <a:pt x="1698024" y="324115"/>
                  </a:lnTo>
                  <a:lnTo>
                    <a:pt x="1708599" y="330465"/>
                  </a:lnTo>
                  <a:lnTo>
                    <a:pt x="1719174" y="337080"/>
                  </a:lnTo>
                  <a:lnTo>
                    <a:pt x="1729220" y="343694"/>
                  </a:lnTo>
                  <a:lnTo>
                    <a:pt x="1739266" y="350838"/>
                  </a:lnTo>
                  <a:lnTo>
                    <a:pt x="1749048" y="358511"/>
                  </a:lnTo>
                  <a:lnTo>
                    <a:pt x="1758830" y="366184"/>
                  </a:lnTo>
                  <a:lnTo>
                    <a:pt x="1768612" y="374121"/>
                  </a:lnTo>
                  <a:lnTo>
                    <a:pt x="1778129" y="382588"/>
                  </a:lnTo>
                  <a:lnTo>
                    <a:pt x="1787382" y="391055"/>
                  </a:lnTo>
                  <a:lnTo>
                    <a:pt x="1796635" y="399786"/>
                  </a:lnTo>
                  <a:lnTo>
                    <a:pt x="1805624" y="409046"/>
                  </a:lnTo>
                  <a:lnTo>
                    <a:pt x="1814084" y="417778"/>
                  </a:lnTo>
                  <a:lnTo>
                    <a:pt x="1822544" y="427303"/>
                  </a:lnTo>
                  <a:lnTo>
                    <a:pt x="1830475" y="436828"/>
                  </a:lnTo>
                  <a:lnTo>
                    <a:pt x="1838142" y="446353"/>
                  </a:lnTo>
                  <a:lnTo>
                    <a:pt x="1845808" y="456407"/>
                  </a:lnTo>
                  <a:lnTo>
                    <a:pt x="1852947" y="466461"/>
                  </a:lnTo>
                  <a:lnTo>
                    <a:pt x="1859556" y="476515"/>
                  </a:lnTo>
                  <a:lnTo>
                    <a:pt x="1866430" y="486569"/>
                  </a:lnTo>
                  <a:lnTo>
                    <a:pt x="1872774" y="497153"/>
                  </a:lnTo>
                  <a:lnTo>
                    <a:pt x="1878591" y="507471"/>
                  </a:lnTo>
                  <a:lnTo>
                    <a:pt x="1884671" y="517790"/>
                  </a:lnTo>
                  <a:lnTo>
                    <a:pt x="1889959" y="528638"/>
                  </a:lnTo>
                  <a:lnTo>
                    <a:pt x="1895246" y="539221"/>
                  </a:lnTo>
                  <a:lnTo>
                    <a:pt x="1900005" y="550334"/>
                  </a:lnTo>
                  <a:lnTo>
                    <a:pt x="1904764" y="560917"/>
                  </a:lnTo>
                  <a:lnTo>
                    <a:pt x="1908993" y="572294"/>
                  </a:lnTo>
                  <a:lnTo>
                    <a:pt x="1913223" y="583407"/>
                  </a:lnTo>
                  <a:lnTo>
                    <a:pt x="1916925" y="594519"/>
                  </a:lnTo>
                  <a:lnTo>
                    <a:pt x="1920361" y="605632"/>
                  </a:lnTo>
                  <a:lnTo>
                    <a:pt x="1923534" y="617009"/>
                  </a:lnTo>
                  <a:lnTo>
                    <a:pt x="1926442" y="628651"/>
                  </a:lnTo>
                  <a:lnTo>
                    <a:pt x="1929350" y="639763"/>
                  </a:lnTo>
                  <a:lnTo>
                    <a:pt x="1931729" y="651405"/>
                  </a:lnTo>
                  <a:lnTo>
                    <a:pt x="1933580" y="662782"/>
                  </a:lnTo>
                  <a:lnTo>
                    <a:pt x="1935431" y="674424"/>
                  </a:lnTo>
                  <a:lnTo>
                    <a:pt x="1937017" y="686065"/>
                  </a:lnTo>
                  <a:lnTo>
                    <a:pt x="1938074" y="697442"/>
                  </a:lnTo>
                  <a:lnTo>
                    <a:pt x="1939132" y="709084"/>
                  </a:lnTo>
                  <a:lnTo>
                    <a:pt x="1939661" y="720726"/>
                  </a:lnTo>
                  <a:lnTo>
                    <a:pt x="1939925" y="732632"/>
                  </a:lnTo>
                  <a:lnTo>
                    <a:pt x="1939925" y="744274"/>
                  </a:lnTo>
                  <a:lnTo>
                    <a:pt x="1939925" y="755915"/>
                  </a:lnTo>
                  <a:lnTo>
                    <a:pt x="1939396" y="767557"/>
                  </a:lnTo>
                  <a:lnTo>
                    <a:pt x="1938339" y="779199"/>
                  </a:lnTo>
                  <a:lnTo>
                    <a:pt x="1937546" y="790576"/>
                  </a:lnTo>
                  <a:lnTo>
                    <a:pt x="1935959" y="802217"/>
                  </a:lnTo>
                  <a:lnTo>
                    <a:pt x="1934638" y="813859"/>
                  </a:lnTo>
                  <a:lnTo>
                    <a:pt x="1932523" y="825501"/>
                  </a:lnTo>
                  <a:lnTo>
                    <a:pt x="1930408" y="837142"/>
                  </a:lnTo>
                  <a:lnTo>
                    <a:pt x="1928028" y="848519"/>
                  </a:lnTo>
                  <a:lnTo>
                    <a:pt x="1925120" y="859632"/>
                  </a:lnTo>
                  <a:lnTo>
                    <a:pt x="1922212" y="871009"/>
                  </a:lnTo>
                  <a:lnTo>
                    <a:pt x="1918775" y="882386"/>
                  </a:lnTo>
                  <a:lnTo>
                    <a:pt x="1915338" y="893499"/>
                  </a:lnTo>
                  <a:lnTo>
                    <a:pt x="1911373" y="904876"/>
                  </a:lnTo>
                  <a:lnTo>
                    <a:pt x="1907143" y="915988"/>
                  </a:lnTo>
                  <a:lnTo>
                    <a:pt x="1902648" y="926836"/>
                  </a:lnTo>
                  <a:lnTo>
                    <a:pt x="1898154" y="937684"/>
                  </a:lnTo>
                  <a:lnTo>
                    <a:pt x="1892867" y="948532"/>
                  </a:lnTo>
                  <a:lnTo>
                    <a:pt x="1887579" y="959380"/>
                  </a:lnTo>
                  <a:lnTo>
                    <a:pt x="1882028" y="969699"/>
                  </a:lnTo>
                  <a:lnTo>
                    <a:pt x="1875947" y="980282"/>
                  </a:lnTo>
                  <a:lnTo>
                    <a:pt x="1869866" y="990601"/>
                  </a:lnTo>
                  <a:lnTo>
                    <a:pt x="1863521" y="1000919"/>
                  </a:lnTo>
                  <a:lnTo>
                    <a:pt x="1856648" y="1011238"/>
                  </a:lnTo>
                  <a:lnTo>
                    <a:pt x="1849510" y="1021028"/>
                  </a:lnTo>
                  <a:lnTo>
                    <a:pt x="1842372" y="1031082"/>
                  </a:lnTo>
                  <a:lnTo>
                    <a:pt x="1834705" y="1040607"/>
                  </a:lnTo>
                  <a:lnTo>
                    <a:pt x="1827038" y="1050396"/>
                  </a:lnTo>
                  <a:lnTo>
                    <a:pt x="1818578" y="1059657"/>
                  </a:lnTo>
                  <a:lnTo>
                    <a:pt x="1810383" y="1068917"/>
                  </a:lnTo>
                  <a:lnTo>
                    <a:pt x="1801658" y="1078178"/>
                  </a:lnTo>
                  <a:lnTo>
                    <a:pt x="1792405" y="1086909"/>
                  </a:lnTo>
                  <a:lnTo>
                    <a:pt x="1783152" y="1095640"/>
                  </a:lnTo>
                  <a:lnTo>
                    <a:pt x="1774164" y="1103842"/>
                  </a:lnTo>
                  <a:lnTo>
                    <a:pt x="1764118" y="1112309"/>
                  </a:lnTo>
                  <a:lnTo>
                    <a:pt x="1754600" y="1119982"/>
                  </a:lnTo>
                  <a:lnTo>
                    <a:pt x="1744554" y="1127655"/>
                  </a:lnTo>
                  <a:lnTo>
                    <a:pt x="1734772" y="1134799"/>
                  </a:lnTo>
                  <a:lnTo>
                    <a:pt x="1724726" y="1141942"/>
                  </a:lnTo>
                  <a:lnTo>
                    <a:pt x="1714416" y="1148821"/>
                  </a:lnTo>
                  <a:lnTo>
                    <a:pt x="1703841" y="1155171"/>
                  </a:lnTo>
                  <a:lnTo>
                    <a:pt x="1693266" y="1161257"/>
                  </a:lnTo>
                  <a:lnTo>
                    <a:pt x="1682426" y="1167342"/>
                  </a:lnTo>
                  <a:lnTo>
                    <a:pt x="1671852" y="1172899"/>
                  </a:lnTo>
                  <a:lnTo>
                    <a:pt x="1660748" y="1178190"/>
                  </a:lnTo>
                  <a:lnTo>
                    <a:pt x="1649644" y="1183482"/>
                  </a:lnTo>
                  <a:lnTo>
                    <a:pt x="1638805" y="1188244"/>
                  </a:lnTo>
                  <a:lnTo>
                    <a:pt x="1627437" y="1192478"/>
                  </a:lnTo>
                  <a:lnTo>
                    <a:pt x="1616069" y="1196976"/>
                  </a:lnTo>
                  <a:lnTo>
                    <a:pt x="1604965" y="1200944"/>
                  </a:lnTo>
                  <a:lnTo>
                    <a:pt x="1593597" y="1204384"/>
                  </a:lnTo>
                  <a:lnTo>
                    <a:pt x="1581965" y="1208088"/>
                  </a:lnTo>
                  <a:lnTo>
                    <a:pt x="1570333" y="1210999"/>
                  </a:lnTo>
                  <a:lnTo>
                    <a:pt x="1558700" y="1213909"/>
                  </a:lnTo>
                  <a:lnTo>
                    <a:pt x="1546804" y="1216819"/>
                  </a:lnTo>
                  <a:lnTo>
                    <a:pt x="1535436" y="1218671"/>
                  </a:lnTo>
                  <a:lnTo>
                    <a:pt x="1523539" y="1220788"/>
                  </a:lnTo>
                  <a:lnTo>
                    <a:pt x="1511906" y="1222640"/>
                  </a:lnTo>
                  <a:lnTo>
                    <a:pt x="1500010" y="1224228"/>
                  </a:lnTo>
                  <a:lnTo>
                    <a:pt x="1488113" y="1225286"/>
                  </a:lnTo>
                  <a:lnTo>
                    <a:pt x="1476216" y="1226344"/>
                  </a:lnTo>
                  <a:lnTo>
                    <a:pt x="1464319" y="1226874"/>
                  </a:lnTo>
                  <a:lnTo>
                    <a:pt x="1452423" y="1227138"/>
                  </a:lnTo>
                  <a:lnTo>
                    <a:pt x="1440526" y="1227138"/>
                  </a:lnTo>
                  <a:lnTo>
                    <a:pt x="1428365" y="1227138"/>
                  </a:lnTo>
                  <a:lnTo>
                    <a:pt x="1416468" y="1226609"/>
                  </a:lnTo>
                  <a:lnTo>
                    <a:pt x="1404571" y="1225815"/>
                  </a:lnTo>
                  <a:lnTo>
                    <a:pt x="1392675" y="1224757"/>
                  </a:lnTo>
                  <a:lnTo>
                    <a:pt x="1380778" y="1223434"/>
                  </a:lnTo>
                  <a:lnTo>
                    <a:pt x="1369145" y="1221846"/>
                  </a:lnTo>
                  <a:lnTo>
                    <a:pt x="1357249" y="1219994"/>
                  </a:lnTo>
                  <a:lnTo>
                    <a:pt x="1345352" y="1217878"/>
                  </a:lnTo>
                  <a:lnTo>
                    <a:pt x="1333720" y="1215496"/>
                  </a:lnTo>
                  <a:lnTo>
                    <a:pt x="1322087" y="1212586"/>
                  </a:lnTo>
                  <a:lnTo>
                    <a:pt x="1310455" y="1209676"/>
                  </a:lnTo>
                  <a:lnTo>
                    <a:pt x="1298822" y="1206236"/>
                  </a:lnTo>
                  <a:lnTo>
                    <a:pt x="1287454" y="1203061"/>
                  </a:lnTo>
                  <a:lnTo>
                    <a:pt x="1276086" y="1199092"/>
                  </a:lnTo>
                  <a:lnTo>
                    <a:pt x="1264718" y="1194859"/>
                  </a:lnTo>
                  <a:lnTo>
                    <a:pt x="1253350" y="1190626"/>
                  </a:lnTo>
                  <a:lnTo>
                    <a:pt x="1242511" y="1186128"/>
                  </a:lnTo>
                  <a:lnTo>
                    <a:pt x="1231143" y="1181101"/>
                  </a:lnTo>
                  <a:lnTo>
                    <a:pt x="1220568" y="1175809"/>
                  </a:lnTo>
                  <a:lnTo>
                    <a:pt x="1209465" y="1170253"/>
                  </a:lnTo>
                  <a:lnTo>
                    <a:pt x="1198625" y="1164696"/>
                  </a:lnTo>
                  <a:lnTo>
                    <a:pt x="1188051" y="1158346"/>
                  </a:lnTo>
                  <a:lnTo>
                    <a:pt x="1177740" y="1152261"/>
                  </a:lnTo>
                  <a:lnTo>
                    <a:pt x="1167165" y="1145646"/>
                  </a:lnTo>
                  <a:lnTo>
                    <a:pt x="1157119" y="1138767"/>
                  </a:lnTo>
                  <a:lnTo>
                    <a:pt x="1147073" y="1131624"/>
                  </a:lnTo>
                  <a:lnTo>
                    <a:pt x="1137027" y="1124215"/>
                  </a:lnTo>
                  <a:lnTo>
                    <a:pt x="1127509" y="1116542"/>
                  </a:lnTo>
                  <a:lnTo>
                    <a:pt x="1117463" y="1108340"/>
                  </a:lnTo>
                  <a:lnTo>
                    <a:pt x="1107946" y="1100403"/>
                  </a:lnTo>
                  <a:lnTo>
                    <a:pt x="1098957" y="1091671"/>
                  </a:lnTo>
                  <a:lnTo>
                    <a:pt x="1089704" y="1082940"/>
                  </a:lnTo>
                  <a:lnTo>
                    <a:pt x="1080715" y="1073944"/>
                  </a:lnTo>
                  <a:lnTo>
                    <a:pt x="1071991" y="1064684"/>
                  </a:lnTo>
                  <a:lnTo>
                    <a:pt x="1063796" y="1055159"/>
                  </a:lnTo>
                  <a:lnTo>
                    <a:pt x="1055864" y="1045899"/>
                  </a:lnTo>
                  <a:lnTo>
                    <a:pt x="1047933" y="1036109"/>
                  </a:lnTo>
                  <a:lnTo>
                    <a:pt x="1040531" y="1026319"/>
                  </a:lnTo>
                  <a:lnTo>
                    <a:pt x="1033393" y="1016530"/>
                  </a:lnTo>
                  <a:lnTo>
                    <a:pt x="1026519" y="1006476"/>
                  </a:lnTo>
                  <a:lnTo>
                    <a:pt x="1019645" y="995892"/>
                  </a:lnTo>
                  <a:lnTo>
                    <a:pt x="1013565" y="985838"/>
                  </a:lnTo>
                  <a:lnTo>
                    <a:pt x="1007484" y="975519"/>
                  </a:lnTo>
                  <a:lnTo>
                    <a:pt x="1001668" y="964671"/>
                  </a:lnTo>
                  <a:lnTo>
                    <a:pt x="996381" y="954088"/>
                  </a:lnTo>
                  <a:lnTo>
                    <a:pt x="990829" y="943240"/>
                  </a:lnTo>
                  <a:lnTo>
                    <a:pt x="986070" y="932657"/>
                  </a:lnTo>
                  <a:lnTo>
                    <a:pt x="981312" y="921544"/>
                  </a:lnTo>
                  <a:lnTo>
                    <a:pt x="977346" y="910696"/>
                  </a:lnTo>
                  <a:lnTo>
                    <a:pt x="973116" y="899319"/>
                  </a:lnTo>
                  <a:lnTo>
                    <a:pt x="969150" y="888207"/>
                  </a:lnTo>
                  <a:lnTo>
                    <a:pt x="965714" y="876830"/>
                  </a:lnTo>
                  <a:lnTo>
                    <a:pt x="962805" y="865717"/>
                  </a:lnTo>
                  <a:lnTo>
                    <a:pt x="959633" y="854340"/>
                  </a:lnTo>
                  <a:lnTo>
                    <a:pt x="956989" y="842699"/>
                  </a:lnTo>
                  <a:lnTo>
                    <a:pt x="954610" y="831321"/>
                  </a:lnTo>
                  <a:lnTo>
                    <a:pt x="952495" y="819944"/>
                  </a:lnTo>
                  <a:lnTo>
                    <a:pt x="950909" y="808303"/>
                  </a:lnTo>
                  <a:lnTo>
                    <a:pt x="949322" y="796661"/>
                  </a:lnTo>
                  <a:lnTo>
                    <a:pt x="948001" y="785019"/>
                  </a:lnTo>
                  <a:lnTo>
                    <a:pt x="947207" y="773378"/>
                  </a:lnTo>
                  <a:lnTo>
                    <a:pt x="946679" y="761736"/>
                  </a:lnTo>
                  <a:lnTo>
                    <a:pt x="946414" y="750094"/>
                  </a:lnTo>
                  <a:lnTo>
                    <a:pt x="946150" y="738188"/>
                  </a:lnTo>
                  <a:lnTo>
                    <a:pt x="946414" y="726811"/>
                  </a:lnTo>
                  <a:lnTo>
                    <a:pt x="946943" y="715169"/>
                  </a:lnTo>
                  <a:lnTo>
                    <a:pt x="947472" y="703528"/>
                  </a:lnTo>
                  <a:lnTo>
                    <a:pt x="948794" y="691886"/>
                  </a:lnTo>
                  <a:lnTo>
                    <a:pt x="949851" y="680244"/>
                  </a:lnTo>
                  <a:lnTo>
                    <a:pt x="951702" y="668603"/>
                  </a:lnTo>
                  <a:lnTo>
                    <a:pt x="953552" y="657226"/>
                  </a:lnTo>
                  <a:lnTo>
                    <a:pt x="955932" y="645849"/>
                  </a:lnTo>
                  <a:lnTo>
                    <a:pt x="958311" y="634207"/>
                  </a:lnTo>
                  <a:lnTo>
                    <a:pt x="960955" y="622830"/>
                  </a:lnTo>
                  <a:lnTo>
                    <a:pt x="964127" y="611453"/>
                  </a:lnTo>
                  <a:lnTo>
                    <a:pt x="967564" y="600340"/>
                  </a:lnTo>
                  <a:lnTo>
                    <a:pt x="971001" y="588963"/>
                  </a:lnTo>
                  <a:lnTo>
                    <a:pt x="974967" y="577851"/>
                  </a:lnTo>
                  <a:lnTo>
                    <a:pt x="978932" y="566738"/>
                  </a:lnTo>
                  <a:lnTo>
                    <a:pt x="983426" y="555890"/>
                  </a:lnTo>
                  <a:lnTo>
                    <a:pt x="988185" y="545042"/>
                  </a:lnTo>
                  <a:lnTo>
                    <a:pt x="993208" y="534194"/>
                  </a:lnTo>
                  <a:lnTo>
                    <a:pt x="998760" y="523611"/>
                  </a:lnTo>
                  <a:lnTo>
                    <a:pt x="1004312" y="512763"/>
                  </a:lnTo>
                  <a:lnTo>
                    <a:pt x="1010128" y="502444"/>
                  </a:lnTo>
                  <a:lnTo>
                    <a:pt x="1016473" y="491861"/>
                  </a:lnTo>
                  <a:lnTo>
                    <a:pt x="1022818" y="481542"/>
                  </a:lnTo>
                  <a:lnTo>
                    <a:pt x="1029692" y="471488"/>
                  </a:lnTo>
                  <a:lnTo>
                    <a:pt x="1036830" y="461699"/>
                  </a:lnTo>
                  <a:lnTo>
                    <a:pt x="1043968" y="451909"/>
                  </a:lnTo>
                  <a:lnTo>
                    <a:pt x="1051634" y="442119"/>
                  </a:lnTo>
                  <a:lnTo>
                    <a:pt x="1059301" y="432594"/>
                  </a:lnTo>
                  <a:lnTo>
                    <a:pt x="1067761" y="423069"/>
                  </a:lnTo>
                  <a:lnTo>
                    <a:pt x="1075957" y="413809"/>
                  </a:lnTo>
                  <a:lnTo>
                    <a:pt x="1084681" y="404549"/>
                  </a:lnTo>
                  <a:lnTo>
                    <a:pt x="1093670" y="395553"/>
                  </a:lnTo>
                  <a:lnTo>
                    <a:pt x="1102923" y="387086"/>
                  </a:lnTo>
                  <a:lnTo>
                    <a:pt x="1112176" y="378619"/>
                  </a:lnTo>
                  <a:lnTo>
                    <a:pt x="1121693" y="370682"/>
                  </a:lnTo>
                  <a:lnTo>
                    <a:pt x="1131475" y="362480"/>
                  </a:lnTo>
                  <a:lnTo>
                    <a:pt x="1141257" y="355071"/>
                  </a:lnTo>
                  <a:lnTo>
                    <a:pt x="1151567" y="347663"/>
                  </a:lnTo>
                  <a:lnTo>
                    <a:pt x="1161613" y="340519"/>
                  </a:lnTo>
                  <a:lnTo>
                    <a:pt x="1171924" y="333905"/>
                  </a:lnTo>
                  <a:lnTo>
                    <a:pt x="1182499" y="327555"/>
                  </a:lnTo>
                  <a:lnTo>
                    <a:pt x="1193074" y="321205"/>
                  </a:lnTo>
                  <a:lnTo>
                    <a:pt x="1203913" y="315384"/>
                  </a:lnTo>
                  <a:lnTo>
                    <a:pt x="1214488" y="309563"/>
                  </a:lnTo>
                  <a:lnTo>
                    <a:pt x="1225591" y="304271"/>
                  </a:lnTo>
                  <a:lnTo>
                    <a:pt x="1236431" y="299244"/>
                  </a:lnTo>
                  <a:lnTo>
                    <a:pt x="1247534" y="294482"/>
                  </a:lnTo>
                  <a:lnTo>
                    <a:pt x="1258902" y="289984"/>
                  </a:lnTo>
                  <a:lnTo>
                    <a:pt x="1270006" y="285751"/>
                  </a:lnTo>
                  <a:lnTo>
                    <a:pt x="1281374" y="281517"/>
                  </a:lnTo>
                  <a:lnTo>
                    <a:pt x="1292742" y="278078"/>
                  </a:lnTo>
                  <a:lnTo>
                    <a:pt x="1304374" y="274638"/>
                  </a:lnTo>
                  <a:lnTo>
                    <a:pt x="1316007" y="271463"/>
                  </a:lnTo>
                  <a:lnTo>
                    <a:pt x="1327375" y="268553"/>
                  </a:lnTo>
                  <a:lnTo>
                    <a:pt x="1339007" y="266171"/>
                  </a:lnTo>
                  <a:lnTo>
                    <a:pt x="1350904" y="263790"/>
                  </a:lnTo>
                  <a:lnTo>
                    <a:pt x="1362801" y="261674"/>
                  </a:lnTo>
                  <a:lnTo>
                    <a:pt x="1374433" y="259821"/>
                  </a:lnTo>
                  <a:lnTo>
                    <a:pt x="1386330" y="258499"/>
                  </a:lnTo>
                  <a:lnTo>
                    <a:pt x="1398226" y="257176"/>
                  </a:lnTo>
                  <a:lnTo>
                    <a:pt x="1410123" y="256382"/>
                  </a:lnTo>
                  <a:lnTo>
                    <a:pt x="1422020" y="255853"/>
                  </a:lnTo>
                  <a:lnTo>
                    <a:pt x="1433917" y="255588"/>
                  </a:lnTo>
                  <a:close/>
                  <a:moveTo>
                    <a:pt x="200465" y="0"/>
                  </a:moveTo>
                  <a:lnTo>
                    <a:pt x="213953" y="0"/>
                  </a:lnTo>
                  <a:lnTo>
                    <a:pt x="227970" y="0"/>
                  </a:lnTo>
                  <a:lnTo>
                    <a:pt x="574420" y="2381"/>
                  </a:lnTo>
                  <a:lnTo>
                    <a:pt x="711943" y="177536"/>
                  </a:lnTo>
                  <a:lnTo>
                    <a:pt x="1193800" y="180711"/>
                  </a:lnTo>
                  <a:lnTo>
                    <a:pt x="1180577" y="186531"/>
                  </a:lnTo>
                  <a:lnTo>
                    <a:pt x="1167353" y="192352"/>
                  </a:lnTo>
                  <a:lnTo>
                    <a:pt x="1154130" y="198967"/>
                  </a:lnTo>
                  <a:lnTo>
                    <a:pt x="1141436" y="205581"/>
                  </a:lnTo>
                  <a:lnTo>
                    <a:pt x="1128477" y="212461"/>
                  </a:lnTo>
                  <a:lnTo>
                    <a:pt x="1115782" y="219340"/>
                  </a:lnTo>
                  <a:lnTo>
                    <a:pt x="1103353" y="227013"/>
                  </a:lnTo>
                  <a:lnTo>
                    <a:pt x="1090923" y="234950"/>
                  </a:lnTo>
                  <a:lnTo>
                    <a:pt x="1078757" y="242888"/>
                  </a:lnTo>
                  <a:lnTo>
                    <a:pt x="1066327" y="251619"/>
                  </a:lnTo>
                  <a:lnTo>
                    <a:pt x="1054426" y="260350"/>
                  </a:lnTo>
                  <a:lnTo>
                    <a:pt x="1043054" y="269346"/>
                  </a:lnTo>
                  <a:lnTo>
                    <a:pt x="1031418" y="278607"/>
                  </a:lnTo>
                  <a:lnTo>
                    <a:pt x="1019781" y="288396"/>
                  </a:lnTo>
                  <a:lnTo>
                    <a:pt x="1008409" y="298715"/>
                  </a:lnTo>
                  <a:lnTo>
                    <a:pt x="997566" y="309034"/>
                  </a:lnTo>
                  <a:lnTo>
                    <a:pt x="988310" y="318294"/>
                  </a:lnTo>
                  <a:lnTo>
                    <a:pt x="979318" y="327554"/>
                  </a:lnTo>
                  <a:lnTo>
                    <a:pt x="970326" y="337079"/>
                  </a:lnTo>
                  <a:lnTo>
                    <a:pt x="961863" y="346604"/>
                  </a:lnTo>
                  <a:lnTo>
                    <a:pt x="953665" y="356129"/>
                  </a:lnTo>
                  <a:lnTo>
                    <a:pt x="945466" y="365919"/>
                  </a:lnTo>
                  <a:lnTo>
                    <a:pt x="937532" y="375973"/>
                  </a:lnTo>
                  <a:lnTo>
                    <a:pt x="929863" y="385763"/>
                  </a:lnTo>
                  <a:lnTo>
                    <a:pt x="922722" y="396082"/>
                  </a:lnTo>
                  <a:lnTo>
                    <a:pt x="915582" y="406400"/>
                  </a:lnTo>
                  <a:lnTo>
                    <a:pt x="908441" y="416719"/>
                  </a:lnTo>
                  <a:lnTo>
                    <a:pt x="902094" y="427038"/>
                  </a:lnTo>
                  <a:lnTo>
                    <a:pt x="895482" y="437886"/>
                  </a:lnTo>
                  <a:lnTo>
                    <a:pt x="889400" y="448469"/>
                  </a:lnTo>
                  <a:lnTo>
                    <a:pt x="883581" y="459317"/>
                  </a:lnTo>
                  <a:lnTo>
                    <a:pt x="877499" y="470165"/>
                  </a:lnTo>
                  <a:lnTo>
                    <a:pt x="872209" y="481277"/>
                  </a:lnTo>
                  <a:lnTo>
                    <a:pt x="866920" y="492390"/>
                  </a:lnTo>
                  <a:lnTo>
                    <a:pt x="861895" y="503238"/>
                  </a:lnTo>
                  <a:lnTo>
                    <a:pt x="857135" y="514615"/>
                  </a:lnTo>
                  <a:lnTo>
                    <a:pt x="852639" y="525992"/>
                  </a:lnTo>
                  <a:lnTo>
                    <a:pt x="848407" y="537105"/>
                  </a:lnTo>
                  <a:lnTo>
                    <a:pt x="844176" y="548482"/>
                  </a:lnTo>
                  <a:lnTo>
                    <a:pt x="840473" y="560123"/>
                  </a:lnTo>
                  <a:lnTo>
                    <a:pt x="836771" y="571765"/>
                  </a:lnTo>
                  <a:lnTo>
                    <a:pt x="833597" y="583407"/>
                  </a:lnTo>
                  <a:lnTo>
                    <a:pt x="830688" y="595048"/>
                  </a:lnTo>
                  <a:lnTo>
                    <a:pt x="827514" y="606425"/>
                  </a:lnTo>
                  <a:lnTo>
                    <a:pt x="824870" y="618067"/>
                  </a:lnTo>
                  <a:lnTo>
                    <a:pt x="822490" y="629973"/>
                  </a:lnTo>
                  <a:lnTo>
                    <a:pt x="820374" y="641880"/>
                  </a:lnTo>
                  <a:lnTo>
                    <a:pt x="818523" y="653521"/>
                  </a:lnTo>
                  <a:lnTo>
                    <a:pt x="816936" y="665428"/>
                  </a:lnTo>
                  <a:lnTo>
                    <a:pt x="815349" y="677334"/>
                  </a:lnTo>
                  <a:lnTo>
                    <a:pt x="814291" y="689240"/>
                  </a:lnTo>
                  <a:lnTo>
                    <a:pt x="812969" y="701146"/>
                  </a:lnTo>
                  <a:lnTo>
                    <a:pt x="812440" y="713053"/>
                  </a:lnTo>
                  <a:lnTo>
                    <a:pt x="811911" y="725223"/>
                  </a:lnTo>
                  <a:lnTo>
                    <a:pt x="811646" y="737130"/>
                  </a:lnTo>
                  <a:lnTo>
                    <a:pt x="811646" y="749036"/>
                  </a:lnTo>
                  <a:lnTo>
                    <a:pt x="811911" y="760942"/>
                  </a:lnTo>
                  <a:lnTo>
                    <a:pt x="812175" y="772848"/>
                  </a:lnTo>
                  <a:lnTo>
                    <a:pt x="812969" y="784755"/>
                  </a:lnTo>
                  <a:lnTo>
                    <a:pt x="814027" y="796926"/>
                  </a:lnTo>
                  <a:lnTo>
                    <a:pt x="815085" y="808832"/>
                  </a:lnTo>
                  <a:lnTo>
                    <a:pt x="816671" y="820738"/>
                  </a:lnTo>
                  <a:lnTo>
                    <a:pt x="817994" y="832380"/>
                  </a:lnTo>
                  <a:lnTo>
                    <a:pt x="819845" y="844286"/>
                  </a:lnTo>
                  <a:lnTo>
                    <a:pt x="821961" y="856192"/>
                  </a:lnTo>
                  <a:lnTo>
                    <a:pt x="824341" y="868098"/>
                  </a:lnTo>
                  <a:lnTo>
                    <a:pt x="826986" y="879740"/>
                  </a:lnTo>
                  <a:lnTo>
                    <a:pt x="829630" y="891117"/>
                  </a:lnTo>
                  <a:lnTo>
                    <a:pt x="833068" y="903024"/>
                  </a:lnTo>
                  <a:lnTo>
                    <a:pt x="836242" y="914665"/>
                  </a:lnTo>
                  <a:lnTo>
                    <a:pt x="839680" y="926042"/>
                  </a:lnTo>
                  <a:lnTo>
                    <a:pt x="843382" y="937684"/>
                  </a:lnTo>
                  <a:lnTo>
                    <a:pt x="847614" y="949326"/>
                  </a:lnTo>
                  <a:lnTo>
                    <a:pt x="851581" y="960438"/>
                  </a:lnTo>
                  <a:lnTo>
                    <a:pt x="856077" y="971815"/>
                  </a:lnTo>
                  <a:lnTo>
                    <a:pt x="860837" y="983192"/>
                  </a:lnTo>
                  <a:lnTo>
                    <a:pt x="865862" y="994040"/>
                  </a:lnTo>
                  <a:lnTo>
                    <a:pt x="871151" y="1005153"/>
                  </a:lnTo>
                  <a:lnTo>
                    <a:pt x="876705" y="1016265"/>
                  </a:lnTo>
                  <a:lnTo>
                    <a:pt x="882259" y="1027113"/>
                  </a:lnTo>
                  <a:lnTo>
                    <a:pt x="0" y="1021292"/>
                  </a:lnTo>
                  <a:lnTo>
                    <a:pt x="5289" y="214313"/>
                  </a:lnTo>
                  <a:lnTo>
                    <a:pt x="5818" y="196850"/>
                  </a:lnTo>
                  <a:lnTo>
                    <a:pt x="6347" y="180446"/>
                  </a:lnTo>
                  <a:lnTo>
                    <a:pt x="7670" y="165100"/>
                  </a:lnTo>
                  <a:lnTo>
                    <a:pt x="9256" y="150284"/>
                  </a:lnTo>
                  <a:lnTo>
                    <a:pt x="10843" y="136525"/>
                  </a:lnTo>
                  <a:lnTo>
                    <a:pt x="13223" y="123296"/>
                  </a:lnTo>
                  <a:lnTo>
                    <a:pt x="15868" y="111390"/>
                  </a:lnTo>
                  <a:lnTo>
                    <a:pt x="19306" y="100277"/>
                  </a:lnTo>
                  <a:lnTo>
                    <a:pt x="22744" y="89429"/>
                  </a:lnTo>
                  <a:lnTo>
                    <a:pt x="26711" y="79640"/>
                  </a:lnTo>
                  <a:lnTo>
                    <a:pt x="31207" y="70644"/>
                  </a:lnTo>
                  <a:lnTo>
                    <a:pt x="33587" y="66146"/>
                  </a:lnTo>
                  <a:lnTo>
                    <a:pt x="36232" y="62177"/>
                  </a:lnTo>
                  <a:lnTo>
                    <a:pt x="38612" y="58208"/>
                  </a:lnTo>
                  <a:lnTo>
                    <a:pt x="41257" y="54240"/>
                  </a:lnTo>
                  <a:lnTo>
                    <a:pt x="44166" y="50800"/>
                  </a:lnTo>
                  <a:lnTo>
                    <a:pt x="47075" y="47625"/>
                  </a:lnTo>
                  <a:lnTo>
                    <a:pt x="50249" y="43921"/>
                  </a:lnTo>
                  <a:lnTo>
                    <a:pt x="53158" y="41011"/>
                  </a:lnTo>
                  <a:lnTo>
                    <a:pt x="56331" y="38100"/>
                  </a:lnTo>
                  <a:lnTo>
                    <a:pt x="60034" y="34925"/>
                  </a:lnTo>
                  <a:lnTo>
                    <a:pt x="66910" y="29633"/>
                  </a:lnTo>
                  <a:lnTo>
                    <a:pt x="74315" y="24871"/>
                  </a:lnTo>
                  <a:lnTo>
                    <a:pt x="82249" y="20638"/>
                  </a:lnTo>
                  <a:lnTo>
                    <a:pt x="90712" y="16933"/>
                  </a:lnTo>
                  <a:lnTo>
                    <a:pt x="99439" y="13494"/>
                  </a:lnTo>
                  <a:lnTo>
                    <a:pt x="108696" y="10583"/>
                  </a:lnTo>
                  <a:lnTo>
                    <a:pt x="118481" y="8202"/>
                  </a:lnTo>
                  <a:lnTo>
                    <a:pt x="129059" y="6086"/>
                  </a:lnTo>
                  <a:lnTo>
                    <a:pt x="139638" y="4498"/>
                  </a:lnTo>
                  <a:lnTo>
                    <a:pt x="150746" y="2911"/>
                  </a:lnTo>
                  <a:lnTo>
                    <a:pt x="162647" y="1588"/>
                  </a:lnTo>
                  <a:lnTo>
                    <a:pt x="174812" y="794"/>
                  </a:lnTo>
                  <a:lnTo>
                    <a:pt x="187242" y="265"/>
                  </a:lnTo>
                  <a:lnTo>
                    <a:pt x="2004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altLang="en-US" lang="zh-CN" sz="2400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17DD5EA-DA78-43DC-97E7-31F1FE2A0DDC}"/>
              </a:ext>
            </a:extLst>
          </p:cNvPr>
          <p:cNvGrpSpPr/>
          <p:nvPr/>
        </p:nvGrpSpPr>
        <p:grpSpPr>
          <a:xfrm>
            <a:off x="3373815" y="4706398"/>
            <a:ext cx="760231" cy="760231"/>
            <a:chOff x="6035777" y="3814644"/>
            <a:chExt cx="570173" cy="57017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1CE3F7D-B370-46D7-8DD7-04124BFB9357}"/>
                </a:ext>
              </a:extLst>
            </p:cNvPr>
            <p:cNvSpPr/>
            <p:nvPr/>
          </p:nvSpPr>
          <p:spPr>
            <a:xfrm>
              <a:off x="6035777" y="3814644"/>
              <a:ext cx="570173" cy="570173"/>
            </a:xfrm>
            <a:prstGeom prst="ellipse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5039D11-9356-4224-AF8C-7292AF0F6CAA}"/>
                </a:ext>
              </a:extLst>
            </p:cNvPr>
            <p:cNvGrpSpPr/>
            <p:nvPr/>
          </p:nvGrpSpPr>
          <p:grpSpPr>
            <a:xfrm>
              <a:off x="6161680" y="3929517"/>
              <a:ext cx="318365" cy="305100"/>
              <a:chOff x="6161680" y="3929517"/>
              <a:chExt cx="318365" cy="305100"/>
            </a:xfrm>
          </p:grpSpPr>
          <p:sp>
            <p:nvSpPr>
              <p:cNvPr id="15" name="矩形-1">
                <a:extLst>
                  <a:ext uri="{FF2B5EF4-FFF2-40B4-BE49-F238E27FC236}">
                    <a16:creationId xmlns:a16="http://schemas.microsoft.com/office/drawing/2014/main" id="{071D7A3D-EF90-4E0C-98A4-96FD85BECC46}"/>
                  </a:ext>
                </a:extLst>
              </p:cNvPr>
              <p:cNvSpPr/>
              <p:nvPr/>
            </p:nvSpPr>
            <p:spPr bwMode="auto">
              <a:xfrm>
                <a:off x="6208108" y="4060843"/>
                <a:ext cx="122040" cy="173774"/>
              </a:xfrm>
              <a:custGeom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b="b" l="0" r="r" t="0"/>
                <a:pathLst>
                  <a:path h="263" w="184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81280" compatLnSpc="1" lIns="162560" numCol="1" rIns="162560" tIns="81280" vert="horz" wrap="square">
                <a:prstTxWarp prst="textNoShape">
                  <a:avLst/>
                </a:prstTxWarp>
              </a:bodyPr>
              <a:lstStyle/>
              <a:p>
                <a:endParaRPr lang="en-US" sz="4267">
                  <a:latin typeface="+mn-ea"/>
                </a:endParaRPr>
              </a:p>
            </p:txBody>
          </p:sp>
          <p:sp>
            <p:nvSpPr>
              <p:cNvPr id="16" name="矩形-2">
                <a:extLst>
                  <a:ext uri="{FF2B5EF4-FFF2-40B4-BE49-F238E27FC236}">
                    <a16:creationId xmlns:a16="http://schemas.microsoft.com/office/drawing/2014/main" id="{D1314370-1410-46E8-B01D-2A1A922221A8}"/>
                  </a:ext>
                </a:extLst>
              </p:cNvPr>
              <p:cNvSpPr/>
              <p:nvPr/>
            </p:nvSpPr>
            <p:spPr bwMode="auto">
              <a:xfrm>
                <a:off x="6161680" y="3929517"/>
                <a:ext cx="318365" cy="222855"/>
              </a:xfrm>
              <a:custGeom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b="b" l="0" r="r" t="0"/>
                <a:pathLst>
                  <a:path h="336" w="480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81280" compatLnSpc="1" lIns="162560" numCol="1" rIns="162560" tIns="81280" vert="horz" wrap="square">
                <a:prstTxWarp prst="textNoShape">
                  <a:avLst/>
                </a:prstTxWarp>
              </a:bodyPr>
              <a:lstStyle/>
              <a:p>
                <a:endParaRPr lang="en-US" sz="4267">
                  <a:latin typeface="+mn-ea"/>
                </a:endParaRPr>
              </a:p>
            </p:txBody>
          </p:sp>
          <p:sp>
            <p:nvSpPr>
              <p:cNvPr id="17" name="矩形-3">
                <a:extLst>
                  <a:ext uri="{FF2B5EF4-FFF2-40B4-BE49-F238E27FC236}">
                    <a16:creationId xmlns:a16="http://schemas.microsoft.com/office/drawing/2014/main" id="{C27303D8-9EE9-41FC-9091-1D81F018730A}"/>
                  </a:ext>
                </a:extLst>
              </p:cNvPr>
              <p:cNvSpPr/>
              <p:nvPr/>
            </p:nvSpPr>
            <p:spPr bwMode="auto">
              <a:xfrm>
                <a:off x="6318209" y="4060843"/>
                <a:ext cx="123367" cy="173774"/>
              </a:xfrm>
              <a:custGeom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b="b" l="0" r="r" t="0"/>
                <a:pathLst>
                  <a:path h="263" w="185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t" anchorCtr="0" bIns="81280" compatLnSpc="1" lIns="162560" numCol="1" rIns="162560" tIns="81280" vert="horz" wrap="square">
                <a:prstTxWarp prst="textNoShape">
                  <a:avLst/>
                </a:prstTxWarp>
              </a:bodyPr>
              <a:lstStyle/>
              <a:p>
                <a:endParaRPr lang="en-US" sz="4267">
                  <a:latin typeface="+mn-ea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92A9315-BEA7-477B-BBD8-8C6160778A12}"/>
              </a:ext>
            </a:extLst>
          </p:cNvPr>
          <p:cNvGrpSpPr/>
          <p:nvPr/>
        </p:nvGrpSpPr>
        <p:grpSpPr>
          <a:xfrm>
            <a:off x="7727722" y="4706398"/>
            <a:ext cx="760231" cy="760231"/>
            <a:chOff x="7067506" y="3814644"/>
            <a:chExt cx="570173" cy="57017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A16BBD5-8F87-4E9B-953F-B193AB794FE0}"/>
                </a:ext>
              </a:extLst>
            </p:cNvPr>
            <p:cNvSpPr/>
            <p:nvPr/>
          </p:nvSpPr>
          <p:spPr>
            <a:xfrm>
              <a:off x="7067506" y="3814644"/>
              <a:ext cx="570173" cy="570173"/>
            </a:xfrm>
            <a:prstGeom prst="ellipse">
              <a:avLst/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0" name="矩形-2">
              <a:extLst>
                <a:ext uri="{FF2B5EF4-FFF2-40B4-BE49-F238E27FC236}">
                  <a16:creationId xmlns:a16="http://schemas.microsoft.com/office/drawing/2014/main" id="{CA0E705D-EB7D-4D53-B7D0-280D1DA37A12}"/>
                </a:ext>
              </a:extLst>
            </p:cNvPr>
            <p:cNvSpPr/>
            <p:nvPr/>
          </p:nvSpPr>
          <p:spPr bwMode="auto">
            <a:xfrm>
              <a:off x="7186784" y="3989190"/>
              <a:ext cx="331616" cy="221078"/>
            </a:xfrm>
            <a:custGeom>
              <a:gdLst>
                <a:gd fmla="*/ 1006919 w 1450975" name="T0"/>
                <a:gd fmla="*/ 486464 h 968375" name="T1"/>
                <a:gd fmla="*/ 1058912 w 1450975" name="T2"/>
                <a:gd fmla="*/ 517972 h 968375" name="T3"/>
                <a:gd fmla="*/ 1095306 w 1450975" name="T4"/>
                <a:gd fmla="*/ 566445 h 968375" name="T5"/>
                <a:gd fmla="*/ 1110903 w 1450975" name="T6"/>
                <a:gd fmla="*/ 626690 h 968375" name="T7"/>
                <a:gd fmla="*/ 1101198 w 1450975" name="T8"/>
                <a:gd fmla="*/ 689359 h 968375" name="T9"/>
                <a:gd fmla="*/ 1069657 w 1450975" name="T10"/>
                <a:gd fmla="*/ 741293 h 968375" name="T11"/>
                <a:gd fmla="*/ 1021130 w 1450975" name="T12"/>
                <a:gd fmla="*/ 777649 h 968375" name="T13"/>
                <a:gd fmla="*/ 960819 w 1450975" name="T14"/>
                <a:gd fmla="*/ 793229 h 968375" name="T15"/>
                <a:gd fmla="*/ 898083 w 1450975" name="T16"/>
                <a:gd fmla="*/ 783534 h 968375" name="T17"/>
                <a:gd fmla="*/ 846091 w 1450975" name="T18"/>
                <a:gd fmla="*/ 752028 h 968375" name="T19"/>
                <a:gd fmla="*/ 809695 w 1450975" name="T20"/>
                <a:gd fmla="*/ 703900 h 968375" name="T21"/>
                <a:gd fmla="*/ 794098 w 1450975" name="T22"/>
                <a:gd fmla="*/ 643309 h 968375" name="T23"/>
                <a:gd fmla="*/ 803803 w 1450975" name="T24"/>
                <a:gd fmla="*/ 580986 h 968375" name="T25"/>
                <a:gd fmla="*/ 835346 w 1450975" name="T26"/>
                <a:gd fmla="*/ 528706 h 968375" name="T27"/>
                <a:gd fmla="*/ 883871 w 1450975" name="T28"/>
                <a:gd fmla="*/ 492350 h 968375" name="T29"/>
                <a:gd fmla="*/ 944182 w 1450975" name="T30"/>
                <a:gd fmla="*/ 477116 h 968375" name="T31"/>
                <a:gd fmla="*/ 892405 w 1450975" name="T32"/>
                <a:gd fmla="*/ 242814 h 968375" name="T33"/>
                <a:gd fmla="*/ 816330 w 1450975" name="T34"/>
                <a:gd fmla="*/ 262615 h 968375" name="T35"/>
                <a:gd fmla="*/ 685717 w 1450975" name="T36"/>
                <a:gd fmla="*/ 341469 h 968375" name="T37"/>
                <a:gd fmla="*/ 595052 w 1450975" name="T38"/>
                <a:gd fmla="*/ 463050 h 968375" name="T39"/>
                <a:gd fmla="*/ 563789 w 1450975" name="T40"/>
                <a:gd fmla="*/ 555104 h 968375" name="T41"/>
                <a:gd fmla="*/ 555798 w 1450975" name="T42"/>
                <a:gd fmla="*/ 635001 h 968375" name="T43"/>
                <a:gd fmla="*/ 563789 w 1450975" name="T44"/>
                <a:gd fmla="*/ 715243 h 968375" name="T45"/>
                <a:gd fmla="*/ 595052 w 1450975" name="T46"/>
                <a:gd fmla="*/ 807298 h 968375" name="T47"/>
                <a:gd fmla="*/ 685717 w 1450975" name="T48"/>
                <a:gd fmla="*/ 928879 h 968375" name="T49"/>
                <a:gd fmla="*/ 816330 w 1450975" name="T50"/>
                <a:gd fmla="*/ 1007732 h 968375" name="T51"/>
                <a:gd fmla="*/ 892405 w 1450975" name="T52"/>
                <a:gd fmla="*/ 1027533 h 968375" name="T53"/>
                <a:gd fmla="*/ 972995 w 1450975" name="T54"/>
                <a:gd fmla="*/ 1031355 h 968375" name="T55"/>
                <a:gd fmla="*/ 1051502 w 1450975" name="T56"/>
                <a:gd fmla="*/ 1019544 h 968375" name="T57"/>
                <a:gd fmla="*/ 1158494 w 1450975" name="T58"/>
                <a:gd fmla="*/ 974732 h 968375" name="T59"/>
                <a:gd fmla="*/ 1270695 w 1450975" name="T60"/>
                <a:gd fmla="*/ 872605 h 968375" name="T61"/>
                <a:gd fmla="*/ 1331485 w 1450975" name="T62"/>
                <a:gd fmla="*/ 753107 h 968375" name="T63"/>
                <a:gd fmla="*/ 1347465 w 1450975" name="T64"/>
                <a:gd fmla="*/ 675643 h 968375" name="T65"/>
                <a:gd fmla="*/ 1347465 w 1450975" name="T66"/>
                <a:gd fmla="*/ 594358 h 968375" name="T67"/>
                <a:gd fmla="*/ 1331485 w 1450975" name="T68"/>
                <a:gd fmla="*/ 517241 h 968375" name="T69"/>
                <a:gd fmla="*/ 1270695 w 1450975" name="T70"/>
                <a:gd fmla="*/ 397743 h 968375" name="T71"/>
                <a:gd fmla="*/ 1158494 w 1450975" name="T72"/>
                <a:gd fmla="*/ 295616 h 968375" name="T73"/>
                <a:gd fmla="*/ 1051502 w 1450975" name="T74"/>
                <a:gd fmla="*/ 250804 h 968375" name="T75"/>
                <a:gd fmla="*/ 972995 w 1450975" name="T76"/>
                <a:gd fmla="*/ 238994 h 968375" name="T77"/>
                <a:gd fmla="*/ 1074081 w 1450975" name="T78"/>
                <a:gd fmla="*/ 11116 h 968375" name="T79"/>
                <a:gd fmla="*/ 1258189 w 1450975" name="T80"/>
                <a:gd fmla="*/ 68085 h 968375" name="T81"/>
                <a:gd fmla="*/ 1426666 w 1450975" name="T82"/>
                <a:gd fmla="*/ 160487 h 968375" name="T83"/>
                <a:gd fmla="*/ 1576037 w 1450975" name="T84"/>
                <a:gd fmla="*/ 273036 h 968375" name="T85"/>
                <a:gd fmla="*/ 1742429 w 1450975" name="T86"/>
                <a:gd fmla="*/ 434218 h 968375" name="T87"/>
                <a:gd fmla="*/ 1885548 w 1450975" name="T88"/>
                <a:gd fmla="*/ 607906 h 968375" name="T89"/>
                <a:gd fmla="*/ 1829967 w 1450975" name="T90"/>
                <a:gd fmla="*/ 734349 h 968375" name="T91"/>
                <a:gd fmla="*/ 1642039 w 1450975" name="T92"/>
                <a:gd fmla="*/ 937911 h 968375" name="T93"/>
                <a:gd fmla="*/ 1503782 w 1450975" name="T94"/>
                <a:gd fmla="*/ 1054976 h 968375" name="T95"/>
                <a:gd fmla="*/ 1344685 w 1450975" name="T96"/>
                <a:gd fmla="*/ 1159536 h 968375" name="T97"/>
                <a:gd fmla="*/ 1167525 w 1450975" name="T98"/>
                <a:gd fmla="*/ 1235958 h 968375" name="T99"/>
                <a:gd fmla="*/ 977164 w 1450975" name="T100"/>
                <a:gd fmla="*/ 1269652 h 968375" name="T101"/>
                <a:gd fmla="*/ 783676 w 1450975" name="T102"/>
                <a:gd fmla="*/ 1248810 h 968375" name="T103"/>
                <a:gd fmla="*/ 603389 w 1450975" name="T104"/>
                <a:gd fmla="*/ 1182114 h 968375" name="T105"/>
                <a:gd fmla="*/ 439081 w 1450975" name="T106"/>
                <a:gd fmla="*/ 1083113 h 968375" name="T107"/>
                <a:gd fmla="*/ 295616 w 1450975" name="T108"/>
                <a:gd fmla="*/ 967437 h 968375" name="T109"/>
                <a:gd fmla="*/ 114981 w 1450975" name="T110"/>
                <a:gd fmla="*/ 782635 h 968375" name="T111"/>
                <a:gd fmla="*/ 0 w 1450975" name="T112"/>
                <a:gd fmla="*/ 635001 h 968375" name="T113"/>
                <a:gd fmla="*/ 114981 w 1450975" name="T114"/>
                <a:gd fmla="*/ 487714 h 968375" name="T115"/>
                <a:gd fmla="*/ 295616 w 1450975" name="T116"/>
                <a:gd fmla="*/ 302563 h 968375" name="T117"/>
                <a:gd fmla="*/ 439081 w 1450975" name="T118"/>
                <a:gd fmla="*/ 187235 h 968375" name="T119"/>
                <a:gd fmla="*/ 603389 w 1450975" name="T120"/>
                <a:gd fmla="*/ 88233 h 968375" name="T121"/>
                <a:gd fmla="*/ 783676 w 1450975" name="T122"/>
                <a:gd fmla="*/ 21190 h 96837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968375" w="1450975">
                  <a:moveTo>
                    <a:pt x="725752" y="363537"/>
                  </a:moveTo>
                  <a:lnTo>
                    <a:pt x="731824" y="363801"/>
                  </a:lnTo>
                  <a:lnTo>
                    <a:pt x="737896" y="364065"/>
                  </a:lnTo>
                  <a:lnTo>
                    <a:pt x="743969" y="365121"/>
                  </a:lnTo>
                  <a:lnTo>
                    <a:pt x="749777" y="365913"/>
                  </a:lnTo>
                  <a:lnTo>
                    <a:pt x="755849" y="367497"/>
                  </a:lnTo>
                  <a:lnTo>
                    <a:pt x="761129" y="369081"/>
                  </a:lnTo>
                  <a:lnTo>
                    <a:pt x="766937" y="370929"/>
                  </a:lnTo>
                  <a:lnTo>
                    <a:pt x="772481" y="373041"/>
                  </a:lnTo>
                  <a:lnTo>
                    <a:pt x="777761" y="375417"/>
                  </a:lnTo>
                  <a:lnTo>
                    <a:pt x="783041" y="378057"/>
                  </a:lnTo>
                  <a:lnTo>
                    <a:pt x="788057" y="381225"/>
                  </a:lnTo>
                  <a:lnTo>
                    <a:pt x="792809" y="384129"/>
                  </a:lnTo>
                  <a:lnTo>
                    <a:pt x="797825" y="387562"/>
                  </a:lnTo>
                  <a:lnTo>
                    <a:pt x="802314" y="391258"/>
                  </a:lnTo>
                  <a:lnTo>
                    <a:pt x="806538" y="394954"/>
                  </a:lnTo>
                  <a:lnTo>
                    <a:pt x="810762" y="398914"/>
                  </a:lnTo>
                  <a:lnTo>
                    <a:pt x="814722" y="403138"/>
                  </a:lnTo>
                  <a:lnTo>
                    <a:pt x="818682" y="407626"/>
                  </a:lnTo>
                  <a:lnTo>
                    <a:pt x="822114" y="412114"/>
                  </a:lnTo>
                  <a:lnTo>
                    <a:pt x="825546" y="416866"/>
                  </a:lnTo>
                  <a:lnTo>
                    <a:pt x="828714" y="421618"/>
                  </a:lnTo>
                  <a:lnTo>
                    <a:pt x="831618" y="426898"/>
                  </a:lnTo>
                  <a:lnTo>
                    <a:pt x="834258" y="431914"/>
                  </a:lnTo>
                  <a:lnTo>
                    <a:pt x="836634" y="437458"/>
                  </a:lnTo>
                  <a:lnTo>
                    <a:pt x="838746" y="443002"/>
                  </a:lnTo>
                  <a:lnTo>
                    <a:pt x="840594" y="448547"/>
                  </a:lnTo>
                  <a:lnTo>
                    <a:pt x="842442" y="454091"/>
                  </a:lnTo>
                  <a:lnTo>
                    <a:pt x="843762" y="459899"/>
                  </a:lnTo>
                  <a:lnTo>
                    <a:pt x="844818" y="465707"/>
                  </a:lnTo>
                  <a:lnTo>
                    <a:pt x="845610" y="471779"/>
                  </a:lnTo>
                  <a:lnTo>
                    <a:pt x="846138" y="477851"/>
                  </a:lnTo>
                  <a:lnTo>
                    <a:pt x="846138" y="484187"/>
                  </a:lnTo>
                  <a:lnTo>
                    <a:pt x="846138" y="490523"/>
                  </a:lnTo>
                  <a:lnTo>
                    <a:pt x="845610" y="496595"/>
                  </a:lnTo>
                  <a:lnTo>
                    <a:pt x="844818" y="502667"/>
                  </a:lnTo>
                  <a:lnTo>
                    <a:pt x="843762" y="508740"/>
                  </a:lnTo>
                  <a:lnTo>
                    <a:pt x="842442" y="514548"/>
                  </a:lnTo>
                  <a:lnTo>
                    <a:pt x="840594" y="520092"/>
                  </a:lnTo>
                  <a:lnTo>
                    <a:pt x="838746" y="525636"/>
                  </a:lnTo>
                  <a:lnTo>
                    <a:pt x="836634" y="531180"/>
                  </a:lnTo>
                  <a:lnTo>
                    <a:pt x="834258" y="536724"/>
                  </a:lnTo>
                  <a:lnTo>
                    <a:pt x="831618" y="541740"/>
                  </a:lnTo>
                  <a:lnTo>
                    <a:pt x="828714" y="546756"/>
                  </a:lnTo>
                  <a:lnTo>
                    <a:pt x="825546" y="551772"/>
                  </a:lnTo>
                  <a:lnTo>
                    <a:pt x="822114" y="556524"/>
                  </a:lnTo>
                  <a:lnTo>
                    <a:pt x="818682" y="561012"/>
                  </a:lnTo>
                  <a:lnTo>
                    <a:pt x="814722" y="565236"/>
                  </a:lnTo>
                  <a:lnTo>
                    <a:pt x="810762" y="569461"/>
                  </a:lnTo>
                  <a:lnTo>
                    <a:pt x="806538" y="573421"/>
                  </a:lnTo>
                  <a:lnTo>
                    <a:pt x="802314" y="577381"/>
                  </a:lnTo>
                  <a:lnTo>
                    <a:pt x="797825" y="581077"/>
                  </a:lnTo>
                  <a:lnTo>
                    <a:pt x="792809" y="584509"/>
                  </a:lnTo>
                  <a:lnTo>
                    <a:pt x="788057" y="587413"/>
                  </a:lnTo>
                  <a:lnTo>
                    <a:pt x="783041" y="590581"/>
                  </a:lnTo>
                  <a:lnTo>
                    <a:pt x="777761" y="592957"/>
                  </a:lnTo>
                  <a:lnTo>
                    <a:pt x="772481" y="595333"/>
                  </a:lnTo>
                  <a:lnTo>
                    <a:pt x="766937" y="597445"/>
                  </a:lnTo>
                  <a:lnTo>
                    <a:pt x="761129" y="599557"/>
                  </a:lnTo>
                  <a:lnTo>
                    <a:pt x="755849" y="601141"/>
                  </a:lnTo>
                  <a:lnTo>
                    <a:pt x="749777" y="602461"/>
                  </a:lnTo>
                  <a:lnTo>
                    <a:pt x="743969" y="603517"/>
                  </a:lnTo>
                  <a:lnTo>
                    <a:pt x="737896" y="604045"/>
                  </a:lnTo>
                  <a:lnTo>
                    <a:pt x="731824" y="604837"/>
                  </a:lnTo>
                  <a:lnTo>
                    <a:pt x="725752" y="604837"/>
                  </a:lnTo>
                  <a:lnTo>
                    <a:pt x="719152" y="604837"/>
                  </a:lnTo>
                  <a:lnTo>
                    <a:pt x="713080" y="604045"/>
                  </a:lnTo>
                  <a:lnTo>
                    <a:pt x="707008" y="603517"/>
                  </a:lnTo>
                  <a:lnTo>
                    <a:pt x="701200" y="602461"/>
                  </a:lnTo>
                  <a:lnTo>
                    <a:pt x="695128" y="601141"/>
                  </a:lnTo>
                  <a:lnTo>
                    <a:pt x="689848" y="599557"/>
                  </a:lnTo>
                  <a:lnTo>
                    <a:pt x="684040" y="597445"/>
                  </a:lnTo>
                  <a:lnTo>
                    <a:pt x="678495" y="595333"/>
                  </a:lnTo>
                  <a:lnTo>
                    <a:pt x="673215" y="592957"/>
                  </a:lnTo>
                  <a:lnTo>
                    <a:pt x="668199" y="590581"/>
                  </a:lnTo>
                  <a:lnTo>
                    <a:pt x="662919" y="587413"/>
                  </a:lnTo>
                  <a:lnTo>
                    <a:pt x="658167" y="584509"/>
                  </a:lnTo>
                  <a:lnTo>
                    <a:pt x="653151" y="581077"/>
                  </a:lnTo>
                  <a:lnTo>
                    <a:pt x="648663" y="577381"/>
                  </a:lnTo>
                  <a:lnTo>
                    <a:pt x="644439" y="573421"/>
                  </a:lnTo>
                  <a:lnTo>
                    <a:pt x="640215" y="569461"/>
                  </a:lnTo>
                  <a:lnTo>
                    <a:pt x="636255" y="565236"/>
                  </a:lnTo>
                  <a:lnTo>
                    <a:pt x="632559" y="561012"/>
                  </a:lnTo>
                  <a:lnTo>
                    <a:pt x="628863" y="556524"/>
                  </a:lnTo>
                  <a:lnTo>
                    <a:pt x="625694" y="551772"/>
                  </a:lnTo>
                  <a:lnTo>
                    <a:pt x="622262" y="546756"/>
                  </a:lnTo>
                  <a:lnTo>
                    <a:pt x="619622" y="541740"/>
                  </a:lnTo>
                  <a:lnTo>
                    <a:pt x="616718" y="536724"/>
                  </a:lnTo>
                  <a:lnTo>
                    <a:pt x="614342" y="531180"/>
                  </a:lnTo>
                  <a:lnTo>
                    <a:pt x="612230" y="525636"/>
                  </a:lnTo>
                  <a:lnTo>
                    <a:pt x="610382" y="520092"/>
                  </a:lnTo>
                  <a:lnTo>
                    <a:pt x="608534" y="514548"/>
                  </a:lnTo>
                  <a:lnTo>
                    <a:pt x="607214" y="508740"/>
                  </a:lnTo>
                  <a:lnTo>
                    <a:pt x="606422" y="502667"/>
                  </a:lnTo>
                  <a:lnTo>
                    <a:pt x="605630" y="496595"/>
                  </a:lnTo>
                  <a:lnTo>
                    <a:pt x="604838" y="490523"/>
                  </a:lnTo>
                  <a:lnTo>
                    <a:pt x="604838" y="484187"/>
                  </a:lnTo>
                  <a:lnTo>
                    <a:pt x="604838" y="477851"/>
                  </a:lnTo>
                  <a:lnTo>
                    <a:pt x="605630" y="471779"/>
                  </a:lnTo>
                  <a:lnTo>
                    <a:pt x="606422" y="465707"/>
                  </a:lnTo>
                  <a:lnTo>
                    <a:pt x="607214" y="459899"/>
                  </a:lnTo>
                  <a:lnTo>
                    <a:pt x="608534" y="454091"/>
                  </a:lnTo>
                  <a:lnTo>
                    <a:pt x="610382" y="448547"/>
                  </a:lnTo>
                  <a:lnTo>
                    <a:pt x="612230" y="443002"/>
                  </a:lnTo>
                  <a:lnTo>
                    <a:pt x="614342" y="437458"/>
                  </a:lnTo>
                  <a:lnTo>
                    <a:pt x="616718" y="431914"/>
                  </a:lnTo>
                  <a:lnTo>
                    <a:pt x="619622" y="426898"/>
                  </a:lnTo>
                  <a:lnTo>
                    <a:pt x="622262" y="421618"/>
                  </a:lnTo>
                  <a:lnTo>
                    <a:pt x="625694" y="416866"/>
                  </a:lnTo>
                  <a:lnTo>
                    <a:pt x="628863" y="412114"/>
                  </a:lnTo>
                  <a:lnTo>
                    <a:pt x="632559" y="407626"/>
                  </a:lnTo>
                  <a:lnTo>
                    <a:pt x="636255" y="403138"/>
                  </a:lnTo>
                  <a:lnTo>
                    <a:pt x="640215" y="398914"/>
                  </a:lnTo>
                  <a:lnTo>
                    <a:pt x="644439" y="394954"/>
                  </a:lnTo>
                  <a:lnTo>
                    <a:pt x="648663" y="391258"/>
                  </a:lnTo>
                  <a:lnTo>
                    <a:pt x="653151" y="387562"/>
                  </a:lnTo>
                  <a:lnTo>
                    <a:pt x="658167" y="384129"/>
                  </a:lnTo>
                  <a:lnTo>
                    <a:pt x="662919" y="381225"/>
                  </a:lnTo>
                  <a:lnTo>
                    <a:pt x="668199" y="378057"/>
                  </a:lnTo>
                  <a:lnTo>
                    <a:pt x="673215" y="375417"/>
                  </a:lnTo>
                  <a:lnTo>
                    <a:pt x="678495" y="373041"/>
                  </a:lnTo>
                  <a:lnTo>
                    <a:pt x="684040" y="370929"/>
                  </a:lnTo>
                  <a:lnTo>
                    <a:pt x="689848" y="369081"/>
                  </a:lnTo>
                  <a:lnTo>
                    <a:pt x="695128" y="367497"/>
                  </a:lnTo>
                  <a:lnTo>
                    <a:pt x="701200" y="365913"/>
                  </a:lnTo>
                  <a:lnTo>
                    <a:pt x="707008" y="365121"/>
                  </a:lnTo>
                  <a:lnTo>
                    <a:pt x="713080" y="364065"/>
                  </a:lnTo>
                  <a:lnTo>
                    <a:pt x="719152" y="363801"/>
                  </a:lnTo>
                  <a:lnTo>
                    <a:pt x="725752" y="363537"/>
                  </a:lnTo>
                  <a:close/>
                  <a:moveTo>
                    <a:pt x="725752" y="181438"/>
                  </a:moveTo>
                  <a:lnTo>
                    <a:pt x="717815" y="181968"/>
                  </a:lnTo>
                  <a:lnTo>
                    <a:pt x="710142" y="182233"/>
                  </a:lnTo>
                  <a:lnTo>
                    <a:pt x="702204" y="182497"/>
                  </a:lnTo>
                  <a:lnTo>
                    <a:pt x="694531" y="183292"/>
                  </a:lnTo>
                  <a:lnTo>
                    <a:pt x="686859" y="184087"/>
                  </a:lnTo>
                  <a:lnTo>
                    <a:pt x="679715" y="185146"/>
                  </a:lnTo>
                  <a:lnTo>
                    <a:pt x="672042" y="186471"/>
                  </a:lnTo>
                  <a:lnTo>
                    <a:pt x="664634" y="188060"/>
                  </a:lnTo>
                  <a:lnTo>
                    <a:pt x="657490" y="189384"/>
                  </a:lnTo>
                  <a:lnTo>
                    <a:pt x="650081" y="191238"/>
                  </a:lnTo>
                  <a:lnTo>
                    <a:pt x="642673" y="193092"/>
                  </a:lnTo>
                  <a:lnTo>
                    <a:pt x="635794" y="195211"/>
                  </a:lnTo>
                  <a:lnTo>
                    <a:pt x="628650" y="197595"/>
                  </a:lnTo>
                  <a:lnTo>
                    <a:pt x="621771" y="200244"/>
                  </a:lnTo>
                  <a:lnTo>
                    <a:pt x="608013" y="205276"/>
                  </a:lnTo>
                  <a:lnTo>
                    <a:pt x="594519" y="211369"/>
                  </a:lnTo>
                  <a:lnTo>
                    <a:pt x="581554" y="218255"/>
                  </a:lnTo>
                  <a:lnTo>
                    <a:pt x="568590" y="225407"/>
                  </a:lnTo>
                  <a:lnTo>
                    <a:pt x="556419" y="233353"/>
                  </a:lnTo>
                  <a:lnTo>
                    <a:pt x="544513" y="241564"/>
                  </a:lnTo>
                  <a:lnTo>
                    <a:pt x="533400" y="250835"/>
                  </a:lnTo>
                  <a:lnTo>
                    <a:pt x="522288" y="260370"/>
                  </a:lnTo>
                  <a:lnTo>
                    <a:pt x="511704" y="270435"/>
                  </a:lnTo>
                  <a:lnTo>
                    <a:pt x="501915" y="280765"/>
                  </a:lnTo>
                  <a:lnTo>
                    <a:pt x="492390" y="291625"/>
                  </a:lnTo>
                  <a:lnTo>
                    <a:pt x="483394" y="303279"/>
                  </a:lnTo>
                  <a:lnTo>
                    <a:pt x="474663" y="315199"/>
                  </a:lnTo>
                  <a:lnTo>
                    <a:pt x="467254" y="327383"/>
                  </a:lnTo>
                  <a:lnTo>
                    <a:pt x="459846" y="339832"/>
                  </a:lnTo>
                  <a:lnTo>
                    <a:pt x="453231" y="353076"/>
                  </a:lnTo>
                  <a:lnTo>
                    <a:pt x="447146" y="366584"/>
                  </a:lnTo>
                  <a:lnTo>
                    <a:pt x="441590" y="380357"/>
                  </a:lnTo>
                  <a:lnTo>
                    <a:pt x="439208" y="387244"/>
                  </a:lnTo>
                  <a:lnTo>
                    <a:pt x="437092" y="394396"/>
                  </a:lnTo>
                  <a:lnTo>
                    <a:pt x="434711" y="401282"/>
                  </a:lnTo>
                  <a:lnTo>
                    <a:pt x="432594" y="408699"/>
                  </a:lnTo>
                  <a:lnTo>
                    <a:pt x="430742" y="415850"/>
                  </a:lnTo>
                  <a:lnTo>
                    <a:pt x="429419" y="423267"/>
                  </a:lnTo>
                  <a:lnTo>
                    <a:pt x="428096" y="430683"/>
                  </a:lnTo>
                  <a:lnTo>
                    <a:pt x="426508" y="438100"/>
                  </a:lnTo>
                  <a:lnTo>
                    <a:pt x="425715" y="445781"/>
                  </a:lnTo>
                  <a:lnTo>
                    <a:pt x="424656" y="453198"/>
                  </a:lnTo>
                  <a:lnTo>
                    <a:pt x="424127" y="461144"/>
                  </a:lnTo>
                  <a:lnTo>
                    <a:pt x="423598" y="468825"/>
                  </a:lnTo>
                  <a:lnTo>
                    <a:pt x="423333" y="476506"/>
                  </a:lnTo>
                  <a:lnTo>
                    <a:pt x="423333" y="484188"/>
                  </a:lnTo>
                  <a:lnTo>
                    <a:pt x="423333" y="491869"/>
                  </a:lnTo>
                  <a:lnTo>
                    <a:pt x="423598" y="499815"/>
                  </a:lnTo>
                  <a:lnTo>
                    <a:pt x="424127" y="507496"/>
                  </a:lnTo>
                  <a:lnTo>
                    <a:pt x="424656" y="515178"/>
                  </a:lnTo>
                  <a:lnTo>
                    <a:pt x="425715" y="522859"/>
                  </a:lnTo>
                  <a:lnTo>
                    <a:pt x="426508" y="530276"/>
                  </a:lnTo>
                  <a:lnTo>
                    <a:pt x="428096" y="537692"/>
                  </a:lnTo>
                  <a:lnTo>
                    <a:pt x="429419" y="545373"/>
                  </a:lnTo>
                  <a:lnTo>
                    <a:pt x="430742" y="552790"/>
                  </a:lnTo>
                  <a:lnTo>
                    <a:pt x="432594" y="559941"/>
                  </a:lnTo>
                  <a:lnTo>
                    <a:pt x="434711" y="567093"/>
                  </a:lnTo>
                  <a:lnTo>
                    <a:pt x="437092" y="574244"/>
                  </a:lnTo>
                  <a:lnTo>
                    <a:pt x="439208" y="581396"/>
                  </a:lnTo>
                  <a:lnTo>
                    <a:pt x="441590" y="588283"/>
                  </a:lnTo>
                  <a:lnTo>
                    <a:pt x="447146" y="602056"/>
                  </a:lnTo>
                  <a:lnTo>
                    <a:pt x="453231" y="615565"/>
                  </a:lnTo>
                  <a:lnTo>
                    <a:pt x="459846" y="628278"/>
                  </a:lnTo>
                  <a:lnTo>
                    <a:pt x="467254" y="641257"/>
                  </a:lnTo>
                  <a:lnTo>
                    <a:pt x="474663" y="653441"/>
                  </a:lnTo>
                  <a:lnTo>
                    <a:pt x="483394" y="665361"/>
                  </a:lnTo>
                  <a:lnTo>
                    <a:pt x="492390" y="676485"/>
                  </a:lnTo>
                  <a:lnTo>
                    <a:pt x="501915" y="687610"/>
                  </a:lnTo>
                  <a:lnTo>
                    <a:pt x="511704" y="698205"/>
                  </a:lnTo>
                  <a:lnTo>
                    <a:pt x="522288" y="708270"/>
                  </a:lnTo>
                  <a:lnTo>
                    <a:pt x="533400" y="717805"/>
                  </a:lnTo>
                  <a:lnTo>
                    <a:pt x="544513" y="726546"/>
                  </a:lnTo>
                  <a:lnTo>
                    <a:pt x="556419" y="735287"/>
                  </a:lnTo>
                  <a:lnTo>
                    <a:pt x="568590" y="743233"/>
                  </a:lnTo>
                  <a:lnTo>
                    <a:pt x="581554" y="750385"/>
                  </a:lnTo>
                  <a:lnTo>
                    <a:pt x="594519" y="757272"/>
                  </a:lnTo>
                  <a:lnTo>
                    <a:pt x="608013" y="763099"/>
                  </a:lnTo>
                  <a:lnTo>
                    <a:pt x="621771" y="768396"/>
                  </a:lnTo>
                  <a:lnTo>
                    <a:pt x="628650" y="770780"/>
                  </a:lnTo>
                  <a:lnTo>
                    <a:pt x="635794" y="773429"/>
                  </a:lnTo>
                  <a:lnTo>
                    <a:pt x="642673" y="775548"/>
                  </a:lnTo>
                  <a:lnTo>
                    <a:pt x="650081" y="777402"/>
                  </a:lnTo>
                  <a:lnTo>
                    <a:pt x="657490" y="779256"/>
                  </a:lnTo>
                  <a:lnTo>
                    <a:pt x="664634" y="780580"/>
                  </a:lnTo>
                  <a:lnTo>
                    <a:pt x="672042" y="782170"/>
                  </a:lnTo>
                  <a:lnTo>
                    <a:pt x="679715" y="783494"/>
                  </a:lnTo>
                  <a:lnTo>
                    <a:pt x="686859" y="784289"/>
                  </a:lnTo>
                  <a:lnTo>
                    <a:pt x="694531" y="785348"/>
                  </a:lnTo>
                  <a:lnTo>
                    <a:pt x="702204" y="785878"/>
                  </a:lnTo>
                  <a:lnTo>
                    <a:pt x="710142" y="786408"/>
                  </a:lnTo>
                  <a:lnTo>
                    <a:pt x="717815" y="786672"/>
                  </a:lnTo>
                  <a:lnTo>
                    <a:pt x="725752" y="786672"/>
                  </a:lnTo>
                  <a:lnTo>
                    <a:pt x="733161" y="786672"/>
                  </a:lnTo>
                  <a:lnTo>
                    <a:pt x="741098" y="786408"/>
                  </a:lnTo>
                  <a:lnTo>
                    <a:pt x="748771" y="785878"/>
                  </a:lnTo>
                  <a:lnTo>
                    <a:pt x="756444" y="785348"/>
                  </a:lnTo>
                  <a:lnTo>
                    <a:pt x="764117" y="784289"/>
                  </a:lnTo>
                  <a:lnTo>
                    <a:pt x="771790" y="783494"/>
                  </a:lnTo>
                  <a:lnTo>
                    <a:pt x="778934" y="782170"/>
                  </a:lnTo>
                  <a:lnTo>
                    <a:pt x="786342" y="780580"/>
                  </a:lnTo>
                  <a:lnTo>
                    <a:pt x="793750" y="779256"/>
                  </a:lnTo>
                  <a:lnTo>
                    <a:pt x="800894" y="777402"/>
                  </a:lnTo>
                  <a:lnTo>
                    <a:pt x="808302" y="775548"/>
                  </a:lnTo>
                  <a:lnTo>
                    <a:pt x="815181" y="773429"/>
                  </a:lnTo>
                  <a:lnTo>
                    <a:pt x="822590" y="770780"/>
                  </a:lnTo>
                  <a:lnTo>
                    <a:pt x="829204" y="768396"/>
                  </a:lnTo>
                  <a:lnTo>
                    <a:pt x="842963" y="763099"/>
                  </a:lnTo>
                  <a:lnTo>
                    <a:pt x="856456" y="757272"/>
                  </a:lnTo>
                  <a:lnTo>
                    <a:pt x="869421" y="750385"/>
                  </a:lnTo>
                  <a:lnTo>
                    <a:pt x="882386" y="743233"/>
                  </a:lnTo>
                  <a:lnTo>
                    <a:pt x="894556" y="735287"/>
                  </a:lnTo>
                  <a:lnTo>
                    <a:pt x="906463" y="726546"/>
                  </a:lnTo>
                  <a:lnTo>
                    <a:pt x="917840" y="717805"/>
                  </a:lnTo>
                  <a:lnTo>
                    <a:pt x="928688" y="708270"/>
                  </a:lnTo>
                  <a:lnTo>
                    <a:pt x="939271" y="698205"/>
                  </a:lnTo>
                  <a:lnTo>
                    <a:pt x="949061" y="687610"/>
                  </a:lnTo>
                  <a:lnTo>
                    <a:pt x="958850" y="676485"/>
                  </a:lnTo>
                  <a:lnTo>
                    <a:pt x="967846" y="665361"/>
                  </a:lnTo>
                  <a:lnTo>
                    <a:pt x="976313" y="653441"/>
                  </a:lnTo>
                  <a:lnTo>
                    <a:pt x="984250" y="641257"/>
                  </a:lnTo>
                  <a:lnTo>
                    <a:pt x="991129" y="628278"/>
                  </a:lnTo>
                  <a:lnTo>
                    <a:pt x="998009" y="615565"/>
                  </a:lnTo>
                  <a:lnTo>
                    <a:pt x="1004094" y="602056"/>
                  </a:lnTo>
                  <a:lnTo>
                    <a:pt x="1009386" y="588283"/>
                  </a:lnTo>
                  <a:lnTo>
                    <a:pt x="1012031" y="581396"/>
                  </a:lnTo>
                  <a:lnTo>
                    <a:pt x="1014148" y="574244"/>
                  </a:lnTo>
                  <a:lnTo>
                    <a:pt x="1016265" y="567093"/>
                  </a:lnTo>
                  <a:lnTo>
                    <a:pt x="1018381" y="559941"/>
                  </a:lnTo>
                  <a:lnTo>
                    <a:pt x="1020234" y="552790"/>
                  </a:lnTo>
                  <a:lnTo>
                    <a:pt x="1021556" y="545373"/>
                  </a:lnTo>
                  <a:lnTo>
                    <a:pt x="1023144" y="537692"/>
                  </a:lnTo>
                  <a:lnTo>
                    <a:pt x="1024467" y="530276"/>
                  </a:lnTo>
                  <a:lnTo>
                    <a:pt x="1025261" y="522859"/>
                  </a:lnTo>
                  <a:lnTo>
                    <a:pt x="1026319" y="515178"/>
                  </a:lnTo>
                  <a:lnTo>
                    <a:pt x="1026848" y="507496"/>
                  </a:lnTo>
                  <a:lnTo>
                    <a:pt x="1027377" y="499815"/>
                  </a:lnTo>
                  <a:lnTo>
                    <a:pt x="1027642" y="491869"/>
                  </a:lnTo>
                  <a:lnTo>
                    <a:pt x="1027642" y="484188"/>
                  </a:lnTo>
                  <a:lnTo>
                    <a:pt x="1027642" y="476506"/>
                  </a:lnTo>
                  <a:lnTo>
                    <a:pt x="1027377" y="468825"/>
                  </a:lnTo>
                  <a:lnTo>
                    <a:pt x="1026848" y="461144"/>
                  </a:lnTo>
                  <a:lnTo>
                    <a:pt x="1026319" y="453198"/>
                  </a:lnTo>
                  <a:lnTo>
                    <a:pt x="1025261" y="445781"/>
                  </a:lnTo>
                  <a:lnTo>
                    <a:pt x="1024467" y="438100"/>
                  </a:lnTo>
                  <a:lnTo>
                    <a:pt x="1023144" y="430683"/>
                  </a:lnTo>
                  <a:lnTo>
                    <a:pt x="1021556" y="423267"/>
                  </a:lnTo>
                  <a:lnTo>
                    <a:pt x="1020234" y="415850"/>
                  </a:lnTo>
                  <a:lnTo>
                    <a:pt x="1018381" y="408699"/>
                  </a:lnTo>
                  <a:lnTo>
                    <a:pt x="1016265" y="401282"/>
                  </a:lnTo>
                  <a:lnTo>
                    <a:pt x="1014148" y="394396"/>
                  </a:lnTo>
                  <a:lnTo>
                    <a:pt x="1012031" y="387244"/>
                  </a:lnTo>
                  <a:lnTo>
                    <a:pt x="1009386" y="380357"/>
                  </a:lnTo>
                  <a:lnTo>
                    <a:pt x="1004094" y="366584"/>
                  </a:lnTo>
                  <a:lnTo>
                    <a:pt x="998009" y="353076"/>
                  </a:lnTo>
                  <a:lnTo>
                    <a:pt x="991129" y="339832"/>
                  </a:lnTo>
                  <a:lnTo>
                    <a:pt x="984250" y="327383"/>
                  </a:lnTo>
                  <a:lnTo>
                    <a:pt x="976313" y="315199"/>
                  </a:lnTo>
                  <a:lnTo>
                    <a:pt x="967846" y="303279"/>
                  </a:lnTo>
                  <a:lnTo>
                    <a:pt x="958850" y="291625"/>
                  </a:lnTo>
                  <a:lnTo>
                    <a:pt x="949061" y="280765"/>
                  </a:lnTo>
                  <a:lnTo>
                    <a:pt x="939271" y="270435"/>
                  </a:lnTo>
                  <a:lnTo>
                    <a:pt x="928688" y="260370"/>
                  </a:lnTo>
                  <a:lnTo>
                    <a:pt x="917840" y="250835"/>
                  </a:lnTo>
                  <a:lnTo>
                    <a:pt x="906463" y="241564"/>
                  </a:lnTo>
                  <a:lnTo>
                    <a:pt x="894556" y="233353"/>
                  </a:lnTo>
                  <a:lnTo>
                    <a:pt x="882386" y="225407"/>
                  </a:lnTo>
                  <a:lnTo>
                    <a:pt x="869421" y="218255"/>
                  </a:lnTo>
                  <a:lnTo>
                    <a:pt x="856456" y="211369"/>
                  </a:lnTo>
                  <a:lnTo>
                    <a:pt x="842963" y="205276"/>
                  </a:lnTo>
                  <a:lnTo>
                    <a:pt x="829204" y="200244"/>
                  </a:lnTo>
                  <a:lnTo>
                    <a:pt x="822590" y="197595"/>
                  </a:lnTo>
                  <a:lnTo>
                    <a:pt x="815181" y="195211"/>
                  </a:lnTo>
                  <a:lnTo>
                    <a:pt x="808302" y="193092"/>
                  </a:lnTo>
                  <a:lnTo>
                    <a:pt x="800894" y="191238"/>
                  </a:lnTo>
                  <a:lnTo>
                    <a:pt x="793750" y="189384"/>
                  </a:lnTo>
                  <a:lnTo>
                    <a:pt x="786342" y="188060"/>
                  </a:lnTo>
                  <a:lnTo>
                    <a:pt x="778934" y="186471"/>
                  </a:lnTo>
                  <a:lnTo>
                    <a:pt x="771790" y="185146"/>
                  </a:lnTo>
                  <a:lnTo>
                    <a:pt x="764117" y="184087"/>
                  </a:lnTo>
                  <a:lnTo>
                    <a:pt x="756444" y="183292"/>
                  </a:lnTo>
                  <a:lnTo>
                    <a:pt x="748771" y="182497"/>
                  </a:lnTo>
                  <a:lnTo>
                    <a:pt x="741098" y="182233"/>
                  </a:lnTo>
                  <a:lnTo>
                    <a:pt x="733161" y="181968"/>
                  </a:lnTo>
                  <a:lnTo>
                    <a:pt x="725752" y="181438"/>
                  </a:lnTo>
                  <a:close/>
                  <a:moveTo>
                    <a:pt x="725752" y="0"/>
                  </a:moveTo>
                  <a:lnTo>
                    <a:pt x="744273" y="530"/>
                  </a:lnTo>
                  <a:lnTo>
                    <a:pt x="762794" y="1589"/>
                  </a:lnTo>
                  <a:lnTo>
                    <a:pt x="781579" y="3179"/>
                  </a:lnTo>
                  <a:lnTo>
                    <a:pt x="799836" y="5562"/>
                  </a:lnTo>
                  <a:lnTo>
                    <a:pt x="818092" y="8476"/>
                  </a:lnTo>
                  <a:lnTo>
                    <a:pt x="836084" y="12184"/>
                  </a:lnTo>
                  <a:lnTo>
                    <a:pt x="854075" y="16157"/>
                  </a:lnTo>
                  <a:lnTo>
                    <a:pt x="871802" y="20925"/>
                  </a:lnTo>
                  <a:lnTo>
                    <a:pt x="889265" y="26222"/>
                  </a:lnTo>
                  <a:lnTo>
                    <a:pt x="906727" y="32050"/>
                  </a:lnTo>
                  <a:lnTo>
                    <a:pt x="924190" y="38142"/>
                  </a:lnTo>
                  <a:lnTo>
                    <a:pt x="941123" y="44764"/>
                  </a:lnTo>
                  <a:lnTo>
                    <a:pt x="958321" y="51915"/>
                  </a:lnTo>
                  <a:lnTo>
                    <a:pt x="974990" y="59332"/>
                  </a:lnTo>
                  <a:lnTo>
                    <a:pt x="991394" y="67278"/>
                  </a:lnTo>
                  <a:lnTo>
                    <a:pt x="1008063" y="75754"/>
                  </a:lnTo>
                  <a:lnTo>
                    <a:pt x="1024202" y="84494"/>
                  </a:lnTo>
                  <a:lnTo>
                    <a:pt x="1040077" y="93235"/>
                  </a:lnTo>
                  <a:lnTo>
                    <a:pt x="1055688" y="102771"/>
                  </a:lnTo>
                  <a:lnTo>
                    <a:pt x="1071298" y="112306"/>
                  </a:lnTo>
                  <a:lnTo>
                    <a:pt x="1086644" y="122371"/>
                  </a:lnTo>
                  <a:lnTo>
                    <a:pt x="1101461" y="132436"/>
                  </a:lnTo>
                  <a:lnTo>
                    <a:pt x="1116542" y="142767"/>
                  </a:lnTo>
                  <a:lnTo>
                    <a:pt x="1131094" y="153097"/>
                  </a:lnTo>
                  <a:lnTo>
                    <a:pt x="1145381" y="164221"/>
                  </a:lnTo>
                  <a:lnTo>
                    <a:pt x="1159404" y="174816"/>
                  </a:lnTo>
                  <a:lnTo>
                    <a:pt x="1173427" y="185941"/>
                  </a:lnTo>
                  <a:lnTo>
                    <a:pt x="1186921" y="197065"/>
                  </a:lnTo>
                  <a:lnTo>
                    <a:pt x="1200415" y="208190"/>
                  </a:lnTo>
                  <a:lnTo>
                    <a:pt x="1213115" y="219315"/>
                  </a:lnTo>
                  <a:lnTo>
                    <a:pt x="1225815" y="230704"/>
                  </a:lnTo>
                  <a:lnTo>
                    <a:pt x="1238515" y="242359"/>
                  </a:lnTo>
                  <a:lnTo>
                    <a:pt x="1250686" y="253483"/>
                  </a:lnTo>
                  <a:lnTo>
                    <a:pt x="1262592" y="264873"/>
                  </a:lnTo>
                  <a:lnTo>
                    <a:pt x="1285346" y="287387"/>
                  </a:lnTo>
                  <a:lnTo>
                    <a:pt x="1306777" y="309372"/>
                  </a:lnTo>
                  <a:lnTo>
                    <a:pt x="1327150" y="331091"/>
                  </a:lnTo>
                  <a:lnTo>
                    <a:pt x="1345936" y="351751"/>
                  </a:lnTo>
                  <a:lnTo>
                    <a:pt x="1363398" y="371882"/>
                  </a:lnTo>
                  <a:lnTo>
                    <a:pt x="1379273" y="390952"/>
                  </a:lnTo>
                  <a:lnTo>
                    <a:pt x="1393825" y="408699"/>
                  </a:lnTo>
                  <a:lnTo>
                    <a:pt x="1407054" y="424856"/>
                  </a:lnTo>
                  <a:lnTo>
                    <a:pt x="1418167" y="439424"/>
                  </a:lnTo>
                  <a:lnTo>
                    <a:pt x="1427956" y="452668"/>
                  </a:lnTo>
                  <a:lnTo>
                    <a:pt x="1436159" y="463528"/>
                  </a:lnTo>
                  <a:lnTo>
                    <a:pt x="1447271" y="478890"/>
                  </a:lnTo>
                  <a:lnTo>
                    <a:pt x="1450975" y="484188"/>
                  </a:lnTo>
                  <a:lnTo>
                    <a:pt x="1447271" y="489750"/>
                  </a:lnTo>
                  <a:lnTo>
                    <a:pt x="1436159" y="505113"/>
                  </a:lnTo>
                  <a:lnTo>
                    <a:pt x="1427956" y="515972"/>
                  </a:lnTo>
                  <a:lnTo>
                    <a:pt x="1418167" y="528951"/>
                  </a:lnTo>
                  <a:lnTo>
                    <a:pt x="1407054" y="543519"/>
                  </a:lnTo>
                  <a:lnTo>
                    <a:pt x="1393825" y="559941"/>
                  </a:lnTo>
                  <a:lnTo>
                    <a:pt x="1379273" y="577688"/>
                  </a:lnTo>
                  <a:lnTo>
                    <a:pt x="1363398" y="596759"/>
                  </a:lnTo>
                  <a:lnTo>
                    <a:pt x="1345936" y="616359"/>
                  </a:lnTo>
                  <a:lnTo>
                    <a:pt x="1327150" y="637549"/>
                  </a:lnTo>
                  <a:lnTo>
                    <a:pt x="1306777" y="659269"/>
                  </a:lnTo>
                  <a:lnTo>
                    <a:pt x="1285346" y="681253"/>
                  </a:lnTo>
                  <a:lnTo>
                    <a:pt x="1262592" y="703767"/>
                  </a:lnTo>
                  <a:lnTo>
                    <a:pt x="1250686" y="715157"/>
                  </a:lnTo>
                  <a:lnTo>
                    <a:pt x="1238515" y="726281"/>
                  </a:lnTo>
                  <a:lnTo>
                    <a:pt x="1225815" y="737671"/>
                  </a:lnTo>
                  <a:lnTo>
                    <a:pt x="1213115" y="749060"/>
                  </a:lnTo>
                  <a:lnTo>
                    <a:pt x="1200415" y="760185"/>
                  </a:lnTo>
                  <a:lnTo>
                    <a:pt x="1186921" y="771575"/>
                  </a:lnTo>
                  <a:lnTo>
                    <a:pt x="1173427" y="782434"/>
                  </a:lnTo>
                  <a:lnTo>
                    <a:pt x="1159404" y="793824"/>
                  </a:lnTo>
                  <a:lnTo>
                    <a:pt x="1145381" y="804419"/>
                  </a:lnTo>
                  <a:lnTo>
                    <a:pt x="1131094" y="815279"/>
                  </a:lnTo>
                  <a:lnTo>
                    <a:pt x="1116542" y="825874"/>
                  </a:lnTo>
                  <a:lnTo>
                    <a:pt x="1101461" y="836204"/>
                  </a:lnTo>
                  <a:lnTo>
                    <a:pt x="1086644" y="846269"/>
                  </a:lnTo>
                  <a:lnTo>
                    <a:pt x="1071298" y="856069"/>
                  </a:lnTo>
                  <a:lnTo>
                    <a:pt x="1055688" y="865869"/>
                  </a:lnTo>
                  <a:lnTo>
                    <a:pt x="1040077" y="874875"/>
                  </a:lnTo>
                  <a:lnTo>
                    <a:pt x="1024202" y="884146"/>
                  </a:lnTo>
                  <a:lnTo>
                    <a:pt x="1008063" y="892622"/>
                  </a:lnTo>
                  <a:lnTo>
                    <a:pt x="991394" y="901362"/>
                  </a:lnTo>
                  <a:lnTo>
                    <a:pt x="974990" y="909044"/>
                  </a:lnTo>
                  <a:lnTo>
                    <a:pt x="958321" y="916460"/>
                  </a:lnTo>
                  <a:lnTo>
                    <a:pt x="941123" y="923877"/>
                  </a:lnTo>
                  <a:lnTo>
                    <a:pt x="924190" y="930498"/>
                  </a:lnTo>
                  <a:lnTo>
                    <a:pt x="906727" y="936590"/>
                  </a:lnTo>
                  <a:lnTo>
                    <a:pt x="889265" y="942418"/>
                  </a:lnTo>
                  <a:lnTo>
                    <a:pt x="871802" y="947715"/>
                  </a:lnTo>
                  <a:lnTo>
                    <a:pt x="854075" y="952218"/>
                  </a:lnTo>
                  <a:lnTo>
                    <a:pt x="836084" y="956456"/>
                  </a:lnTo>
                  <a:lnTo>
                    <a:pt x="818092" y="960164"/>
                  </a:lnTo>
                  <a:lnTo>
                    <a:pt x="799836" y="962813"/>
                  </a:lnTo>
                  <a:lnTo>
                    <a:pt x="781579" y="965462"/>
                  </a:lnTo>
                  <a:lnTo>
                    <a:pt x="762794" y="967051"/>
                  </a:lnTo>
                  <a:lnTo>
                    <a:pt x="744273" y="968110"/>
                  </a:lnTo>
                  <a:lnTo>
                    <a:pt x="725752" y="968375"/>
                  </a:lnTo>
                  <a:lnTo>
                    <a:pt x="706702" y="968110"/>
                  </a:lnTo>
                  <a:lnTo>
                    <a:pt x="688181" y="967051"/>
                  </a:lnTo>
                  <a:lnTo>
                    <a:pt x="669661" y="965462"/>
                  </a:lnTo>
                  <a:lnTo>
                    <a:pt x="651404" y="962813"/>
                  </a:lnTo>
                  <a:lnTo>
                    <a:pt x="633413" y="960164"/>
                  </a:lnTo>
                  <a:lnTo>
                    <a:pt x="614892" y="956456"/>
                  </a:lnTo>
                  <a:lnTo>
                    <a:pt x="596900" y="952218"/>
                  </a:lnTo>
                  <a:lnTo>
                    <a:pt x="579438" y="947715"/>
                  </a:lnTo>
                  <a:lnTo>
                    <a:pt x="561711" y="942418"/>
                  </a:lnTo>
                  <a:lnTo>
                    <a:pt x="544248" y="936590"/>
                  </a:lnTo>
                  <a:lnTo>
                    <a:pt x="526786" y="930498"/>
                  </a:lnTo>
                  <a:lnTo>
                    <a:pt x="509852" y="923877"/>
                  </a:lnTo>
                  <a:lnTo>
                    <a:pt x="492654" y="916460"/>
                  </a:lnTo>
                  <a:lnTo>
                    <a:pt x="475986" y="909044"/>
                  </a:lnTo>
                  <a:lnTo>
                    <a:pt x="459581" y="901362"/>
                  </a:lnTo>
                  <a:lnTo>
                    <a:pt x="443177" y="892622"/>
                  </a:lnTo>
                  <a:lnTo>
                    <a:pt x="426773" y="884146"/>
                  </a:lnTo>
                  <a:lnTo>
                    <a:pt x="411163" y="874875"/>
                  </a:lnTo>
                  <a:lnTo>
                    <a:pt x="395288" y="865869"/>
                  </a:lnTo>
                  <a:lnTo>
                    <a:pt x="379677" y="856069"/>
                  </a:lnTo>
                  <a:lnTo>
                    <a:pt x="364331" y="846269"/>
                  </a:lnTo>
                  <a:lnTo>
                    <a:pt x="349515" y="836204"/>
                  </a:lnTo>
                  <a:lnTo>
                    <a:pt x="334433" y="825874"/>
                  </a:lnTo>
                  <a:lnTo>
                    <a:pt x="319881" y="815279"/>
                  </a:lnTo>
                  <a:lnTo>
                    <a:pt x="305594" y="804419"/>
                  </a:lnTo>
                  <a:lnTo>
                    <a:pt x="291571" y="793824"/>
                  </a:lnTo>
                  <a:lnTo>
                    <a:pt x="277548" y="782434"/>
                  </a:lnTo>
                  <a:lnTo>
                    <a:pt x="264054" y="771575"/>
                  </a:lnTo>
                  <a:lnTo>
                    <a:pt x="250825" y="760185"/>
                  </a:lnTo>
                  <a:lnTo>
                    <a:pt x="237861" y="749060"/>
                  </a:lnTo>
                  <a:lnTo>
                    <a:pt x="225161" y="737671"/>
                  </a:lnTo>
                  <a:lnTo>
                    <a:pt x="212461" y="726281"/>
                  </a:lnTo>
                  <a:lnTo>
                    <a:pt x="200290" y="715157"/>
                  </a:lnTo>
                  <a:lnTo>
                    <a:pt x="188383" y="703767"/>
                  </a:lnTo>
                  <a:lnTo>
                    <a:pt x="165629" y="681253"/>
                  </a:lnTo>
                  <a:lnTo>
                    <a:pt x="144198" y="659269"/>
                  </a:lnTo>
                  <a:lnTo>
                    <a:pt x="123825" y="637549"/>
                  </a:lnTo>
                  <a:lnTo>
                    <a:pt x="105040" y="616359"/>
                  </a:lnTo>
                  <a:lnTo>
                    <a:pt x="87577" y="596759"/>
                  </a:lnTo>
                  <a:lnTo>
                    <a:pt x="71702" y="577688"/>
                  </a:lnTo>
                  <a:lnTo>
                    <a:pt x="57150" y="559941"/>
                  </a:lnTo>
                  <a:lnTo>
                    <a:pt x="43921" y="543519"/>
                  </a:lnTo>
                  <a:lnTo>
                    <a:pt x="32808" y="528951"/>
                  </a:lnTo>
                  <a:lnTo>
                    <a:pt x="23019" y="515972"/>
                  </a:lnTo>
                  <a:lnTo>
                    <a:pt x="14817" y="505113"/>
                  </a:lnTo>
                  <a:lnTo>
                    <a:pt x="3704" y="489750"/>
                  </a:lnTo>
                  <a:lnTo>
                    <a:pt x="0" y="484188"/>
                  </a:lnTo>
                  <a:lnTo>
                    <a:pt x="3704" y="478890"/>
                  </a:lnTo>
                  <a:lnTo>
                    <a:pt x="14817" y="463528"/>
                  </a:lnTo>
                  <a:lnTo>
                    <a:pt x="23019" y="452668"/>
                  </a:lnTo>
                  <a:lnTo>
                    <a:pt x="32808" y="439424"/>
                  </a:lnTo>
                  <a:lnTo>
                    <a:pt x="43921" y="424856"/>
                  </a:lnTo>
                  <a:lnTo>
                    <a:pt x="57150" y="408699"/>
                  </a:lnTo>
                  <a:lnTo>
                    <a:pt x="71702" y="390952"/>
                  </a:lnTo>
                  <a:lnTo>
                    <a:pt x="87577" y="371882"/>
                  </a:lnTo>
                  <a:lnTo>
                    <a:pt x="105040" y="351751"/>
                  </a:lnTo>
                  <a:lnTo>
                    <a:pt x="123825" y="331091"/>
                  </a:lnTo>
                  <a:lnTo>
                    <a:pt x="144198" y="309372"/>
                  </a:lnTo>
                  <a:lnTo>
                    <a:pt x="165629" y="287387"/>
                  </a:lnTo>
                  <a:lnTo>
                    <a:pt x="188383" y="264873"/>
                  </a:lnTo>
                  <a:lnTo>
                    <a:pt x="200290" y="253483"/>
                  </a:lnTo>
                  <a:lnTo>
                    <a:pt x="212461" y="242359"/>
                  </a:lnTo>
                  <a:lnTo>
                    <a:pt x="225161" y="230704"/>
                  </a:lnTo>
                  <a:lnTo>
                    <a:pt x="237861" y="219315"/>
                  </a:lnTo>
                  <a:lnTo>
                    <a:pt x="250825" y="208190"/>
                  </a:lnTo>
                  <a:lnTo>
                    <a:pt x="264054" y="197065"/>
                  </a:lnTo>
                  <a:lnTo>
                    <a:pt x="277548" y="185941"/>
                  </a:lnTo>
                  <a:lnTo>
                    <a:pt x="291571" y="174816"/>
                  </a:lnTo>
                  <a:lnTo>
                    <a:pt x="305594" y="164221"/>
                  </a:lnTo>
                  <a:lnTo>
                    <a:pt x="319881" y="153097"/>
                  </a:lnTo>
                  <a:lnTo>
                    <a:pt x="334433" y="142767"/>
                  </a:lnTo>
                  <a:lnTo>
                    <a:pt x="349515" y="132436"/>
                  </a:lnTo>
                  <a:lnTo>
                    <a:pt x="364331" y="122371"/>
                  </a:lnTo>
                  <a:lnTo>
                    <a:pt x="379677" y="112306"/>
                  </a:lnTo>
                  <a:lnTo>
                    <a:pt x="395288" y="102771"/>
                  </a:lnTo>
                  <a:lnTo>
                    <a:pt x="411163" y="93235"/>
                  </a:lnTo>
                  <a:lnTo>
                    <a:pt x="426773" y="84494"/>
                  </a:lnTo>
                  <a:lnTo>
                    <a:pt x="443177" y="75754"/>
                  </a:lnTo>
                  <a:lnTo>
                    <a:pt x="459581" y="67278"/>
                  </a:lnTo>
                  <a:lnTo>
                    <a:pt x="475986" y="59332"/>
                  </a:lnTo>
                  <a:lnTo>
                    <a:pt x="492654" y="51915"/>
                  </a:lnTo>
                  <a:lnTo>
                    <a:pt x="509852" y="44764"/>
                  </a:lnTo>
                  <a:lnTo>
                    <a:pt x="526786" y="38142"/>
                  </a:lnTo>
                  <a:lnTo>
                    <a:pt x="544248" y="32050"/>
                  </a:lnTo>
                  <a:lnTo>
                    <a:pt x="561711" y="26222"/>
                  </a:lnTo>
                  <a:lnTo>
                    <a:pt x="579438" y="20925"/>
                  </a:lnTo>
                  <a:lnTo>
                    <a:pt x="596900" y="16157"/>
                  </a:lnTo>
                  <a:lnTo>
                    <a:pt x="614892" y="12184"/>
                  </a:lnTo>
                  <a:lnTo>
                    <a:pt x="633413" y="8476"/>
                  </a:lnTo>
                  <a:lnTo>
                    <a:pt x="651404" y="5562"/>
                  </a:lnTo>
                  <a:lnTo>
                    <a:pt x="669661" y="3179"/>
                  </a:lnTo>
                  <a:lnTo>
                    <a:pt x="688181" y="1589"/>
                  </a:lnTo>
                  <a:lnTo>
                    <a:pt x="706702" y="530"/>
                  </a:lnTo>
                  <a:lnTo>
                    <a:pt x="7257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altLang="en-US" lang="zh-CN" sz="2400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0F5B49-74BB-4DB7-A976-156DC46FC680}"/>
              </a:ext>
            </a:extLst>
          </p:cNvPr>
          <p:cNvGrpSpPr/>
          <p:nvPr/>
        </p:nvGrpSpPr>
        <p:grpSpPr>
          <a:xfrm>
            <a:off x="9263841" y="4706397"/>
            <a:ext cx="758400" cy="758400"/>
            <a:chOff x="949856" y="2830648"/>
            <a:chExt cx="591764" cy="59176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46401B2-2994-479E-BFD4-144D014709BC}"/>
                </a:ext>
              </a:extLst>
            </p:cNvPr>
            <p:cNvSpPr/>
            <p:nvPr/>
          </p:nvSpPr>
          <p:spPr>
            <a:xfrm>
              <a:off x="949856" y="2830648"/>
              <a:ext cx="591764" cy="591764"/>
            </a:xfrm>
            <a:prstGeom prst="ellipse">
              <a:avLst/>
            </a:prstGeom>
            <a:solidFill>
              <a:srgbClr val="F68735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23" name="矩形-35">
              <a:extLst>
                <a:ext uri="{FF2B5EF4-FFF2-40B4-BE49-F238E27FC236}">
                  <a16:creationId xmlns:a16="http://schemas.microsoft.com/office/drawing/2014/main" id="{C485E0BB-6A83-40E4-B69C-6F0519D2A6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082950" y="2963743"/>
              <a:ext cx="325576" cy="325574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63500" dir="2700000" dist="38100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团队建设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Team building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B4974F7-C034-40FA-90F9-D6A763651313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9C6B3-7820-451B-A61A-6F580E96A185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8" name="箭头: V 形 27">
                <a:extLst>
                  <a:ext uri="{FF2B5EF4-FFF2-40B4-BE49-F238E27FC236}">
                    <a16:creationId xmlns:a16="http://schemas.microsoft.com/office/drawing/2014/main" id="{5C749E75-8C97-4BEB-A834-9955BC735BB0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7956F1F5-EDE3-4E9D-917A-85C3D3D620C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FF60662-0F55-4B62-BCC9-800874E2AFB5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31" name="箭头: V 形 30">
                <a:extLst>
                  <a:ext uri="{FF2B5EF4-FFF2-40B4-BE49-F238E27FC236}">
                    <a16:creationId xmlns:a16="http://schemas.microsoft.com/office/drawing/2014/main" id="{C0197D02-1FF6-4549-A1DD-2292BFCDAF73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箭头: V 形 31">
                <a:extLst>
                  <a:ext uri="{FF2B5EF4-FFF2-40B4-BE49-F238E27FC236}">
                    <a16:creationId xmlns:a16="http://schemas.microsoft.com/office/drawing/2014/main" id="{78027DC1-2B33-4424-BE1D-F259A8BDECF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</p:spTree>
    <p:extLst>
      <p:ext uri="{BB962C8B-B14F-4D97-AF65-F5344CB8AC3E}">
        <p14:creationId val="359517113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3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4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7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1" spid="4"/>
      <p:bldP build="p" grpId="0" spid="5" uiExpand="1"/>
      <p:bldP grpId="0" spid="6"/>
      <p:bldP build="p" grpId="0" spid="7" uiExpand="1"/>
      <p:bldP grpId="0" spid="8"/>
      <p:bldP grpId="0" spid="25"/>
      <p:bldP grpId="0" spid="2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5505163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工作亮点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highlights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197768-552D-4B27-9575-E4D62068107B}"/>
              </a:ext>
            </a:extLst>
          </p:cNvPr>
          <p:cNvGrpSpPr/>
          <p:nvPr/>
        </p:nvGrpSpPr>
        <p:grpSpPr>
          <a:xfrm>
            <a:off x="4966703" y="782219"/>
            <a:ext cx="2408449" cy="233464"/>
            <a:chOff x="4966703" y="782219"/>
            <a:chExt cx="2408449" cy="2334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9C6B3-7820-451B-A61A-6F580E96A185}"/>
                </a:ext>
              </a:extLst>
            </p:cNvPr>
            <p:cNvGrpSpPr/>
            <p:nvPr/>
          </p:nvGrpSpPr>
          <p:grpSpPr>
            <a:xfrm>
              <a:off x="496670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8" name="箭头: V 形 27">
                <a:extLst>
                  <a:ext uri="{FF2B5EF4-FFF2-40B4-BE49-F238E27FC236}">
                    <a16:creationId xmlns:a16="http://schemas.microsoft.com/office/drawing/2014/main" id="{5C749E75-8C97-4BEB-A834-9955BC735BB0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7956F1F5-EDE3-4E9D-917A-85C3D3D620C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FF60662-0F55-4B62-BCC9-800874E2AFB5}"/>
                </a:ext>
              </a:extLst>
            </p:cNvPr>
            <p:cNvGrpSpPr/>
            <p:nvPr/>
          </p:nvGrpSpPr>
          <p:grpSpPr>
            <a:xfrm flipH="1">
              <a:off x="6988833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31" name="箭头: V 形 30">
                <a:extLst>
                  <a:ext uri="{FF2B5EF4-FFF2-40B4-BE49-F238E27FC236}">
                    <a16:creationId xmlns:a16="http://schemas.microsoft.com/office/drawing/2014/main" id="{C0197D02-1FF6-4549-A1DD-2292BFCDAF73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箭头: V 形 31">
                <a:extLst>
                  <a:ext uri="{FF2B5EF4-FFF2-40B4-BE49-F238E27FC236}">
                    <a16:creationId xmlns:a16="http://schemas.microsoft.com/office/drawing/2014/main" id="{78027DC1-2B33-4424-BE1D-F259A8BDECF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36" name="六边形 35">
            <a:extLst>
              <a:ext uri="{FF2B5EF4-FFF2-40B4-BE49-F238E27FC236}">
                <a16:creationId xmlns:a16="http://schemas.microsoft.com/office/drawing/2014/main" id="{838E9FC9-A05E-4A78-A0BA-60668E86AE41}"/>
              </a:ext>
            </a:extLst>
          </p:cNvPr>
          <p:cNvSpPr/>
          <p:nvPr/>
        </p:nvSpPr>
        <p:spPr>
          <a:xfrm>
            <a:off x="1896533" y="2012991"/>
            <a:ext cx="2132327" cy="1838213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7" name="六边形 36">
            <a:extLst>
              <a:ext uri="{FF2B5EF4-FFF2-40B4-BE49-F238E27FC236}">
                <a16:creationId xmlns:a16="http://schemas.microsoft.com/office/drawing/2014/main" id="{5584D20B-7193-4DC9-A506-638957F20834}"/>
              </a:ext>
            </a:extLst>
          </p:cNvPr>
          <p:cNvSpPr/>
          <p:nvPr/>
        </p:nvSpPr>
        <p:spPr>
          <a:xfrm>
            <a:off x="4673599" y="1771579"/>
            <a:ext cx="2692403" cy="2321037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8" name="六边形 37">
            <a:extLst>
              <a:ext uri="{FF2B5EF4-FFF2-40B4-BE49-F238E27FC236}">
                <a16:creationId xmlns:a16="http://schemas.microsoft.com/office/drawing/2014/main" id="{B75A8CEF-71E5-4BAA-B33F-D0FD882DCAE4}"/>
              </a:ext>
            </a:extLst>
          </p:cNvPr>
          <p:cNvSpPr/>
          <p:nvPr/>
        </p:nvSpPr>
        <p:spPr>
          <a:xfrm>
            <a:off x="8010741" y="2012991"/>
            <a:ext cx="2132327" cy="1838213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44664321-CC72-44D0-A53A-ED72B7FF6590}"/>
              </a:ext>
            </a:extLst>
          </p:cNvPr>
          <p:cNvSpPr/>
          <p:nvPr/>
        </p:nvSpPr>
        <p:spPr>
          <a:xfrm flipV="1">
            <a:off x="3824236" y="2012991"/>
            <a:ext cx="1029221" cy="887260"/>
          </a:xfrm>
          <a:prstGeom prst="triangle">
            <a:avLst/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3D6E6CEE-BD11-4B4A-8993-BBD526AB44FB}"/>
              </a:ext>
            </a:extLst>
          </p:cNvPr>
          <p:cNvSpPr/>
          <p:nvPr/>
        </p:nvSpPr>
        <p:spPr>
          <a:xfrm flipV="1">
            <a:off x="7186140" y="2012990"/>
            <a:ext cx="1029221" cy="887260"/>
          </a:xfrm>
          <a:prstGeom prst="triangle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5B0D53B5-EB6A-4C36-96CA-5AE1AB82016C}"/>
              </a:ext>
            </a:extLst>
          </p:cNvPr>
          <p:cNvSpPr/>
          <p:nvPr/>
        </p:nvSpPr>
        <p:spPr>
          <a:xfrm>
            <a:off x="3824236" y="3029783"/>
            <a:ext cx="1029221" cy="887260"/>
          </a:xfrm>
          <a:prstGeom prst="triangle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DDC501C4-5A60-40E3-8EE2-D144EC597E91}"/>
              </a:ext>
            </a:extLst>
          </p:cNvPr>
          <p:cNvSpPr/>
          <p:nvPr/>
        </p:nvSpPr>
        <p:spPr>
          <a:xfrm>
            <a:off x="7186140" y="3029782"/>
            <a:ext cx="1029221" cy="887260"/>
          </a:xfrm>
          <a:prstGeom prst="triangle">
            <a:avLst/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910DEA9A-D970-4989-912C-3E78ADAFEB0C}"/>
              </a:ext>
            </a:extLst>
          </p:cNvPr>
          <p:cNvSpPr/>
          <p:nvPr/>
        </p:nvSpPr>
        <p:spPr>
          <a:xfrm>
            <a:off x="1930399" y="4292235"/>
            <a:ext cx="2116375" cy="457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培训管理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2D28EFB-589F-4382-B16A-8DAF5A8D9511}"/>
              </a:ext>
            </a:extLst>
          </p:cNvPr>
          <p:cNvSpPr/>
          <p:nvPr/>
        </p:nvSpPr>
        <p:spPr>
          <a:xfrm>
            <a:off x="1930399" y="4684392"/>
            <a:ext cx="2123727" cy="7254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点面结合，重点突出，形式多样，成效显著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DBBA7EE-094F-46A5-8E26-993403FD6CB9}"/>
              </a:ext>
            </a:extLst>
          </p:cNvPr>
          <p:cNvSpPr/>
          <p:nvPr/>
        </p:nvSpPr>
        <p:spPr>
          <a:xfrm>
            <a:off x="4953637" y="4292235"/>
            <a:ext cx="2116375" cy="457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3AB2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学习创新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40FBF3D-6553-4D1F-8F2E-663D4DBB6419}"/>
              </a:ext>
            </a:extLst>
          </p:cNvPr>
          <p:cNvSpPr/>
          <p:nvPr/>
        </p:nvSpPr>
        <p:spPr>
          <a:xfrm>
            <a:off x="4953637" y="4684393"/>
            <a:ext cx="2123727" cy="7254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组织制造部员工劳动节能竞赛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9014923-4D2A-4FA9-A614-E33FE0B98212}"/>
              </a:ext>
            </a:extLst>
          </p:cNvPr>
          <p:cNvSpPr/>
          <p:nvPr/>
        </p:nvSpPr>
        <p:spPr>
          <a:xfrm>
            <a:off x="7993807" y="4292236"/>
            <a:ext cx="2116375" cy="457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altLang="en-US" b="1" lang="zh-CN" sz="24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争取政府支持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9E23943-EA08-4E6A-9A9C-A8A5E11B2140}"/>
              </a:ext>
            </a:extLst>
          </p:cNvPr>
          <p:cNvSpPr/>
          <p:nvPr/>
        </p:nvSpPr>
        <p:spPr>
          <a:xfrm>
            <a:off x="7926074" y="4684392"/>
            <a:ext cx="2318593" cy="135940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组织高新技术申报材料的填报，获得国家相应资金支持共计88888元（已入财务帐）</a:t>
            </a:r>
          </a:p>
        </p:txBody>
      </p:sp>
    </p:spTree>
    <p:extLst>
      <p:ext uri="{BB962C8B-B14F-4D97-AF65-F5344CB8AC3E}">
        <p14:creationId val="351230196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" name="矩形 95"/>
          <p:cNvSpPr/>
          <p:nvPr/>
        </p:nvSpPr>
        <p:spPr>
          <a:xfrm>
            <a:off x="4380517" y="3690467"/>
            <a:ext cx="5488015" cy="4267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2F9FBB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Main Problems Existed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5968496" y="1227554"/>
            <a:ext cx="1861531" cy="1838859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r">
              <a:defRPr sz="8600">
                <a:ln w="28575">
                  <a:solidFill>
                    <a:schemeClr val="bg1"/>
                  </a:solidFill>
                </a:ln>
                <a:solidFill>
                  <a:srgbClr val="F1907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</a:defRPr>
            </a:lvl1pPr>
          </a:lstStyle>
          <a:p>
            <a:r>
              <a:rPr altLang="zh-CN" lang="en-US" sz="11466">
                <a:solidFill>
                  <a:srgbClr val="F68735"/>
                </a:solidFill>
              </a:rPr>
              <a:t>04</a:t>
            </a:r>
          </a:p>
        </p:txBody>
      </p:sp>
      <p:sp>
        <p:nvSpPr>
          <p:cNvPr id="98" name="矩形 97"/>
          <p:cNvSpPr/>
          <p:nvPr/>
        </p:nvSpPr>
        <p:spPr>
          <a:xfrm>
            <a:off x="4380516" y="1847762"/>
            <a:ext cx="2012820" cy="110749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r>
              <a:rPr altLang="zh-CN" lang="en-US" sz="6667">
                <a:solidFill>
                  <a:srgbClr val="2F9FBB"/>
                </a:solidFill>
                <a:latin charset="0" panose="020b0806030902050204" pitchFamily="34" typeface="Impact"/>
                <a:ea charset="-128" panose="02010609010101010101" pitchFamily="1" typeface="DFGothic-EB"/>
              </a:rPr>
              <a:t>PART 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3470503" y="2587197"/>
            <a:ext cx="7201615" cy="1257302"/>
          </a:xfrm>
          <a:prstGeom prst="rect">
            <a:avLst/>
          </a:prstGeom>
        </p:spPr>
        <p:txBody>
          <a:bodyPr anchor="ctr" anchorCtr="1" bIns="34291" lIns="68580" rIns="68580" tIns="34291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b="1" lang="zh-CN" sz="6000">
                <a:solidFill>
                  <a:srgbClr val="2F9FBB"/>
                </a:solidFill>
              </a:rPr>
              <a:t>存在的主要问题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380516" y="4135361"/>
            <a:ext cx="6450538" cy="614567"/>
            <a:chOff x="4823747" y="3766252"/>
            <a:chExt cx="5611422" cy="461665"/>
          </a:xfrm>
        </p:grpSpPr>
        <p:sp>
          <p:nvSpPr>
            <p:cNvPr id="100" name="矩形 99"/>
            <p:cNvSpPr/>
            <p:nvPr/>
          </p:nvSpPr>
          <p:spPr>
            <a:xfrm>
              <a:off x="4921788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简洁大气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30676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6205156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6259653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框架完整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568542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4302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7597522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修改方便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906411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888089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8837346" y="3766252"/>
              <a:ext cx="1597822" cy="34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关键实用</a:t>
              </a: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4E322AB4-AA47-4E2D-83F0-5EA2A0F6618C}"/>
              </a:ext>
            </a:extLst>
          </p:cNvPr>
          <p:cNvSpPr/>
          <p:nvPr/>
        </p:nvSpPr>
        <p:spPr bwMode="auto">
          <a:xfrm>
            <a:off x="112292" y="2842358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F615B23-FD1C-4236-9B95-907EC71F24E7}"/>
              </a:ext>
            </a:extLst>
          </p:cNvPr>
          <p:cNvSpPr/>
          <p:nvPr/>
        </p:nvSpPr>
        <p:spPr bwMode="auto">
          <a:xfrm>
            <a:off x="157912" y="5878320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3A084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F38B6B8-DC63-4115-9EF3-44D3C51F25A6}"/>
              </a:ext>
            </a:extLst>
          </p:cNvPr>
          <p:cNvSpPr/>
          <p:nvPr/>
        </p:nvSpPr>
        <p:spPr bwMode="auto">
          <a:xfrm>
            <a:off x="1643320" y="4389242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3" name="Freeform 3301">
            <a:extLst>
              <a:ext uri="{FF2B5EF4-FFF2-40B4-BE49-F238E27FC236}">
                <a16:creationId xmlns:a16="http://schemas.microsoft.com/office/drawing/2014/main" id="{2EDA0412-2D4B-4351-838A-03DF07421ED7}"/>
              </a:ext>
            </a:extLst>
          </p:cNvPr>
          <p:cNvSpPr/>
          <p:nvPr/>
        </p:nvSpPr>
        <p:spPr bwMode="auto">
          <a:xfrm>
            <a:off x="2068281" y="3362894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103293-9DFA-40EF-8DF5-572E196C9954}"/>
              </a:ext>
            </a:extLst>
          </p:cNvPr>
          <p:cNvGrpSpPr/>
          <p:nvPr/>
        </p:nvGrpSpPr>
        <p:grpSpPr>
          <a:xfrm>
            <a:off x="-964341" y="3764159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5" name="Freeform 3297">
              <a:extLst>
                <a:ext uri="{FF2B5EF4-FFF2-40B4-BE49-F238E27FC236}">
                  <a16:creationId xmlns:a16="http://schemas.microsoft.com/office/drawing/2014/main" id="{9F24EE19-626E-4CDB-9ED9-1D35F4993341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3297">
              <a:extLst>
                <a:ext uri="{FF2B5EF4-FFF2-40B4-BE49-F238E27FC236}">
                  <a16:creationId xmlns:a16="http://schemas.microsoft.com/office/drawing/2014/main" id="{E7FA491C-572B-4DA8-86BD-7A2D8DF795A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7" name="Freeform 3301">
            <a:extLst>
              <a:ext uri="{FF2B5EF4-FFF2-40B4-BE49-F238E27FC236}">
                <a16:creationId xmlns:a16="http://schemas.microsoft.com/office/drawing/2014/main" id="{233FA04A-6616-46D2-A60D-7E363091F0CE}"/>
              </a:ext>
            </a:extLst>
          </p:cNvPr>
          <p:cNvSpPr/>
          <p:nvPr/>
        </p:nvSpPr>
        <p:spPr bwMode="auto">
          <a:xfrm>
            <a:off x="2093775" y="6243213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86166C35-1261-4C22-9F85-A66E4322BDD3}"/>
              </a:ext>
            </a:extLst>
          </p:cNvPr>
          <p:cNvSpPr/>
          <p:nvPr/>
        </p:nvSpPr>
        <p:spPr bwMode="auto">
          <a:xfrm>
            <a:off x="10164718" y="-449220"/>
            <a:ext cx="1449900" cy="145079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1B23B-1AD4-4A16-9D54-207FE5FC0548}"/>
              </a:ext>
            </a:extLst>
          </p:cNvPr>
          <p:cNvSpPr/>
          <p:nvPr/>
        </p:nvSpPr>
        <p:spPr bwMode="auto">
          <a:xfrm>
            <a:off x="11185711" y="-622779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1A0F339-62FB-4B87-A363-8E727FA99CE1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39A69BB0-1D4F-4FA7-B164-CA0F3FDF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9455051-F71D-4AFB-88CE-640E617E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8C839F9-6BC3-47CE-B244-63899A703384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755396-15AE-4003-B12A-3DA69D016DC3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06D16E0-49AF-409D-955A-FC1A267FC97D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8D7B2E9-5D81-4F01-9276-F6F67326F286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129884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77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82" spd="-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87" spd="-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92" spd="-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97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102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107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97"/>
      <p:bldP grpId="0" spid="98"/>
      <p:bldP grpId="0" spid="95"/>
      <p:bldP grpId="0" spid="38"/>
      <p:bldP grpId="0" spid="39"/>
      <p:bldP grpId="0" spid="42"/>
      <p:bldP grpId="0" spid="43"/>
      <p:bldP grpId="0" spid="47"/>
      <p:bldP grpId="0" spid="48"/>
      <p:bldP grpId="0" spid="49"/>
      <p:bldP grpId="0" spid="51"/>
      <p:bldP grpId="1" spid="51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5407807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主要问题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885453" y="1095158"/>
            <a:ext cx="2558223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Work highlights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409C6B3-7820-451B-A61A-6F580E96A185}"/>
              </a:ext>
            </a:extLst>
          </p:cNvPr>
          <p:cNvGrpSpPr/>
          <p:nvPr/>
        </p:nvGrpSpPr>
        <p:grpSpPr>
          <a:xfrm>
            <a:off x="4966703" y="782219"/>
            <a:ext cx="386319" cy="233464"/>
            <a:chOff x="872836" y="-477982"/>
            <a:chExt cx="1153843" cy="697300"/>
          </a:xfrm>
          <a:solidFill>
            <a:srgbClr val="31A5C2"/>
          </a:solidFill>
        </p:grpSpPr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5C749E75-8C97-4BEB-A834-9955BC735BB0}"/>
                </a:ext>
              </a:extLst>
            </p:cNvPr>
            <p:cNvSpPr/>
            <p:nvPr/>
          </p:nvSpPr>
          <p:spPr>
            <a:xfrm>
              <a:off x="872836" y="-477982"/>
              <a:ext cx="697300" cy="697300"/>
            </a:xfrm>
            <a:prstGeom prst="chevron">
              <a:avLst>
                <a:gd fmla="val 55961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7956F1F5-EDE3-4E9D-917A-85C3D3D620C9}"/>
                </a:ext>
              </a:extLst>
            </p:cNvPr>
            <p:cNvSpPr/>
            <p:nvPr/>
          </p:nvSpPr>
          <p:spPr>
            <a:xfrm>
              <a:off x="1329379" y="-477982"/>
              <a:ext cx="697300" cy="697300"/>
            </a:xfrm>
            <a:prstGeom prst="chevron">
              <a:avLst>
                <a:gd fmla="val 55961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FF60662-0F55-4B62-BCC9-800874E2AFB5}"/>
              </a:ext>
            </a:extLst>
          </p:cNvPr>
          <p:cNvGrpSpPr/>
          <p:nvPr/>
        </p:nvGrpSpPr>
        <p:grpSpPr>
          <a:xfrm flipH="1">
            <a:off x="6988833" y="782219"/>
            <a:ext cx="386319" cy="233464"/>
            <a:chOff x="872836" y="-477982"/>
            <a:chExt cx="1153843" cy="697300"/>
          </a:xfrm>
          <a:solidFill>
            <a:srgbClr val="31A5C2"/>
          </a:solidFill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C0197D02-1FF6-4549-A1DD-2292BFCDAF73}"/>
                </a:ext>
              </a:extLst>
            </p:cNvPr>
            <p:cNvSpPr/>
            <p:nvPr/>
          </p:nvSpPr>
          <p:spPr>
            <a:xfrm>
              <a:off x="872836" y="-477982"/>
              <a:ext cx="697300" cy="697300"/>
            </a:xfrm>
            <a:prstGeom prst="chevron">
              <a:avLst>
                <a:gd fmla="val 55961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78027DC1-2B33-4424-BE1D-F259A8BDECF9}"/>
                </a:ext>
              </a:extLst>
            </p:cNvPr>
            <p:cNvSpPr/>
            <p:nvPr/>
          </p:nvSpPr>
          <p:spPr>
            <a:xfrm>
              <a:off x="1329379" y="-477982"/>
              <a:ext cx="697300" cy="697300"/>
            </a:xfrm>
            <a:prstGeom prst="chevron">
              <a:avLst>
                <a:gd fmla="val 55961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pic>
        <p:nvPicPr>
          <p:cNvPr id="36" name="图片占位符 34">
            <a:extLst>
              <a:ext uri="{FF2B5EF4-FFF2-40B4-BE49-F238E27FC236}">
                <a16:creationId xmlns:a16="http://schemas.microsoft.com/office/drawing/2014/main" id="{D1BA6CF8-1014-4C0A-97C2-DB14B4FD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4818" y="2108166"/>
            <a:ext cx="3034838" cy="2023225"/>
          </a:xfrm>
          <a:prstGeom prst="rect">
            <a:avLst/>
          </a:prstGeom>
        </p:spPr>
      </p:pic>
      <p:pic>
        <p:nvPicPr>
          <p:cNvPr id="37" name="图片占位符 36">
            <a:extLst>
              <a:ext uri="{FF2B5EF4-FFF2-40B4-BE49-F238E27FC236}">
                <a16:creationId xmlns:a16="http://schemas.microsoft.com/office/drawing/2014/main" id="{F9E516C0-34D2-4387-888A-425223653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06862" y="2096579"/>
            <a:ext cx="3067157" cy="2046400"/>
          </a:xfrm>
          <a:prstGeom prst="rect">
            <a:avLst/>
          </a:prstGeom>
        </p:spPr>
      </p:pic>
      <p:pic>
        <p:nvPicPr>
          <p:cNvPr id="38" name="图片占位符 38">
            <a:extLst>
              <a:ext uri="{FF2B5EF4-FFF2-40B4-BE49-F238E27FC236}">
                <a16:creationId xmlns:a16="http://schemas.microsoft.com/office/drawing/2014/main" id="{E3800404-EB80-4818-8E7A-26F12A48F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66841" y="2111214"/>
            <a:ext cx="3034836" cy="2017129"/>
          </a:xfrm>
          <a:prstGeom prst="rect">
            <a:avLst/>
          </a:prstGeom>
        </p:spPr>
      </p:pic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D48989EC-63D6-4F00-A18C-F15D1A139C3A}"/>
              </a:ext>
            </a:extLst>
          </p:cNvPr>
          <p:cNvSpPr/>
          <p:nvPr/>
        </p:nvSpPr>
        <p:spPr>
          <a:xfrm rot="5400000">
            <a:off x="1055688" y="2075543"/>
            <a:ext cx="827314" cy="827314"/>
          </a:xfrm>
          <a:prstGeom prst="triangle">
            <a:avLst>
              <a:gd fmla="val 0" name="adj"/>
            </a:avLst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00916BDE-FCC5-42DC-8128-157B3567FA3A}"/>
              </a:ext>
            </a:extLst>
          </p:cNvPr>
          <p:cNvSpPr/>
          <p:nvPr/>
        </p:nvSpPr>
        <p:spPr>
          <a:xfrm rot="5400000">
            <a:off x="4494336" y="2075543"/>
            <a:ext cx="827314" cy="827314"/>
          </a:xfrm>
          <a:prstGeom prst="triangle">
            <a:avLst>
              <a:gd fmla="val 0" name="adj"/>
            </a:avLst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409140C5-BD75-4F95-AB46-6EBCB5D4A04F}"/>
              </a:ext>
            </a:extLst>
          </p:cNvPr>
          <p:cNvSpPr/>
          <p:nvPr/>
        </p:nvSpPr>
        <p:spPr>
          <a:xfrm rot="5400000">
            <a:off x="7969560" y="2075543"/>
            <a:ext cx="827314" cy="827314"/>
          </a:xfrm>
          <a:prstGeom prst="triangle">
            <a:avLst>
              <a:gd fmla="val 0" name="adj"/>
            </a:avLst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48382A6-127F-440C-B0F8-5403B3C32208}"/>
              </a:ext>
            </a:extLst>
          </p:cNvPr>
          <p:cNvSpPr txBox="1"/>
          <p:nvPr/>
        </p:nvSpPr>
        <p:spPr>
          <a:xfrm>
            <a:off x="1106460" y="2121263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A2DF36B-943D-467C-98D0-BC57539973CA}"/>
              </a:ext>
            </a:extLst>
          </p:cNvPr>
          <p:cNvSpPr txBox="1"/>
          <p:nvPr/>
        </p:nvSpPr>
        <p:spPr>
          <a:xfrm>
            <a:off x="4558344" y="2121263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986B81E-616B-446B-92CF-B8E8E2613F67}"/>
              </a:ext>
            </a:extLst>
          </p:cNvPr>
          <p:cNvSpPr txBox="1"/>
          <p:nvPr/>
        </p:nvSpPr>
        <p:spPr>
          <a:xfrm>
            <a:off x="8025467" y="2121263"/>
            <a:ext cx="3035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EC05906-81BD-4B0A-A14A-D7DCA9854324}"/>
              </a:ext>
            </a:extLst>
          </p:cNvPr>
          <p:cNvSpPr/>
          <p:nvPr/>
        </p:nvSpPr>
        <p:spPr>
          <a:xfrm>
            <a:off x="2613664" y="3825649"/>
            <a:ext cx="1479241" cy="338137"/>
          </a:xfrm>
          <a:prstGeom prst="rect">
            <a:avLst/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EF37DFF-4C78-4B1E-9BC6-F15279F6510F}"/>
              </a:ext>
            </a:extLst>
          </p:cNvPr>
          <p:cNvGrpSpPr/>
          <p:nvPr/>
        </p:nvGrpSpPr>
        <p:grpSpPr>
          <a:xfrm>
            <a:off x="966788" y="4375433"/>
            <a:ext cx="3255653" cy="1381701"/>
            <a:chOff x="1217272" y="3613089"/>
            <a:chExt cx="3255653" cy="1381701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D254B3F-E1C5-4187-8219-250F5E28C7E7}"/>
                </a:ext>
              </a:extLst>
            </p:cNvPr>
            <p:cNvSpPr/>
            <p:nvPr/>
          </p:nvSpPr>
          <p:spPr>
            <a:xfrm>
              <a:off x="1217272" y="4050621"/>
              <a:ext cx="3255653" cy="963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467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培训管理的系统性有待加强，行动改进计划实施情况的后续跟进乏力，内训师队伍建设需探索新的思路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3D25F40-304B-4ADE-8E1B-A41485905AB6}"/>
                </a:ext>
              </a:extLst>
            </p:cNvPr>
            <p:cNvSpPr txBox="1"/>
            <p:nvPr/>
          </p:nvSpPr>
          <p:spPr>
            <a:xfrm>
              <a:off x="1217273" y="3613089"/>
              <a:ext cx="1017509" cy="4165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lang="en-US" sz="2133">
                  <a:solidFill>
                    <a:srgbClr val="3AB2CE"/>
                  </a:solidFill>
                  <a:latin charset="0" panose="020b0806030902050204" pitchFamily="34" typeface="Impact"/>
                </a:rPr>
                <a:t>PART 01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7219F68-36A0-49D2-81D8-C9F21A85440C}"/>
              </a:ext>
            </a:extLst>
          </p:cNvPr>
          <p:cNvGrpSpPr/>
          <p:nvPr/>
        </p:nvGrpSpPr>
        <p:grpSpPr>
          <a:xfrm>
            <a:off x="4423724" y="4375433"/>
            <a:ext cx="3255653" cy="1675179"/>
            <a:chOff x="1217272" y="3613089"/>
            <a:chExt cx="3255653" cy="1675179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2C7BBC4-FA4E-4B6F-8697-82E26BF2F023}"/>
                </a:ext>
              </a:extLst>
            </p:cNvPr>
            <p:cNvSpPr/>
            <p:nvPr/>
          </p:nvSpPr>
          <p:spPr>
            <a:xfrm>
              <a:off x="1217272" y="4050621"/>
              <a:ext cx="3255653" cy="12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467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管理干部运用绩效工具指导员工改进绩效，加强团队建设的能力有待进一步提高，绩效跟进与辅导不足，绩效反馈与绩效改进普遍缺失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496BF68-60B1-4AC4-9D1C-14A5E448B8B8}"/>
                </a:ext>
              </a:extLst>
            </p:cNvPr>
            <p:cNvSpPr txBox="1"/>
            <p:nvPr/>
          </p:nvSpPr>
          <p:spPr>
            <a:xfrm>
              <a:off x="1217273" y="3613089"/>
              <a:ext cx="1050847" cy="4165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lang="en-US" sz="2133">
                  <a:solidFill>
                    <a:srgbClr val="F68735"/>
                  </a:solidFill>
                  <a:latin charset="0" panose="020b0806030902050204" pitchFamily="34" typeface="Impact"/>
                </a:rPr>
                <a:t>PART 02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8EC55A1-1372-494B-A299-B842CAC3A66C}"/>
              </a:ext>
            </a:extLst>
          </p:cNvPr>
          <p:cNvGrpSpPr/>
          <p:nvPr/>
        </p:nvGrpSpPr>
        <p:grpSpPr>
          <a:xfrm>
            <a:off x="7880660" y="4375433"/>
            <a:ext cx="3255653" cy="1088223"/>
            <a:chOff x="1217272" y="3613089"/>
            <a:chExt cx="3255653" cy="1088223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E5CFA75-C305-49B1-923B-41B8D27DF457}"/>
                </a:ext>
              </a:extLst>
            </p:cNvPr>
            <p:cNvSpPr/>
            <p:nvPr/>
          </p:nvSpPr>
          <p:spPr>
            <a:xfrm>
              <a:off x="1217271" y="4050622"/>
              <a:ext cx="3255653" cy="672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467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梯队干部队伍建设刚刚起步，继任者的选拔、培养、评估未能有效跟进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DB4BBA6-490D-41B9-A604-D336B9BD25F2}"/>
                </a:ext>
              </a:extLst>
            </p:cNvPr>
            <p:cNvSpPr txBox="1"/>
            <p:nvPr/>
          </p:nvSpPr>
          <p:spPr>
            <a:xfrm>
              <a:off x="1217273" y="3613089"/>
              <a:ext cx="1057197" cy="41650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lang="en-US" sz="2133">
                  <a:solidFill>
                    <a:srgbClr val="3AB2CE"/>
                  </a:solidFill>
                  <a:latin charset="0" panose="020b0806030902050204" pitchFamily="34" typeface="Impact"/>
                </a:rPr>
                <a:t>PART 03</a:t>
              </a: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0CC9CCC4-48CC-466B-9CD3-14F4C84AF6D7}"/>
              </a:ext>
            </a:extLst>
          </p:cNvPr>
          <p:cNvSpPr/>
          <p:nvPr/>
        </p:nvSpPr>
        <p:spPr>
          <a:xfrm>
            <a:off x="6096000" y="3825649"/>
            <a:ext cx="1479241" cy="338137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8BDB50EF-73A4-46DE-B2B1-12B4C07FA404}"/>
              </a:ext>
            </a:extLst>
          </p:cNvPr>
          <p:cNvSpPr/>
          <p:nvPr/>
        </p:nvSpPr>
        <p:spPr>
          <a:xfrm>
            <a:off x="9508486" y="3825649"/>
            <a:ext cx="1479241" cy="338137"/>
          </a:xfrm>
          <a:prstGeom prst="rect">
            <a:avLst/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F57990E5-14EC-40B6-BE09-D6172A21A492}"/>
              </a:ext>
            </a:extLst>
          </p:cNvPr>
          <p:cNvSpPr txBox="1"/>
          <p:nvPr/>
        </p:nvSpPr>
        <p:spPr>
          <a:xfrm>
            <a:off x="2734470" y="3844282"/>
            <a:ext cx="1249680" cy="304800"/>
          </a:xfrm>
          <a:prstGeom prst="rect">
            <a:avLst/>
          </a:prstGeom>
          <a:solidFill>
            <a:srgbClr val="3AB2CE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49C7806-ACCD-4C46-AA5D-98FE4FFEA93A}"/>
              </a:ext>
            </a:extLst>
          </p:cNvPr>
          <p:cNvSpPr txBox="1"/>
          <p:nvPr/>
        </p:nvSpPr>
        <p:spPr>
          <a:xfrm>
            <a:off x="6210780" y="384428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C28568B-F283-4C06-8CEE-6B71178B7F33}"/>
              </a:ext>
            </a:extLst>
          </p:cNvPr>
          <p:cNvSpPr txBox="1"/>
          <p:nvPr/>
        </p:nvSpPr>
        <p:spPr>
          <a:xfrm>
            <a:off x="9625361" y="384428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</p:spTree>
    <p:extLst>
      <p:ext uri="{BB962C8B-B14F-4D97-AF65-F5344CB8AC3E}">
        <p14:creationId val="189432278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id="81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6" nodeType="withEffect" presetClass="entr" presetID="5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1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55"/>
      <p:bldP grpId="0" spid="56"/>
      <p:bldP grpId="0" spid="57"/>
      <p:bldP grpId="0" spid="58"/>
      <p:bldP grpId="0" spid="5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" name="矩形 95"/>
          <p:cNvSpPr/>
          <p:nvPr/>
        </p:nvSpPr>
        <p:spPr>
          <a:xfrm>
            <a:off x="4380517" y="3690587"/>
            <a:ext cx="4613781" cy="4267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2F9FBB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Work plan for next year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5968496" y="1227554"/>
            <a:ext cx="1861531" cy="1838859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r">
              <a:defRPr sz="8600">
                <a:ln w="28575">
                  <a:solidFill>
                    <a:schemeClr val="bg1"/>
                  </a:solidFill>
                </a:ln>
                <a:solidFill>
                  <a:srgbClr val="F1907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</a:defRPr>
            </a:lvl1pPr>
          </a:lstStyle>
          <a:p>
            <a:r>
              <a:rPr altLang="zh-CN" lang="en-US" sz="11466">
                <a:solidFill>
                  <a:srgbClr val="F68735"/>
                </a:solidFill>
              </a:rPr>
              <a:t>05</a:t>
            </a:r>
          </a:p>
        </p:txBody>
      </p:sp>
      <p:sp>
        <p:nvSpPr>
          <p:cNvPr id="98" name="矩形 97"/>
          <p:cNvSpPr/>
          <p:nvPr/>
        </p:nvSpPr>
        <p:spPr>
          <a:xfrm>
            <a:off x="4380516" y="1847762"/>
            <a:ext cx="2012820" cy="110749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r>
              <a:rPr altLang="zh-CN" lang="en-US" sz="6667">
                <a:solidFill>
                  <a:srgbClr val="2F9FBB"/>
                </a:solidFill>
                <a:latin charset="0" panose="020b0806030902050204" pitchFamily="34" typeface="Impact"/>
                <a:ea charset="-128" panose="02010609010101010101" pitchFamily="1" typeface="DFGothic-EB"/>
              </a:rPr>
              <a:t>PART 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3130563" y="2587197"/>
            <a:ext cx="7201615" cy="1257302"/>
          </a:xfrm>
          <a:prstGeom prst="rect">
            <a:avLst/>
          </a:prstGeom>
        </p:spPr>
        <p:txBody>
          <a:bodyPr anchor="ctr" anchorCtr="1" bIns="34291" lIns="68580" rIns="68580" tIns="34291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b="1" lang="zh-CN" sz="6000">
                <a:solidFill>
                  <a:srgbClr val="2F9FBB"/>
                </a:solidFill>
              </a:rPr>
              <a:t>明年工作计划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380516" y="4135361"/>
            <a:ext cx="6450538" cy="614567"/>
            <a:chOff x="4823747" y="3766252"/>
            <a:chExt cx="5611422" cy="461665"/>
          </a:xfrm>
        </p:grpSpPr>
        <p:sp>
          <p:nvSpPr>
            <p:cNvPr id="100" name="矩形 99"/>
            <p:cNvSpPr/>
            <p:nvPr/>
          </p:nvSpPr>
          <p:spPr>
            <a:xfrm>
              <a:off x="4921788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简洁大气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30676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6205156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6259653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框架完整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568542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4302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7597522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修改方便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906411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888089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8837346" y="3766252"/>
              <a:ext cx="1597822" cy="34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关键实用</a:t>
              </a: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4E322AB4-AA47-4E2D-83F0-5EA2A0F6618C}"/>
              </a:ext>
            </a:extLst>
          </p:cNvPr>
          <p:cNvSpPr/>
          <p:nvPr/>
        </p:nvSpPr>
        <p:spPr bwMode="auto">
          <a:xfrm>
            <a:off x="112292" y="2842358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F615B23-FD1C-4236-9B95-907EC71F24E7}"/>
              </a:ext>
            </a:extLst>
          </p:cNvPr>
          <p:cNvSpPr/>
          <p:nvPr/>
        </p:nvSpPr>
        <p:spPr bwMode="auto">
          <a:xfrm>
            <a:off x="157912" y="5878320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3A084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F38B6B8-DC63-4115-9EF3-44D3C51F25A6}"/>
              </a:ext>
            </a:extLst>
          </p:cNvPr>
          <p:cNvSpPr/>
          <p:nvPr/>
        </p:nvSpPr>
        <p:spPr bwMode="auto">
          <a:xfrm>
            <a:off x="1643320" y="4389242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3" name="Freeform 3301">
            <a:extLst>
              <a:ext uri="{FF2B5EF4-FFF2-40B4-BE49-F238E27FC236}">
                <a16:creationId xmlns:a16="http://schemas.microsoft.com/office/drawing/2014/main" id="{2EDA0412-2D4B-4351-838A-03DF07421ED7}"/>
              </a:ext>
            </a:extLst>
          </p:cNvPr>
          <p:cNvSpPr/>
          <p:nvPr/>
        </p:nvSpPr>
        <p:spPr bwMode="auto">
          <a:xfrm>
            <a:off x="2068281" y="3362894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103293-9DFA-40EF-8DF5-572E196C9954}"/>
              </a:ext>
            </a:extLst>
          </p:cNvPr>
          <p:cNvGrpSpPr/>
          <p:nvPr/>
        </p:nvGrpSpPr>
        <p:grpSpPr>
          <a:xfrm>
            <a:off x="-964341" y="3764159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5" name="Freeform 3297">
              <a:extLst>
                <a:ext uri="{FF2B5EF4-FFF2-40B4-BE49-F238E27FC236}">
                  <a16:creationId xmlns:a16="http://schemas.microsoft.com/office/drawing/2014/main" id="{9F24EE19-626E-4CDB-9ED9-1D35F4993341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3297">
              <a:extLst>
                <a:ext uri="{FF2B5EF4-FFF2-40B4-BE49-F238E27FC236}">
                  <a16:creationId xmlns:a16="http://schemas.microsoft.com/office/drawing/2014/main" id="{E7FA491C-572B-4DA8-86BD-7A2D8DF795A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7" name="Freeform 3301">
            <a:extLst>
              <a:ext uri="{FF2B5EF4-FFF2-40B4-BE49-F238E27FC236}">
                <a16:creationId xmlns:a16="http://schemas.microsoft.com/office/drawing/2014/main" id="{233FA04A-6616-46D2-A60D-7E363091F0CE}"/>
              </a:ext>
            </a:extLst>
          </p:cNvPr>
          <p:cNvSpPr/>
          <p:nvPr/>
        </p:nvSpPr>
        <p:spPr bwMode="auto">
          <a:xfrm>
            <a:off x="2093775" y="6243213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86166C35-1261-4C22-9F85-A66E4322BDD3}"/>
              </a:ext>
            </a:extLst>
          </p:cNvPr>
          <p:cNvSpPr/>
          <p:nvPr/>
        </p:nvSpPr>
        <p:spPr bwMode="auto">
          <a:xfrm>
            <a:off x="10164718" y="-449220"/>
            <a:ext cx="1449900" cy="145079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1B23B-1AD4-4A16-9D54-207FE5FC0548}"/>
              </a:ext>
            </a:extLst>
          </p:cNvPr>
          <p:cNvSpPr/>
          <p:nvPr/>
        </p:nvSpPr>
        <p:spPr bwMode="auto">
          <a:xfrm>
            <a:off x="11185711" y="-622779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1A0F339-62FB-4B87-A363-8E727FA99CE1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39A69BB0-1D4F-4FA7-B164-CA0F3FDF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9455051-F71D-4AFB-88CE-640E617E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8C839F9-6BC3-47CE-B244-63899A703384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755396-15AE-4003-B12A-3DA69D016DC3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06D16E0-49AF-409D-955A-FC1A267FC97D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8D7B2E9-5D81-4F01-9276-F6F67326F286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8091544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77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82" spd="-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87" spd="-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92" spd="-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97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102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107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97"/>
      <p:bldP grpId="0" spid="98"/>
      <p:bldP grpId="0" spid="95"/>
      <p:bldP grpId="0" spid="38"/>
      <p:bldP grpId="0" spid="39"/>
      <p:bldP grpId="0" spid="42"/>
      <p:bldP grpId="0" spid="43"/>
      <p:bldP grpId="0" spid="47"/>
      <p:bldP grpId="0" spid="48"/>
      <p:bldP grpId="0" spid="49"/>
      <p:bldP grpId="0" spid="51"/>
      <p:bldP grpId="1" spid="51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4895563" y="670750"/>
            <a:ext cx="26212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明年总体工作目标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392783" y="1095157"/>
            <a:ext cx="3629711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Overall target for next year's work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036C1FF-CAAA-435A-99A4-D0C81FC1FE2E}"/>
              </a:ext>
            </a:extLst>
          </p:cNvPr>
          <p:cNvGrpSpPr/>
          <p:nvPr/>
        </p:nvGrpSpPr>
        <p:grpSpPr>
          <a:xfrm>
            <a:off x="4496445" y="782219"/>
            <a:ext cx="3419516" cy="233464"/>
            <a:chOff x="4496445" y="782219"/>
            <a:chExt cx="3419516" cy="2334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9C6B3-7820-451B-A61A-6F580E96A185}"/>
                </a:ext>
              </a:extLst>
            </p:cNvPr>
            <p:cNvGrpSpPr/>
            <p:nvPr/>
          </p:nvGrpSpPr>
          <p:grpSpPr>
            <a:xfrm>
              <a:off x="4496445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8" name="箭头: V 形 27">
                <a:extLst>
                  <a:ext uri="{FF2B5EF4-FFF2-40B4-BE49-F238E27FC236}">
                    <a16:creationId xmlns:a16="http://schemas.microsoft.com/office/drawing/2014/main" id="{5C749E75-8C97-4BEB-A834-9955BC735BB0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7956F1F5-EDE3-4E9D-917A-85C3D3D620C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FF60662-0F55-4B62-BCC9-800874E2AFB5}"/>
                </a:ext>
              </a:extLst>
            </p:cNvPr>
            <p:cNvGrpSpPr/>
            <p:nvPr/>
          </p:nvGrpSpPr>
          <p:grpSpPr>
            <a:xfrm flipH="1">
              <a:off x="7529642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31" name="箭头: V 形 30">
                <a:extLst>
                  <a:ext uri="{FF2B5EF4-FFF2-40B4-BE49-F238E27FC236}">
                    <a16:creationId xmlns:a16="http://schemas.microsoft.com/office/drawing/2014/main" id="{C0197D02-1FF6-4549-A1DD-2292BFCDAF73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箭头: V 形 31">
                <a:extLst>
                  <a:ext uri="{FF2B5EF4-FFF2-40B4-BE49-F238E27FC236}">
                    <a16:creationId xmlns:a16="http://schemas.microsoft.com/office/drawing/2014/main" id="{78027DC1-2B33-4424-BE1D-F259A8BDECF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85395108-7234-4869-B403-3F0C4312A1F0}"/>
              </a:ext>
            </a:extLst>
          </p:cNvPr>
          <p:cNvSpPr/>
          <p:nvPr/>
        </p:nvSpPr>
        <p:spPr>
          <a:xfrm>
            <a:off x="6218626" y="1734152"/>
            <a:ext cx="2461092" cy="3895753"/>
          </a:xfrm>
          <a:prstGeom prst="rect">
            <a:avLst/>
          </a:prstGeom>
          <a:noFill/>
          <a:ln w="19050">
            <a:solidFill>
              <a:srgbClr val="3AB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B6C5530D-95E1-4907-8307-FB394ECE714E}"/>
              </a:ext>
            </a:extLst>
          </p:cNvPr>
          <p:cNvSpPr/>
          <p:nvPr/>
        </p:nvSpPr>
        <p:spPr>
          <a:xfrm>
            <a:off x="8838459" y="1734152"/>
            <a:ext cx="2461092" cy="3895753"/>
          </a:xfrm>
          <a:prstGeom prst="rect">
            <a:avLst/>
          </a:prstGeom>
          <a:noFill/>
          <a:ln w="19050">
            <a:solidFill>
              <a:srgbClr val="F68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DFE0D99-87EB-47AC-B654-9AD5CC4541B4}"/>
              </a:ext>
            </a:extLst>
          </p:cNvPr>
          <p:cNvSpPr/>
          <p:nvPr/>
        </p:nvSpPr>
        <p:spPr>
          <a:xfrm>
            <a:off x="6832598" y="4632307"/>
            <a:ext cx="11163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3AB2C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创 新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51F5AE75-E4FE-4263-B353-1DEB3EACA5FB}"/>
              </a:ext>
            </a:extLst>
          </p:cNvPr>
          <p:cNvSpPr/>
          <p:nvPr/>
        </p:nvSpPr>
        <p:spPr>
          <a:xfrm>
            <a:off x="9452432" y="4632307"/>
            <a:ext cx="11163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2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 高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4D9DD620-A200-4C73-86BB-E0CB11217CF6}"/>
              </a:ext>
            </a:extLst>
          </p:cNvPr>
          <p:cNvSpPr/>
          <p:nvPr/>
        </p:nvSpPr>
        <p:spPr>
          <a:xfrm>
            <a:off x="1970694" y="3904567"/>
            <a:ext cx="93755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4800">
                <a:solidFill>
                  <a:srgbClr val="F68735"/>
                </a:solidFill>
                <a:latin charset="0" panose="020b0806030902050204" pitchFamily="34" typeface="Impact"/>
              </a:rPr>
              <a:t>03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124A74F-FC41-4BEA-B012-DAD9F4CBD76F}"/>
              </a:ext>
            </a:extLst>
          </p:cNvPr>
          <p:cNvSpPr/>
          <p:nvPr/>
        </p:nvSpPr>
        <p:spPr>
          <a:xfrm>
            <a:off x="2725585" y="4010346"/>
            <a:ext cx="11163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服 务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8DF2164-FD17-48EC-B255-B521A0FE794E}"/>
              </a:ext>
            </a:extLst>
          </p:cNvPr>
          <p:cNvGrpSpPr/>
          <p:nvPr/>
        </p:nvGrpSpPr>
        <p:grpSpPr>
          <a:xfrm>
            <a:off x="10761275" y="4674589"/>
            <a:ext cx="538835" cy="538835"/>
            <a:chOff x="8409993" y="3886810"/>
            <a:chExt cx="457200" cy="457200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D794393-FBA5-46C8-809D-310BF25E5975}"/>
                </a:ext>
              </a:extLst>
            </p:cNvPr>
            <p:cNvSpPr/>
            <p:nvPr/>
          </p:nvSpPr>
          <p:spPr>
            <a:xfrm>
              <a:off x="8409993" y="3886810"/>
              <a:ext cx="457200" cy="457200"/>
            </a:xfrm>
            <a:prstGeom prst="rect">
              <a:avLst/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8" name="矩形-3">
              <a:extLst>
                <a:ext uri="{FF2B5EF4-FFF2-40B4-BE49-F238E27FC236}">
                  <a16:creationId xmlns:a16="http://schemas.microsoft.com/office/drawing/2014/main" id="{104F8183-B869-4B1D-9808-FD09F43B9EB1}"/>
                </a:ext>
              </a:extLst>
            </p:cNvPr>
            <p:cNvSpPr/>
            <p:nvPr/>
          </p:nvSpPr>
          <p:spPr bwMode="auto">
            <a:xfrm>
              <a:off x="8499615" y="3977823"/>
              <a:ext cx="277956" cy="275175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 sz="2400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55ABB72-CC55-4078-94FD-54A13E782916}"/>
              </a:ext>
            </a:extLst>
          </p:cNvPr>
          <p:cNvGrpSpPr/>
          <p:nvPr/>
        </p:nvGrpSpPr>
        <p:grpSpPr>
          <a:xfrm>
            <a:off x="8148965" y="4674589"/>
            <a:ext cx="538835" cy="538835"/>
            <a:chOff x="6204947" y="3886810"/>
            <a:chExt cx="457200" cy="457200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38702F62-8CE1-47BF-BADB-8905EA717B2A}"/>
                </a:ext>
              </a:extLst>
            </p:cNvPr>
            <p:cNvSpPr/>
            <p:nvPr/>
          </p:nvSpPr>
          <p:spPr>
            <a:xfrm>
              <a:off x="6204947" y="3886810"/>
              <a:ext cx="457200" cy="457200"/>
            </a:xfrm>
            <a:prstGeom prst="rect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71" name="矩形-1">
              <a:extLst>
                <a:ext uri="{FF2B5EF4-FFF2-40B4-BE49-F238E27FC236}">
                  <a16:creationId xmlns:a16="http://schemas.microsoft.com/office/drawing/2014/main" id="{0A8C8DF2-DC87-44FB-BD4B-349A76934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7946" y="3985545"/>
              <a:ext cx="258875" cy="259730"/>
            </a:xfrm>
            <a:custGeom>
              <a:gdLst>
                <a:gd fmla="*/ 81 w 128" name="T0"/>
                <a:gd fmla="*/ 14 h 128" name="T1"/>
                <a:gd fmla="*/ 53 w 128" name="T2"/>
                <a:gd fmla="*/ 36 h 128" name="T3"/>
                <a:gd fmla="*/ 33 w 128" name="T4"/>
                <a:gd fmla="*/ 36 h 128" name="T5"/>
                <a:gd fmla="*/ 0 w 128" name="T6"/>
                <a:gd fmla="*/ 56 h 128" name="T7"/>
                <a:gd fmla="*/ 24 w 128" name="T8"/>
                <a:gd fmla="*/ 84 h 128" name="T9"/>
                <a:gd fmla="*/ 32 w 128" name="T10"/>
                <a:gd fmla="*/ 128 h 128" name="T11"/>
                <a:gd fmla="*/ 56 w 128" name="T12"/>
                <a:gd fmla="*/ 120 h 128" name="T13"/>
                <a:gd fmla="*/ 52 w 128" name="T14"/>
                <a:gd fmla="*/ 108 h 128" name="T15"/>
                <a:gd fmla="*/ 52 w 128" name="T16"/>
                <a:gd fmla="*/ 80 h 128" name="T17"/>
                <a:gd fmla="*/ 53 w 128" name="T18"/>
                <a:gd fmla="*/ 78 h 128" name="T19"/>
                <a:gd fmla="*/ 54 w 128" name="T20"/>
                <a:gd fmla="*/ 77 h 128" name="T21"/>
                <a:gd fmla="*/ 55 w 128" name="T22"/>
                <a:gd fmla="*/ 76 h 128" name="T23"/>
                <a:gd fmla="*/ 81 w 128" name="T24"/>
                <a:gd fmla="*/ 98 h 128" name="T25"/>
                <a:gd fmla="*/ 128 w 128" name="T26"/>
                <a:gd fmla="*/ 56 h 128" name="T27"/>
                <a:gd fmla="*/ 80 w 128" name="T28"/>
                <a:gd fmla="*/ 56 h 128" name="T29"/>
                <a:gd fmla="*/ 92 w 128" name="T30"/>
                <a:gd fmla="*/ 44 h 128" name="T31"/>
                <a:gd fmla="*/ 92 w 128" name="T32"/>
                <a:gd fmla="*/ 68 h 128" name="T33"/>
                <a:gd fmla="*/ 80 w 128" name="T34"/>
                <a:gd fmla="*/ 56 h 128" name="T35"/>
                <a:gd fmla="*/ 16 w 128" name="T36"/>
                <a:gd fmla="*/ 44 h 128" name="T37"/>
                <a:gd fmla="*/ 40 w 128" name="T38"/>
                <a:gd fmla="*/ 56 h 128" name="T39"/>
                <a:gd fmla="*/ 16 w 128" name="T40"/>
                <a:gd fmla="*/ 68 h 128" name="T41"/>
                <a:gd fmla="*/ 48 w 128" name="T42"/>
                <a:gd fmla="*/ 120 h 128" name="T43"/>
                <a:gd fmla="*/ 32 w 128" name="T44"/>
                <a:gd fmla="*/ 84 h 128" name="T45"/>
                <a:gd fmla="*/ 33 w 128" name="T46"/>
                <a:gd fmla="*/ 76 h 128" name="T47"/>
                <a:gd fmla="*/ 45 w 128" name="T48"/>
                <a:gd fmla="*/ 76 h 128" name="T49"/>
                <a:gd fmla="*/ 44 w 128" name="T50"/>
                <a:gd fmla="*/ 108 h 128" name="T51"/>
                <a:gd fmla="*/ 48 w 128" name="T52"/>
                <a:gd fmla="*/ 117 h 128" name="T53"/>
                <a:gd fmla="*/ 53 w 128" name="T54"/>
                <a:gd fmla="*/ 68 h 128" name="T55"/>
                <a:gd fmla="*/ 52 w 128" name="T56"/>
                <a:gd fmla="*/ 68 h 128" name="T57"/>
                <a:gd fmla="*/ 52 w 128" name="T58"/>
                <a:gd fmla="*/ 44 h 128" name="T59"/>
                <a:gd fmla="*/ 74 w 128" name="T60"/>
                <a:gd fmla="*/ 36 h 128" name="T61"/>
                <a:gd fmla="*/ 74 w 128" name="T62"/>
                <a:gd fmla="*/ 76 h 128" name="T63"/>
                <a:gd fmla="*/ 100 w 128" name="T64"/>
                <a:gd fmla="*/ 104 h 128" name="T65"/>
                <a:gd fmla="*/ 92 w 128" name="T66"/>
                <a:gd fmla="*/ 76 h 128" name="T67"/>
                <a:gd fmla="*/ 92 w 128" name="T68"/>
                <a:gd fmla="*/ 36 h 128" name="T69"/>
                <a:gd fmla="*/ 100 w 128" name="T70"/>
                <a:gd fmla="*/ 8 h 128" name="T71"/>
                <a:gd fmla="*/ 100 w 128" name="T72"/>
                <a:gd fmla="*/ 104 h 12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8" w="128">
                  <a:moveTo>
                    <a:pt x="100" y="0"/>
                  </a:moveTo>
                  <a:cubicBezTo>
                    <a:pt x="92" y="0"/>
                    <a:pt x="85" y="6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4" y="27"/>
                    <a:pt x="64" y="36"/>
                    <a:pt x="53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7" y="36"/>
                    <a:pt x="0" y="45"/>
                    <a:pt x="0" y="56"/>
                  </a:cubicBezTo>
                  <a:cubicBezTo>
                    <a:pt x="0" y="67"/>
                    <a:pt x="7" y="76"/>
                    <a:pt x="16" y="76"/>
                  </a:cubicBezTo>
                  <a:cubicBezTo>
                    <a:pt x="20" y="76"/>
                    <a:pt x="24" y="80"/>
                    <a:pt x="24" y="8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4"/>
                    <a:pt x="28" y="128"/>
                    <a:pt x="32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6" y="124"/>
                    <a:pt x="56" y="120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2"/>
                    <a:pt x="52" y="110"/>
                    <a:pt x="52" y="108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79"/>
                    <a:pt x="52" y="79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3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5" y="76"/>
                    <a:pt x="55" y="76"/>
                  </a:cubicBezTo>
                  <a:cubicBezTo>
                    <a:pt x="65" y="77"/>
                    <a:pt x="74" y="85"/>
                    <a:pt x="81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5" y="106"/>
                    <a:pt x="92" y="112"/>
                    <a:pt x="100" y="112"/>
                  </a:cubicBezTo>
                  <a:cubicBezTo>
                    <a:pt x="118" y="112"/>
                    <a:pt x="128" y="84"/>
                    <a:pt x="128" y="56"/>
                  </a:cubicBezTo>
                  <a:cubicBezTo>
                    <a:pt x="128" y="28"/>
                    <a:pt x="118" y="0"/>
                    <a:pt x="100" y="0"/>
                  </a:cubicBezTo>
                  <a:close/>
                  <a:moveTo>
                    <a:pt x="80" y="56"/>
                  </a:moveTo>
                  <a:cubicBezTo>
                    <a:pt x="80" y="52"/>
                    <a:pt x="80" y="48"/>
                    <a:pt x="81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100" y="49"/>
                    <a:pt x="100" y="56"/>
                  </a:cubicBezTo>
                  <a:cubicBezTo>
                    <a:pt x="100" y="63"/>
                    <a:pt x="96" y="68"/>
                    <a:pt x="9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0" y="64"/>
                    <a:pt x="80" y="60"/>
                    <a:pt x="80" y="56"/>
                  </a:cubicBezTo>
                  <a:close/>
                  <a:moveTo>
                    <a:pt x="8" y="56"/>
                  </a:moveTo>
                  <a:cubicBezTo>
                    <a:pt x="8" y="49"/>
                    <a:pt x="12" y="44"/>
                    <a:pt x="16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2" y="47"/>
                    <a:pt x="40" y="51"/>
                    <a:pt x="40" y="56"/>
                  </a:cubicBezTo>
                  <a:cubicBezTo>
                    <a:pt x="40" y="61"/>
                    <a:pt x="42" y="65"/>
                    <a:pt x="44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8" y="63"/>
                    <a:pt x="8" y="56"/>
                  </a:cubicBezTo>
                  <a:close/>
                  <a:moveTo>
                    <a:pt x="48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1"/>
                    <a:pt x="31" y="78"/>
                    <a:pt x="30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4" y="77"/>
                    <a:pt x="44" y="79"/>
                    <a:pt x="44" y="80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12"/>
                    <a:pt x="46" y="114"/>
                    <a:pt x="47" y="116"/>
                  </a:cubicBezTo>
                  <a:cubicBezTo>
                    <a:pt x="48" y="116"/>
                    <a:pt x="48" y="116"/>
                    <a:pt x="48" y="117"/>
                  </a:cubicBezTo>
                  <a:lnTo>
                    <a:pt x="48" y="120"/>
                  </a:lnTo>
                  <a:close/>
                  <a:moveTo>
                    <a:pt x="53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48" y="68"/>
                    <a:pt x="44" y="63"/>
                    <a:pt x="44" y="56"/>
                  </a:cubicBezTo>
                  <a:cubicBezTo>
                    <a:pt x="44" y="49"/>
                    <a:pt x="48" y="44"/>
                    <a:pt x="52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60" y="44"/>
                    <a:pt x="68" y="41"/>
                    <a:pt x="74" y="36"/>
                  </a:cubicBezTo>
                  <a:cubicBezTo>
                    <a:pt x="73" y="42"/>
                    <a:pt x="72" y="49"/>
                    <a:pt x="72" y="56"/>
                  </a:cubicBezTo>
                  <a:cubicBezTo>
                    <a:pt x="72" y="63"/>
                    <a:pt x="73" y="70"/>
                    <a:pt x="74" y="76"/>
                  </a:cubicBezTo>
                  <a:cubicBezTo>
                    <a:pt x="68" y="71"/>
                    <a:pt x="60" y="68"/>
                    <a:pt x="53" y="68"/>
                  </a:cubicBezTo>
                  <a:close/>
                  <a:moveTo>
                    <a:pt x="100" y="104"/>
                  </a:moveTo>
                  <a:cubicBezTo>
                    <a:pt x="92" y="104"/>
                    <a:pt x="85" y="93"/>
                    <a:pt x="8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101" y="76"/>
                    <a:pt x="108" y="67"/>
                    <a:pt x="108" y="56"/>
                  </a:cubicBezTo>
                  <a:cubicBezTo>
                    <a:pt x="108" y="45"/>
                    <a:pt x="101" y="36"/>
                    <a:pt x="9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5" y="19"/>
                    <a:pt x="92" y="8"/>
                    <a:pt x="100" y="8"/>
                  </a:cubicBezTo>
                  <a:cubicBezTo>
                    <a:pt x="111" y="8"/>
                    <a:pt x="120" y="29"/>
                    <a:pt x="120" y="56"/>
                  </a:cubicBezTo>
                  <a:cubicBezTo>
                    <a:pt x="120" y="83"/>
                    <a:pt x="111" y="104"/>
                    <a:pt x="100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pic>
        <p:nvPicPr>
          <p:cNvPr id="72" name="图片 71">
            <a:extLst>
              <a:ext uri="{FF2B5EF4-FFF2-40B4-BE49-F238E27FC236}">
                <a16:creationId xmlns:a16="http://schemas.microsoft.com/office/drawing/2014/main" id="{3D81E3CB-08E9-445C-B0DD-3741B76C4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5399" y="1806223"/>
            <a:ext cx="4412251" cy="2068240"/>
          </a:xfrm>
          <a:prstGeom prst="rect">
            <a:avLst/>
          </a:prstGeom>
          <a:ln w="57150">
            <a:solidFill>
              <a:schemeClr val="bg1"/>
            </a:solidFill>
            <a:miter lim="800000"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05CF1FE7-DDF6-455C-9FEC-C051021EF4B1}"/>
              </a:ext>
            </a:extLst>
          </p:cNvPr>
          <p:cNvSpPr/>
          <p:nvPr/>
        </p:nvSpPr>
        <p:spPr>
          <a:xfrm>
            <a:off x="7576468" y="1322408"/>
            <a:ext cx="937557" cy="822960"/>
          </a:xfrm>
          <a:prstGeom prst="rect">
            <a:avLst/>
          </a:prstGeom>
          <a:solidFill>
            <a:srgbClr val="3AB2CE"/>
          </a:solidFill>
        </p:spPr>
        <p:txBody>
          <a:bodyPr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BA588E8A-064E-4D84-940E-BDF45315045B}"/>
              </a:ext>
            </a:extLst>
          </p:cNvPr>
          <p:cNvSpPr/>
          <p:nvPr/>
        </p:nvSpPr>
        <p:spPr>
          <a:xfrm>
            <a:off x="10213923" y="1322407"/>
            <a:ext cx="937557" cy="822960"/>
          </a:xfrm>
          <a:prstGeom prst="rect">
            <a:avLst/>
          </a:prstGeom>
          <a:solidFill>
            <a:srgbClr val="F68735"/>
          </a:solidFill>
        </p:spPr>
        <p:txBody>
          <a:bodyPr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75" name="TextBox 42">
            <a:extLst>
              <a:ext uri="{FF2B5EF4-FFF2-40B4-BE49-F238E27FC236}">
                <a16:creationId xmlns:a16="http://schemas.microsoft.com/office/drawing/2014/main" id="{F106E829-A2AE-40B8-95D1-95ADB6F712D9}"/>
              </a:ext>
            </a:extLst>
          </p:cNvPr>
          <p:cNvSpPr txBox="1"/>
          <p:nvPr/>
        </p:nvSpPr>
        <p:spPr>
          <a:xfrm>
            <a:off x="6267008" y="2576067"/>
            <a:ext cx="2365457" cy="18352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根据新形势、新要求，结合企业实际需要，以“快速反应，高效执行”为原则，突破常规，创新思维、创新方法，为企业各项变革提供有力支持。</a:t>
            </a:r>
          </a:p>
        </p:txBody>
      </p:sp>
      <p:sp>
        <p:nvSpPr>
          <p:cNvPr id="76" name="TextBox 43">
            <a:extLst>
              <a:ext uri="{FF2B5EF4-FFF2-40B4-BE49-F238E27FC236}">
                <a16:creationId xmlns:a16="http://schemas.microsoft.com/office/drawing/2014/main" id="{092A905F-EF02-47A2-8A27-87FAA6AE38F2}"/>
              </a:ext>
            </a:extLst>
          </p:cNvPr>
          <p:cNvSpPr txBox="1"/>
          <p:nvPr/>
        </p:nvSpPr>
        <p:spPr>
          <a:xfrm>
            <a:off x="8900789" y="2576067"/>
            <a:ext cx="2365457" cy="15446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以全面提升人力资源效率指标为目的，加强业务学习，提升专业素质与管理技能，建设高效、专精的人力资源管理团队。</a:t>
            </a:r>
          </a:p>
        </p:txBody>
      </p:sp>
      <p:sp>
        <p:nvSpPr>
          <p:cNvPr id="77" name="TextBox 45">
            <a:extLst>
              <a:ext uri="{FF2B5EF4-FFF2-40B4-BE49-F238E27FC236}">
                <a16:creationId xmlns:a16="http://schemas.microsoft.com/office/drawing/2014/main" id="{D705AEFA-0839-483A-9371-4DD29C237DDE}"/>
              </a:ext>
            </a:extLst>
          </p:cNvPr>
          <p:cNvSpPr txBox="1"/>
          <p:nvPr/>
        </p:nvSpPr>
        <p:spPr>
          <a:xfrm>
            <a:off x="1133632" y="4614942"/>
            <a:ext cx="4809969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紧紧围绕2019年公司经营战略，以完成2019年销售目标为核心，以服务为导向，运用现代人力资源管理工具，服务销售一线，服务研发一线，服务生产一线，服务管理中心。为各部门提供切实有效的人力资源支持，使人力资源部真正成为业务部门的绩效伙伴。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448D8885-7268-4127-89D6-FAFF4B2BF16D}"/>
              </a:ext>
            </a:extLst>
          </p:cNvPr>
          <p:cNvSpPr/>
          <p:nvPr/>
        </p:nvSpPr>
        <p:spPr>
          <a:xfrm>
            <a:off x="1268941" y="4254501"/>
            <a:ext cx="701752" cy="313543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</p:spTree>
    <p:extLst>
      <p:ext uri="{BB962C8B-B14F-4D97-AF65-F5344CB8AC3E}">
        <p14:creationId val="300003866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4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5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60"/>
      <p:bldP grpId="0" spid="61"/>
      <p:bldP grpId="0" spid="62"/>
      <p:bldP grpId="0" spid="63"/>
      <p:bldP grpId="0" spid="64"/>
      <p:bldP grpId="0" spid="65"/>
      <p:bldP grpId="0" spid="73"/>
      <p:bldP grpId="0" spid="74"/>
      <p:bldP grpId="0" spid="75"/>
      <p:bldP grpId="0" spid="76"/>
      <p:bldP grpId="0" spid="77"/>
      <p:bldP grpId="0" spid="7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5155119" y="670750"/>
            <a:ext cx="2102167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明年重点工作 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628058" y="1095157"/>
            <a:ext cx="2971232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Focus on next year's work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0CF6BF4-8EA1-49F7-8482-15E26DF3A397}"/>
              </a:ext>
            </a:extLst>
          </p:cNvPr>
          <p:cNvGrpSpPr/>
          <p:nvPr/>
        </p:nvGrpSpPr>
        <p:grpSpPr>
          <a:xfrm>
            <a:off x="4717684" y="782219"/>
            <a:ext cx="2865035" cy="233464"/>
            <a:chOff x="4717684" y="782219"/>
            <a:chExt cx="2865035" cy="2334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9C6B3-7820-451B-A61A-6F580E96A185}"/>
                </a:ext>
              </a:extLst>
            </p:cNvPr>
            <p:cNvGrpSpPr/>
            <p:nvPr/>
          </p:nvGrpSpPr>
          <p:grpSpPr>
            <a:xfrm>
              <a:off x="4717684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8" name="箭头: V 形 27">
                <a:extLst>
                  <a:ext uri="{FF2B5EF4-FFF2-40B4-BE49-F238E27FC236}">
                    <a16:creationId xmlns:a16="http://schemas.microsoft.com/office/drawing/2014/main" id="{5C749E75-8C97-4BEB-A834-9955BC735BB0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7956F1F5-EDE3-4E9D-917A-85C3D3D620C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FF60662-0F55-4B62-BCC9-800874E2AFB5}"/>
                </a:ext>
              </a:extLst>
            </p:cNvPr>
            <p:cNvGrpSpPr/>
            <p:nvPr/>
          </p:nvGrpSpPr>
          <p:grpSpPr>
            <a:xfrm flipH="1">
              <a:off x="7196400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31" name="箭头: V 形 30">
                <a:extLst>
                  <a:ext uri="{FF2B5EF4-FFF2-40B4-BE49-F238E27FC236}">
                    <a16:creationId xmlns:a16="http://schemas.microsoft.com/office/drawing/2014/main" id="{C0197D02-1FF6-4549-A1DD-2292BFCDAF73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箭头: V 形 31">
                <a:extLst>
                  <a:ext uri="{FF2B5EF4-FFF2-40B4-BE49-F238E27FC236}">
                    <a16:creationId xmlns:a16="http://schemas.microsoft.com/office/drawing/2014/main" id="{78027DC1-2B33-4424-BE1D-F259A8BDECF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5176741A-C1F8-421B-8F53-25C0729D6FA3}"/>
              </a:ext>
            </a:extLst>
          </p:cNvPr>
          <p:cNvSpPr/>
          <p:nvPr/>
        </p:nvSpPr>
        <p:spPr>
          <a:xfrm>
            <a:off x="4558410" y="3970663"/>
            <a:ext cx="2971232" cy="2004177"/>
          </a:xfrm>
          <a:prstGeom prst="rect">
            <a:avLst/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rgbClr val="3AB2C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AD61E01-1A2B-4D50-A4C1-719E1081CE70}"/>
              </a:ext>
            </a:extLst>
          </p:cNvPr>
          <p:cNvSpPr/>
          <p:nvPr/>
        </p:nvSpPr>
        <p:spPr>
          <a:xfrm>
            <a:off x="1220997" y="1688553"/>
            <a:ext cx="2971232" cy="2004177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DCB4AB9-26D5-4158-A921-B6769621ADFB}"/>
              </a:ext>
            </a:extLst>
          </p:cNvPr>
          <p:cNvSpPr/>
          <p:nvPr/>
        </p:nvSpPr>
        <p:spPr>
          <a:xfrm>
            <a:off x="7890288" y="1670012"/>
            <a:ext cx="2971232" cy="2004177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AFE69B1-FE42-44A9-93CD-D2E63D901E4D}"/>
              </a:ext>
            </a:extLst>
          </p:cNvPr>
          <p:cNvSpPr/>
          <p:nvPr/>
        </p:nvSpPr>
        <p:spPr>
          <a:xfrm>
            <a:off x="2262750" y="1805976"/>
            <a:ext cx="887730" cy="416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1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  训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848FEB9-0073-4F06-88E7-826210DF6CD2}"/>
              </a:ext>
            </a:extLst>
          </p:cNvPr>
          <p:cNvSpPr/>
          <p:nvPr/>
        </p:nvSpPr>
        <p:spPr>
          <a:xfrm>
            <a:off x="1421397" y="2368642"/>
            <a:ext cx="2624667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培训系统设计体系，培育内部培训师队伍，构建内部课程体系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06B2E15-D84D-4564-A7CB-FC9A999DF4D0}"/>
              </a:ext>
            </a:extLst>
          </p:cNvPr>
          <p:cNvSpPr/>
          <p:nvPr/>
        </p:nvSpPr>
        <p:spPr>
          <a:xfrm>
            <a:off x="8877271" y="1805976"/>
            <a:ext cx="997267" cy="416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1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继任者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F97D0A6-843C-49A7-83FF-C8C02B57E0CA}"/>
              </a:ext>
            </a:extLst>
          </p:cNvPr>
          <p:cNvSpPr/>
          <p:nvPr/>
        </p:nvSpPr>
        <p:spPr>
          <a:xfrm>
            <a:off x="7941089" y="2334776"/>
            <a:ext cx="2829515" cy="12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67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加大梯队干部队伍的建设力度，拓宽继任者候选人的选拔面，系统设计、密切跟进继任者的培养、考核与评估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F39D8B8-5B26-468E-9662-966DC0646E46}"/>
              </a:ext>
            </a:extLst>
          </p:cNvPr>
          <p:cNvSpPr/>
          <p:nvPr/>
        </p:nvSpPr>
        <p:spPr>
          <a:xfrm>
            <a:off x="5600162" y="4098351"/>
            <a:ext cx="887730" cy="416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1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绩  效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A06DDD2-735B-443F-AD77-26B3606A5BD6}"/>
              </a:ext>
            </a:extLst>
          </p:cNvPr>
          <p:cNvSpPr/>
          <p:nvPr/>
        </p:nvSpPr>
        <p:spPr>
          <a:xfrm>
            <a:off x="4609210" y="4627150"/>
            <a:ext cx="2820654" cy="12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467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全面推行绩效的过程管理，跟进绩效评价反馈及绩效改进计划的实施情况，引导部门负责人运用绩效管理工具完善团队建设</a:t>
            </a: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43EA80A5-7273-4305-BC47-97B717279147}"/>
              </a:ext>
            </a:extLst>
          </p:cNvPr>
          <p:cNvSpPr/>
          <p:nvPr/>
        </p:nvSpPr>
        <p:spPr>
          <a:xfrm flipV="1">
            <a:off x="2567663" y="2269208"/>
            <a:ext cx="277903" cy="926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6" name="等腰三角形 45">
            <a:extLst>
              <a:ext uri="{FF2B5EF4-FFF2-40B4-BE49-F238E27FC236}">
                <a16:creationId xmlns:a16="http://schemas.microsoft.com/office/drawing/2014/main" id="{0AC2B83E-C96F-4F53-92A6-2F1FD492E309}"/>
              </a:ext>
            </a:extLst>
          </p:cNvPr>
          <p:cNvSpPr/>
          <p:nvPr/>
        </p:nvSpPr>
        <p:spPr>
          <a:xfrm flipV="1">
            <a:off x="9236954" y="2233980"/>
            <a:ext cx="277903" cy="926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7C995DB9-FE99-4065-AE14-9119BD11952C}"/>
              </a:ext>
            </a:extLst>
          </p:cNvPr>
          <p:cNvSpPr/>
          <p:nvPr/>
        </p:nvSpPr>
        <p:spPr>
          <a:xfrm flipV="1">
            <a:off x="5905076" y="4550864"/>
            <a:ext cx="277903" cy="926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A09C15E-DEDF-4335-9B8D-8D267CB94539}"/>
              </a:ext>
            </a:extLst>
          </p:cNvPr>
          <p:cNvSpPr/>
          <p:nvPr/>
        </p:nvSpPr>
        <p:spPr>
          <a:xfrm>
            <a:off x="1220997" y="3956963"/>
            <a:ext cx="2971232" cy="20041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7699F25-FF6B-4679-84C5-64977064608C}"/>
              </a:ext>
            </a:extLst>
          </p:cNvPr>
          <p:cNvSpPr/>
          <p:nvPr/>
        </p:nvSpPr>
        <p:spPr>
          <a:xfrm>
            <a:off x="4558410" y="1670011"/>
            <a:ext cx="2971232" cy="200417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34718D8-0456-4DA3-9F84-7301F9395219}"/>
              </a:ext>
            </a:extLst>
          </p:cNvPr>
          <p:cNvSpPr/>
          <p:nvPr/>
        </p:nvSpPr>
        <p:spPr>
          <a:xfrm>
            <a:off x="7890288" y="3956961"/>
            <a:ext cx="2971232" cy="200417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</p:spTree>
    <p:extLst>
      <p:ext uri="{BB962C8B-B14F-4D97-AF65-F5344CB8AC3E}">
        <p14:creationId val="9009123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7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9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7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8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9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9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1" spid="45"/>
      <p:bldP grpId="0" spid="46"/>
      <p:bldP grpId="1" spid="46"/>
      <p:bldP grpId="0" spid="47"/>
      <p:bldP grpId="1" spid="47"/>
      <p:bldP grpId="0" spid="48"/>
      <p:bldP grpId="0" spid="49"/>
      <p:bldP grpId="0" spid="5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001F3B5-5AB2-4AD2-A57D-88800992D0D2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C4C5BD79-C2F8-4D17-A57B-187A40F00F6C}"/>
              </a:ext>
            </a:extLst>
          </p:cNvPr>
          <p:cNvSpPr txBox="1"/>
          <p:nvPr/>
        </p:nvSpPr>
        <p:spPr>
          <a:xfrm>
            <a:off x="5200362" y="670750"/>
            <a:ext cx="20116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明年招聘工作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329B75B6-54B0-4D44-9018-DF3C7E375530}"/>
              </a:ext>
            </a:extLst>
          </p:cNvPr>
          <p:cNvSpPr txBox="1"/>
          <p:nvPr/>
        </p:nvSpPr>
        <p:spPr>
          <a:xfrm>
            <a:off x="4628058" y="1095157"/>
            <a:ext cx="2971232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Recruitment next year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2D7DC5-F4AB-4C60-A6B1-B8DA9D6AD500}"/>
              </a:ext>
            </a:extLst>
          </p:cNvPr>
          <p:cNvGrpSpPr/>
          <p:nvPr/>
        </p:nvGrpSpPr>
        <p:grpSpPr>
          <a:xfrm>
            <a:off x="4717684" y="782219"/>
            <a:ext cx="2865035" cy="233464"/>
            <a:chOff x="4717684" y="782219"/>
            <a:chExt cx="2865035" cy="2334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409C6B3-7820-451B-A61A-6F580E96A185}"/>
                </a:ext>
              </a:extLst>
            </p:cNvPr>
            <p:cNvGrpSpPr/>
            <p:nvPr/>
          </p:nvGrpSpPr>
          <p:grpSpPr>
            <a:xfrm>
              <a:off x="4717684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8" name="箭头: V 形 27">
                <a:extLst>
                  <a:ext uri="{FF2B5EF4-FFF2-40B4-BE49-F238E27FC236}">
                    <a16:creationId xmlns:a16="http://schemas.microsoft.com/office/drawing/2014/main" id="{5C749E75-8C97-4BEB-A834-9955BC735BB0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7956F1F5-EDE3-4E9D-917A-85C3D3D620C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FF60662-0F55-4B62-BCC9-800874E2AFB5}"/>
                </a:ext>
              </a:extLst>
            </p:cNvPr>
            <p:cNvGrpSpPr/>
            <p:nvPr/>
          </p:nvGrpSpPr>
          <p:grpSpPr>
            <a:xfrm flipH="1">
              <a:off x="7196400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31" name="箭头: V 形 30">
                <a:extLst>
                  <a:ext uri="{FF2B5EF4-FFF2-40B4-BE49-F238E27FC236}">
                    <a16:creationId xmlns:a16="http://schemas.microsoft.com/office/drawing/2014/main" id="{C0197D02-1FF6-4549-A1DD-2292BFCDAF73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箭头: V 形 31">
                <a:extLst>
                  <a:ext uri="{FF2B5EF4-FFF2-40B4-BE49-F238E27FC236}">
                    <a16:creationId xmlns:a16="http://schemas.microsoft.com/office/drawing/2014/main" id="{78027DC1-2B33-4424-BE1D-F259A8BDECF9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32BCD8-67B9-47EA-85F0-8CB1DAAC9530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99BA8E1-79CF-41CD-B3F1-8DE0DBEEB4E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68958A-1085-43AC-9F20-931BB8B736B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51" name="平行四边形 50">
            <a:extLst>
              <a:ext uri="{FF2B5EF4-FFF2-40B4-BE49-F238E27FC236}">
                <a16:creationId xmlns:a16="http://schemas.microsoft.com/office/drawing/2014/main" id="{9FE4D3B8-1078-47E6-8C62-B2E95E2F44E3}"/>
              </a:ext>
            </a:extLst>
          </p:cNvPr>
          <p:cNvSpPr/>
          <p:nvPr/>
        </p:nvSpPr>
        <p:spPr>
          <a:xfrm flipH="1" rot="5400000">
            <a:off x="1315357" y="2007362"/>
            <a:ext cx="349041" cy="360522"/>
          </a:xfrm>
          <a:prstGeom prst="parallelogram">
            <a:avLst>
              <a:gd fmla="val 32376" name="adj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平行四边形 51">
            <a:extLst>
              <a:ext uri="{FF2B5EF4-FFF2-40B4-BE49-F238E27FC236}">
                <a16:creationId xmlns:a16="http://schemas.microsoft.com/office/drawing/2014/main" id="{BA19A017-16E2-4814-9EC6-DB659723E44C}"/>
              </a:ext>
            </a:extLst>
          </p:cNvPr>
          <p:cNvSpPr/>
          <p:nvPr/>
        </p:nvSpPr>
        <p:spPr>
          <a:xfrm flipH="1" rot="5400000">
            <a:off x="6266233" y="2007362"/>
            <a:ext cx="349041" cy="360522"/>
          </a:xfrm>
          <a:prstGeom prst="parallelogram">
            <a:avLst>
              <a:gd fmla="val 32376" name="adj"/>
            </a:avLst>
          </a:prstGeom>
          <a:solidFill>
            <a:srgbClr val="3A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42FE301-5A66-4362-833D-96962929BD48}"/>
              </a:ext>
            </a:extLst>
          </p:cNvPr>
          <p:cNvSpPr/>
          <p:nvPr/>
        </p:nvSpPr>
        <p:spPr>
          <a:xfrm>
            <a:off x="6480940" y="1806434"/>
            <a:ext cx="4096644" cy="2893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D895CCB-6230-45C5-AE9A-8EA4B30A6929}"/>
              </a:ext>
            </a:extLst>
          </p:cNvPr>
          <p:cNvSpPr/>
          <p:nvPr/>
        </p:nvSpPr>
        <p:spPr>
          <a:xfrm>
            <a:off x="1530064" y="1806434"/>
            <a:ext cx="4096644" cy="2893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55" name="图片占位符 33">
            <a:extLst>
              <a:ext uri="{FF2B5EF4-FFF2-40B4-BE49-F238E27FC236}">
                <a16:creationId xmlns:a16="http://schemas.microsoft.com/office/drawing/2014/main" id="{D62B043B-28D8-44DA-BDBF-5D074CCBD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21015" y="1983234"/>
            <a:ext cx="3818790" cy="2539769"/>
          </a:xfrm>
          <a:custGeom>
            <a:gdLst>
              <a:gd fmla="*/ 0 w 3827974" name="connsiteX0"/>
              <a:gd fmla="*/ 0 h 2654551" name="connsiteY0"/>
              <a:gd fmla="*/ 3827974 w 3827974" name="connsiteX1"/>
              <a:gd fmla="*/ 0 h 2654551" name="connsiteY1"/>
              <a:gd fmla="*/ 3827974 w 3827974" name="connsiteX2"/>
              <a:gd fmla="*/ 2654551 h 2654551" name="connsiteY2"/>
              <a:gd fmla="*/ 0 w 3827974" name="connsiteX3"/>
              <a:gd fmla="*/ 2654551 h 265455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54551" w="3827974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pic>
        <p:nvPicPr>
          <p:cNvPr id="56" name="图片占位符 31">
            <a:extLst>
              <a:ext uri="{FF2B5EF4-FFF2-40B4-BE49-F238E27FC236}">
                <a16:creationId xmlns:a16="http://schemas.microsoft.com/office/drawing/2014/main" id="{8438279C-909C-4AC9-B5DC-65D16BBC9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69367" y="1977128"/>
            <a:ext cx="3824927" cy="2551982"/>
          </a:xfrm>
          <a:custGeom>
            <a:gdLst>
              <a:gd fmla="*/ 0 w 3827974" name="connsiteX0"/>
              <a:gd fmla="*/ 0 h 2654551" name="connsiteY0"/>
              <a:gd fmla="*/ 3827974 w 3827974" name="connsiteX1"/>
              <a:gd fmla="*/ 0 h 2654551" name="connsiteY1"/>
              <a:gd fmla="*/ 3827974 w 3827974" name="connsiteX2"/>
              <a:gd fmla="*/ 2654551 h 2654551" name="connsiteY2"/>
              <a:gd fmla="*/ 0 w 3827974" name="connsiteX3"/>
              <a:gd fmla="*/ 2654551 h 265455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54551" w="3827974">
                <a:moveTo>
                  <a:pt x="0" y="0"/>
                </a:moveTo>
                <a:lnTo>
                  <a:pt x="3827974" y="0"/>
                </a:lnTo>
                <a:lnTo>
                  <a:pt x="3827974" y="2654551"/>
                </a:lnTo>
                <a:lnTo>
                  <a:pt x="0" y="2654551"/>
                </a:lnTo>
                <a:close/>
              </a:path>
            </a:pathLst>
          </a:cu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6109BBF1-6115-4AA7-8E6A-B3A457A4334E}"/>
              </a:ext>
            </a:extLst>
          </p:cNvPr>
          <p:cNvSpPr/>
          <p:nvPr/>
        </p:nvSpPr>
        <p:spPr>
          <a:xfrm>
            <a:off x="1309617" y="2132513"/>
            <a:ext cx="1777356" cy="601637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z="2400">
                <a:cs typeface="+mn-ea"/>
                <a:sym typeface="+mn-lt"/>
              </a:rPr>
              <a:t>2018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44017F54-10FE-4727-ADA8-139FFAA10C37}"/>
              </a:ext>
            </a:extLst>
          </p:cNvPr>
          <p:cNvSpPr/>
          <p:nvPr/>
        </p:nvSpPr>
        <p:spPr>
          <a:xfrm>
            <a:off x="6260493" y="2132513"/>
            <a:ext cx="1777356" cy="601637"/>
          </a:xfrm>
          <a:prstGeom prst="rect">
            <a:avLst/>
          </a:prstGeom>
          <a:solidFill>
            <a:srgbClr val="7DC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none">
            <a:normAutofit/>
          </a:bodyPr>
          <a:lstStyle/>
          <a:p>
            <a:pPr algn="ctr"/>
            <a:r>
              <a:rPr altLang="zh-CN" lang="en-US" sz="2400">
                <a:cs typeface="+mn-ea"/>
                <a:sym typeface="+mn-lt"/>
              </a:rPr>
              <a:t>2019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B5D2467-21C6-4C04-9752-86E38EB9333C}"/>
              </a:ext>
            </a:extLst>
          </p:cNvPr>
          <p:cNvGrpSpPr/>
          <p:nvPr/>
        </p:nvGrpSpPr>
        <p:grpSpPr>
          <a:xfrm>
            <a:off x="1667844" y="4819214"/>
            <a:ext cx="4096644" cy="884552"/>
            <a:chOff x="1531598" y="3689289"/>
            <a:chExt cx="3757939" cy="88455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A536D96-53B3-4820-9A0C-CA410C223593}"/>
                </a:ext>
              </a:extLst>
            </p:cNvPr>
            <p:cNvSpPr/>
            <p:nvPr/>
          </p:nvSpPr>
          <p:spPr>
            <a:xfrm>
              <a:off x="1531598" y="4050621"/>
              <a:ext cx="3757939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扩宽招聘渠道，尝试摸索多种招聘渠道；</a:t>
              </a:r>
            </a:p>
            <a:p>
              <a:pPr algn="just"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完善“人才库”、充实企业人才信息资源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FD03EED2-0AC1-4A07-84AD-DEB0D218A9A6}"/>
                </a:ext>
              </a:extLst>
            </p:cNvPr>
            <p:cNvSpPr txBox="1"/>
            <p:nvPr/>
          </p:nvSpPr>
          <p:spPr>
            <a:xfrm>
              <a:off x="1531599" y="3689290"/>
              <a:ext cx="1099758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人员招聘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A2724B3-AD06-472D-932D-AA1F6F7D3EB8}"/>
              </a:ext>
            </a:extLst>
          </p:cNvPr>
          <p:cNvGrpSpPr/>
          <p:nvPr/>
        </p:nvGrpSpPr>
        <p:grpSpPr>
          <a:xfrm>
            <a:off x="6681866" y="4819214"/>
            <a:ext cx="3757939" cy="884552"/>
            <a:chOff x="1531598" y="3689289"/>
            <a:chExt cx="3757939" cy="88455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12933DC-C214-405C-B9FB-D0FB238F51D7}"/>
                </a:ext>
              </a:extLst>
            </p:cNvPr>
            <p:cNvSpPr/>
            <p:nvPr/>
          </p:nvSpPr>
          <p:spPr>
            <a:xfrm>
              <a:off x="1531598" y="4050621"/>
              <a:ext cx="3757939" cy="5181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just" lvl="0">
                <a:spcBef>
                  <a:spcPct val="0"/>
                </a:spcBef>
              </a:pPr>
              <a:r>
                <a:rPr altLang="en-US" lang="zh-CN" sz="1400">
                  <a:solidFill>
                    <a:prstClr val="black">
                      <a:lumMod val="65000"/>
                      <a:lumOff val="35000"/>
                    </a:prst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进一步完善招聘台帐的设计，加强招聘效率指标的基础数据的记录与统计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60FDEC82-ADC7-4DBD-B095-05A0676D7973}"/>
                </a:ext>
              </a:extLst>
            </p:cNvPr>
            <p:cNvSpPr txBox="1"/>
            <p:nvPr/>
          </p:nvSpPr>
          <p:spPr>
            <a:xfrm>
              <a:off x="1531600" y="3689290"/>
              <a:ext cx="170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联合高等院校</a:t>
              </a:r>
            </a:p>
          </p:txBody>
        </p:sp>
      </p:grpSp>
    </p:spTree>
    <p:extLst>
      <p:ext uri="{BB962C8B-B14F-4D97-AF65-F5344CB8AC3E}">
        <p14:creationId val="317639534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51"/>
      <p:bldP grpId="0" spid="52"/>
      <p:bldP grpId="0" spid="53"/>
      <p:bldP grpId="0" spid="54"/>
      <p:bldP grpId="0" spid="57"/>
      <p:bldP grpId="0" spid="5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5804782" y="1117072"/>
            <a:ext cx="5334084" cy="4963068"/>
            <a:chOff x="5510072" y="1084995"/>
            <a:chExt cx="6027249" cy="5608019"/>
          </a:xfrm>
        </p:grpSpPr>
        <p:sp>
          <p:nvSpPr>
            <p:cNvPr id="7" name="平行四边形 6"/>
            <p:cNvSpPr/>
            <p:nvPr/>
          </p:nvSpPr>
          <p:spPr>
            <a:xfrm>
              <a:off x="5834194" y="2986797"/>
              <a:ext cx="1854938" cy="3706217"/>
            </a:xfrm>
            <a:prstGeom prst="parallelogram">
              <a:avLst>
                <a:gd fmla="val 84209" name="adj"/>
              </a:avLst>
            </a:prstGeom>
            <a:solidFill>
              <a:srgbClr val="3AB2CE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engHeiS-R-GB"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428293" y="1330896"/>
              <a:ext cx="5109028" cy="4932948"/>
            </a:xfrm>
            <a:custGeom>
              <a:gdLst>
                <a:gd fmla="*/ 1583053 w 5109028" name="connsiteX0"/>
                <a:gd fmla="*/ 1552074 h 4932948" name="connsiteY0"/>
                <a:gd fmla="*/ 1812376 w 5109028" name="connsiteX1"/>
                <a:gd fmla="*/ 1552074 h 4932948" name="connsiteY1"/>
                <a:gd fmla="*/ 561813 w 5109028" name="connsiteX2"/>
                <a:gd fmla="*/ 4463716 h 4932948" name="connsiteY2"/>
                <a:gd fmla="*/ 332490 w 5109028" name="connsiteX3"/>
                <a:gd fmla="*/ 4463716 h 4932948" name="connsiteY3"/>
                <a:gd fmla="*/ 1204284 w 5109028" name="connsiteX4"/>
                <a:gd fmla="*/ 1082842 h 4932948" name="connsiteY4"/>
                <a:gd fmla="*/ 1331112 w 5109028" name="connsiteX5"/>
                <a:gd fmla="*/ 1082842 h 4932948" name="connsiteY5"/>
                <a:gd fmla="*/ 126828 w 5109028" name="connsiteX6"/>
                <a:gd fmla="*/ 3945186 h 4932948" name="connsiteY6"/>
                <a:gd fmla="*/ 0 w 5109028" name="connsiteX7"/>
                <a:gd fmla="*/ 3945186 h 4932948" name="connsiteY7"/>
                <a:gd fmla="*/ 1811653 w 5109028" name="connsiteX8"/>
                <a:gd fmla="*/ 219204 h 4932948" name="connsiteY8"/>
                <a:gd fmla="*/ 2040976 w 5109028" name="connsiteX9"/>
                <a:gd fmla="*/ 219204 h 4932948" name="connsiteY9"/>
                <a:gd fmla="*/ 790413 w 5109028" name="connsiteX10"/>
                <a:gd fmla="*/ 3130846 h 4932948" name="connsiteY10"/>
                <a:gd fmla="*/ 561090 w 5109028" name="connsiteX11"/>
                <a:gd fmla="*/ 3130846 h 4932948" name="connsiteY11"/>
                <a:gd fmla="*/ 2594428 w 5109028" name="connsiteX12"/>
                <a:gd fmla="*/ 0 h 4932948" name="connsiteY12"/>
                <a:gd fmla="*/ 5109028 w 5109028" name="connsiteX13"/>
                <a:gd fmla="*/ 12032 h 4932948" name="connsiteY13"/>
                <a:gd fmla="*/ 5109028 w 5109028" name="connsiteX14"/>
                <a:gd fmla="*/ 4932948 h 4932948" name="connsiteY14"/>
                <a:gd fmla="*/ 452807 w 5109028" name="connsiteX15"/>
                <a:gd fmla="*/ 4932948 h 4932948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4932948" w="5109028">
                  <a:moveTo>
                    <a:pt x="1583053" y="1552074"/>
                  </a:moveTo>
                  <a:lnTo>
                    <a:pt x="1812376" y="1552074"/>
                  </a:lnTo>
                  <a:lnTo>
                    <a:pt x="561813" y="4463716"/>
                  </a:lnTo>
                  <a:lnTo>
                    <a:pt x="332490" y="4463716"/>
                  </a:lnTo>
                  <a:close/>
                  <a:moveTo>
                    <a:pt x="1204284" y="1082842"/>
                  </a:moveTo>
                  <a:lnTo>
                    <a:pt x="1331112" y="1082842"/>
                  </a:lnTo>
                  <a:lnTo>
                    <a:pt x="126828" y="3945186"/>
                  </a:lnTo>
                  <a:lnTo>
                    <a:pt x="0" y="3945186"/>
                  </a:lnTo>
                  <a:close/>
                  <a:moveTo>
                    <a:pt x="1811653" y="219204"/>
                  </a:moveTo>
                  <a:lnTo>
                    <a:pt x="2040976" y="219204"/>
                  </a:lnTo>
                  <a:lnTo>
                    <a:pt x="790413" y="3130846"/>
                  </a:lnTo>
                  <a:lnTo>
                    <a:pt x="561090" y="3130846"/>
                  </a:lnTo>
                  <a:close/>
                  <a:moveTo>
                    <a:pt x="2594428" y="0"/>
                  </a:moveTo>
                  <a:lnTo>
                    <a:pt x="5109028" y="12032"/>
                  </a:lnTo>
                  <a:lnTo>
                    <a:pt x="5109028" y="4932948"/>
                  </a:lnTo>
                  <a:lnTo>
                    <a:pt x="452807" y="4932948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engHeiS-R-GB"/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5510072" y="1772098"/>
              <a:ext cx="1924480" cy="3854071"/>
            </a:xfrm>
            <a:prstGeom prst="parallelogram">
              <a:avLst>
                <a:gd fmla="val 84504" name="adj"/>
              </a:avLst>
            </a:prstGeom>
            <a:solidFill>
              <a:srgbClr val="F6873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engHeiS-R-GB"/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6185745" y="1084995"/>
              <a:ext cx="1922576" cy="3841359"/>
            </a:xfrm>
            <a:prstGeom prst="parallelogram">
              <a:avLst>
                <a:gd fmla="val 84209" name="adj"/>
              </a:avLst>
            </a:prstGeom>
            <a:solidFill>
              <a:srgbClr val="F68735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ZZhengHeiS-R-GB"/>
                <a:cs typeface="+mn-ea"/>
                <a:sym typeface="+mn-lt"/>
              </a:endParaRPr>
            </a:p>
          </p:txBody>
        </p:sp>
      </p:grp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1053134" y="3138744"/>
            <a:ext cx="4245073" cy="16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indent="-380990" lvl="0" marL="380990"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prstClr val="black">
                    <a:lumMod val="65000"/>
                    <a:lumOff val="35000"/>
                  </a:prstClr>
                </a:solidFill>
              </a:rPr>
              <a:t>劳动合同管理；</a:t>
            </a:r>
          </a:p>
          <a:p>
            <a:pPr indent="-380990" lvl="0" marL="380990"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prstClr val="black">
                    <a:lumMod val="65000"/>
                    <a:lumOff val="35000"/>
                  </a:prstClr>
                </a:solidFill>
              </a:rPr>
              <a:t>完善员工关系管理的相关流程；</a:t>
            </a:r>
          </a:p>
          <a:p>
            <a:pPr indent="-380990" lvl="0" marL="380990"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prstClr val="black">
                    <a:lumMod val="65000"/>
                    <a:lumOff val="35000"/>
                  </a:prstClr>
                </a:solidFill>
              </a:rPr>
              <a:t>加强对用人部门进行员工关系管理的辅导；</a:t>
            </a:r>
          </a:p>
          <a:p>
            <a:pPr indent="-380990" lvl="0" marL="380990"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prstClr val="black">
                    <a:lumMod val="65000"/>
                    <a:lumOff val="35000"/>
                  </a:prstClr>
                </a:solidFill>
              </a:rPr>
              <a:t>完善员工人事档案材料管理；</a:t>
            </a:r>
          </a:p>
          <a:p>
            <a:pPr indent="-380990" lvl="0" marL="380990">
              <a:lnSpc>
                <a:spcPct val="130000"/>
              </a:lnSpc>
              <a:spcBef>
                <a:spcPct val="0"/>
              </a:spcBef>
              <a:buFont charset="2" panose="05000000000000000000" pitchFamily="2" typeface="Wingdings"/>
              <a:buChar char="Ø"/>
            </a:pPr>
            <a:r>
              <a:rPr altLang="en-US" lang="zh-CN" sz="1600">
                <a:solidFill>
                  <a:prstClr val="black">
                    <a:lumMod val="65000"/>
                    <a:lumOff val="35000"/>
                  </a:prstClr>
                </a:solidFill>
              </a:rPr>
              <a:t>加强人事基础数据的统计；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08837" y="2264181"/>
            <a:ext cx="33539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defRPr/>
            </a:pPr>
            <a:r>
              <a:rPr altLang="en-US" b="1" lang="zh-CN" spc="300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员工关系管理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256429" y="2893501"/>
            <a:ext cx="577516" cy="0"/>
          </a:xfrm>
          <a:prstGeom prst="line">
            <a:avLst/>
          </a:prstGeom>
          <a:ln w="38100">
            <a:solidFill>
              <a:srgbClr val="3AB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61EB2552-17D1-458B-AA76-20AB72403FEC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18E8340-8D26-47E5-BD6F-9A80B8656E3D}"/>
              </a:ext>
            </a:extLst>
          </p:cNvPr>
          <p:cNvSpPr txBox="1"/>
          <p:nvPr/>
        </p:nvSpPr>
        <p:spPr>
          <a:xfrm>
            <a:off x="5358448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人事管理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A9923518-9952-457E-A267-B0E9C39B5B77}"/>
              </a:ext>
            </a:extLst>
          </p:cNvPr>
          <p:cNvSpPr txBox="1"/>
          <p:nvPr/>
        </p:nvSpPr>
        <p:spPr>
          <a:xfrm>
            <a:off x="4846681" y="1069335"/>
            <a:ext cx="2514171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Personnel management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B85618B-3B30-4C71-8B51-A9D33FBD2D83}"/>
              </a:ext>
            </a:extLst>
          </p:cNvPr>
          <p:cNvGrpSpPr/>
          <p:nvPr/>
        </p:nvGrpSpPr>
        <p:grpSpPr>
          <a:xfrm>
            <a:off x="4932264" y="782219"/>
            <a:ext cx="2321220" cy="233464"/>
            <a:chOff x="4932264" y="782219"/>
            <a:chExt cx="2321220" cy="23346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640F23E-87E7-40FD-9B56-6F36D9456184}"/>
                </a:ext>
              </a:extLst>
            </p:cNvPr>
            <p:cNvGrpSpPr/>
            <p:nvPr/>
          </p:nvGrpSpPr>
          <p:grpSpPr>
            <a:xfrm>
              <a:off x="4932264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2" name="箭头: V 形 21">
                <a:extLst>
                  <a:ext uri="{FF2B5EF4-FFF2-40B4-BE49-F238E27FC236}">
                    <a16:creationId xmlns:a16="http://schemas.microsoft.com/office/drawing/2014/main" id="{27082DE5-FC05-402D-BFB9-CC20ED8690BD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箭头: V 形 22">
                <a:extLst>
                  <a:ext uri="{FF2B5EF4-FFF2-40B4-BE49-F238E27FC236}">
                    <a16:creationId xmlns:a16="http://schemas.microsoft.com/office/drawing/2014/main" id="{5E8A1237-759C-497A-BB52-2C36551D3BFF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CBE1C83-A54E-4FE0-A274-AF795A982EF4}"/>
                </a:ext>
              </a:extLst>
            </p:cNvPr>
            <p:cNvGrpSpPr/>
            <p:nvPr/>
          </p:nvGrpSpPr>
          <p:grpSpPr>
            <a:xfrm flipH="1">
              <a:off x="6867165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5" name="箭头: V 形 24">
                <a:extLst>
                  <a:ext uri="{FF2B5EF4-FFF2-40B4-BE49-F238E27FC236}">
                    <a16:creationId xmlns:a16="http://schemas.microsoft.com/office/drawing/2014/main" id="{97B5B929-5219-4BA7-9079-B808DDDA2815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箭头: V 形 25">
                <a:extLst>
                  <a:ext uri="{FF2B5EF4-FFF2-40B4-BE49-F238E27FC236}">
                    <a16:creationId xmlns:a16="http://schemas.microsoft.com/office/drawing/2014/main" id="{3CAF62BA-AF72-411F-BA59-CC2B195308F7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285714095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9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6" name="矩形 95"/>
          <p:cNvSpPr/>
          <p:nvPr/>
        </p:nvSpPr>
        <p:spPr>
          <a:xfrm>
            <a:off x="4380517" y="3690466"/>
            <a:ext cx="6168327" cy="4267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zh-CN" lang="en-US" sz="2200">
                <a:solidFill>
                  <a:srgbClr val="2F9FBB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Human resource management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5801416" y="1227554"/>
            <a:ext cx="1861531" cy="1838859"/>
          </a:xfrm>
          <a:prstGeom prst="rect">
            <a:avLst/>
          </a:prstGeom>
          <a:noFill/>
        </p:spPr>
        <p:txBody>
          <a:bodyPr bIns="45720" lIns="91440" rIns="91440" rtlCol="0" tIns="45720" wrap="square">
            <a:spAutoFit/>
          </a:bodyPr>
          <a:lstStyle>
            <a:defPPr>
              <a:defRPr lang="zh-CN"/>
            </a:defPPr>
            <a:lvl1pPr algn="r">
              <a:defRPr sz="8600">
                <a:ln w="28575">
                  <a:solidFill>
                    <a:schemeClr val="bg1"/>
                  </a:solidFill>
                </a:ln>
                <a:solidFill>
                  <a:srgbClr val="F19070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0" panose="020b0806030902050204" pitchFamily="34" typeface="Impact"/>
                <a:ea charset="-122" panose="020b0503020204020204" pitchFamily="34" typeface="Microsoft YaHei UI"/>
                <a:cs charset="-79" panose="02010803020104030203" pitchFamily="2" typeface="Aharoni"/>
              </a:defRPr>
            </a:lvl1pPr>
          </a:lstStyle>
          <a:p>
            <a:r>
              <a:rPr altLang="zh-CN" lang="en-US" sz="11466">
                <a:solidFill>
                  <a:srgbClr val="F68735"/>
                </a:solidFill>
              </a:rPr>
              <a:t>01</a:t>
            </a:r>
          </a:p>
        </p:txBody>
      </p:sp>
      <p:sp>
        <p:nvSpPr>
          <p:cNvPr id="98" name="矩形 97"/>
          <p:cNvSpPr/>
          <p:nvPr/>
        </p:nvSpPr>
        <p:spPr>
          <a:xfrm>
            <a:off x="4380516" y="1847762"/>
            <a:ext cx="2012820" cy="1107491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r>
              <a:rPr altLang="zh-CN" lang="en-US" sz="6667">
                <a:solidFill>
                  <a:srgbClr val="2F9FBB"/>
                </a:solidFill>
                <a:latin charset="0" panose="020b0806030902050204" pitchFamily="34" typeface="Impact"/>
                <a:ea charset="-128" panose="02010609010101010101" pitchFamily="1" typeface="DFGothic-EB"/>
              </a:rPr>
              <a:t>PART </a:t>
            </a:r>
          </a:p>
        </p:txBody>
      </p:sp>
      <p:sp>
        <p:nvSpPr>
          <p:cNvPr id="95" name="TextBox 10"/>
          <p:cNvSpPr txBox="1"/>
          <p:nvPr/>
        </p:nvSpPr>
        <p:spPr>
          <a:xfrm>
            <a:off x="3896914" y="2587197"/>
            <a:ext cx="7201615" cy="1257302"/>
          </a:xfrm>
          <a:prstGeom prst="rect">
            <a:avLst/>
          </a:prstGeom>
        </p:spPr>
        <p:txBody>
          <a:bodyPr anchor="ctr" anchorCtr="1" bIns="34291" lIns="68580" rIns="68580" tIns="34291"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r>
              <a:rPr altLang="en-US" b="1" lang="zh-CN" sz="6000">
                <a:solidFill>
                  <a:srgbClr val="2F9FBB"/>
                </a:solidFill>
              </a:rPr>
              <a:t>人力资源配置管理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4380516" y="4135361"/>
            <a:ext cx="6450538" cy="614567"/>
            <a:chOff x="4823747" y="3766252"/>
            <a:chExt cx="5611422" cy="461665"/>
          </a:xfrm>
        </p:grpSpPr>
        <p:sp>
          <p:nvSpPr>
            <p:cNvPr id="100" name="矩形 99"/>
            <p:cNvSpPr/>
            <p:nvPr/>
          </p:nvSpPr>
          <p:spPr>
            <a:xfrm>
              <a:off x="4921788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简洁大气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6230676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6205156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矩形 102"/>
            <p:cNvSpPr/>
            <p:nvPr/>
          </p:nvSpPr>
          <p:spPr>
            <a:xfrm>
              <a:off x="6259653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框架完整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568542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754302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矩形 105"/>
            <p:cNvSpPr/>
            <p:nvPr/>
          </p:nvSpPr>
          <p:spPr>
            <a:xfrm>
              <a:off x="7597522" y="3766252"/>
              <a:ext cx="1219691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修改方便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906411" y="3766252"/>
              <a:ext cx="159090" cy="343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8880890" y="3848163"/>
              <a:ext cx="3" cy="286654"/>
            </a:xfrm>
            <a:prstGeom prst="line">
              <a:avLst/>
            </a:prstGeom>
            <a:ln w="1905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矩形 108"/>
            <p:cNvSpPr/>
            <p:nvPr/>
          </p:nvSpPr>
          <p:spPr>
            <a:xfrm>
              <a:off x="8837346" y="3766252"/>
              <a:ext cx="1597822" cy="34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关键实用</a:t>
              </a: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4E322AB4-AA47-4E2D-83F0-5EA2A0F6618C}"/>
              </a:ext>
            </a:extLst>
          </p:cNvPr>
          <p:cNvSpPr/>
          <p:nvPr/>
        </p:nvSpPr>
        <p:spPr bwMode="auto">
          <a:xfrm>
            <a:off x="112292" y="2842358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AF615B23-FD1C-4236-9B95-907EC71F24E7}"/>
              </a:ext>
            </a:extLst>
          </p:cNvPr>
          <p:cNvSpPr/>
          <p:nvPr/>
        </p:nvSpPr>
        <p:spPr bwMode="auto">
          <a:xfrm>
            <a:off x="157912" y="5878320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3A084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2F38B6B8-DC63-4115-9EF3-44D3C51F25A6}"/>
              </a:ext>
            </a:extLst>
          </p:cNvPr>
          <p:cNvSpPr/>
          <p:nvPr/>
        </p:nvSpPr>
        <p:spPr bwMode="auto">
          <a:xfrm>
            <a:off x="1643320" y="4389242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3" name="Freeform 3301">
            <a:extLst>
              <a:ext uri="{FF2B5EF4-FFF2-40B4-BE49-F238E27FC236}">
                <a16:creationId xmlns:a16="http://schemas.microsoft.com/office/drawing/2014/main" id="{2EDA0412-2D4B-4351-838A-03DF07421ED7}"/>
              </a:ext>
            </a:extLst>
          </p:cNvPr>
          <p:cNvSpPr/>
          <p:nvPr/>
        </p:nvSpPr>
        <p:spPr bwMode="auto">
          <a:xfrm>
            <a:off x="2068281" y="3362894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103293-9DFA-40EF-8DF5-572E196C9954}"/>
              </a:ext>
            </a:extLst>
          </p:cNvPr>
          <p:cNvGrpSpPr/>
          <p:nvPr/>
        </p:nvGrpSpPr>
        <p:grpSpPr>
          <a:xfrm>
            <a:off x="-964341" y="3764159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45" name="Freeform 3297">
              <a:extLst>
                <a:ext uri="{FF2B5EF4-FFF2-40B4-BE49-F238E27FC236}">
                  <a16:creationId xmlns:a16="http://schemas.microsoft.com/office/drawing/2014/main" id="{9F24EE19-626E-4CDB-9ED9-1D35F4993341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3297">
              <a:extLst>
                <a:ext uri="{FF2B5EF4-FFF2-40B4-BE49-F238E27FC236}">
                  <a16:creationId xmlns:a16="http://schemas.microsoft.com/office/drawing/2014/main" id="{E7FA491C-572B-4DA8-86BD-7A2D8DF795A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7" name="Freeform 3301">
            <a:extLst>
              <a:ext uri="{FF2B5EF4-FFF2-40B4-BE49-F238E27FC236}">
                <a16:creationId xmlns:a16="http://schemas.microsoft.com/office/drawing/2014/main" id="{233FA04A-6616-46D2-A60D-7E363091F0CE}"/>
              </a:ext>
            </a:extLst>
          </p:cNvPr>
          <p:cNvSpPr/>
          <p:nvPr/>
        </p:nvSpPr>
        <p:spPr bwMode="auto">
          <a:xfrm>
            <a:off x="2093775" y="6243213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86166C35-1261-4C22-9F85-A66E4322BDD3}"/>
              </a:ext>
            </a:extLst>
          </p:cNvPr>
          <p:cNvSpPr/>
          <p:nvPr/>
        </p:nvSpPr>
        <p:spPr bwMode="auto">
          <a:xfrm>
            <a:off x="10164718" y="-449220"/>
            <a:ext cx="1449900" cy="1450796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EEAA76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B61B23B-1AD4-4A16-9D54-207FE5FC0548}"/>
              </a:ext>
            </a:extLst>
          </p:cNvPr>
          <p:cNvSpPr/>
          <p:nvPr/>
        </p:nvSpPr>
        <p:spPr bwMode="auto">
          <a:xfrm>
            <a:off x="11185711" y="-622779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2F9FB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91A0F339-62FB-4B87-A363-8E727FA99CE1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39A69BB0-1D4F-4FA7-B164-CA0F3FDF4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9455051-F71D-4AFB-88CE-640E617E7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C8C839F9-6BC3-47CE-B244-63899A703384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C755396-15AE-4003-B12A-3DA69D016DC3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06D16E0-49AF-409D-955A-FC1A267FC97D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F8D7B2E9-5D81-4F01-9276-F6F67326F286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6298015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59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77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1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82" spd="-100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87" spd="-100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92" spd="-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97" spd="-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101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102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107" spd="-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6"/>
      <p:bldP grpId="0" spid="97"/>
      <p:bldP grpId="0" spid="98"/>
      <p:bldP grpId="0" spid="95"/>
      <p:bldP grpId="0" spid="38"/>
      <p:bldP grpId="0" spid="39"/>
      <p:bldP grpId="0" spid="42"/>
      <p:bldP grpId="0" spid="43"/>
      <p:bldP grpId="0" spid="47"/>
      <p:bldP grpId="0" spid="48"/>
      <p:bldP grpId="0" spid="49"/>
      <p:bldP grpId="0" spid="51"/>
      <p:bldP grpId="1" spid="51"/>
      <p:bldP grpId="0" spid="54"/>
      <p:bldP grpId="1" spid="54"/>
      <p:bldP grpId="0" spid="55"/>
      <p:bldP grpId="1" spid="55"/>
      <p:bldP grpId="0" spid="56"/>
      <p:bldP grpId="1" spid="56"/>
      <p:bldP grpId="0" spid="57"/>
      <p:bldP grpId="1" spid="57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61EB2552-17D1-458B-AA76-20AB72403FEC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18E8340-8D26-47E5-BD6F-9A80B8656E3D}"/>
              </a:ext>
            </a:extLst>
          </p:cNvPr>
          <p:cNvSpPr txBox="1"/>
          <p:nvPr/>
        </p:nvSpPr>
        <p:spPr>
          <a:xfrm>
            <a:off x="5358448" y="670750"/>
            <a:ext cx="14020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培训管理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A9923518-9952-457E-A267-B0E9C39B5B77}"/>
              </a:ext>
            </a:extLst>
          </p:cNvPr>
          <p:cNvSpPr txBox="1"/>
          <p:nvPr/>
        </p:nvSpPr>
        <p:spPr>
          <a:xfrm>
            <a:off x="4846681" y="1069335"/>
            <a:ext cx="2514171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Training management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1E3E45B-0681-436C-B89D-647FBF8A349A}"/>
              </a:ext>
            </a:extLst>
          </p:cNvPr>
          <p:cNvGrpSpPr/>
          <p:nvPr/>
        </p:nvGrpSpPr>
        <p:grpSpPr>
          <a:xfrm>
            <a:off x="4932264" y="782219"/>
            <a:ext cx="2321220" cy="233464"/>
            <a:chOff x="4932264" y="782219"/>
            <a:chExt cx="2321220" cy="23346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640F23E-87E7-40FD-9B56-6F36D9456184}"/>
                </a:ext>
              </a:extLst>
            </p:cNvPr>
            <p:cNvGrpSpPr/>
            <p:nvPr/>
          </p:nvGrpSpPr>
          <p:grpSpPr>
            <a:xfrm>
              <a:off x="4932264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2" name="箭头: V 形 21">
                <a:extLst>
                  <a:ext uri="{FF2B5EF4-FFF2-40B4-BE49-F238E27FC236}">
                    <a16:creationId xmlns:a16="http://schemas.microsoft.com/office/drawing/2014/main" id="{27082DE5-FC05-402D-BFB9-CC20ED8690BD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箭头: V 形 22">
                <a:extLst>
                  <a:ext uri="{FF2B5EF4-FFF2-40B4-BE49-F238E27FC236}">
                    <a16:creationId xmlns:a16="http://schemas.microsoft.com/office/drawing/2014/main" id="{5E8A1237-759C-497A-BB52-2C36551D3BFF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CBE1C83-A54E-4FE0-A274-AF795A982EF4}"/>
                </a:ext>
              </a:extLst>
            </p:cNvPr>
            <p:cNvGrpSpPr/>
            <p:nvPr/>
          </p:nvGrpSpPr>
          <p:grpSpPr>
            <a:xfrm flipH="1">
              <a:off x="6867165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25" name="箭头: V 形 24">
                <a:extLst>
                  <a:ext uri="{FF2B5EF4-FFF2-40B4-BE49-F238E27FC236}">
                    <a16:creationId xmlns:a16="http://schemas.microsoft.com/office/drawing/2014/main" id="{97B5B929-5219-4BA7-9079-B808DDDA2815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箭头: V 形 25">
                <a:extLst>
                  <a:ext uri="{FF2B5EF4-FFF2-40B4-BE49-F238E27FC236}">
                    <a16:creationId xmlns:a16="http://schemas.microsoft.com/office/drawing/2014/main" id="{3CAF62BA-AF72-411F-BA59-CC2B195308F7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24E359F1-FA2D-4D04-A67C-85EBF2E67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10666" y="1398209"/>
            <a:ext cx="11370671" cy="236099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A8D0A5D1-72B2-4E36-95B3-3B3723A9AD8C}"/>
              </a:ext>
            </a:extLst>
          </p:cNvPr>
          <p:cNvGrpSpPr/>
          <p:nvPr/>
        </p:nvGrpSpPr>
        <p:grpSpPr>
          <a:xfrm>
            <a:off x="1045037" y="3279200"/>
            <a:ext cx="1799772" cy="2349411"/>
            <a:chOff x="783777" y="2459400"/>
            <a:chExt cx="1349829" cy="176205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1961C2A-AD7D-459A-B08C-170985FBCA48}"/>
                </a:ext>
              </a:extLst>
            </p:cNvPr>
            <p:cNvSpPr/>
            <p:nvPr/>
          </p:nvSpPr>
          <p:spPr>
            <a:xfrm>
              <a:off x="783777" y="2459400"/>
              <a:ext cx="1349828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A10E739-9F00-402B-A6A0-D00FE1B15073}"/>
                </a:ext>
              </a:extLst>
            </p:cNvPr>
            <p:cNvSpPr/>
            <p:nvPr/>
          </p:nvSpPr>
          <p:spPr>
            <a:xfrm>
              <a:off x="783778" y="2819399"/>
              <a:ext cx="1349828" cy="1402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6837CAF-4EAA-4852-B166-C8446D06F684}"/>
                </a:ext>
              </a:extLst>
            </p:cNvPr>
            <p:cNvSpPr/>
            <p:nvPr/>
          </p:nvSpPr>
          <p:spPr>
            <a:xfrm>
              <a:off x="783777" y="3951514"/>
              <a:ext cx="1349828" cy="77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A3BD3F9-3C60-4467-ACAE-735C5B8C358A}"/>
              </a:ext>
            </a:extLst>
          </p:cNvPr>
          <p:cNvGrpSpPr/>
          <p:nvPr/>
        </p:nvGrpSpPr>
        <p:grpSpPr>
          <a:xfrm>
            <a:off x="3121141" y="3279201"/>
            <a:ext cx="1799771" cy="2349409"/>
            <a:chOff x="2340856" y="2459400"/>
            <a:chExt cx="1349828" cy="176205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A6A0EF0-331D-4D88-91E4-C0459B44A7CA}"/>
                </a:ext>
              </a:extLst>
            </p:cNvPr>
            <p:cNvSpPr/>
            <p:nvPr/>
          </p:nvSpPr>
          <p:spPr>
            <a:xfrm>
              <a:off x="2340856" y="2459400"/>
              <a:ext cx="1349828" cy="360000"/>
            </a:xfrm>
            <a:prstGeom prst="rect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6CF215E-246B-4038-A3BC-9CD2744972E7}"/>
                </a:ext>
              </a:extLst>
            </p:cNvPr>
            <p:cNvSpPr/>
            <p:nvPr/>
          </p:nvSpPr>
          <p:spPr>
            <a:xfrm>
              <a:off x="2340856" y="2819398"/>
              <a:ext cx="1349828" cy="1402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FF4ADAA-2D97-42E1-91EA-E390C1315E83}"/>
                </a:ext>
              </a:extLst>
            </p:cNvPr>
            <p:cNvSpPr/>
            <p:nvPr/>
          </p:nvSpPr>
          <p:spPr>
            <a:xfrm>
              <a:off x="2340856" y="3951514"/>
              <a:ext cx="1349828" cy="77660"/>
            </a:xfrm>
            <a:prstGeom prst="rect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DFF22B-FF8D-431B-BC95-08C373FCCE54}"/>
              </a:ext>
            </a:extLst>
          </p:cNvPr>
          <p:cNvGrpSpPr/>
          <p:nvPr/>
        </p:nvGrpSpPr>
        <p:grpSpPr>
          <a:xfrm>
            <a:off x="5197246" y="3279200"/>
            <a:ext cx="1799772" cy="2349408"/>
            <a:chOff x="3897934" y="2459400"/>
            <a:chExt cx="1349829" cy="176205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9947716-9322-4FD6-8954-53AACE42115D}"/>
                </a:ext>
              </a:extLst>
            </p:cNvPr>
            <p:cNvSpPr/>
            <p:nvPr/>
          </p:nvSpPr>
          <p:spPr>
            <a:xfrm>
              <a:off x="3897935" y="2459400"/>
              <a:ext cx="1349828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1C67D81-13FF-436E-BA66-6C91F7CC1C7A}"/>
                </a:ext>
              </a:extLst>
            </p:cNvPr>
            <p:cNvSpPr/>
            <p:nvPr/>
          </p:nvSpPr>
          <p:spPr>
            <a:xfrm>
              <a:off x="3897934" y="2819397"/>
              <a:ext cx="1349828" cy="1402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C1CBBAB-D1D9-483C-81BD-F59C56AD1A25}"/>
                </a:ext>
              </a:extLst>
            </p:cNvPr>
            <p:cNvSpPr/>
            <p:nvPr/>
          </p:nvSpPr>
          <p:spPr>
            <a:xfrm>
              <a:off x="3897935" y="3951514"/>
              <a:ext cx="1349828" cy="77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F191E48-3799-40EA-A969-BE96D0479EBD}"/>
              </a:ext>
            </a:extLst>
          </p:cNvPr>
          <p:cNvGrpSpPr/>
          <p:nvPr/>
        </p:nvGrpSpPr>
        <p:grpSpPr>
          <a:xfrm>
            <a:off x="7273350" y="3279201"/>
            <a:ext cx="1799773" cy="2349407"/>
            <a:chOff x="5455012" y="2459400"/>
            <a:chExt cx="1349830" cy="1762055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468A313-3B6B-4814-92A7-300AE87DB5A3}"/>
                </a:ext>
              </a:extLst>
            </p:cNvPr>
            <p:cNvSpPr/>
            <p:nvPr/>
          </p:nvSpPr>
          <p:spPr>
            <a:xfrm>
              <a:off x="5455014" y="2459400"/>
              <a:ext cx="1349828" cy="360000"/>
            </a:xfrm>
            <a:prstGeom prst="rect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8147F106-5605-40B7-B6D3-D5EA6BB66933}"/>
                </a:ext>
              </a:extLst>
            </p:cNvPr>
            <p:cNvSpPr/>
            <p:nvPr/>
          </p:nvSpPr>
          <p:spPr>
            <a:xfrm>
              <a:off x="5455012" y="2819396"/>
              <a:ext cx="1349828" cy="1402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76C3A52-36B4-4D8F-A2A7-D3F9E4F9BC97}"/>
                </a:ext>
              </a:extLst>
            </p:cNvPr>
            <p:cNvSpPr/>
            <p:nvPr/>
          </p:nvSpPr>
          <p:spPr>
            <a:xfrm>
              <a:off x="5455014" y="3951514"/>
              <a:ext cx="1349828" cy="77660"/>
            </a:xfrm>
            <a:prstGeom prst="rect">
              <a:avLst/>
            </a:prstGeom>
            <a:solidFill>
              <a:srgbClr val="3AB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34A8351-3267-46F8-9AE6-7C988E77F733}"/>
              </a:ext>
            </a:extLst>
          </p:cNvPr>
          <p:cNvGrpSpPr/>
          <p:nvPr/>
        </p:nvGrpSpPr>
        <p:grpSpPr>
          <a:xfrm>
            <a:off x="9349454" y="3279200"/>
            <a:ext cx="1799775" cy="2349405"/>
            <a:chOff x="7012090" y="2459400"/>
            <a:chExt cx="1349831" cy="1762054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7B754CC-5389-45B7-98F3-3ECBB9D55788}"/>
                </a:ext>
              </a:extLst>
            </p:cNvPr>
            <p:cNvSpPr/>
            <p:nvPr/>
          </p:nvSpPr>
          <p:spPr>
            <a:xfrm>
              <a:off x="7012093" y="2459400"/>
              <a:ext cx="1349828" cy="3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6718BED-E71D-4282-8F59-205F17B1E113}"/>
                </a:ext>
              </a:extLst>
            </p:cNvPr>
            <p:cNvSpPr/>
            <p:nvPr/>
          </p:nvSpPr>
          <p:spPr>
            <a:xfrm>
              <a:off x="7012090" y="2819395"/>
              <a:ext cx="1349828" cy="14020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A274C9F-4F18-4E24-9B07-5F1ED6E08B62}"/>
                </a:ext>
              </a:extLst>
            </p:cNvPr>
            <p:cNvSpPr/>
            <p:nvPr/>
          </p:nvSpPr>
          <p:spPr>
            <a:xfrm>
              <a:off x="7012093" y="3951514"/>
              <a:ext cx="1349828" cy="77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C22B64A-9D6F-4158-BE0D-33116801AF2D}"/>
              </a:ext>
            </a:extLst>
          </p:cNvPr>
          <p:cNvGrpSpPr/>
          <p:nvPr/>
        </p:nvGrpSpPr>
        <p:grpSpPr>
          <a:xfrm>
            <a:off x="1639143" y="2288476"/>
            <a:ext cx="8915976" cy="611560"/>
            <a:chOff x="1229357" y="1716357"/>
            <a:chExt cx="6686982" cy="45867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2838D35F-1A95-4949-AEB6-EE2A89047B31}"/>
                </a:ext>
              </a:extLst>
            </p:cNvPr>
            <p:cNvSpPr/>
            <p:nvPr/>
          </p:nvSpPr>
          <p:spPr>
            <a:xfrm>
              <a:off x="1229357" y="1716357"/>
              <a:ext cx="458670" cy="45867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50" name="矩形-35">
              <a:extLst>
                <a:ext uri="{FF2B5EF4-FFF2-40B4-BE49-F238E27FC236}">
                  <a16:creationId xmlns:a16="http://schemas.microsoft.com/office/drawing/2014/main" id="{24026AC4-58CA-4EED-BBD6-570B08A98D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332517" y="1819518"/>
              <a:ext cx="252351" cy="252349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EE928A7-E152-46BD-BE3C-9D1E1DECB399}"/>
                </a:ext>
              </a:extLst>
            </p:cNvPr>
            <p:cNvSpPr/>
            <p:nvPr/>
          </p:nvSpPr>
          <p:spPr>
            <a:xfrm>
              <a:off x="2786435" y="1716357"/>
              <a:ext cx="458670" cy="458670"/>
            </a:xfrm>
            <a:prstGeom prst="ellipse">
              <a:avLst/>
            </a:prstGeom>
            <a:solidFill>
              <a:srgbClr val="3AB2C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52" name="矩形-35">
              <a:extLst>
                <a:ext uri="{FF2B5EF4-FFF2-40B4-BE49-F238E27FC236}">
                  <a16:creationId xmlns:a16="http://schemas.microsoft.com/office/drawing/2014/main" id="{379198AE-3C2C-4D4A-BE25-8FE0AE75041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889595" y="1819518"/>
              <a:ext cx="252351" cy="252349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235BB0F-9099-448A-A6C6-A8D54333D8DB}"/>
                </a:ext>
              </a:extLst>
            </p:cNvPr>
            <p:cNvSpPr/>
            <p:nvPr/>
          </p:nvSpPr>
          <p:spPr>
            <a:xfrm>
              <a:off x="4343513" y="1716357"/>
              <a:ext cx="458670" cy="45867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54" name="矩形-35">
              <a:extLst>
                <a:ext uri="{FF2B5EF4-FFF2-40B4-BE49-F238E27FC236}">
                  <a16:creationId xmlns:a16="http://schemas.microsoft.com/office/drawing/2014/main" id="{80A8F73D-FD0F-4D74-AFAB-C17B995FB2D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46673" y="1819518"/>
              <a:ext cx="252351" cy="252349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A4DDE99-237D-4AFA-86B9-5D790939B159}"/>
                </a:ext>
              </a:extLst>
            </p:cNvPr>
            <p:cNvSpPr/>
            <p:nvPr/>
          </p:nvSpPr>
          <p:spPr>
            <a:xfrm>
              <a:off x="5900591" y="1716357"/>
              <a:ext cx="458670" cy="458670"/>
            </a:xfrm>
            <a:prstGeom prst="ellipse">
              <a:avLst/>
            </a:prstGeom>
            <a:solidFill>
              <a:srgbClr val="3AB2CE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56" name="矩形-35">
              <a:extLst>
                <a:ext uri="{FF2B5EF4-FFF2-40B4-BE49-F238E27FC236}">
                  <a16:creationId xmlns:a16="http://schemas.microsoft.com/office/drawing/2014/main" id="{A36E5ACA-450B-4D42-8CF4-B66C949AFC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03751" y="1819518"/>
              <a:ext cx="252351" cy="252349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0C49294-6B0C-44A5-9047-3C0BAB6DF1D0}"/>
                </a:ext>
              </a:extLst>
            </p:cNvPr>
            <p:cNvSpPr/>
            <p:nvPr/>
          </p:nvSpPr>
          <p:spPr>
            <a:xfrm>
              <a:off x="7457669" y="1716357"/>
              <a:ext cx="458670" cy="45867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cs typeface="+mn-ea"/>
              </a:endParaRPr>
            </a:p>
          </p:txBody>
        </p:sp>
        <p:sp>
          <p:nvSpPr>
            <p:cNvPr id="58" name="矩形-35">
              <a:extLst>
                <a:ext uri="{FF2B5EF4-FFF2-40B4-BE49-F238E27FC236}">
                  <a16:creationId xmlns:a16="http://schemas.microsoft.com/office/drawing/2014/main" id="{5FE92A78-EA8D-436A-A598-655D27DDB5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60829" y="1819518"/>
              <a:ext cx="252351" cy="252349"/>
            </a:xfrm>
            <a:custGeom>
              <a:gdLst>
                <a:gd fmla="*/ 347 w 376" name="T0"/>
                <a:gd fmla="*/ 284 h 376" name="T1"/>
                <a:gd fmla="*/ 347 w 376" name="T2"/>
                <a:gd fmla="*/ 238 h 376" name="T3"/>
                <a:gd fmla="*/ 278 w 376" name="T4"/>
                <a:gd fmla="*/ 169 h 376" name="T5"/>
                <a:gd fmla="*/ 238 w 376" name="T6"/>
                <a:gd fmla="*/ 169 h 376" name="T7"/>
                <a:gd fmla="*/ 207 w 376" name="T8"/>
                <a:gd fmla="*/ 148 h 376" name="T9"/>
                <a:gd fmla="*/ 207 w 376" name="T10"/>
                <a:gd fmla="*/ 92 h 376" name="T11"/>
                <a:gd fmla="*/ 236 w 376" name="T12"/>
                <a:gd fmla="*/ 48 h 376" name="T13"/>
                <a:gd fmla="*/ 188 w 376" name="T14"/>
                <a:gd fmla="*/ 0 h 376" name="T15"/>
                <a:gd fmla="*/ 140 w 376" name="T16"/>
                <a:gd fmla="*/ 48 h 376" name="T17"/>
                <a:gd fmla="*/ 169 w 376" name="T18"/>
                <a:gd fmla="*/ 92 h 376" name="T19"/>
                <a:gd fmla="*/ 169 w 376" name="T20"/>
                <a:gd fmla="*/ 148 h 376" name="T21"/>
                <a:gd fmla="*/ 138 w 376" name="T22"/>
                <a:gd fmla="*/ 169 h 376" name="T23"/>
                <a:gd fmla="*/ 98 w 376" name="T24"/>
                <a:gd fmla="*/ 169 h 376" name="T25"/>
                <a:gd fmla="*/ 29 w 376" name="T26"/>
                <a:gd fmla="*/ 238 h 376" name="T27"/>
                <a:gd fmla="*/ 29 w 376" name="T28"/>
                <a:gd fmla="*/ 284 h 376" name="T29"/>
                <a:gd fmla="*/ 0 w 376" name="T30"/>
                <a:gd fmla="*/ 328 h 376" name="T31"/>
                <a:gd fmla="*/ 48 w 376" name="T32"/>
                <a:gd fmla="*/ 376 h 376" name="T33"/>
                <a:gd fmla="*/ 96 w 376" name="T34"/>
                <a:gd fmla="*/ 328 h 376" name="T35"/>
                <a:gd fmla="*/ 67 w 376" name="T36"/>
                <a:gd fmla="*/ 284 h 376" name="T37"/>
                <a:gd fmla="*/ 67 w 376" name="T38"/>
                <a:gd fmla="*/ 238 h 376" name="T39"/>
                <a:gd fmla="*/ 98 w 376" name="T40"/>
                <a:gd fmla="*/ 207 h 376" name="T41"/>
                <a:gd fmla="*/ 138 w 376" name="T42"/>
                <a:gd fmla="*/ 207 h 376" name="T43"/>
                <a:gd fmla="*/ 169 w 376" name="T44"/>
                <a:gd fmla="*/ 202 h 376" name="T45"/>
                <a:gd fmla="*/ 169 w 376" name="T46"/>
                <a:gd fmla="*/ 284 h 376" name="T47"/>
                <a:gd fmla="*/ 140 w 376" name="T48"/>
                <a:gd fmla="*/ 328 h 376" name="T49"/>
                <a:gd fmla="*/ 188 w 376" name="T50"/>
                <a:gd fmla="*/ 376 h 376" name="T51"/>
                <a:gd fmla="*/ 236 w 376" name="T52"/>
                <a:gd fmla="*/ 328 h 376" name="T53"/>
                <a:gd fmla="*/ 207 w 376" name="T54"/>
                <a:gd fmla="*/ 284 h 376" name="T55"/>
                <a:gd fmla="*/ 207 w 376" name="T56"/>
                <a:gd fmla="*/ 202 h 376" name="T57"/>
                <a:gd fmla="*/ 238 w 376" name="T58"/>
                <a:gd fmla="*/ 207 h 376" name="T59"/>
                <a:gd fmla="*/ 278 w 376" name="T60"/>
                <a:gd fmla="*/ 207 h 376" name="T61"/>
                <a:gd fmla="*/ 309 w 376" name="T62"/>
                <a:gd fmla="*/ 238 h 376" name="T63"/>
                <a:gd fmla="*/ 309 w 376" name="T64"/>
                <a:gd fmla="*/ 284 h 376" name="T65"/>
                <a:gd fmla="*/ 280 w 376" name="T66"/>
                <a:gd fmla="*/ 328 h 376" name="T67"/>
                <a:gd fmla="*/ 328 w 376" name="T68"/>
                <a:gd fmla="*/ 376 h 376" name="T69"/>
                <a:gd fmla="*/ 376 w 376" name="T70"/>
                <a:gd fmla="*/ 328 h 376" name="T71"/>
                <a:gd fmla="*/ 347 w 376" name="T72"/>
                <a:gd fmla="*/ 284 h 376" name="T73"/>
                <a:gd fmla="*/ 75 w 376" name="T74"/>
                <a:gd fmla="*/ 328 h 376" name="T75"/>
                <a:gd fmla="*/ 48 w 376" name="T76"/>
                <a:gd fmla="*/ 356 h 376" name="T77"/>
                <a:gd fmla="*/ 20 w 376" name="T78"/>
                <a:gd fmla="*/ 328 h 376" name="T79"/>
                <a:gd fmla="*/ 48 w 376" name="T80"/>
                <a:gd fmla="*/ 300 h 376" name="T81"/>
                <a:gd fmla="*/ 75 w 376" name="T82"/>
                <a:gd fmla="*/ 328 h 376" name="T83"/>
                <a:gd fmla="*/ 160 w 376" name="T84"/>
                <a:gd fmla="*/ 48 h 376" name="T85"/>
                <a:gd fmla="*/ 188 w 376" name="T86"/>
                <a:gd fmla="*/ 20 h 376" name="T87"/>
                <a:gd fmla="*/ 215 w 376" name="T88"/>
                <a:gd fmla="*/ 48 h 376" name="T89"/>
                <a:gd fmla="*/ 188 w 376" name="T90"/>
                <a:gd fmla="*/ 76 h 376" name="T91"/>
                <a:gd fmla="*/ 160 w 376" name="T92"/>
                <a:gd fmla="*/ 48 h 376" name="T93"/>
                <a:gd fmla="*/ 215 w 376" name="T94"/>
                <a:gd fmla="*/ 328 h 376" name="T95"/>
                <a:gd fmla="*/ 188 w 376" name="T96"/>
                <a:gd fmla="*/ 356 h 376" name="T97"/>
                <a:gd fmla="*/ 160 w 376" name="T98"/>
                <a:gd fmla="*/ 328 h 376" name="T99"/>
                <a:gd fmla="*/ 188 w 376" name="T100"/>
                <a:gd fmla="*/ 300 h 376" name="T101"/>
                <a:gd fmla="*/ 215 w 376" name="T102"/>
                <a:gd fmla="*/ 328 h 376" name="T103"/>
                <a:gd fmla="*/ 328 w 376" name="T104"/>
                <a:gd fmla="*/ 356 h 376" name="T105"/>
                <a:gd fmla="*/ 300 w 376" name="T106"/>
                <a:gd fmla="*/ 328 h 376" name="T107"/>
                <a:gd fmla="*/ 328 w 376" name="T108"/>
                <a:gd fmla="*/ 300 h 376" name="T109"/>
                <a:gd fmla="*/ 355 w 376" name="T110"/>
                <a:gd fmla="*/ 328 h 376" name="T111"/>
                <a:gd fmla="*/ 328 w 376" name="T112"/>
                <a:gd fmla="*/ 356 h 3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forceAA="0" fromWordArt="0" horzOverflow="overflow" lIns="121920" numCol="1" rIns="121920" rot="0" rtlCol="0" spcCol="0" spcFirstLastPara="0" tIns="6096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667">
                <a:solidFill>
                  <a:srgbClr val="000000"/>
                </a:solidFill>
                <a:latin charset="0" pitchFamily="2" typeface="FontAwesome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3C0BE92F-A386-4F4D-B61F-DE9B6CE130B4}"/>
              </a:ext>
            </a:extLst>
          </p:cNvPr>
          <p:cNvSpPr/>
          <p:nvPr/>
        </p:nvSpPr>
        <p:spPr>
          <a:xfrm>
            <a:off x="1404829" y="3301809"/>
            <a:ext cx="1080187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133">
                <a:solidFill>
                  <a:schemeClr val="bg1"/>
                </a:solidFill>
                <a:latin charset="0" panose="020b0806030902050204" pitchFamily="34" typeface="Impact"/>
              </a:rPr>
              <a:t>PART 01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3E08571-7AEF-4845-82B9-BF14356B2D6D}"/>
              </a:ext>
            </a:extLst>
          </p:cNvPr>
          <p:cNvSpPr/>
          <p:nvPr/>
        </p:nvSpPr>
        <p:spPr>
          <a:xfrm>
            <a:off x="3409155" y="3301809"/>
            <a:ext cx="1223744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133">
                <a:solidFill>
                  <a:schemeClr val="bg1"/>
                </a:solidFill>
                <a:latin charset="0" panose="020b0806030902050204" pitchFamily="34" typeface="Impact"/>
              </a:rPr>
              <a:t>PART 02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DCA6A54-5842-4C91-ACE0-C9614B2636AB}"/>
              </a:ext>
            </a:extLst>
          </p:cNvPr>
          <p:cNvSpPr/>
          <p:nvPr/>
        </p:nvSpPr>
        <p:spPr>
          <a:xfrm>
            <a:off x="5465352" y="3301809"/>
            <a:ext cx="1263555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133">
                <a:solidFill>
                  <a:schemeClr val="bg1"/>
                </a:solidFill>
                <a:latin charset="0" panose="020b0806030902050204" pitchFamily="34" typeface="Impact"/>
              </a:rPr>
              <a:t>PART 03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27537B6-458C-452D-9AF3-F108947567E7}"/>
              </a:ext>
            </a:extLst>
          </p:cNvPr>
          <p:cNvSpPr/>
          <p:nvPr/>
        </p:nvSpPr>
        <p:spPr>
          <a:xfrm>
            <a:off x="7541457" y="3301809"/>
            <a:ext cx="1263555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133">
                <a:solidFill>
                  <a:schemeClr val="bg1"/>
                </a:solidFill>
                <a:latin charset="0" panose="020b0806030902050204" pitchFamily="34" typeface="Impact"/>
              </a:rPr>
              <a:t>PART 04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776A36D-6AF6-4897-A2DE-F4D715C2991F}"/>
              </a:ext>
            </a:extLst>
          </p:cNvPr>
          <p:cNvSpPr/>
          <p:nvPr/>
        </p:nvSpPr>
        <p:spPr>
          <a:xfrm>
            <a:off x="9617561" y="3301809"/>
            <a:ext cx="1263555" cy="41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2133">
                <a:solidFill>
                  <a:schemeClr val="bg1"/>
                </a:solidFill>
                <a:latin charset="0" panose="020b0806030902050204" pitchFamily="34" typeface="Impact"/>
              </a:rPr>
              <a:t>PART 05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91CE7C93-6B76-4710-908D-A3FACA339E8D}"/>
              </a:ext>
            </a:extLst>
          </p:cNvPr>
          <p:cNvSpPr txBox="1"/>
          <p:nvPr/>
        </p:nvSpPr>
        <p:spPr>
          <a:xfrm>
            <a:off x="1224933" y="3964895"/>
            <a:ext cx="143997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分析培训需求，系统制定培训计划</a:t>
            </a:r>
          </a:p>
        </p:txBody>
      </p:sp>
      <p:sp>
        <p:nvSpPr>
          <p:cNvPr id="65" name="TextBox 66">
            <a:extLst>
              <a:ext uri="{FF2B5EF4-FFF2-40B4-BE49-F238E27FC236}">
                <a16:creationId xmlns:a16="http://schemas.microsoft.com/office/drawing/2014/main" id="{122DE7E3-6D08-41C6-9B7A-D3829F61E376}"/>
              </a:ext>
            </a:extLst>
          </p:cNvPr>
          <p:cNvSpPr txBox="1"/>
          <p:nvPr/>
        </p:nvSpPr>
        <p:spPr>
          <a:xfrm>
            <a:off x="3301037" y="4140541"/>
            <a:ext cx="1439979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内训师队伍的建设</a:t>
            </a:r>
          </a:p>
        </p:txBody>
      </p:sp>
      <p:sp>
        <p:nvSpPr>
          <p:cNvPr id="66" name="TextBox 67">
            <a:extLst>
              <a:ext uri="{FF2B5EF4-FFF2-40B4-BE49-F238E27FC236}">
                <a16:creationId xmlns:a16="http://schemas.microsoft.com/office/drawing/2014/main" id="{51293093-098F-407F-A2EC-10AA24718526}"/>
              </a:ext>
            </a:extLst>
          </p:cNvPr>
          <p:cNvSpPr txBox="1"/>
          <p:nvPr/>
        </p:nvSpPr>
        <p:spPr>
          <a:xfrm>
            <a:off x="5377141" y="4140541"/>
            <a:ext cx="1439979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加强培训效果的跟进</a:t>
            </a:r>
          </a:p>
        </p:txBody>
      </p:sp>
      <p:sp>
        <p:nvSpPr>
          <p:cNvPr id="67" name="TextBox 68">
            <a:extLst>
              <a:ext uri="{FF2B5EF4-FFF2-40B4-BE49-F238E27FC236}">
                <a16:creationId xmlns:a16="http://schemas.microsoft.com/office/drawing/2014/main" id="{F556CC46-994C-45AC-9EC6-BD46F41C5AC4}"/>
              </a:ext>
            </a:extLst>
          </p:cNvPr>
          <p:cNvSpPr txBox="1"/>
          <p:nvPr/>
        </p:nvSpPr>
        <p:spPr>
          <a:xfrm>
            <a:off x="7453245" y="4140541"/>
            <a:ext cx="1439979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完善培训数据库</a:t>
            </a:r>
          </a:p>
        </p:txBody>
      </p:sp>
      <p:sp>
        <p:nvSpPr>
          <p:cNvPr id="68" name="TextBox 69">
            <a:extLst>
              <a:ext uri="{FF2B5EF4-FFF2-40B4-BE49-F238E27FC236}">
                <a16:creationId xmlns:a16="http://schemas.microsoft.com/office/drawing/2014/main" id="{891DD7B1-992F-4807-8FA9-EEA20EEBC4B5}"/>
              </a:ext>
            </a:extLst>
          </p:cNvPr>
          <p:cNvSpPr txBox="1"/>
          <p:nvPr/>
        </p:nvSpPr>
        <p:spPr>
          <a:xfrm>
            <a:off x="9529349" y="4140540"/>
            <a:ext cx="1439979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新人培养计划</a:t>
            </a:r>
          </a:p>
        </p:txBody>
      </p:sp>
    </p:spTree>
    <p:extLst>
      <p:ext uri="{BB962C8B-B14F-4D97-AF65-F5344CB8AC3E}">
        <p14:creationId val="52713569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D44B2C3-8F7D-46F1-AD79-C7FE201EC4D2}"/>
              </a:ext>
            </a:extLst>
          </p:cNvPr>
          <p:cNvSpPr/>
          <p:nvPr/>
        </p:nvSpPr>
        <p:spPr>
          <a:xfrm rot="17253156">
            <a:off x="9746643" y="4981319"/>
            <a:ext cx="666875" cy="666875"/>
          </a:xfrm>
          <a:prstGeom prst="rect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/>
          <p:nvPr/>
        </p:nvSpPr>
        <p:spPr bwMode="auto">
          <a:xfrm>
            <a:off x="1" y="1"/>
            <a:ext cx="6811433" cy="6862233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/>
          <p:nvPr/>
        </p:nvSpPr>
        <p:spPr bwMode="auto">
          <a:xfrm>
            <a:off x="52653" y="-2117"/>
            <a:ext cx="6811433" cy="6862233"/>
          </a:xfrm>
          <a:custGeom>
            <a:gdLst>
              <a:gd fmla="*/ 2365 w 3218" name="T0"/>
              <a:gd fmla="*/ 0 h 3242" name="T1"/>
              <a:gd fmla="*/ 0 w 3218" name="T2"/>
              <a:gd fmla="*/ 0 h 3242" name="T3"/>
              <a:gd fmla="*/ 0 w 3218" name="T4"/>
              <a:gd fmla="*/ 2356 h 3242" name="T5"/>
              <a:gd fmla="*/ 885 w 3218" name="T6"/>
              <a:gd fmla="*/ 3242 h 3242" name="T7"/>
              <a:gd fmla="*/ 3218 w 3218" name="T8"/>
              <a:gd fmla="*/ 907 h 3242" name="T9"/>
              <a:gd fmla="*/ 3218 w 3218" name="T10"/>
              <a:gd fmla="*/ 854 h 3242" name="T11"/>
              <a:gd fmla="*/ 2365 w 3218" name="T12"/>
              <a:gd fmla="*/ 0 h 3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242" w="3218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/>
          <p:nvPr/>
        </p:nvSpPr>
        <p:spPr bwMode="auto">
          <a:xfrm>
            <a:off x="1027191" y="212343"/>
            <a:ext cx="2972651" cy="2976324"/>
          </a:xfrm>
          <a:custGeom>
            <a:gdLst>
              <a:gd fmla="*/ 809 w 1619" name="T0"/>
              <a:gd fmla="*/ 1621 h 1621" name="T1"/>
              <a:gd fmla="*/ 0 w 1619" name="T2"/>
              <a:gd fmla="*/ 810 h 1621" name="T3"/>
              <a:gd fmla="*/ 809 w 1619" name="T4"/>
              <a:gd fmla="*/ 0 h 1621" name="T5"/>
              <a:gd fmla="*/ 1619 w 1619" name="T6"/>
              <a:gd fmla="*/ 810 h 1621" name="T7"/>
              <a:gd fmla="*/ 809 w 1619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19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68735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/>
          <p:nvPr/>
        </p:nvSpPr>
        <p:spPr bwMode="auto">
          <a:xfrm>
            <a:off x="1120516" y="3447183"/>
            <a:ext cx="2972651" cy="2974487"/>
          </a:xfrm>
          <a:custGeom>
            <a:gdLst>
              <a:gd fmla="*/ 809 w 1619" name="T0"/>
              <a:gd fmla="*/ 1620 h 1620" name="T1"/>
              <a:gd fmla="*/ 0 w 1619" name="T2"/>
              <a:gd fmla="*/ 810 h 1620" name="T3"/>
              <a:gd fmla="*/ 809 w 1619" name="T4"/>
              <a:gd fmla="*/ 0 h 1620" name="T5"/>
              <a:gd fmla="*/ 1619 w 1619" name="T6"/>
              <a:gd fmla="*/ 810 h 1620" name="T7"/>
              <a:gd fmla="*/ 809 w 1619" name="T8"/>
              <a:gd fmla="*/ 1620 h 1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0" w="1619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9B17B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/>
          <p:nvPr/>
        </p:nvSpPr>
        <p:spPr bwMode="auto">
          <a:xfrm>
            <a:off x="2621695" y="1865163"/>
            <a:ext cx="2974487" cy="2976324"/>
          </a:xfrm>
          <a:custGeom>
            <a:gdLst>
              <a:gd fmla="*/ 810 w 1620" name="T0"/>
              <a:gd fmla="*/ 1621 h 1621" name="T1"/>
              <a:gd fmla="*/ 0 w 1620" name="T2"/>
              <a:gd fmla="*/ 811 h 1621" name="T3"/>
              <a:gd fmla="*/ 810 w 1620" name="T4"/>
              <a:gd fmla="*/ 0 h 1621" name="T5"/>
              <a:gd fmla="*/ 1620 w 1620" name="T6"/>
              <a:gd fmla="*/ 811 h 1621" name="T7"/>
              <a:gd fmla="*/ 810 w 1620" name="T8"/>
              <a:gd fmla="*/ 1621 h 16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621" w="1620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31A5C2"/>
          </a:solidFill>
          <a:ln>
            <a:noFill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49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/>
          <p:nvPr/>
        </p:nvSpPr>
        <p:spPr bwMode="auto">
          <a:xfrm>
            <a:off x="3046656" y="838815"/>
            <a:ext cx="1933456" cy="1935252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14034" y="1240080"/>
            <a:ext cx="4225715" cy="4228325"/>
            <a:chOff x="265239" y="1114832"/>
            <a:chExt cx="2796817" cy="2798546"/>
          </a:xfrm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algn="l" blurRad="444500" dir="2700000" dist="63500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5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gdLst>
                <a:gd fmla="*/ 1619 w 3239" name="T0"/>
                <a:gd fmla="*/ 3241 h 3241" name="T1"/>
                <a:gd fmla="*/ 0 w 3239" name="T2"/>
                <a:gd fmla="*/ 1620 h 3241" name="T3"/>
                <a:gd fmla="*/ 1619 w 3239" name="T4"/>
                <a:gd fmla="*/ 0 h 3241" name="T5"/>
                <a:gd fmla="*/ 3239 w 3239" name="T6"/>
                <a:gd fmla="*/ 1620 h 3241" name="T7"/>
                <a:gd fmla="*/ 1619 w 3239" name="T8"/>
                <a:gd fmla="*/ 3241 h 32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0" w="3239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56" name="Freeform 3301">
            <a:extLst>
              <a:ext uri="{FF2B5EF4-FFF2-40B4-BE49-F238E27FC236}">
                <a16:creationId xmlns:a16="http://schemas.microsoft.com/office/drawing/2014/main" id="{9E87D0C4-0ADC-4B6F-B423-F2763A801957}"/>
              </a:ext>
            </a:extLst>
          </p:cNvPr>
          <p:cNvSpPr/>
          <p:nvPr/>
        </p:nvSpPr>
        <p:spPr bwMode="auto">
          <a:xfrm>
            <a:off x="3072150" y="3719134"/>
            <a:ext cx="2374773" cy="2376981"/>
          </a:xfrm>
          <a:custGeom>
            <a:gdLst>
              <a:gd fmla="*/ 1617 w 3233" name="T0"/>
              <a:gd fmla="*/ 3236 h 3236" name="T1"/>
              <a:gd fmla="*/ 0 w 3233" name="T2"/>
              <a:gd fmla="*/ 1619 h 3236" name="T3"/>
              <a:gd fmla="*/ 1617 w 3233" name="T4"/>
              <a:gd fmla="*/ 0 h 3236" name="T5"/>
              <a:gd fmla="*/ 3233 w 3233" name="T6"/>
              <a:gd fmla="*/ 1619 h 3236" name="T7"/>
              <a:gd fmla="*/ 1617 w 3233" name="T8"/>
              <a:gd fmla="*/ 3236 h 32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36" w="3233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ctr" blurRad="381000" dir="2700000" dist="101600" rotWithShape="0">
              <a:srgbClr val="000000">
                <a:alpha val="30000"/>
              </a:srgbClr>
            </a:outerShdw>
          </a:effec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/>
          </a:p>
        </p:txBody>
      </p:sp>
      <p:sp>
        <p:nvSpPr>
          <p:cNvPr id="51" name="文本框 3"/>
          <p:cNvSpPr txBox="1"/>
          <p:nvPr/>
        </p:nvSpPr>
        <p:spPr>
          <a:xfrm>
            <a:off x="5711957" y="2914937"/>
            <a:ext cx="5603743" cy="7924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 sz="4600">
                <a:solidFill>
                  <a:srgbClr val="31A5C2"/>
                </a:solidFill>
                <a:latin typeface="微软雅黑"/>
                <a:ea typeface="微软雅黑"/>
                <a:cs typeface="+mn-ea"/>
                <a:sym typeface="微软雅黑"/>
              </a:rPr>
              <a:t>谢谢您的观看！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4A932E-6219-44E0-8E8F-43508A90F0D4}"/>
              </a:ext>
            </a:extLst>
          </p:cNvPr>
          <p:cNvGrpSpPr/>
          <p:nvPr/>
        </p:nvGrpSpPr>
        <p:grpSpPr>
          <a:xfrm>
            <a:off x="10371097" y="426351"/>
            <a:ext cx="1395990" cy="616075"/>
            <a:chOff x="10486571" y="367652"/>
            <a:chExt cx="1395990" cy="61607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AB026FC-B34D-478C-802A-16C7AA198079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CC451F-A955-4777-88BD-6F8428F5B0B5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C12BA6B-F6D2-4590-B0D6-5180E85B8ED1}"/>
              </a:ext>
            </a:extLst>
          </p:cNvPr>
          <p:cNvGrpSpPr/>
          <p:nvPr/>
        </p:nvGrpSpPr>
        <p:grpSpPr>
          <a:xfrm>
            <a:off x="5936776" y="3812800"/>
            <a:ext cx="2297602" cy="364661"/>
            <a:chOff x="6001403" y="4155455"/>
            <a:chExt cx="2297602" cy="364661"/>
          </a:xfrm>
        </p:grpSpPr>
        <p:sp>
          <p:nvSpPr>
            <p:cNvPr id="58" name="文本框 45"/>
            <p:cNvSpPr txBox="1"/>
            <p:nvPr/>
          </p:nvSpPr>
          <p:spPr>
            <a:xfrm>
              <a:off x="6308956" y="4181561"/>
              <a:ext cx="1990050" cy="335280"/>
            </a:xfrm>
            <a:prstGeom prst="rect">
              <a:avLst/>
            </a:prstGeom>
            <a:noFill/>
          </p:spPr>
          <p:txBody>
            <a:bodyPr bIns="45720" lIns="91440" rIns="91440" rtlCol="0" tIns="45720" wrap="squar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微软雅黑"/>
                </a:rPr>
                <a:t>汇报人：优页PPT     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AB12CCC-4998-455F-A3D4-64E97C3F2F4B}"/>
                </a:ext>
              </a:extLst>
            </p:cNvPr>
            <p:cNvGrpSpPr/>
            <p:nvPr/>
          </p:nvGrpSpPr>
          <p:grpSpPr>
            <a:xfrm>
              <a:off x="6001403" y="4155455"/>
              <a:ext cx="343745" cy="343745"/>
              <a:chOff x="8834830" y="4148043"/>
              <a:chExt cx="443748" cy="443748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B3577E23-B399-4816-B0C3-7D3A935209EC}"/>
                  </a:ext>
                </a:extLst>
              </p:cNvPr>
              <p:cNvSpPr/>
              <p:nvPr/>
            </p:nvSpPr>
            <p:spPr>
              <a:xfrm>
                <a:off x="8834830" y="4148043"/>
                <a:ext cx="443748" cy="443748"/>
              </a:xfrm>
              <a:prstGeom prst="ellipse">
                <a:avLst/>
              </a:prstGeom>
              <a:solidFill>
                <a:srgbClr val="EEAA76"/>
              </a:solidFill>
              <a:ln>
                <a:solidFill>
                  <a:srgbClr val="F3A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businessman_57134">
                <a:extLst>
                  <a:ext uri="{FF2B5EF4-FFF2-40B4-BE49-F238E27FC236}">
                    <a16:creationId xmlns:a16="http://schemas.microsoft.com/office/drawing/2014/main" id="{CB2EBF09-27E3-4B25-8274-B740416074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21902" y="4227140"/>
                <a:ext cx="269603" cy="294259"/>
              </a:xfrm>
              <a:custGeom>
                <a:gdLst>
                  <a:gd fmla="*/ 243589 w 557114" name="connsiteX0"/>
                  <a:gd fmla="*/ 355438 h 608062" name="connsiteY0"/>
                  <a:gd fmla="*/ 277656 w 557114" name="connsiteX1"/>
                  <a:gd fmla="*/ 355438 h 608062" name="connsiteY1"/>
                  <a:gd fmla="*/ 277940 w 557114" name="connsiteX2"/>
                  <a:gd fmla="*/ 355438 h 608062" name="connsiteY2"/>
                  <a:gd fmla="*/ 278604 w 557114" name="connsiteX3"/>
                  <a:gd fmla="*/ 355438 h 608062" name="connsiteY3"/>
                  <a:gd fmla="*/ 279174 w 557114" name="connsiteX4"/>
                  <a:gd fmla="*/ 355438 h 608062" name="connsiteY4"/>
                  <a:gd fmla="*/ 279458 w 557114" name="connsiteX5"/>
                  <a:gd fmla="*/ 355438 h 608062" name="connsiteY5"/>
                  <a:gd fmla="*/ 279553 w 557114" name="connsiteX6"/>
                  <a:gd fmla="*/ 355438 h 608062" name="connsiteY6"/>
                  <a:gd fmla="*/ 313620 w 557114" name="connsiteX7"/>
                  <a:gd fmla="*/ 355438 h 608062" name="connsiteY7"/>
                  <a:gd fmla="*/ 324438 w 557114" name="connsiteX8"/>
                  <a:gd fmla="*/ 375432 h 608062" name="connsiteY8"/>
                  <a:gd fmla="*/ 298152 w 557114" name="connsiteX9"/>
                  <a:gd fmla="*/ 430202 h 608062" name="connsiteY9"/>
                  <a:gd fmla="*/ 301948 w 557114" name="connsiteX10"/>
                  <a:gd fmla="*/ 510272 h 608062" name="connsiteY10"/>
                  <a:gd fmla="*/ 356891 w 557114" name="connsiteX11"/>
                  <a:gd fmla="*/ 389172 h 608062" name="connsiteY11"/>
                  <a:gd fmla="*/ 356986 w 557114" name="connsiteX12"/>
                  <a:gd fmla="*/ 389172 h 608062" name="connsiteY12"/>
                  <a:gd fmla="*/ 376628 w 557114" name="connsiteX13"/>
                  <a:gd fmla="*/ 375337 h 608062" name="connsiteY13"/>
                  <a:gd fmla="*/ 383556 w 557114" name="connsiteX14"/>
                  <a:gd fmla="*/ 376474 h 608062" name="connsiteY14"/>
                  <a:gd fmla="*/ 383745 w 557114" name="connsiteX15"/>
                  <a:gd fmla="*/ 376569 h 608062" name="connsiteY15"/>
                  <a:gd fmla="*/ 518588 w 557114" name="connsiteX16"/>
                  <a:gd fmla="*/ 438920 h 608062" name="connsiteY16"/>
                  <a:gd fmla="*/ 557114 w 557114" name="connsiteX17"/>
                  <a:gd fmla="*/ 482224 h 608062" name="connsiteY17"/>
                  <a:gd fmla="*/ 557114 w 557114" name="connsiteX18"/>
                  <a:gd fmla="*/ 608062 h 608062" name="connsiteY18"/>
                  <a:gd fmla="*/ 279743 w 557114" name="connsiteX19"/>
                  <a:gd fmla="*/ 608062 h 608062" name="connsiteY19"/>
                  <a:gd fmla="*/ 279458 w 557114" name="connsiteX20"/>
                  <a:gd fmla="*/ 608062 h 608062" name="connsiteY20"/>
                  <a:gd fmla="*/ 279364 w 557114" name="connsiteX21"/>
                  <a:gd fmla="*/ 608062 h 608062" name="connsiteY21"/>
                  <a:gd fmla="*/ 279174 w 557114" name="connsiteX22"/>
                  <a:gd fmla="*/ 608062 h 608062" name="connsiteY22"/>
                  <a:gd fmla="*/ 278984 w 557114" name="connsiteX23"/>
                  <a:gd fmla="*/ 608062 h 608062" name="connsiteY23"/>
                  <a:gd fmla="*/ 278604 w 557114" name="connsiteX24"/>
                  <a:gd fmla="*/ 608062 h 608062" name="connsiteY24"/>
                  <a:gd fmla="*/ 278130 w 557114" name="connsiteX25"/>
                  <a:gd fmla="*/ 608062 h 608062" name="connsiteY25"/>
                  <a:gd fmla="*/ 277940 w 557114" name="connsiteX26"/>
                  <a:gd fmla="*/ 608062 h 608062" name="connsiteY26"/>
                  <a:gd fmla="*/ 277845 w 557114" name="connsiteX27"/>
                  <a:gd fmla="*/ 608062 h 608062" name="connsiteY27"/>
                  <a:gd fmla="*/ 277750 w 557114" name="connsiteX28"/>
                  <a:gd fmla="*/ 608062 h 608062" name="connsiteY28"/>
                  <a:gd fmla="*/ 277656 w 557114" name="connsiteX29"/>
                  <a:gd fmla="*/ 608062 h 608062" name="connsiteY29"/>
                  <a:gd fmla="*/ 277371 w 557114" name="connsiteX30"/>
                  <a:gd fmla="*/ 608062 h 608062" name="connsiteY30"/>
                  <a:gd fmla="*/ 0 w 557114" name="connsiteX31"/>
                  <a:gd fmla="*/ 608062 h 608062" name="connsiteY31"/>
                  <a:gd fmla="*/ 0 w 557114" name="connsiteX32"/>
                  <a:gd fmla="*/ 482224 h 608062" name="connsiteY32"/>
                  <a:gd fmla="*/ 38621 w 557114" name="connsiteX33"/>
                  <a:gd fmla="*/ 438920 h 608062" name="connsiteY33"/>
                  <a:gd fmla="*/ 173464 w 557114" name="connsiteX34"/>
                  <a:gd fmla="*/ 376569 h 608062" name="connsiteY34"/>
                  <a:gd fmla="*/ 173558 w 557114" name="connsiteX35"/>
                  <a:gd fmla="*/ 376474 h 608062" name="connsiteY35"/>
                  <a:gd fmla="*/ 180486 w 557114" name="connsiteX36"/>
                  <a:gd fmla="*/ 375337 h 608062" name="connsiteY36"/>
                  <a:gd fmla="*/ 200223 w 557114" name="connsiteX37"/>
                  <a:gd fmla="*/ 389172 h 608062" name="connsiteY37"/>
                  <a:gd fmla="*/ 255166 w 557114" name="connsiteX38"/>
                  <a:gd fmla="*/ 510272 h 608062" name="connsiteY38"/>
                  <a:gd fmla="*/ 258962 w 557114" name="connsiteX39"/>
                  <a:gd fmla="*/ 430202 h 608062" name="connsiteY39"/>
                  <a:gd fmla="*/ 232676 w 557114" name="connsiteX40"/>
                  <a:gd fmla="*/ 375432 h 608062" name="connsiteY40"/>
                  <a:gd fmla="*/ 243589 w 557114" name="connsiteX41"/>
                  <a:gd fmla="*/ 355438 h 608062" name="connsiteY41"/>
                  <a:gd fmla="*/ 276250 w 557114" name="connsiteX42"/>
                  <a:gd fmla="*/ 0 h 608062" name="connsiteY42"/>
                  <a:gd fmla="*/ 277674 w 557114" name="connsiteX43"/>
                  <a:gd fmla="*/ 0 h 608062" name="connsiteY43"/>
                  <a:gd fmla="*/ 277863 w 557114" name="connsiteX44"/>
                  <a:gd fmla="*/ 0 h 608062" name="connsiteY44"/>
                  <a:gd fmla="*/ 277958 w 557114" name="connsiteX45"/>
                  <a:gd fmla="*/ 0 h 608062" name="connsiteY45"/>
                  <a:gd fmla="*/ 279382 w 557114" name="connsiteX46"/>
                  <a:gd fmla="*/ 0 h 608062" name="connsiteY46"/>
                  <a:gd fmla="*/ 402570 w 557114" name="connsiteX47"/>
                  <a:gd fmla="*/ 104895 h 608062" name="connsiteY47"/>
                  <a:gd fmla="*/ 394693 w 557114" name="connsiteX48"/>
                  <a:gd fmla="*/ 159001 h 608062" name="connsiteY48"/>
                  <a:gd fmla="*/ 405892 w 557114" name="connsiteX49"/>
                  <a:gd fmla="*/ 184774 h 608062" name="connsiteY49"/>
                  <a:gd fmla="*/ 377040 w 557114" name="connsiteX50"/>
                  <a:gd fmla="*/ 236890 h 608062" name="connsiteY50"/>
                  <a:gd fmla="*/ 315731 w 557114" name="connsiteX51"/>
                  <a:gd fmla="*/ 311274 h 608062" name="connsiteY51"/>
                  <a:gd fmla="*/ 277958 w 557114" name="connsiteX52"/>
                  <a:gd fmla="*/ 319707 h 608062" name="connsiteY52"/>
                  <a:gd fmla="*/ 277958 w 557114" name="connsiteX53"/>
                  <a:gd fmla="*/ 319802 h 608062" name="connsiteY53"/>
                  <a:gd fmla="*/ 277863 w 557114" name="connsiteX54"/>
                  <a:gd fmla="*/ 319802 h 608062" name="connsiteY54"/>
                  <a:gd fmla="*/ 277674 w 557114" name="connsiteX55"/>
                  <a:gd fmla="*/ 319802 h 608062" name="connsiteY55"/>
                  <a:gd fmla="*/ 277674 w 557114" name="connsiteX56"/>
                  <a:gd fmla="*/ 319707 h 608062" name="connsiteY56"/>
                  <a:gd fmla="*/ 239901 w 557114" name="connsiteX57"/>
                  <a:gd fmla="*/ 311274 h 608062" name="connsiteY57"/>
                  <a:gd fmla="*/ 178592 w 557114" name="connsiteX58"/>
                  <a:gd fmla="*/ 236890 h 608062" name="connsiteY58"/>
                  <a:gd fmla="*/ 149740 w 557114" name="connsiteX59"/>
                  <a:gd fmla="*/ 184774 h 608062" name="connsiteY59"/>
                  <a:gd fmla="*/ 161034 w 557114" name="connsiteX60"/>
                  <a:gd fmla="*/ 159001 h 608062" name="connsiteY60"/>
                  <a:gd fmla="*/ 153062 w 557114" name="connsiteX61"/>
                  <a:gd fmla="*/ 104895 h 608062" name="connsiteY61"/>
                  <a:gd fmla="*/ 276250 w 557114" name="connsiteX62"/>
                  <a:gd fmla="*/ 0 h 608062" name="connsiteY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b="b" l="l" r="r" t="t"/>
                <a:pathLst>
                  <a:path h="608062" w="557114">
                    <a:moveTo>
                      <a:pt x="243589" y="355438"/>
                    </a:moveTo>
                    <a:lnTo>
                      <a:pt x="277656" y="355438"/>
                    </a:lnTo>
                    <a:lnTo>
                      <a:pt x="277940" y="355438"/>
                    </a:lnTo>
                    <a:lnTo>
                      <a:pt x="278604" y="355438"/>
                    </a:lnTo>
                    <a:lnTo>
                      <a:pt x="279174" y="355438"/>
                    </a:lnTo>
                    <a:lnTo>
                      <a:pt x="279458" y="355438"/>
                    </a:lnTo>
                    <a:lnTo>
                      <a:pt x="279553" y="355438"/>
                    </a:lnTo>
                    <a:lnTo>
                      <a:pt x="313620" y="355438"/>
                    </a:lnTo>
                    <a:cubicBezTo>
                      <a:pt x="325007" y="355438"/>
                      <a:pt x="330511" y="364630"/>
                      <a:pt x="324438" y="375432"/>
                    </a:cubicBezTo>
                    <a:cubicBezTo>
                      <a:pt x="321781" y="379980"/>
                      <a:pt x="298152" y="430202"/>
                      <a:pt x="298152" y="430202"/>
                    </a:cubicBezTo>
                    <a:lnTo>
                      <a:pt x="301948" y="510272"/>
                    </a:lnTo>
                    <a:cubicBezTo>
                      <a:pt x="317700" y="481655"/>
                      <a:pt x="343131" y="422432"/>
                      <a:pt x="356891" y="389172"/>
                    </a:cubicBezTo>
                    <a:cubicBezTo>
                      <a:pt x="356891" y="389172"/>
                      <a:pt x="356891" y="389172"/>
                      <a:pt x="356986" y="389172"/>
                    </a:cubicBezTo>
                    <a:cubicBezTo>
                      <a:pt x="359832" y="381117"/>
                      <a:pt x="367519" y="375337"/>
                      <a:pt x="376628" y="375337"/>
                    </a:cubicBezTo>
                    <a:cubicBezTo>
                      <a:pt x="379096" y="375337"/>
                      <a:pt x="381373" y="375716"/>
                      <a:pt x="383556" y="376474"/>
                    </a:cubicBezTo>
                    <a:cubicBezTo>
                      <a:pt x="383650" y="376474"/>
                      <a:pt x="383650" y="376474"/>
                      <a:pt x="383745" y="376569"/>
                    </a:cubicBezTo>
                    <a:cubicBezTo>
                      <a:pt x="387446" y="377706"/>
                      <a:pt x="464973" y="411724"/>
                      <a:pt x="518588" y="438920"/>
                    </a:cubicBezTo>
                    <a:cubicBezTo>
                      <a:pt x="542595" y="451049"/>
                      <a:pt x="557114" y="466305"/>
                      <a:pt x="557114" y="482224"/>
                    </a:cubicBezTo>
                    <a:lnTo>
                      <a:pt x="557114" y="608062"/>
                    </a:lnTo>
                    <a:lnTo>
                      <a:pt x="279743" y="608062"/>
                    </a:lnTo>
                    <a:lnTo>
                      <a:pt x="279458" y="608062"/>
                    </a:lnTo>
                    <a:lnTo>
                      <a:pt x="279364" y="608062"/>
                    </a:lnTo>
                    <a:lnTo>
                      <a:pt x="279174" y="608062"/>
                    </a:lnTo>
                    <a:lnTo>
                      <a:pt x="278984" y="608062"/>
                    </a:lnTo>
                    <a:lnTo>
                      <a:pt x="278604" y="608062"/>
                    </a:lnTo>
                    <a:lnTo>
                      <a:pt x="278130" y="608062"/>
                    </a:lnTo>
                    <a:lnTo>
                      <a:pt x="277940" y="608062"/>
                    </a:lnTo>
                    <a:lnTo>
                      <a:pt x="277845" y="608062"/>
                    </a:lnTo>
                    <a:lnTo>
                      <a:pt x="277750" y="608062"/>
                    </a:lnTo>
                    <a:lnTo>
                      <a:pt x="277656" y="608062"/>
                    </a:lnTo>
                    <a:lnTo>
                      <a:pt x="277371" y="608062"/>
                    </a:lnTo>
                    <a:lnTo>
                      <a:pt x="0" y="608062"/>
                    </a:lnTo>
                    <a:lnTo>
                      <a:pt x="0" y="482224"/>
                    </a:lnTo>
                    <a:cubicBezTo>
                      <a:pt x="0" y="466305"/>
                      <a:pt x="14519" y="451049"/>
                      <a:pt x="38621" y="438920"/>
                    </a:cubicBezTo>
                    <a:cubicBezTo>
                      <a:pt x="92141" y="411724"/>
                      <a:pt x="169668" y="377706"/>
                      <a:pt x="173464" y="376569"/>
                    </a:cubicBezTo>
                    <a:cubicBezTo>
                      <a:pt x="173464" y="376474"/>
                      <a:pt x="173464" y="376474"/>
                      <a:pt x="173558" y="376474"/>
                    </a:cubicBezTo>
                    <a:cubicBezTo>
                      <a:pt x="175741" y="375716"/>
                      <a:pt x="178018" y="375337"/>
                      <a:pt x="180486" y="375337"/>
                    </a:cubicBezTo>
                    <a:cubicBezTo>
                      <a:pt x="189595" y="375337"/>
                      <a:pt x="197282" y="381117"/>
                      <a:pt x="200223" y="389172"/>
                    </a:cubicBezTo>
                    <a:cubicBezTo>
                      <a:pt x="214078" y="422432"/>
                      <a:pt x="239414" y="481655"/>
                      <a:pt x="255166" y="510272"/>
                    </a:cubicBezTo>
                    <a:lnTo>
                      <a:pt x="258962" y="430202"/>
                    </a:lnTo>
                    <a:cubicBezTo>
                      <a:pt x="258962" y="430202"/>
                      <a:pt x="235333" y="379980"/>
                      <a:pt x="232676" y="375432"/>
                    </a:cubicBezTo>
                    <a:cubicBezTo>
                      <a:pt x="226603" y="364630"/>
                      <a:pt x="232107" y="355438"/>
                      <a:pt x="243589" y="355438"/>
                    </a:cubicBezTo>
                    <a:close/>
                    <a:moveTo>
                      <a:pt x="276250" y="0"/>
                    </a:moveTo>
                    <a:cubicBezTo>
                      <a:pt x="276725" y="0"/>
                      <a:pt x="277199" y="0"/>
                      <a:pt x="277674" y="0"/>
                    </a:cubicBezTo>
                    <a:cubicBezTo>
                      <a:pt x="277769" y="0"/>
                      <a:pt x="277769" y="0"/>
                      <a:pt x="277863" y="0"/>
                    </a:cubicBezTo>
                    <a:cubicBezTo>
                      <a:pt x="277863" y="0"/>
                      <a:pt x="277863" y="0"/>
                      <a:pt x="277958" y="0"/>
                    </a:cubicBezTo>
                    <a:cubicBezTo>
                      <a:pt x="278433" y="0"/>
                      <a:pt x="278907" y="0"/>
                      <a:pt x="279382" y="0"/>
                    </a:cubicBezTo>
                    <a:cubicBezTo>
                      <a:pt x="385487" y="0"/>
                      <a:pt x="405417" y="75615"/>
                      <a:pt x="402570" y="104895"/>
                    </a:cubicBezTo>
                    <a:cubicBezTo>
                      <a:pt x="400387" y="128395"/>
                      <a:pt x="394693" y="159001"/>
                      <a:pt x="394693" y="159001"/>
                    </a:cubicBezTo>
                    <a:cubicBezTo>
                      <a:pt x="394693" y="159001"/>
                      <a:pt x="405892" y="164118"/>
                      <a:pt x="405892" y="184774"/>
                    </a:cubicBezTo>
                    <a:cubicBezTo>
                      <a:pt x="402001" y="236511"/>
                      <a:pt x="381311" y="214149"/>
                      <a:pt x="377040" y="236890"/>
                    </a:cubicBezTo>
                    <a:cubicBezTo>
                      <a:pt x="370017" y="274603"/>
                      <a:pt x="336610" y="301893"/>
                      <a:pt x="315731" y="311274"/>
                    </a:cubicBezTo>
                    <a:cubicBezTo>
                      <a:pt x="303583" y="316770"/>
                      <a:pt x="291055" y="319518"/>
                      <a:pt x="277958" y="319707"/>
                    </a:cubicBezTo>
                    <a:lnTo>
                      <a:pt x="277958" y="319802"/>
                    </a:lnTo>
                    <a:cubicBezTo>
                      <a:pt x="277863" y="319802"/>
                      <a:pt x="277863" y="319802"/>
                      <a:pt x="277863" y="319802"/>
                    </a:cubicBezTo>
                    <a:cubicBezTo>
                      <a:pt x="277769" y="319802"/>
                      <a:pt x="277769" y="319802"/>
                      <a:pt x="277674" y="319802"/>
                    </a:cubicBezTo>
                    <a:lnTo>
                      <a:pt x="277674" y="319707"/>
                    </a:lnTo>
                    <a:cubicBezTo>
                      <a:pt x="264577" y="319518"/>
                      <a:pt x="252049" y="316770"/>
                      <a:pt x="239901" y="311274"/>
                    </a:cubicBezTo>
                    <a:cubicBezTo>
                      <a:pt x="219022" y="301893"/>
                      <a:pt x="185615" y="274603"/>
                      <a:pt x="178592" y="236890"/>
                    </a:cubicBezTo>
                    <a:cubicBezTo>
                      <a:pt x="174321" y="214149"/>
                      <a:pt x="153631" y="236511"/>
                      <a:pt x="149740" y="184774"/>
                    </a:cubicBezTo>
                    <a:cubicBezTo>
                      <a:pt x="149740" y="164118"/>
                      <a:pt x="161034" y="159001"/>
                      <a:pt x="161034" y="159001"/>
                    </a:cubicBezTo>
                    <a:cubicBezTo>
                      <a:pt x="161034" y="159001"/>
                      <a:pt x="155245" y="128395"/>
                      <a:pt x="153062" y="104895"/>
                    </a:cubicBezTo>
                    <a:cubicBezTo>
                      <a:pt x="150215" y="75615"/>
                      <a:pt x="170145" y="0"/>
                      <a:pt x="2762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3D1EC78-F8FA-49E0-A92C-77B2F3955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550700">
            <a:off x="10840914" y="5440902"/>
            <a:ext cx="689594" cy="68959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9A300DC-3FB3-40AC-ABD1-C4C510506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69860" y="5231014"/>
            <a:ext cx="560426" cy="56042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F8988DA6-49F2-4BF8-ABCD-09E31B5BD07F}"/>
              </a:ext>
            </a:extLst>
          </p:cNvPr>
          <p:cNvGrpSpPr/>
          <p:nvPr/>
        </p:nvGrpSpPr>
        <p:grpSpPr>
          <a:xfrm>
            <a:off x="8279223" y="3812800"/>
            <a:ext cx="2481586" cy="362912"/>
            <a:chOff x="8343850" y="4155455"/>
            <a:chExt cx="2481586" cy="36291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0E4D62A-BA46-4465-AB08-2D42A73E31E1}"/>
                </a:ext>
              </a:extLst>
            </p:cNvPr>
            <p:cNvGrpSpPr/>
            <p:nvPr/>
          </p:nvGrpSpPr>
          <p:grpSpPr>
            <a:xfrm>
              <a:off x="8343850" y="4155455"/>
              <a:ext cx="343745" cy="343745"/>
              <a:chOff x="10374506" y="4148043"/>
              <a:chExt cx="443748" cy="443748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CBBF1F84-DAE1-43C5-A4E1-26467BAB8427}"/>
                  </a:ext>
                </a:extLst>
              </p:cNvPr>
              <p:cNvSpPr/>
              <p:nvPr/>
            </p:nvSpPr>
            <p:spPr>
              <a:xfrm>
                <a:off x="10374506" y="4148043"/>
                <a:ext cx="443748" cy="443748"/>
              </a:xfrm>
              <a:prstGeom prst="ellipse">
                <a:avLst/>
              </a:prstGeom>
              <a:solidFill>
                <a:srgbClr val="EEAA76"/>
              </a:solidFill>
              <a:ln>
                <a:solidFill>
                  <a:srgbClr val="F3A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wall-clock_65965">
                <a:extLst>
                  <a:ext uri="{FF2B5EF4-FFF2-40B4-BE49-F238E27FC236}">
                    <a16:creationId xmlns:a16="http://schemas.microsoft.com/office/drawing/2014/main" id="{B4010011-5ED7-442C-B912-12884D5339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443959" y="4217708"/>
                <a:ext cx="304842" cy="304418"/>
              </a:xfrm>
              <a:custGeom>
                <a:gdLst>
                  <a:gd fmla="*/ 304746 w 609473" name="connsiteX0"/>
                  <a:gd fmla="*/ 148514 h 608627" name="connsiteY0"/>
                  <a:gd fmla="*/ 288944 w 609473" name="connsiteX1"/>
                  <a:gd fmla="*/ 164293 h 608627" name="connsiteY1"/>
                  <a:gd fmla="*/ 288944 w 609473" name="connsiteX2"/>
                  <a:gd fmla="*/ 268065 h 608627" name="connsiteY2"/>
                  <a:gd fmla="*/ 265294 w 609473" name="connsiteX3"/>
                  <a:gd fmla="*/ 304251 h 608627" name="connsiteY3"/>
                  <a:gd fmla="*/ 304746 w 609473" name="connsiteX4"/>
                  <a:gd fmla="*/ 343751 h 608627" name="connsiteY4"/>
                  <a:gd fmla="*/ 340986 w 609473" name="connsiteX5"/>
                  <a:gd fmla="*/ 320030 h 608627" name="connsiteY5"/>
                  <a:gd fmla="*/ 476568 w 609473" name="connsiteX6"/>
                  <a:gd fmla="*/ 320030 h 608627" name="connsiteY6"/>
                  <a:gd fmla="*/ 492370 w 609473" name="connsiteX7"/>
                  <a:gd fmla="*/ 304251 h 608627" name="connsiteY7"/>
                  <a:gd fmla="*/ 476568 w 609473" name="connsiteX8"/>
                  <a:gd fmla="*/ 288472 h 608627" name="connsiteY8"/>
                  <a:gd fmla="*/ 340986 w 609473" name="connsiteX9"/>
                  <a:gd fmla="*/ 288472 h 608627" name="connsiteY9"/>
                  <a:gd fmla="*/ 320548 w 609473" name="connsiteX10"/>
                  <a:gd fmla="*/ 268065 h 608627" name="connsiteY10"/>
                  <a:gd fmla="*/ 320548 w 609473" name="connsiteX11"/>
                  <a:gd fmla="*/ 164293 h 608627" name="connsiteY11"/>
                  <a:gd fmla="*/ 304746 w 609473" name="connsiteX12"/>
                  <a:gd fmla="*/ 148514 h 608627" name="connsiteY12"/>
                  <a:gd fmla="*/ 304746 w 609473" name="connsiteX13"/>
                  <a:gd fmla="*/ 65202 h 608627" name="connsiteY13"/>
                  <a:gd fmla="*/ 474092 w 609473" name="connsiteX14"/>
                  <a:gd fmla="*/ 135207 h 608627" name="connsiteY14"/>
                  <a:gd fmla="*/ 544201 w 609473" name="connsiteX15"/>
                  <a:gd fmla="*/ 304251 h 608627" name="connsiteY15"/>
                  <a:gd fmla="*/ 474092 w 609473" name="connsiteX16"/>
                  <a:gd fmla="*/ 473348 h 608627" name="connsiteY16"/>
                  <a:gd fmla="*/ 304746 w 609473" name="connsiteX17"/>
                  <a:gd fmla="*/ 543353 h 608627" name="connsiteY17"/>
                  <a:gd fmla="*/ 135453 w 609473" name="connsiteX18"/>
                  <a:gd fmla="*/ 473348 h 608627" name="connsiteY18"/>
                  <a:gd fmla="*/ 65344 w 609473" name="connsiteX19"/>
                  <a:gd fmla="*/ 304251 h 608627" name="connsiteY19"/>
                  <a:gd fmla="*/ 135453 w 609473" name="connsiteX20"/>
                  <a:gd fmla="*/ 135207 h 608627" name="connsiteY20"/>
                  <a:gd fmla="*/ 304746 w 609473" name="connsiteX21"/>
                  <a:gd fmla="*/ 65202 h 608627" name="connsiteY21"/>
                  <a:gd fmla="*/ 304710 w 609473" name="connsiteX22"/>
                  <a:gd fmla="*/ 44131 h 608627" name="connsiteY22"/>
                  <a:gd fmla="*/ 203316 w 609473" name="connsiteX23"/>
                  <a:gd fmla="*/ 64592 h 608627" name="connsiteY23"/>
                  <a:gd fmla="*/ 120515 w 609473" name="connsiteX24"/>
                  <a:gd fmla="*/ 120347 h 608627" name="connsiteY24"/>
                  <a:gd fmla="*/ 64682 w 609473" name="connsiteX25"/>
                  <a:gd fmla="*/ 203034 h 608627" name="connsiteY25"/>
                  <a:gd fmla="*/ 44192 w 609473" name="connsiteX26"/>
                  <a:gd fmla="*/ 304287 h 608627" name="connsiteY26"/>
                  <a:gd fmla="*/ 64682 w 609473" name="connsiteX27"/>
                  <a:gd fmla="*/ 405594 h 608627" name="connsiteY27"/>
                  <a:gd fmla="*/ 120515 w 609473" name="connsiteX28"/>
                  <a:gd fmla="*/ 488280 h 608627" name="connsiteY28"/>
                  <a:gd fmla="*/ 203316 w 609473" name="connsiteX29"/>
                  <a:gd fmla="*/ 544035 h 608627" name="connsiteY29"/>
                  <a:gd fmla="*/ 304710 w 609473" name="connsiteX30"/>
                  <a:gd fmla="*/ 564496 h 608627" name="connsiteY30"/>
                  <a:gd fmla="*/ 406157 w 609473" name="connsiteX31"/>
                  <a:gd fmla="*/ 544035 h 608627" name="connsiteY31"/>
                  <a:gd fmla="*/ 488958 w 609473" name="connsiteX32"/>
                  <a:gd fmla="*/ 488280 h 608627" name="connsiteY32"/>
                  <a:gd fmla="*/ 544791 w 609473" name="connsiteX33"/>
                  <a:gd fmla="*/ 405594 h 608627" name="connsiteY33"/>
                  <a:gd fmla="*/ 565281 w 609473" name="connsiteX34"/>
                  <a:gd fmla="*/ 304287 h 608627" name="connsiteY34"/>
                  <a:gd fmla="*/ 544791 w 609473" name="connsiteX35"/>
                  <a:gd fmla="*/ 203034 h 608627" name="connsiteY35"/>
                  <a:gd fmla="*/ 488958 w 609473" name="connsiteX36"/>
                  <a:gd fmla="*/ 120347 h 608627" name="connsiteY36"/>
                  <a:gd fmla="*/ 406157 w 609473" name="connsiteX37"/>
                  <a:gd fmla="*/ 64592 h 608627" name="connsiteY37"/>
                  <a:gd fmla="*/ 304710 w 609473" name="connsiteX38"/>
                  <a:gd fmla="*/ 44131 h 608627" name="connsiteY38"/>
                  <a:gd fmla="*/ 304710 w 609473" name="connsiteX39"/>
                  <a:gd fmla="*/ 0 h 608627" name="connsiteY39"/>
                  <a:gd fmla="*/ 609473 w 609473" name="connsiteX40"/>
                  <a:gd fmla="*/ 304287 h 608627" name="connsiteY40"/>
                  <a:gd fmla="*/ 304710 w 609473" name="connsiteX41"/>
                  <a:gd fmla="*/ 608627 h 608627" name="connsiteY41"/>
                  <a:gd fmla="*/ 0 w 609473" name="connsiteX42"/>
                  <a:gd fmla="*/ 304287 h 608627" name="connsiteY42"/>
                  <a:gd fmla="*/ 304710 w 609473" name="connsiteX43"/>
                  <a:gd fmla="*/ 0 h 608627" name="connsiteY4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b="b" l="l" r="r" t="t"/>
                <a:pathLst>
                  <a:path h="608627" w="609473">
                    <a:moveTo>
                      <a:pt x="304746" y="148514"/>
                    </a:moveTo>
                    <a:cubicBezTo>
                      <a:pt x="296055" y="148514"/>
                      <a:pt x="288944" y="155615"/>
                      <a:pt x="288944" y="164293"/>
                    </a:cubicBezTo>
                    <a:lnTo>
                      <a:pt x="288944" y="268065"/>
                    </a:lnTo>
                    <a:cubicBezTo>
                      <a:pt x="274986" y="274166"/>
                      <a:pt x="265294" y="288052"/>
                      <a:pt x="265294" y="304251"/>
                    </a:cubicBezTo>
                    <a:cubicBezTo>
                      <a:pt x="265294" y="326079"/>
                      <a:pt x="282939" y="343751"/>
                      <a:pt x="304746" y="343751"/>
                    </a:cubicBezTo>
                    <a:cubicBezTo>
                      <a:pt x="320970" y="343751"/>
                      <a:pt x="334876" y="334021"/>
                      <a:pt x="340986" y="320030"/>
                    </a:cubicBezTo>
                    <a:lnTo>
                      <a:pt x="476568" y="320030"/>
                    </a:lnTo>
                    <a:cubicBezTo>
                      <a:pt x="485259" y="320030"/>
                      <a:pt x="492370" y="312982"/>
                      <a:pt x="492370" y="304251"/>
                    </a:cubicBezTo>
                    <a:cubicBezTo>
                      <a:pt x="492370" y="295573"/>
                      <a:pt x="485259" y="288472"/>
                      <a:pt x="476568" y="288472"/>
                    </a:cubicBezTo>
                    <a:lnTo>
                      <a:pt x="340986" y="288472"/>
                    </a:lnTo>
                    <a:cubicBezTo>
                      <a:pt x="336983" y="279373"/>
                      <a:pt x="329714" y="272062"/>
                      <a:pt x="320548" y="268065"/>
                    </a:cubicBezTo>
                    <a:lnTo>
                      <a:pt x="320548" y="164293"/>
                    </a:lnTo>
                    <a:cubicBezTo>
                      <a:pt x="320548" y="155615"/>
                      <a:pt x="313490" y="148514"/>
                      <a:pt x="304746" y="148514"/>
                    </a:cubicBezTo>
                    <a:close/>
                    <a:moveTo>
                      <a:pt x="304746" y="65202"/>
                    </a:moveTo>
                    <a:cubicBezTo>
                      <a:pt x="368745" y="65202"/>
                      <a:pt x="428846" y="90027"/>
                      <a:pt x="474092" y="135207"/>
                    </a:cubicBezTo>
                    <a:cubicBezTo>
                      <a:pt x="519234" y="180335"/>
                      <a:pt x="544201" y="240400"/>
                      <a:pt x="544201" y="304251"/>
                    </a:cubicBezTo>
                    <a:cubicBezTo>
                      <a:pt x="544201" y="368156"/>
                      <a:pt x="519339" y="428168"/>
                      <a:pt x="474092" y="473348"/>
                    </a:cubicBezTo>
                    <a:cubicBezTo>
                      <a:pt x="428846" y="518423"/>
                      <a:pt x="368745" y="543353"/>
                      <a:pt x="304746" y="543353"/>
                    </a:cubicBezTo>
                    <a:cubicBezTo>
                      <a:pt x="240800" y="543353"/>
                      <a:pt x="180647" y="518423"/>
                      <a:pt x="135453" y="473348"/>
                    </a:cubicBezTo>
                    <a:cubicBezTo>
                      <a:pt x="90259" y="428168"/>
                      <a:pt x="65344" y="368156"/>
                      <a:pt x="65344" y="304251"/>
                    </a:cubicBezTo>
                    <a:cubicBezTo>
                      <a:pt x="65344" y="240400"/>
                      <a:pt x="90206" y="180335"/>
                      <a:pt x="135453" y="135207"/>
                    </a:cubicBezTo>
                    <a:cubicBezTo>
                      <a:pt x="180647" y="90080"/>
                      <a:pt x="240800" y="65202"/>
                      <a:pt x="304746" y="65202"/>
                    </a:cubicBezTo>
                    <a:close/>
                    <a:moveTo>
                      <a:pt x="304710" y="44131"/>
                    </a:moveTo>
                    <a:cubicBezTo>
                      <a:pt x="269525" y="44131"/>
                      <a:pt x="235393" y="51074"/>
                      <a:pt x="203316" y="64592"/>
                    </a:cubicBezTo>
                    <a:cubicBezTo>
                      <a:pt x="172344" y="77689"/>
                      <a:pt x="144481" y="96415"/>
                      <a:pt x="120515" y="120347"/>
                    </a:cubicBezTo>
                    <a:cubicBezTo>
                      <a:pt x="96549" y="144280"/>
                      <a:pt x="77797" y="172053"/>
                      <a:pt x="64682" y="203034"/>
                    </a:cubicBezTo>
                    <a:cubicBezTo>
                      <a:pt x="51040" y="235172"/>
                      <a:pt x="44192" y="269151"/>
                      <a:pt x="44192" y="304287"/>
                    </a:cubicBezTo>
                    <a:cubicBezTo>
                      <a:pt x="44192" y="339424"/>
                      <a:pt x="51145" y="373508"/>
                      <a:pt x="64682" y="405594"/>
                    </a:cubicBezTo>
                    <a:cubicBezTo>
                      <a:pt x="77797" y="436575"/>
                      <a:pt x="96549" y="464347"/>
                      <a:pt x="120515" y="488280"/>
                    </a:cubicBezTo>
                    <a:cubicBezTo>
                      <a:pt x="144481" y="512160"/>
                      <a:pt x="172292" y="530885"/>
                      <a:pt x="203316" y="544035"/>
                    </a:cubicBezTo>
                    <a:cubicBezTo>
                      <a:pt x="235499" y="557606"/>
                      <a:pt x="269525" y="564496"/>
                      <a:pt x="304710" y="564496"/>
                    </a:cubicBezTo>
                    <a:cubicBezTo>
                      <a:pt x="339895" y="564496"/>
                      <a:pt x="374027" y="557553"/>
                      <a:pt x="406157" y="544035"/>
                    </a:cubicBezTo>
                    <a:cubicBezTo>
                      <a:pt x="437181" y="530885"/>
                      <a:pt x="464992" y="512160"/>
                      <a:pt x="488958" y="488280"/>
                    </a:cubicBezTo>
                    <a:cubicBezTo>
                      <a:pt x="512872" y="464347"/>
                      <a:pt x="531623" y="436575"/>
                      <a:pt x="544791" y="405594"/>
                    </a:cubicBezTo>
                    <a:cubicBezTo>
                      <a:pt x="558381" y="373455"/>
                      <a:pt x="565281" y="339424"/>
                      <a:pt x="565281" y="304287"/>
                    </a:cubicBezTo>
                    <a:cubicBezTo>
                      <a:pt x="565281" y="269151"/>
                      <a:pt x="558328" y="235067"/>
                      <a:pt x="544791" y="203034"/>
                    </a:cubicBezTo>
                    <a:cubicBezTo>
                      <a:pt x="531623" y="172053"/>
                      <a:pt x="512872" y="144280"/>
                      <a:pt x="488958" y="120347"/>
                    </a:cubicBezTo>
                    <a:cubicBezTo>
                      <a:pt x="464992" y="96415"/>
                      <a:pt x="437181" y="77689"/>
                      <a:pt x="406157" y="64592"/>
                    </a:cubicBezTo>
                    <a:cubicBezTo>
                      <a:pt x="373974" y="50969"/>
                      <a:pt x="339895" y="44131"/>
                      <a:pt x="304710" y="44131"/>
                    </a:cubicBezTo>
                    <a:close/>
                    <a:moveTo>
                      <a:pt x="304710" y="0"/>
                    </a:moveTo>
                    <a:cubicBezTo>
                      <a:pt x="472999" y="0"/>
                      <a:pt x="609473" y="136285"/>
                      <a:pt x="609473" y="304287"/>
                    </a:cubicBezTo>
                    <a:cubicBezTo>
                      <a:pt x="609473" y="472342"/>
                      <a:pt x="472999" y="608627"/>
                      <a:pt x="304710" y="608627"/>
                    </a:cubicBezTo>
                    <a:cubicBezTo>
                      <a:pt x="136474" y="608627"/>
                      <a:pt x="0" y="472342"/>
                      <a:pt x="0" y="304287"/>
                    </a:cubicBezTo>
                    <a:cubicBezTo>
                      <a:pt x="0" y="136180"/>
                      <a:pt x="136474" y="0"/>
                      <a:pt x="3047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4D85DFE-539D-4513-A90D-48DB1514E5D0}"/>
                </a:ext>
              </a:extLst>
            </p:cNvPr>
            <p:cNvSpPr/>
            <p:nvPr/>
          </p:nvSpPr>
          <p:spPr>
            <a:xfrm>
              <a:off x="8672284" y="4179813"/>
              <a:ext cx="21323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微软雅黑"/>
                </a:rPr>
                <a:t>汇报时间：XX年XX月</a:t>
              </a: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id="{F8CB1CBB-6C40-49E8-B7BE-0E05FC7C11E1}"/>
              </a:ext>
            </a:extLst>
          </p:cNvPr>
          <p:cNvSpPr/>
          <p:nvPr/>
        </p:nvSpPr>
        <p:spPr>
          <a:xfrm rot="19238916">
            <a:off x="10667841" y="5157615"/>
            <a:ext cx="232453" cy="232453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51D7D7E-E2C1-4CCE-8253-B3A64580FA10}"/>
              </a:ext>
            </a:extLst>
          </p:cNvPr>
          <p:cNvSpPr/>
          <p:nvPr/>
        </p:nvSpPr>
        <p:spPr>
          <a:xfrm rot="19076256">
            <a:off x="10016547" y="5939420"/>
            <a:ext cx="296343" cy="2963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3E2E993-C21B-4C61-8DE3-282846326202}"/>
              </a:ext>
            </a:extLst>
          </p:cNvPr>
          <p:cNvSpPr/>
          <p:nvPr/>
        </p:nvSpPr>
        <p:spPr>
          <a:xfrm>
            <a:off x="10672118" y="6055311"/>
            <a:ext cx="372476" cy="372476"/>
          </a:xfrm>
          <a:prstGeom prst="rect">
            <a:avLst/>
          </a:prstGeom>
          <a:solidFill>
            <a:srgbClr val="2F9FB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E2BB87A-078A-4813-8ECB-BC893682DA00}"/>
              </a:ext>
            </a:extLst>
          </p:cNvPr>
          <p:cNvSpPr/>
          <p:nvPr/>
        </p:nvSpPr>
        <p:spPr>
          <a:xfrm rot="19238916">
            <a:off x="9900842" y="6008274"/>
            <a:ext cx="158632" cy="158632"/>
          </a:xfrm>
          <a:prstGeom prst="rect">
            <a:avLst/>
          </a:prstGeom>
          <a:solidFill>
            <a:srgbClr val="5CBF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92086611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59" spd="-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63" nodeType="withEffect" presetClass="path" presetID="0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 C 0.00196 0.03241 -0.04284 -0.02245 -0.05534 0.00093 C -0.06653 0.02986 -0.06966 0.0331 -0.0776 0.04838 C -0.08554 0.06366 -0.02291 0.13333 -0.04804 0.16852 C -0.08502 0.2169 -0.10143 0.37894 -0.11445 0.39699" pathEditMode="relative" ptsTypes="AAAAA" rAng="0">
                                      <p:cBhvr>
                                        <p:cTn dur="2000" fill="hold" id="64" spd="-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1958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6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3.7037E-06 C 0.00209 0.03334 -0.02539 0.02061 -0.03789 0.04375 C -0.04895 0.07315 -0.11198 -0.00555 -0.12461 0.00996 C -0.13737 0.025 -0.08907 0.1007 -0.11407 0.13588 C -0.15092 0.18426 -0.20743 0.19561 -0.22045 0.21366" pathEditMode="relative" ptsTypes="AAAAA" rAng="0">
                                      <p:cBhvr>
                                        <p:cTn dur="2500" fill="hold" id="69" spd="-100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067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C 0.00273 0.03264 -0.01511 0.06273 -0.02761 0.08588 C -0.03868 0.11574 -0.02865 0.18426 -0.04753 0.21273 C -0.06654 0.24074 -0.11654 0.21945 -0.14128 0.25463 C -0.178 0.30301 -0.2 0.37384 -0.21342 0.39144" pathEditMode="relative" ptsTypes="AAAAA" rAng="0">
                                      <p:cBhvr>
                                        <p:cTn dur="2000" fill="hold" id="74" spd="-100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1960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7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3125 C 0.06511 0.06319 0.103 0.06551 0.0905 0.08866 C 0.0793 0.11759 0.02722 0.07847 0.01927 0.09329 C 0.01133 0.10903 -0.06106 0.09977 -0.08632 0.13495 C -0.12304 0.18356 -0.06315 0.27755 -0.07643 0.29537" pathEditMode="relative" ptsTypes="AAAAA" rAng="0">
                                      <p:cBhvr>
                                        <p:cTn dur="2000" fill="hold" id="79" spd="-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31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83" nodeType="withEffect" presetClass="path" presetID="0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1 -0.00092 C 0.00299 0.03357 0.01992 0.08056 0.00729 0.10301 L -0.07539 0.13449" pathEditMode="relative" ptsTypes="AAA" rAng="0">
                                      <p:cBhvr>
                                        <p:cTn dur="2500" fill="hold" id="84" spd="-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675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1.48148E-06 C 0.00208 0.03333 -0.02539 0.02129 -0.03789 0.04421 C -0.04896 0.07384 -0.10847 -0.0294 -0.12461 0.00995 C -0.14063 0.04907 -0.11758 0.21944 -0.14232 0.25463 C -0.17917 0.30301 -0.24375 0.25254 -0.2569 0.27014" pathEditMode="relative" ptsTypes="AAAAA" rAng="0">
                                      <p:cBhvr>
                                        <p:cTn dur="2250" fill="hold" id="89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43"/>
      <p:bldP grpId="0" spid="45"/>
      <p:bldP grpId="0" spid="46"/>
      <p:bldP grpId="0" spid="47"/>
      <p:bldP grpId="0" spid="49"/>
      <p:bldP grpId="0" spid="56"/>
      <p:bldP grpId="0" spid="51"/>
      <p:bldP grpId="0" spid="52"/>
      <p:bldP grpId="1" spid="52"/>
      <p:bldP grpId="0" spid="57"/>
      <p:bldP grpId="1" spid="57"/>
      <p:bldP grpId="0" spid="59"/>
      <p:bldP grpId="1" spid="59"/>
      <p:bldP grpId="0" spid="60"/>
      <p:bldP grpId="1" spid="6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60318687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5200362" y="670750"/>
            <a:ext cx="20116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招聘渠道比较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690082" y="1086560"/>
            <a:ext cx="2998335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Comparison of recruitment channels</a:t>
            </a:r>
          </a:p>
        </p:txBody>
      </p:sp>
      <p:sp>
        <p:nvSpPr>
          <p:cNvPr id="46" name="矩形 45"/>
          <p:cNvSpPr/>
          <p:nvPr/>
        </p:nvSpPr>
        <p:spPr>
          <a:xfrm>
            <a:off x="1592113" y="1691684"/>
            <a:ext cx="4500880" cy="39624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公司现有在岗人员主要分为三种途径：</a:t>
            </a:r>
          </a:p>
        </p:txBody>
      </p:sp>
      <p:sp>
        <p:nvSpPr>
          <p:cNvPr id="47" name="矩形 46"/>
          <p:cNvSpPr/>
          <p:nvPr/>
        </p:nvSpPr>
        <p:spPr>
          <a:xfrm>
            <a:off x="1591059" y="2509604"/>
            <a:ext cx="4284980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zh-CN" b="1" lang="en-US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2018年招聘渠道主要有以下：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val="3768220125"/>
              </p:ext>
            </p:extLst>
          </p:nvPr>
        </p:nvGraphicFramePr>
        <p:xfrm>
          <a:off x="1689117" y="3089057"/>
          <a:ext cx="9051728" cy="2929469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81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687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方 式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费 用</a:t>
                      </a:r>
                    </a:p>
                  </a:txBody>
                  <a:tcPr anchor="ctr" anchorCtr="1">
                    <a:solidFill>
                      <a:srgbClr val="2F9FB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有效期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备 注</a:t>
                      </a:r>
                    </a:p>
                  </a:txBody>
                  <a:tcPr anchor="ctr" anchorCtr="1">
                    <a:solidFill>
                      <a:srgbClr val="2F9FB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状 态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71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网招聘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8888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元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/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截至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2019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12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月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31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日，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年有效期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发布职位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200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条</a:t>
                      </a:r>
                      <a:endParaRPr altLang="zh-CN"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查看简历数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8888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份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已开通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069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人才市场</a:t>
                      </a:r>
                      <a:endParaRPr altLang="zh-CN"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现场招聘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3888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元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/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截至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2019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12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月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31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日，</a:t>
                      </a:r>
                      <a:r>
                        <a:rPr altLang="zh-CN" lang="en-US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</a:t>
                      </a:r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年有效期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全年不限次数</a:t>
                      </a:r>
                      <a:endParaRPr altLang="zh-CN"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每周三六开放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未开通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214981" y="1410199"/>
            <a:ext cx="914400" cy="914400"/>
            <a:chOff x="4661236" y="1057649"/>
            <a:chExt cx="685800" cy="685800"/>
          </a:xfrm>
        </p:grpSpPr>
        <p:sp>
          <p:nvSpPr>
            <p:cNvPr id="49" name="矩形 48"/>
            <p:cNvSpPr/>
            <p:nvPr/>
          </p:nvSpPr>
          <p:spPr>
            <a:xfrm>
              <a:off x="4661236" y="1057649"/>
              <a:ext cx="685800" cy="68580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57" name="直角三角形 56"/>
            <p:cNvSpPr/>
            <p:nvPr/>
          </p:nvSpPr>
          <p:spPr>
            <a:xfrm rot="5400000">
              <a:off x="4661236" y="1057649"/>
              <a:ext cx="342900" cy="342900"/>
            </a:xfrm>
            <a:prstGeom prst="rtTriangle">
              <a:avLst/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64" name="矩形 63"/>
            <p:cNvSpPr/>
            <p:nvPr/>
          </p:nvSpPr>
          <p:spPr>
            <a:xfrm>
              <a:off x="4777662" y="1213135"/>
              <a:ext cx="553097" cy="43434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1600">
                  <a:solidFill>
                    <a:srgbClr val="F6873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网络招聘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24309" y="1410199"/>
            <a:ext cx="914400" cy="914400"/>
            <a:chOff x="5868232" y="1057649"/>
            <a:chExt cx="685800" cy="685800"/>
          </a:xfrm>
        </p:grpSpPr>
        <p:sp>
          <p:nvSpPr>
            <p:cNvPr id="52" name="矩形 51"/>
            <p:cNvSpPr/>
            <p:nvPr/>
          </p:nvSpPr>
          <p:spPr>
            <a:xfrm>
              <a:off x="5868232" y="1057649"/>
              <a:ext cx="685800" cy="68580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60" name="直角三角形 59"/>
            <p:cNvSpPr/>
            <p:nvPr/>
          </p:nvSpPr>
          <p:spPr>
            <a:xfrm rot="5400000">
              <a:off x="5868232" y="1057649"/>
              <a:ext cx="342900" cy="342900"/>
            </a:xfrm>
            <a:prstGeom prst="rtTriangle">
              <a:avLst/>
            </a:prstGeom>
            <a:solidFill>
              <a:srgbClr val="2F9F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65" name="矩形 64"/>
            <p:cNvSpPr/>
            <p:nvPr/>
          </p:nvSpPr>
          <p:spPr>
            <a:xfrm>
              <a:off x="6000934" y="1213135"/>
              <a:ext cx="553097" cy="43434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16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现场招聘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33637" y="1410199"/>
            <a:ext cx="914400" cy="914400"/>
            <a:chOff x="7075228" y="1057649"/>
            <a:chExt cx="685800" cy="685800"/>
          </a:xfrm>
        </p:grpSpPr>
        <p:sp>
          <p:nvSpPr>
            <p:cNvPr id="55" name="矩形 54"/>
            <p:cNvSpPr/>
            <p:nvPr/>
          </p:nvSpPr>
          <p:spPr>
            <a:xfrm>
              <a:off x="7075228" y="1057649"/>
              <a:ext cx="685800" cy="685800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63" name="直角三角形 62"/>
            <p:cNvSpPr/>
            <p:nvPr/>
          </p:nvSpPr>
          <p:spPr>
            <a:xfrm rot="5400000">
              <a:off x="7075228" y="1057649"/>
              <a:ext cx="342900" cy="342900"/>
            </a:xfrm>
            <a:prstGeom prst="rtTriangle">
              <a:avLst/>
            </a:prstGeom>
            <a:solidFill>
              <a:srgbClr val="F68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pPr algn="ctr"/>
              <a:endParaRPr altLang="en-US" lang="zh-CN" sz="2400"/>
            </a:p>
          </p:txBody>
        </p:sp>
        <p:sp>
          <p:nvSpPr>
            <p:cNvPr id="67" name="矩形 66"/>
            <p:cNvSpPr/>
            <p:nvPr/>
          </p:nvSpPr>
          <p:spPr>
            <a:xfrm>
              <a:off x="7221029" y="1213135"/>
              <a:ext cx="540000" cy="434340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1600">
                  <a:solidFill>
                    <a:srgbClr val="F6873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内部介绍</a:t>
              </a:r>
            </a:p>
          </p:txBody>
        </p:sp>
      </p:grpSp>
      <p:sp>
        <p:nvSpPr>
          <p:cNvPr id="6" name="十字形 5"/>
          <p:cNvSpPr/>
          <p:nvPr/>
        </p:nvSpPr>
        <p:spPr>
          <a:xfrm>
            <a:off x="7221865" y="1676624"/>
            <a:ext cx="466552" cy="466552"/>
          </a:xfrm>
          <a:prstGeom prst="plus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36" name="十字形 35"/>
          <p:cNvSpPr/>
          <p:nvPr/>
        </p:nvSpPr>
        <p:spPr>
          <a:xfrm>
            <a:off x="8831009" y="1676624"/>
            <a:ext cx="466552" cy="466552"/>
          </a:xfrm>
          <a:prstGeom prst="plus">
            <a:avLst/>
          </a:prstGeom>
          <a:solidFill>
            <a:srgbClr val="F68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6A374F-9B7E-4844-87ED-957B5568AD89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089100-0533-45B8-B12F-F493BFA012C7}"/>
              </a:ext>
            </a:extLst>
          </p:cNvPr>
          <p:cNvGrpSpPr/>
          <p:nvPr/>
        </p:nvGrpSpPr>
        <p:grpSpPr>
          <a:xfrm>
            <a:off x="4834603" y="782219"/>
            <a:ext cx="2722317" cy="233464"/>
            <a:chOff x="4834603" y="782219"/>
            <a:chExt cx="2722317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834603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F9FBB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F9FBB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170601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F9FBB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2F9FBB"/>
                  </a:solidFill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5E6EC45-D83F-4F6D-B647-DEE86C59910F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258A882-73AD-4B31-BA96-C9E1672DCECA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12D031A-F97E-491E-A72F-02C7CC6AE8A6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</p:spTree>
    <p:extLst>
      <p:ext uri="{BB962C8B-B14F-4D97-AF65-F5344CB8AC3E}">
        <p14:creationId val="296914394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46"/>
      <p:bldP grpId="0" spid="47"/>
      <p:bldP grpId="0" spid="6"/>
      <p:bldP grpId="0" spid="3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4438363" y="670750"/>
            <a:ext cx="35356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各部门入职及离职总人数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094131" y="1086560"/>
            <a:ext cx="4224157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Comparison of Recruiting Markets Around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6400F9-8F4F-4317-8F4A-6F3C931F8F0A}"/>
              </a:ext>
            </a:extLst>
          </p:cNvPr>
          <p:cNvGrpSpPr/>
          <p:nvPr/>
        </p:nvGrpSpPr>
        <p:grpSpPr>
          <a:xfrm>
            <a:off x="4094132" y="782219"/>
            <a:ext cx="4224157" cy="233464"/>
            <a:chOff x="4094132" y="782219"/>
            <a:chExt cx="4224157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094132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931970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558EE14C-9946-4892-9800-AB58DF22F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1754914631"/>
              </p:ext>
            </p:extLst>
          </p:nvPr>
        </p:nvGraphicFramePr>
        <p:xfrm>
          <a:off x="1655582" y="1636006"/>
          <a:ext cx="8880835" cy="4026128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77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98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人才市场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主要对象</a:t>
                      </a:r>
                    </a:p>
                  </a:txBody>
                  <a:tcPr anchor="ctr" anchorCtr="1">
                    <a:solidFill>
                      <a:srgbClr val="2F9FB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费用及期限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提供服务</a:t>
                      </a:r>
                    </a:p>
                  </a:txBody>
                  <a:tcPr anchor="ctr" anchorCtr="1">
                    <a:solidFill>
                      <a:srgbClr val="2F9FBB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900"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位 置</a:t>
                      </a:r>
                    </a:p>
                  </a:txBody>
                  <a:tcPr anchor="ctr" anchorCtr="1">
                    <a:solidFill>
                      <a:srgbClr val="F68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533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人才市场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技工、普工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一年期：</a:t>
                      </a:r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8000</a:t>
                      </a:r>
                      <a:endParaRPr altLang="en-US" lang="zh-CN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全年不限次数，每天开放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区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307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人才市场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司机、普工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半年期：</a:t>
                      </a:r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3888</a:t>
                      </a:r>
                      <a:endParaRPr altLang="en-US" lang="zh-CN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全年不限次数，每天开放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区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307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人才市场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所有类别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一年期：</a:t>
                      </a:r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18888</a:t>
                      </a:r>
                      <a:endParaRPr altLang="en-US" lang="zh-CN" sz="17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charset="-122" panose="020b0503020204020204" pitchFamily="34" typeface="微软雅黑"/>
                        <a:ea charset="-122" panose="020b0503020204020204" pitchFamily="34" typeface="微软雅黑"/>
                      </a:endParaRP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全年不限次数，每天开放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lang="en-US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XX</a:t>
                      </a:r>
                      <a:r>
                        <a:rPr altLang="en-US" lang="zh-CN" sz="17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charset="-122" panose="020b0503020204020204" pitchFamily="34" typeface="微软雅黑"/>
                          <a:ea charset="-122" panose="020b0503020204020204" pitchFamily="34" typeface="微软雅黑"/>
                        </a:rPr>
                        <a:t>区</a:t>
                      </a:r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8ECC3EFA-8C48-4A9C-B118-6BB57C457E23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0B1AAB2-6FE4-4335-BAAD-5D930A162FD1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9379BA3-1574-4AA4-85FA-E70E8836A452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6016576-5B2F-42C2-AC57-26377C7EFB6D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9388833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4895563" y="670750"/>
            <a:ext cx="26212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周边招聘市场比较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3981735" y="1086560"/>
            <a:ext cx="4423199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ju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Total number of employees and separations in each department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E678FE-4D1D-43F9-981E-3435256CC6E6}"/>
              </a:ext>
            </a:extLst>
          </p:cNvPr>
          <p:cNvGrpSpPr/>
          <p:nvPr/>
        </p:nvGrpSpPr>
        <p:grpSpPr>
          <a:xfrm>
            <a:off x="4552335" y="782219"/>
            <a:ext cx="3289125" cy="233464"/>
            <a:chOff x="4552335" y="782219"/>
            <a:chExt cx="3289125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552335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455141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C6DB63FC-6D9D-4848-8FAC-94D89ADD79F0}"/>
              </a:ext>
            </a:extLst>
          </p:cNvPr>
          <p:cNvGraphicFramePr/>
          <p:nvPr>
            <p:extLst>
              <p:ext uri="{D42A27DB-BD31-4B8C-83A1-F6EECF244321}">
                <p14:modId val="517580360"/>
              </p:ext>
            </p:extLst>
          </p:nvPr>
        </p:nvGraphicFramePr>
        <p:xfrm>
          <a:off x="756490" y="1763347"/>
          <a:ext cx="5220000" cy="3816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4FC11434-BF68-4C77-9998-FADD9CE567C1}"/>
              </a:ext>
            </a:extLst>
          </p:cNvPr>
          <p:cNvGraphicFramePr/>
          <p:nvPr>
            <p:extLst>
              <p:ext uri="{D42A27DB-BD31-4B8C-83A1-F6EECF244321}">
                <p14:modId val="282075758"/>
              </p:ext>
            </p:extLst>
          </p:nvPr>
        </p:nvGraphicFramePr>
        <p:xfrm>
          <a:off x="6361685" y="1763347"/>
          <a:ext cx="5220000" cy="3816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3D0F73CE-5A86-4D72-949D-46B6B94A3509}"/>
              </a:ext>
            </a:extLst>
          </p:cNvPr>
          <p:cNvSpPr/>
          <p:nvPr/>
        </p:nvSpPr>
        <p:spPr>
          <a:xfrm>
            <a:off x="4002084" y="5540608"/>
            <a:ext cx="4167505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>
              <a:tabLst>
                <a:tab pos="1793875"/>
              </a:tabLst>
            </a:pPr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年度总入职100人，离职80人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2EF3048-FC6B-4FBA-98E8-D719683EDF5F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DE6884E-3074-4D4F-8141-4D1F26549B73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41C6DB9-AE71-4CD3-A525-880A2A27E900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61F72DD5-99D5-44D3-860C-F57E58F5736A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7613316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17"/>
      <p:bldGraphic grpId="0" spid="15">
        <p:bldAsOne/>
      </p:bldGraphic>
      <p:bldGraphic grpId="0" spid="16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4895563" y="670750"/>
            <a:ext cx="26212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周边招聘市场比较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007472" y="1086560"/>
            <a:ext cx="4397462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ju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Total number of employees and separations in each department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94F46C-D055-41FD-BC7F-D34B8AC77ABF}"/>
              </a:ext>
            </a:extLst>
          </p:cNvPr>
          <p:cNvGrpSpPr/>
          <p:nvPr/>
        </p:nvGrpSpPr>
        <p:grpSpPr>
          <a:xfrm>
            <a:off x="4552335" y="782219"/>
            <a:ext cx="3289125" cy="233464"/>
            <a:chOff x="4552335" y="782219"/>
            <a:chExt cx="3289125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552335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455141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E18B36FB-D133-427F-B579-0C2F3E3EBB69}"/>
              </a:ext>
            </a:extLst>
          </p:cNvPr>
          <p:cNvGraphicFramePr/>
          <p:nvPr/>
        </p:nvGraphicFramePr>
        <p:xfrm>
          <a:off x="571746" y="1695048"/>
          <a:ext cx="5326743" cy="4176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E6C6E94D-A9E9-4220-AAAA-4F75BDB8E6AA}"/>
              </a:ext>
            </a:extLst>
          </p:cNvPr>
          <p:cNvGraphicFramePr/>
          <p:nvPr/>
        </p:nvGraphicFramePr>
        <p:xfrm>
          <a:off x="6355295" y="1695048"/>
          <a:ext cx="5328000" cy="4176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76ADD392-7F5D-486D-AB6D-8C114CEA6950}"/>
              </a:ext>
            </a:extLst>
          </p:cNvPr>
          <p:cNvSpPr/>
          <p:nvPr/>
        </p:nvSpPr>
        <p:spPr>
          <a:xfrm>
            <a:off x="1968665" y="1297052"/>
            <a:ext cx="2011680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部门入职情况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B01B3E3-1B2B-45A5-A61F-7C885BFE47C5}"/>
              </a:ext>
            </a:extLst>
          </p:cNvPr>
          <p:cNvSpPr/>
          <p:nvPr/>
        </p:nvSpPr>
        <p:spPr>
          <a:xfrm>
            <a:off x="7716320" y="1311783"/>
            <a:ext cx="2011680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部门离职情况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1C50806-E849-4DCE-A97D-68236CC40739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5BE8392-6B32-4B82-91B0-CBF85DF458D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155F582-6D34-46BF-B12F-41982885FEE2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64B49DD5-6485-4980-B00F-A85289FD2D71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4945941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20"/>
      <p:bldP grpId="0" spid="21"/>
      <p:bldGraphic grpId="0" spid="18">
        <p:bldAsOne/>
      </p:bldGraphic>
      <p:bldGraphic grpId="0" spid="19">
        <p:bldAsOne/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4590762" y="670750"/>
            <a:ext cx="32308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人力资源各项指标统计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248247" y="1095159"/>
            <a:ext cx="4015588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Human resources indicators statistics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3D7803-B0AE-4D19-86CB-006BE5F8138B}"/>
              </a:ext>
            </a:extLst>
          </p:cNvPr>
          <p:cNvGrpSpPr/>
          <p:nvPr/>
        </p:nvGrpSpPr>
        <p:grpSpPr>
          <a:xfrm>
            <a:off x="4248246" y="782219"/>
            <a:ext cx="4015588" cy="233464"/>
            <a:chOff x="4248246" y="782219"/>
            <a:chExt cx="4015588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248246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877515" y="782219"/>
              <a:ext cx="386319" cy="233464"/>
              <a:chOff x="872836" y="-477982"/>
              <a:chExt cx="1153843" cy="697300"/>
            </a:xfrm>
            <a:solidFill>
              <a:srgbClr val="2F9FBB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椭圆 21">
            <a:extLst>
              <a:ext uri="{FF2B5EF4-FFF2-40B4-BE49-F238E27FC236}">
                <a16:creationId xmlns:a16="http://schemas.microsoft.com/office/drawing/2014/main" id="{E48C1E30-FB7E-4580-97A3-DC9AE108DACD}"/>
              </a:ext>
            </a:extLst>
          </p:cNvPr>
          <p:cNvSpPr/>
          <p:nvPr/>
        </p:nvSpPr>
        <p:spPr>
          <a:xfrm>
            <a:off x="11590974" y="6047272"/>
            <a:ext cx="184645" cy="18464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FF60BF1-B29C-49A4-8FAC-37A38CCF196B}"/>
              </a:ext>
            </a:extLst>
          </p:cNvPr>
          <p:cNvSpPr/>
          <p:nvPr/>
        </p:nvSpPr>
        <p:spPr>
          <a:xfrm>
            <a:off x="11994686" y="6063024"/>
            <a:ext cx="111205" cy="111205"/>
          </a:xfrm>
          <a:prstGeom prst="ellipse">
            <a:avLst/>
          </a:prstGeom>
          <a:solidFill>
            <a:srgbClr val="52BBA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/>
          <a:lstStyle/>
          <a:p>
            <a:pPr algn="ctr"/>
            <a:endParaRPr altLang="en-US" lang="zh-CN" sz="2400"/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213EC3A3-D1EC-4A8A-B0D1-F04CAF527E5F}"/>
              </a:ext>
            </a:extLst>
          </p:cNvPr>
          <p:cNvGraphicFramePr/>
          <p:nvPr>
            <p:extLst>
              <p:ext uri="{D42A27DB-BD31-4B8C-83A1-F6EECF244321}">
                <p14:modId val="1881472119"/>
              </p:ext>
            </p:extLst>
          </p:nvPr>
        </p:nvGraphicFramePr>
        <p:xfrm>
          <a:off x="426603" y="1875028"/>
          <a:ext cx="5544000" cy="3456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5" name="矩形 24">
            <a:extLst>
              <a:ext uri="{FF2B5EF4-FFF2-40B4-BE49-F238E27FC236}">
                <a16:creationId xmlns:a16="http://schemas.microsoft.com/office/drawing/2014/main" id="{5056F482-EB2A-4507-9742-23CB1ED934A5}"/>
              </a:ext>
            </a:extLst>
          </p:cNvPr>
          <p:cNvSpPr/>
          <p:nvPr/>
        </p:nvSpPr>
        <p:spPr>
          <a:xfrm>
            <a:off x="2273464" y="1436551"/>
            <a:ext cx="1402080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学历结构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7E5CD83-7B97-42DA-9396-9E6EE6D67AEE}"/>
              </a:ext>
            </a:extLst>
          </p:cNvPr>
          <p:cNvSpPr/>
          <p:nvPr/>
        </p:nvSpPr>
        <p:spPr>
          <a:xfrm>
            <a:off x="690281" y="5325732"/>
            <a:ext cx="4970291" cy="7254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图表说明：17年中专（中技）以上人员数量所占比例为28%，18年占比35.8%，占比提高7.83%</a:t>
            </a: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81D7B7D5-D0EB-4386-BABA-C56307764381}"/>
              </a:ext>
            </a:extLst>
          </p:cNvPr>
          <p:cNvGraphicFramePr/>
          <p:nvPr>
            <p:extLst>
              <p:ext uri="{D42A27DB-BD31-4B8C-83A1-F6EECF244321}">
                <p14:modId val="3285691688"/>
              </p:ext>
            </p:extLst>
          </p:nvPr>
        </p:nvGraphicFramePr>
        <p:xfrm>
          <a:off x="6198685" y="1875028"/>
          <a:ext cx="5544000" cy="3456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F46B2D44-A6D4-4A3C-8916-168015BD7707}"/>
              </a:ext>
            </a:extLst>
          </p:cNvPr>
          <p:cNvSpPr/>
          <p:nvPr/>
        </p:nvSpPr>
        <p:spPr>
          <a:xfrm>
            <a:off x="6394393" y="5314763"/>
            <a:ext cx="4970291" cy="7254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1600">
                <a:solidFill>
                  <a:srgbClr val="F687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图表说明：17年和18年比较除中层以上人员没有变动，其他人员都增加了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2ACA81A-F9B4-472C-BFA2-EBF967398D7A}"/>
              </a:ext>
            </a:extLst>
          </p:cNvPr>
          <p:cNvSpPr/>
          <p:nvPr/>
        </p:nvSpPr>
        <p:spPr>
          <a:xfrm>
            <a:off x="7873701" y="1436551"/>
            <a:ext cx="2011680" cy="45720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人员类别结构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9A570C0-D0DD-40FB-BC6D-A6FA689D1D1B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27C6460-BAA6-4CD0-B4C0-53EAB3DEBA46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1ED5C91-4A99-43C0-A0EF-4C0C5714EDCC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F318A47-FA95-4901-AC84-86225661C95A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</p:spTree>
    <p:extLst>
      <p:ext uri="{BB962C8B-B14F-4D97-AF65-F5344CB8AC3E}">
        <p14:creationId val="268235904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25"/>
      <p:bldP grpId="0" spid="26"/>
      <p:bldP grpId="0" spid="28"/>
      <p:bldP grpId="0" spid="29"/>
      <p:bldGraphic grpId="0" spid="24">
        <p:bldAsOne/>
      </p:bldGraphic>
      <p:bldGraphic grpId="0" spid="27">
        <p:bldAsOne/>
      </p:bldGraphic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TextBox 12"/>
          <p:cNvSpPr txBox="1"/>
          <p:nvPr/>
        </p:nvSpPr>
        <p:spPr>
          <a:xfrm>
            <a:off x="4785360" y="670750"/>
            <a:ext cx="2621280" cy="457200"/>
          </a:xfrm>
          <a:prstGeom prst="rect">
            <a:avLst/>
          </a:prstGeom>
          <a:noFill/>
        </p:spPr>
        <p:txBody>
          <a:bodyPr bIns="45720" lIns="91440" rIns="91440" rtlCol="0" tIns="4572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公司员工培训情况</a:t>
            </a:r>
          </a:p>
        </p:txBody>
      </p:sp>
      <p:sp>
        <p:nvSpPr>
          <p:cNvPr id="56" name="TextBox 7"/>
          <p:cNvSpPr txBox="1"/>
          <p:nvPr/>
        </p:nvSpPr>
        <p:spPr>
          <a:xfrm>
            <a:off x="4307672" y="1095159"/>
            <a:ext cx="3576658" cy="231193"/>
          </a:xfrm>
          <a:prstGeom prst="rect">
            <a:avLst/>
          </a:prstGeom>
          <a:noFill/>
        </p:spPr>
        <p:txBody>
          <a:bodyPr bIns="34291" lIns="68580" rIns="68580" rtlCol="0" tIns="34291" wrap="square">
            <a:spAutoFit/>
          </a:bodyPr>
          <a:lstStyle/>
          <a:p>
            <a:pPr algn="dist"/>
            <a:r>
              <a:rPr altLang="zh-CN" lang="en-US" sz="1067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Training of employees in the company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6A374F-9B7E-4844-87ED-957B5568AD89}"/>
              </a:ext>
            </a:extLst>
          </p:cNvPr>
          <p:cNvSpPr/>
          <p:nvPr/>
        </p:nvSpPr>
        <p:spPr>
          <a:xfrm>
            <a:off x="411480" y="400125"/>
            <a:ext cx="11369040" cy="5916106"/>
          </a:xfrm>
          <a:prstGeom prst="rect">
            <a:avLst/>
          </a:prstGeom>
          <a:noFill/>
          <a:ln>
            <a:solidFill>
              <a:srgbClr val="2F9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140AEC2-D707-4B85-97C5-D3998A061A54}"/>
              </a:ext>
            </a:extLst>
          </p:cNvPr>
          <p:cNvGrpSpPr/>
          <p:nvPr/>
        </p:nvGrpSpPr>
        <p:grpSpPr>
          <a:xfrm>
            <a:off x="4380566" y="782219"/>
            <a:ext cx="3425192" cy="233464"/>
            <a:chOff x="4380566" y="782219"/>
            <a:chExt cx="3425192" cy="233464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DA046A-8C35-4D62-AFEF-15D42014A07F}"/>
                </a:ext>
              </a:extLst>
            </p:cNvPr>
            <p:cNvGrpSpPr/>
            <p:nvPr/>
          </p:nvGrpSpPr>
          <p:grpSpPr>
            <a:xfrm>
              <a:off x="4380566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9" name="箭头: V 形 8">
                <a:extLst>
                  <a:ext uri="{FF2B5EF4-FFF2-40B4-BE49-F238E27FC236}">
                    <a16:creationId xmlns:a16="http://schemas.microsoft.com/office/drawing/2014/main" id="{594D861E-009B-456C-B59E-1274C686F04B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箭头: V 形 43">
                <a:extLst>
                  <a:ext uri="{FF2B5EF4-FFF2-40B4-BE49-F238E27FC236}">
                    <a16:creationId xmlns:a16="http://schemas.microsoft.com/office/drawing/2014/main" id="{D812B1C4-BE4B-4244-BA69-593E651B6754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DAAAAC9B-7629-4C84-A9F3-14AEE39F4CCE}"/>
                </a:ext>
              </a:extLst>
            </p:cNvPr>
            <p:cNvGrpSpPr/>
            <p:nvPr/>
          </p:nvGrpSpPr>
          <p:grpSpPr>
            <a:xfrm flipH="1">
              <a:off x="7419439" y="782219"/>
              <a:ext cx="386319" cy="233464"/>
              <a:chOff x="872836" y="-477982"/>
              <a:chExt cx="1153843" cy="697300"/>
            </a:xfrm>
            <a:solidFill>
              <a:srgbClr val="31A5C2"/>
            </a:solidFill>
          </p:grpSpPr>
          <p:sp>
            <p:nvSpPr>
              <p:cNvPr id="68" name="箭头: V 形 67">
                <a:extLst>
                  <a:ext uri="{FF2B5EF4-FFF2-40B4-BE49-F238E27FC236}">
                    <a16:creationId xmlns:a16="http://schemas.microsoft.com/office/drawing/2014/main" id="{995FB512-164A-48B2-AD09-FBA5AA7846A6}"/>
                  </a:ext>
                </a:extLst>
              </p:cNvPr>
              <p:cNvSpPr/>
              <p:nvPr/>
            </p:nvSpPr>
            <p:spPr>
              <a:xfrm>
                <a:off x="872836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箭头: V 形 68">
                <a:extLst>
                  <a:ext uri="{FF2B5EF4-FFF2-40B4-BE49-F238E27FC236}">
                    <a16:creationId xmlns:a16="http://schemas.microsoft.com/office/drawing/2014/main" id="{E9D65D95-0B11-46B8-B3E7-145FE6F69985}"/>
                  </a:ext>
                </a:extLst>
              </p:cNvPr>
              <p:cNvSpPr/>
              <p:nvPr/>
            </p:nvSpPr>
            <p:spPr>
              <a:xfrm>
                <a:off x="1329379" y="-477982"/>
                <a:ext cx="697300" cy="697300"/>
              </a:xfrm>
              <a:prstGeom prst="chevron">
                <a:avLst>
                  <a:gd fmla="val 55961" name="adj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9A5DC9DC-FA4D-42B8-B708-BA1FB8DC503B}"/>
              </a:ext>
            </a:extLst>
          </p:cNvPr>
          <p:cNvSpPr/>
          <p:nvPr/>
        </p:nvSpPr>
        <p:spPr>
          <a:xfrm>
            <a:off x="1196777" y="5262233"/>
            <a:ext cx="10384908" cy="5140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133">
                <a:solidFill>
                  <a:srgbClr val="2F9F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备注:人均受训学时为24小时，比去年同期增长64.2%，培训费用支出共计2800元。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0BB979-C92D-4BAB-9E64-D92DC2CEEFDD}"/>
              </a:ext>
            </a:extLst>
          </p:cNvPr>
          <p:cNvGrpSpPr/>
          <p:nvPr/>
        </p:nvGrpSpPr>
        <p:grpSpPr>
          <a:xfrm>
            <a:off x="1185703" y="1753032"/>
            <a:ext cx="9666672" cy="3105867"/>
            <a:chOff x="1647297" y="1422433"/>
            <a:chExt cx="8824381" cy="2835242"/>
          </a:xfrm>
        </p:grpSpPr>
        <p:sp>
          <p:nvSpPr>
            <p:cNvPr id="62" name="ïṣļïḓè">
              <a:extLst>
                <a:ext uri="{FF2B5EF4-FFF2-40B4-BE49-F238E27FC236}">
                  <a16:creationId xmlns:a16="http://schemas.microsoft.com/office/drawing/2014/main" id="{2C1880F4-4757-47C6-91F0-03B3206F0A7F}"/>
                </a:ext>
              </a:extLst>
            </p:cNvPr>
            <p:cNvSpPr/>
            <p:nvPr/>
          </p:nvSpPr>
          <p:spPr>
            <a:xfrm>
              <a:off x="8293944" y="1829646"/>
              <a:ext cx="2177734" cy="2177732"/>
            </a:xfrm>
            <a:prstGeom prst="ellipse">
              <a:avLst/>
            </a:prstGeom>
            <a:solidFill>
              <a:srgbClr val="F68735"/>
            </a:solidFill>
            <a:ln algn="ctr" cap="flat" cmpd="sng" w="1905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59" name="îṣḷïḋe">
              <a:extLst>
                <a:ext uri="{FF2B5EF4-FFF2-40B4-BE49-F238E27FC236}">
                  <a16:creationId xmlns:a16="http://schemas.microsoft.com/office/drawing/2014/main" id="{8037B563-D240-4B5B-9353-6CB3D9B31B2E}"/>
                </a:ext>
              </a:extLst>
            </p:cNvPr>
            <p:cNvSpPr/>
            <p:nvPr/>
          </p:nvSpPr>
          <p:spPr>
            <a:xfrm>
              <a:off x="1647297" y="1829645"/>
              <a:ext cx="2177734" cy="2177732"/>
            </a:xfrm>
            <a:prstGeom prst="ellipse">
              <a:avLst/>
            </a:prstGeom>
            <a:solidFill>
              <a:srgbClr val="2F9FBB"/>
            </a:solidFill>
            <a:ln algn="ctr" cap="flat" cmpd="sng" w="1905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0" name="îŝľiḋê">
              <a:extLst>
                <a:ext uri="{FF2B5EF4-FFF2-40B4-BE49-F238E27FC236}">
                  <a16:creationId xmlns:a16="http://schemas.microsoft.com/office/drawing/2014/main" id="{9C7A09D9-7F57-468A-A158-A70E70969DC4}"/>
                </a:ext>
              </a:extLst>
            </p:cNvPr>
            <p:cNvSpPr txBox="1"/>
            <p:nvPr/>
          </p:nvSpPr>
          <p:spPr>
            <a:xfrm>
              <a:off x="1705468" y="2364995"/>
              <a:ext cx="2035591" cy="737317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="1" lang="en-US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3888</a:t>
              </a:r>
            </a:p>
          </p:txBody>
        </p:sp>
        <p:sp>
          <p:nvSpPr>
            <p:cNvPr id="61" name="ïṡliḋé">
              <a:extLst>
                <a:ext uri="{FF2B5EF4-FFF2-40B4-BE49-F238E27FC236}">
                  <a16:creationId xmlns:a16="http://schemas.microsoft.com/office/drawing/2014/main" id="{D32CF38F-EEBA-48E7-B500-AC94FEE15C8E}"/>
                </a:ext>
              </a:extLst>
            </p:cNvPr>
            <p:cNvSpPr txBox="1"/>
            <p:nvPr/>
          </p:nvSpPr>
          <p:spPr>
            <a:xfrm>
              <a:off x="1718369" y="2305239"/>
              <a:ext cx="2035591" cy="383580"/>
            </a:xfrm>
            <a:prstGeom prst="rect">
              <a:avLst/>
            </a:prstGeom>
            <a:noFill/>
          </p:spPr>
          <p:txBody>
            <a:bodyPr anchor="ctr" rtlCol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培训总人次</a:t>
              </a:r>
            </a:p>
          </p:txBody>
        </p:sp>
        <p:grpSp>
          <p:nvGrpSpPr>
  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65" name="íš1íḋè" title="iSlide™ 版权声明  COPYRIGHT NOTICE">
              <a:extLst>
                <a:ext uri="{FF2B5EF4-FFF2-40B4-BE49-F238E27FC236}">
                  <a16:creationId xmlns:a16="http://schemas.microsoft.com/office/drawing/2014/main" id="{7ECE41D0-5921-432A-9ECB-104EF4F9D1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31538" y="1422433"/>
              <a:ext cx="3448234" cy="2835242"/>
              <a:chOff x="3055440" y="1134016"/>
              <a:chExt cx="6081121" cy="5000084"/>
            </a:xfrm>
          </p:grpSpPr>
          <p:sp>
            <p:nvSpPr>
              <p:cNvPr id="66" name="îṧļïḑè">
                <a:extLst>
                  <a:ext uri="{FF2B5EF4-FFF2-40B4-BE49-F238E27FC236}">
                    <a16:creationId xmlns:a16="http://schemas.microsoft.com/office/drawing/2014/main" id="{93DAE197-AF50-440E-A43F-2E27D5D1988C}"/>
                  </a:ext>
                </a:extLst>
              </p:cNvPr>
              <p:cNvSpPr/>
              <p:nvPr/>
            </p:nvSpPr>
            <p:spPr bwMode="auto">
              <a:xfrm>
                <a:off x="3592486" y="1134016"/>
                <a:ext cx="2821807" cy="615751"/>
              </a:xfrm>
              <a:custGeom>
                <a:gdLst>
                  <a:gd fmla="*/ 0 w 4258" name="T0"/>
                  <a:gd fmla="*/ 752 h 929" name="T1"/>
                  <a:gd fmla="*/ 177 w 4258" name="T2"/>
                  <a:gd fmla="*/ 929 h 929" name="T3"/>
                  <a:gd fmla="*/ 4081 w 4258" name="T4"/>
                  <a:gd fmla="*/ 929 h 929" name="T5"/>
                  <a:gd fmla="*/ 4258 w 4258" name="T6"/>
                  <a:gd fmla="*/ 752 h 929" name="T7"/>
                  <a:gd fmla="*/ 4258 w 4258" name="T8"/>
                  <a:gd fmla="*/ 177 h 929" name="T9"/>
                  <a:gd fmla="*/ 4081 w 4258" name="T10"/>
                  <a:gd fmla="*/ 0 h 929" name="T11"/>
                  <a:gd fmla="*/ 177 w 4258" name="T12"/>
                  <a:gd fmla="*/ 0 h 929" name="T13"/>
                  <a:gd fmla="*/ 0 w 4258" name="T14"/>
                  <a:gd fmla="*/ 177 h 929" name="T15"/>
                  <a:gd fmla="*/ 0 w 4258" name="T16"/>
                  <a:gd fmla="*/ 752 h 92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29" w="4258">
                    <a:moveTo>
                      <a:pt x="0" y="752"/>
                    </a:moveTo>
                    <a:cubicBezTo>
                      <a:pt x="0" y="849"/>
                      <a:pt x="80" y="929"/>
                      <a:pt x="177" y="929"/>
                    </a:cubicBezTo>
                    <a:cubicBezTo>
                      <a:pt x="4081" y="929"/>
                      <a:pt x="4081" y="929"/>
                      <a:pt x="4081" y="929"/>
                    </a:cubicBezTo>
                    <a:cubicBezTo>
                      <a:pt x="4179" y="929"/>
                      <a:pt x="4258" y="849"/>
                      <a:pt x="4258" y="752"/>
                    </a:cubicBezTo>
                    <a:cubicBezTo>
                      <a:pt x="4258" y="177"/>
                      <a:pt x="4258" y="177"/>
                      <a:pt x="4258" y="177"/>
                    </a:cubicBezTo>
                    <a:cubicBezTo>
                      <a:pt x="4258" y="79"/>
                      <a:pt x="4179" y="0"/>
                      <a:pt x="4081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80" y="0"/>
                      <a:pt x="0" y="79"/>
                      <a:pt x="0" y="177"/>
                    </a:cubicBez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5CBF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ṣlide">
                <a:extLst>
                  <a:ext uri="{FF2B5EF4-FFF2-40B4-BE49-F238E27FC236}">
                    <a16:creationId xmlns:a16="http://schemas.microsoft.com/office/drawing/2014/main" id="{D40F78B8-C67B-4AC7-B844-B26C8DCE3987}"/>
                  </a:ext>
                </a:extLst>
              </p:cNvPr>
              <p:cNvSpPr/>
              <p:nvPr/>
            </p:nvSpPr>
            <p:spPr bwMode="auto">
              <a:xfrm>
                <a:off x="4225599" y="1189573"/>
                <a:ext cx="2128508" cy="504638"/>
              </a:xfrm>
              <a:custGeom>
                <a:gdLst>
                  <a:gd fmla="*/ 3066 w 3211" name="T0"/>
                  <a:gd fmla="*/ 0 h 761" name="T1"/>
                  <a:gd fmla="*/ 3211 w 3211" name="T2"/>
                  <a:gd fmla="*/ 145 h 761" name="T3"/>
                  <a:gd fmla="*/ 3211 w 3211" name="T4"/>
                  <a:gd fmla="*/ 616 h 761" name="T5"/>
                  <a:gd fmla="*/ 3066 w 3211" name="T6"/>
                  <a:gd fmla="*/ 761 h 761" name="T7"/>
                  <a:gd fmla="*/ 0 w 3211" name="T8"/>
                  <a:gd fmla="*/ 761 h 761" name="T9"/>
                  <a:gd fmla="*/ 0 w 3211" name="T10"/>
                  <a:gd fmla="*/ 0 h 761" name="T11"/>
                  <a:gd fmla="*/ 3066 w 3211" name="T12"/>
                  <a:gd fmla="*/ 0 h 7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61" w="3210">
                    <a:moveTo>
                      <a:pt x="3066" y="0"/>
                    </a:moveTo>
                    <a:cubicBezTo>
                      <a:pt x="3146" y="0"/>
                      <a:pt x="3211" y="65"/>
                      <a:pt x="3211" y="145"/>
                    </a:cubicBezTo>
                    <a:cubicBezTo>
                      <a:pt x="3211" y="616"/>
                      <a:pt x="3211" y="616"/>
                      <a:pt x="3211" y="616"/>
                    </a:cubicBezTo>
                    <a:cubicBezTo>
                      <a:pt x="3211" y="696"/>
                      <a:pt x="3146" y="761"/>
                      <a:pt x="3066" y="761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ṧḻíḑê">
                <a:extLst>
                  <a:ext uri="{FF2B5EF4-FFF2-40B4-BE49-F238E27FC236}">
                    <a16:creationId xmlns:a16="http://schemas.microsoft.com/office/drawing/2014/main" id="{4D636719-69A5-47B8-8539-75F6B3253EF5}"/>
                  </a:ext>
                </a:extLst>
              </p:cNvPr>
              <p:cNvSpPr/>
              <p:nvPr/>
            </p:nvSpPr>
            <p:spPr bwMode="auto">
              <a:xfrm>
                <a:off x="3698969" y="1215037"/>
                <a:ext cx="476860" cy="442137"/>
              </a:xfrm>
              <a:custGeom>
                <a:gdLst>
                  <a:gd fmla="*/ 644 w 718" name="T0"/>
                  <a:gd fmla="*/ 92 h 667" name="T1"/>
                  <a:gd fmla="*/ 359 w 718" name="T2"/>
                  <a:gd fmla="*/ 74 h 667" name="T3"/>
                  <a:gd fmla="*/ 329 w 718" name="T4"/>
                  <a:gd fmla="*/ 343 h 667" name="T5"/>
                  <a:gd fmla="*/ 242 w 718" name="T6"/>
                  <a:gd fmla="*/ 420 h 667" name="T7"/>
                  <a:gd fmla="*/ 198 w 718" name="T8"/>
                  <a:gd fmla="*/ 425 h 667" name="T9"/>
                  <a:gd fmla="*/ 17 w 718" name="T10"/>
                  <a:gd fmla="*/ 584 h 667" name="T11"/>
                  <a:gd fmla="*/ 16 w 718" name="T12"/>
                  <a:gd fmla="*/ 645 h 667" name="T13"/>
                  <a:gd fmla="*/ 76 w 718" name="T14"/>
                  <a:gd fmla="*/ 652 h 667" name="T15"/>
                  <a:gd fmla="*/ 257 w 718" name="T16"/>
                  <a:gd fmla="*/ 493 h 667" name="T17"/>
                  <a:gd fmla="*/ 268 w 718" name="T18"/>
                  <a:gd fmla="*/ 450 h 667" name="T19"/>
                  <a:gd fmla="*/ 355 w 718" name="T20"/>
                  <a:gd fmla="*/ 373 h 667" name="T21"/>
                  <a:gd fmla="*/ 626 w 718" name="T22"/>
                  <a:gd fmla="*/ 377 h 667" name="T23"/>
                  <a:gd fmla="*/ 644 w 718" name="T24"/>
                  <a:gd fmla="*/ 92 h 667" name="T25"/>
                  <a:gd fmla="*/ 492 w 718" name="T26"/>
                  <a:gd fmla="*/ 390 h 667" name="T27"/>
                  <a:gd fmla="*/ 327 w 718" name="T28"/>
                  <a:gd fmla="*/ 225 h 667" name="T29"/>
                  <a:gd fmla="*/ 492 w 718" name="T30"/>
                  <a:gd fmla="*/ 60 h 667" name="T31"/>
                  <a:gd fmla="*/ 656 w 718" name="T32"/>
                  <a:gd fmla="*/ 225 h 667" name="T33"/>
                  <a:gd fmla="*/ 492 w 718" name="T34"/>
                  <a:gd fmla="*/ 390 h 66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67" w="718">
                    <a:moveTo>
                      <a:pt x="644" y="92"/>
                    </a:moveTo>
                    <a:cubicBezTo>
                      <a:pt x="571" y="9"/>
                      <a:pt x="443" y="0"/>
                      <a:pt x="359" y="74"/>
                    </a:cubicBezTo>
                    <a:cubicBezTo>
                      <a:pt x="281" y="143"/>
                      <a:pt x="269" y="260"/>
                      <a:pt x="329" y="343"/>
                    </a:cubicBezTo>
                    <a:cubicBezTo>
                      <a:pt x="242" y="420"/>
                      <a:pt x="242" y="420"/>
                      <a:pt x="242" y="420"/>
                    </a:cubicBezTo>
                    <a:cubicBezTo>
                      <a:pt x="227" y="413"/>
                      <a:pt x="210" y="415"/>
                      <a:pt x="198" y="425"/>
                    </a:cubicBezTo>
                    <a:cubicBezTo>
                      <a:pt x="17" y="584"/>
                      <a:pt x="17" y="584"/>
                      <a:pt x="17" y="584"/>
                    </a:cubicBezTo>
                    <a:cubicBezTo>
                      <a:pt x="0" y="599"/>
                      <a:pt x="0" y="626"/>
                      <a:pt x="16" y="645"/>
                    </a:cubicBezTo>
                    <a:cubicBezTo>
                      <a:pt x="32" y="663"/>
                      <a:pt x="59" y="667"/>
                      <a:pt x="76" y="652"/>
                    </a:cubicBezTo>
                    <a:cubicBezTo>
                      <a:pt x="257" y="493"/>
                      <a:pt x="257" y="493"/>
                      <a:pt x="257" y="493"/>
                    </a:cubicBezTo>
                    <a:cubicBezTo>
                      <a:pt x="269" y="482"/>
                      <a:pt x="273" y="465"/>
                      <a:pt x="268" y="450"/>
                    </a:cubicBezTo>
                    <a:cubicBezTo>
                      <a:pt x="355" y="373"/>
                      <a:pt x="355" y="373"/>
                      <a:pt x="355" y="373"/>
                    </a:cubicBezTo>
                    <a:cubicBezTo>
                      <a:pt x="430" y="443"/>
                      <a:pt x="547" y="447"/>
                      <a:pt x="626" y="377"/>
                    </a:cubicBezTo>
                    <a:cubicBezTo>
                      <a:pt x="710" y="304"/>
                      <a:pt x="718" y="176"/>
                      <a:pt x="644" y="92"/>
                    </a:cubicBezTo>
                    <a:close/>
                    <a:moveTo>
                      <a:pt x="492" y="390"/>
                    </a:moveTo>
                    <a:cubicBezTo>
                      <a:pt x="401" y="390"/>
                      <a:pt x="327" y="316"/>
                      <a:pt x="327" y="225"/>
                    </a:cubicBezTo>
                    <a:cubicBezTo>
                      <a:pt x="327" y="134"/>
                      <a:pt x="401" y="60"/>
                      <a:pt x="492" y="60"/>
                    </a:cubicBezTo>
                    <a:cubicBezTo>
                      <a:pt x="583" y="60"/>
                      <a:pt x="656" y="134"/>
                      <a:pt x="656" y="225"/>
                    </a:cubicBezTo>
                    <a:cubicBezTo>
                      <a:pt x="656" y="316"/>
                      <a:pt x="583" y="390"/>
                      <a:pt x="492" y="3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ṣḻïḑe">
                <a:extLst>
                  <a:ext uri="{FF2B5EF4-FFF2-40B4-BE49-F238E27FC236}">
                    <a16:creationId xmlns:a16="http://schemas.microsoft.com/office/drawing/2014/main" id="{4DBE5875-137A-4844-9A2D-4EC008B0880E}"/>
                  </a:ext>
                </a:extLst>
              </p:cNvPr>
              <p:cNvSpPr/>
              <p:nvPr/>
            </p:nvSpPr>
            <p:spPr bwMode="auto">
              <a:xfrm>
                <a:off x="5663123" y="1377076"/>
                <a:ext cx="128475" cy="129632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ṡľiďè">
                <a:extLst>
                  <a:ext uri="{FF2B5EF4-FFF2-40B4-BE49-F238E27FC236}">
                    <a16:creationId xmlns:a16="http://schemas.microsoft.com/office/drawing/2014/main" id="{6FDED458-4045-410E-98C9-EAF91BA6A584}"/>
                  </a:ext>
                </a:extLst>
              </p:cNvPr>
              <p:cNvSpPr/>
              <p:nvPr/>
            </p:nvSpPr>
            <p:spPr bwMode="auto">
              <a:xfrm>
                <a:off x="5225616" y="1377076"/>
                <a:ext cx="128475" cy="129632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sḷiḋê">
                <a:extLst>
                  <a:ext uri="{FF2B5EF4-FFF2-40B4-BE49-F238E27FC236}">
                    <a16:creationId xmlns:a16="http://schemas.microsoft.com/office/drawing/2014/main" id="{9B2318A1-F191-48DD-963A-1FC5D30A72D3}"/>
                  </a:ext>
                </a:extLst>
              </p:cNvPr>
              <p:cNvSpPr/>
              <p:nvPr/>
            </p:nvSpPr>
            <p:spPr bwMode="auto">
              <a:xfrm>
                <a:off x="4788108" y="1377076"/>
                <a:ext cx="128475" cy="129632"/>
              </a:xfrm>
              <a:prstGeom prst="ellipse">
                <a:avLst/>
              </a:prstGeom>
              <a:solidFill>
                <a:srgbClr val="2A4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ṡḻíḍe">
                <a:extLst>
                  <a:ext uri="{FF2B5EF4-FFF2-40B4-BE49-F238E27FC236}">
                    <a16:creationId xmlns:a16="http://schemas.microsoft.com/office/drawing/2014/main" id="{0FA2E0DD-F265-4607-9E59-F8CBB2ACA73A}"/>
                  </a:ext>
                </a:extLst>
              </p:cNvPr>
              <p:cNvSpPr/>
              <p:nvPr/>
            </p:nvSpPr>
            <p:spPr bwMode="auto">
              <a:xfrm>
                <a:off x="5622613" y="5156074"/>
                <a:ext cx="1221086" cy="288200"/>
              </a:xfrm>
              <a:custGeom>
                <a:gdLst>
                  <a:gd fmla="*/ 0 w 1842" name="T0"/>
                  <a:gd fmla="*/ 335 h 436" name="T1"/>
                  <a:gd fmla="*/ 276 w 1842" name="T2"/>
                  <a:gd fmla="*/ 0 h 436" name="T3"/>
                  <a:gd fmla="*/ 1566 w 1842" name="T4"/>
                  <a:gd fmla="*/ 0 h 436" name="T5"/>
                  <a:gd fmla="*/ 1842 w 1842" name="T6"/>
                  <a:gd fmla="*/ 335 h 436" name="T7"/>
                  <a:gd fmla="*/ 1842 w 1842" name="T8"/>
                  <a:gd fmla="*/ 436 h 436" name="T9"/>
                  <a:gd fmla="*/ 0 w 1842" name="T10"/>
                  <a:gd fmla="*/ 436 h 436" name="T11"/>
                  <a:gd fmla="*/ 0 w 1842" name="T12"/>
                  <a:gd fmla="*/ 335 h 4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6" w="1842">
                    <a:moveTo>
                      <a:pt x="0" y="335"/>
                    </a:moveTo>
                    <a:cubicBezTo>
                      <a:pt x="0" y="150"/>
                      <a:pt x="124" y="0"/>
                      <a:pt x="276" y="0"/>
                    </a:cubicBezTo>
                    <a:cubicBezTo>
                      <a:pt x="1566" y="0"/>
                      <a:pt x="1566" y="0"/>
                      <a:pt x="1566" y="0"/>
                    </a:cubicBezTo>
                    <a:cubicBezTo>
                      <a:pt x="1718" y="0"/>
                      <a:pt x="1842" y="150"/>
                      <a:pt x="1842" y="335"/>
                    </a:cubicBezTo>
                    <a:cubicBezTo>
                      <a:pt x="1842" y="436"/>
                      <a:pt x="1842" y="436"/>
                      <a:pt x="1842" y="436"/>
                    </a:cubicBezTo>
                    <a:cubicBezTo>
                      <a:pt x="0" y="436"/>
                      <a:pt x="0" y="436"/>
                      <a:pt x="0" y="436"/>
                    </a:cubicBez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ṥḻïḑe">
                <a:extLst>
                  <a:ext uri="{FF2B5EF4-FFF2-40B4-BE49-F238E27FC236}">
                    <a16:creationId xmlns:a16="http://schemas.microsoft.com/office/drawing/2014/main" id="{853780B2-DE27-4A23-831E-9C5D608171FB}"/>
                  </a:ext>
                </a:extLst>
              </p:cNvPr>
              <p:cNvSpPr/>
              <p:nvPr/>
            </p:nvSpPr>
            <p:spPr bwMode="auto">
              <a:xfrm>
                <a:off x="5622613" y="5444274"/>
                <a:ext cx="1221086" cy="494222"/>
              </a:xfrm>
              <a:custGeom>
                <a:gdLst>
                  <a:gd fmla="*/ 1842 w 1842" name="T0"/>
                  <a:gd fmla="*/ 0 h 747" name="T1"/>
                  <a:gd fmla="*/ 1842 w 1842" name="T2"/>
                  <a:gd fmla="*/ 412 h 747" name="T3"/>
                  <a:gd fmla="*/ 1566 w 1842" name="T4"/>
                  <a:gd fmla="*/ 747 h 747" name="T5"/>
                  <a:gd fmla="*/ 276 w 1842" name="T6"/>
                  <a:gd fmla="*/ 747 h 747" name="T7"/>
                  <a:gd fmla="*/ 0 w 1842" name="T8"/>
                  <a:gd fmla="*/ 412 h 747" name="T9"/>
                  <a:gd fmla="*/ 0 w 1842" name="T10"/>
                  <a:gd fmla="*/ 0 h 747" name="T11"/>
                  <a:gd fmla="*/ 1842 w 1842" name="T12"/>
                  <a:gd fmla="*/ 0 h 74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47" w="1842">
                    <a:moveTo>
                      <a:pt x="1842" y="0"/>
                    </a:moveTo>
                    <a:cubicBezTo>
                      <a:pt x="1842" y="412"/>
                      <a:pt x="1842" y="412"/>
                      <a:pt x="1842" y="412"/>
                    </a:cubicBezTo>
                    <a:cubicBezTo>
                      <a:pt x="1842" y="597"/>
                      <a:pt x="1718" y="747"/>
                      <a:pt x="1566" y="747"/>
                    </a:cubicBezTo>
                    <a:cubicBezTo>
                      <a:pt x="276" y="747"/>
                      <a:pt x="276" y="747"/>
                      <a:pt x="276" y="747"/>
                    </a:cubicBezTo>
                    <a:cubicBezTo>
                      <a:pt x="124" y="747"/>
                      <a:pt x="0" y="597"/>
                      <a:pt x="0" y="4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84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şlïḍè">
                <a:extLst>
                  <a:ext uri="{FF2B5EF4-FFF2-40B4-BE49-F238E27FC236}">
                    <a16:creationId xmlns:a16="http://schemas.microsoft.com/office/drawing/2014/main" id="{6E41EC12-483B-4002-8E5F-A27D613F61BB}"/>
                  </a:ext>
                </a:extLst>
              </p:cNvPr>
              <p:cNvSpPr/>
              <p:nvPr/>
            </p:nvSpPr>
            <p:spPr bwMode="auto">
              <a:xfrm>
                <a:off x="4038096" y="2242831"/>
                <a:ext cx="4390121" cy="3094959"/>
              </a:xfrm>
              <a:custGeom>
                <a:gdLst>
                  <a:gd fmla="*/ 0 w 6624" name="T0"/>
                  <a:gd fmla="*/ 4343 h 4677" name="T1"/>
                  <a:gd fmla="*/ 335 w 6624" name="T2"/>
                  <a:gd fmla="*/ 4677 h 4677" name="T3"/>
                  <a:gd fmla="*/ 6289 w 6624" name="T4"/>
                  <a:gd fmla="*/ 4677 h 4677" name="T5"/>
                  <a:gd fmla="*/ 6624 w 6624" name="T6"/>
                  <a:gd fmla="*/ 4343 h 4677" name="T7"/>
                  <a:gd fmla="*/ 6624 w 6624" name="T8"/>
                  <a:gd fmla="*/ 335 h 4677" name="T9"/>
                  <a:gd fmla="*/ 6289 w 6624" name="T10"/>
                  <a:gd fmla="*/ 0 h 4677" name="T11"/>
                  <a:gd fmla="*/ 335 w 6624" name="T12"/>
                  <a:gd fmla="*/ 0 h 4677" name="T13"/>
                  <a:gd fmla="*/ 0 w 6624" name="T14"/>
                  <a:gd fmla="*/ 335 h 4677" name="T15"/>
                  <a:gd fmla="*/ 0 w 6624" name="T16"/>
                  <a:gd fmla="*/ 4343 h 467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77" w="6623">
                    <a:moveTo>
                      <a:pt x="0" y="4343"/>
                    </a:moveTo>
                    <a:cubicBezTo>
                      <a:pt x="0" y="4527"/>
                      <a:pt x="150" y="4677"/>
                      <a:pt x="335" y="4677"/>
                    </a:cubicBezTo>
                    <a:cubicBezTo>
                      <a:pt x="6289" y="4677"/>
                      <a:pt x="6289" y="4677"/>
                      <a:pt x="6289" y="4677"/>
                    </a:cubicBezTo>
                    <a:cubicBezTo>
                      <a:pt x="6474" y="4677"/>
                      <a:pt x="6624" y="4527"/>
                      <a:pt x="6624" y="4343"/>
                    </a:cubicBezTo>
                    <a:cubicBezTo>
                      <a:pt x="6624" y="335"/>
                      <a:pt x="6624" y="335"/>
                      <a:pt x="6624" y="335"/>
                    </a:cubicBezTo>
                    <a:cubicBezTo>
                      <a:pt x="6624" y="150"/>
                      <a:pt x="6474" y="0"/>
                      <a:pt x="6289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150" y="0"/>
                      <a:pt x="0" y="150"/>
                      <a:pt x="0" y="335"/>
                    </a:cubicBezTo>
                    <a:cubicBezTo>
                      <a:pt x="0" y="4343"/>
                      <a:pt x="0" y="4343"/>
                      <a:pt x="0" y="4343"/>
                    </a:cubicBezTo>
                  </a:path>
                </a:pathLst>
              </a:custGeom>
              <a:solidFill>
                <a:srgbClr val="2F9F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š1îďe">
                <a:extLst>
                  <a:ext uri="{FF2B5EF4-FFF2-40B4-BE49-F238E27FC236}">
                    <a16:creationId xmlns:a16="http://schemas.microsoft.com/office/drawing/2014/main" id="{F724138B-9339-4E84-BD6A-6AE3C065D6F5}"/>
                  </a:ext>
                </a:extLst>
              </p:cNvPr>
              <p:cNvSpPr/>
              <p:nvPr/>
            </p:nvSpPr>
            <p:spPr bwMode="auto">
              <a:xfrm>
                <a:off x="5043899" y="5742890"/>
                <a:ext cx="2378513" cy="391210"/>
              </a:xfrm>
              <a:custGeom>
                <a:gdLst>
                  <a:gd fmla="*/ 501 w 2055" name="T0"/>
                  <a:gd fmla="*/ 0 h 338" name="T1"/>
                  <a:gd fmla="*/ 1554 w 2055" name="T2"/>
                  <a:gd fmla="*/ 0 h 338" name="T3"/>
                  <a:gd fmla="*/ 2055 w 2055" name="T4"/>
                  <a:gd fmla="*/ 338 h 338" name="T5"/>
                  <a:gd fmla="*/ 0 w 2055" name="T6"/>
                  <a:gd fmla="*/ 338 h 338" name="T7"/>
                  <a:gd fmla="*/ 501 w 2055" name="T8"/>
                  <a:gd fmla="*/ 0 h 3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8" w="2055">
                    <a:moveTo>
                      <a:pt x="501" y="0"/>
                    </a:moveTo>
                    <a:lnTo>
                      <a:pt x="1554" y="0"/>
                    </a:lnTo>
                    <a:lnTo>
                      <a:pt x="2055" y="338"/>
                    </a:lnTo>
                    <a:lnTo>
                      <a:pt x="0" y="33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ïśḷïḋe">
                <a:extLst>
                  <a:ext uri="{FF2B5EF4-FFF2-40B4-BE49-F238E27FC236}">
                    <a16:creationId xmlns:a16="http://schemas.microsoft.com/office/drawing/2014/main" id="{C654BE93-28B6-4294-B29C-123E7537F0BC}"/>
                  </a:ext>
                </a:extLst>
              </p:cNvPr>
              <p:cNvSpPr/>
              <p:nvPr/>
            </p:nvSpPr>
            <p:spPr bwMode="auto">
              <a:xfrm>
                <a:off x="4187404" y="2421075"/>
                <a:ext cx="4070671" cy="2633146"/>
              </a:xfrm>
              <a:custGeom>
                <a:gdLst>
                  <a:gd fmla="*/ 6116 w 6141" name="T0"/>
                  <a:gd fmla="*/ 0 h 3978" name="T1"/>
                  <a:gd fmla="*/ 6141 w 6141" name="T2"/>
                  <a:gd fmla="*/ 25 h 3978" name="T3"/>
                  <a:gd fmla="*/ 6141 w 6141" name="T4"/>
                  <a:gd fmla="*/ 3953 h 3978" name="T5"/>
                  <a:gd fmla="*/ 6116 w 6141" name="T6"/>
                  <a:gd fmla="*/ 3978 h 3978" name="T7"/>
                  <a:gd fmla="*/ 0 w 6141" name="T8"/>
                  <a:gd fmla="*/ 0 h 3978" name="T9"/>
                  <a:gd fmla="*/ 6116 w 6141" name="T10"/>
                  <a:gd fmla="*/ 0 h 397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78" w="6141">
                    <a:moveTo>
                      <a:pt x="6116" y="0"/>
                    </a:moveTo>
                    <a:cubicBezTo>
                      <a:pt x="6130" y="0"/>
                      <a:pt x="6141" y="11"/>
                      <a:pt x="6141" y="25"/>
                    </a:cubicBezTo>
                    <a:cubicBezTo>
                      <a:pt x="6141" y="3953"/>
                      <a:pt x="6141" y="3953"/>
                      <a:pt x="6141" y="3953"/>
                    </a:cubicBezTo>
                    <a:cubicBezTo>
                      <a:pt x="6141" y="3967"/>
                      <a:pt x="6130" y="3978"/>
                      <a:pt x="6116" y="39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116" y="0"/>
                      <a:pt x="6116" y="0"/>
                      <a:pt x="61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íṥļïḑè">
                <a:extLst>
                  <a:ext uri="{FF2B5EF4-FFF2-40B4-BE49-F238E27FC236}">
                    <a16:creationId xmlns:a16="http://schemas.microsoft.com/office/drawing/2014/main" id="{636D7F4F-127A-4755-A0B1-6B3BAAE216A2}"/>
                  </a:ext>
                </a:extLst>
              </p:cNvPr>
              <p:cNvSpPr/>
              <p:nvPr/>
            </p:nvSpPr>
            <p:spPr bwMode="auto">
              <a:xfrm>
                <a:off x="4154996" y="2421075"/>
                <a:ext cx="4085717" cy="2633146"/>
              </a:xfrm>
              <a:custGeom>
                <a:gdLst>
                  <a:gd fmla="*/ 25 w 6164" name="T0"/>
                  <a:gd fmla="*/ 0 h 3978" name="T1"/>
                  <a:gd fmla="*/ 48 w 6164" name="T2"/>
                  <a:gd fmla="*/ 0 h 3978" name="T3"/>
                  <a:gd fmla="*/ 6164 w 6164" name="T4"/>
                  <a:gd fmla="*/ 3978 h 3978" name="T5"/>
                  <a:gd fmla="*/ 25 w 6164" name="T6"/>
                  <a:gd fmla="*/ 3978 h 3978" name="T7"/>
                  <a:gd fmla="*/ 0 w 6164" name="T8"/>
                  <a:gd fmla="*/ 3953 h 3978" name="T9"/>
                  <a:gd fmla="*/ 0 w 6164" name="T10"/>
                  <a:gd fmla="*/ 25 h 3978" name="T11"/>
                  <a:gd fmla="*/ 25 w 6164" name="T12"/>
                  <a:gd fmla="*/ 0 h 39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78" w="6164">
                    <a:moveTo>
                      <a:pt x="2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6164" y="3978"/>
                      <a:pt x="6164" y="3978"/>
                      <a:pt x="6164" y="3978"/>
                    </a:cubicBezTo>
                    <a:cubicBezTo>
                      <a:pt x="25" y="3978"/>
                      <a:pt x="25" y="3978"/>
                      <a:pt x="25" y="3978"/>
                    </a:cubicBezTo>
                    <a:cubicBezTo>
                      <a:pt x="11" y="3978"/>
                      <a:pt x="0" y="3967"/>
                      <a:pt x="0" y="395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</a:path>
                </a:pathLst>
              </a:custGeom>
              <a:solidFill>
                <a:srgbClr val="EAEA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islîḓe">
                <a:extLst>
                  <a:ext uri="{FF2B5EF4-FFF2-40B4-BE49-F238E27FC236}">
                    <a16:creationId xmlns:a16="http://schemas.microsoft.com/office/drawing/2014/main" id="{686DCACF-812B-4775-91C7-ED3E46546D67}"/>
                  </a:ext>
                </a:extLst>
              </p:cNvPr>
              <p:cNvSpPr/>
              <p:nvPr/>
            </p:nvSpPr>
            <p:spPr bwMode="auto">
              <a:xfrm>
                <a:off x="6773095" y="1527542"/>
                <a:ext cx="1215298" cy="2031284"/>
              </a:xfrm>
              <a:custGeom>
                <a:gdLst>
                  <a:gd fmla="*/ 1040 w 1834" name="T0"/>
                  <a:gd fmla="*/ 366 h 3069" name="T1"/>
                  <a:gd fmla="*/ 1281 w 1834" name="T2"/>
                  <a:gd fmla="*/ 1 h 3069" name="T3"/>
                  <a:gd fmla="*/ 1283 w 1834" name="T4"/>
                  <a:gd fmla="*/ 0 h 3069" name="T5"/>
                  <a:gd fmla="*/ 1431 w 1834" name="T6"/>
                  <a:gd fmla="*/ 0 h 3069" name="T7"/>
                  <a:gd fmla="*/ 1834 w 1834" name="T8"/>
                  <a:gd fmla="*/ 482 h 3069" name="T9"/>
                  <a:gd fmla="*/ 1834 w 1834" name="T10"/>
                  <a:gd fmla="*/ 482 h 3069" name="T11"/>
                  <a:gd fmla="*/ 1834 w 1834" name="T12"/>
                  <a:gd fmla="*/ 482 h 3069" name="T13"/>
                  <a:gd fmla="*/ 1834 w 1834" name="T14"/>
                  <a:gd fmla="*/ 3069 h 3069" name="T15"/>
                  <a:gd fmla="*/ 40 w 1834" name="T16"/>
                  <a:gd fmla="*/ 3069 h 3069" name="T17"/>
                  <a:gd fmla="*/ 0 w 1834" name="T18"/>
                  <a:gd fmla="*/ 213 h 3069" name="T19"/>
                  <a:gd fmla="*/ 1040 w 1834" name="T20"/>
                  <a:gd fmla="*/ 366 h 306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069" w="1834">
                    <a:moveTo>
                      <a:pt x="1040" y="366"/>
                    </a:moveTo>
                    <a:cubicBezTo>
                      <a:pt x="1083" y="69"/>
                      <a:pt x="1281" y="1"/>
                      <a:pt x="1281" y="1"/>
                    </a:cubicBezTo>
                    <a:cubicBezTo>
                      <a:pt x="1283" y="0"/>
                      <a:pt x="1283" y="0"/>
                      <a:pt x="1283" y="0"/>
                    </a:cubicBezTo>
                    <a:cubicBezTo>
                      <a:pt x="1352" y="0"/>
                      <a:pt x="1403" y="0"/>
                      <a:pt x="1431" y="0"/>
                    </a:cubicBezTo>
                    <a:cubicBezTo>
                      <a:pt x="1767" y="0"/>
                      <a:pt x="1834" y="482"/>
                      <a:pt x="1834" y="482"/>
                    </a:cubicBezTo>
                    <a:cubicBezTo>
                      <a:pt x="1834" y="482"/>
                      <a:pt x="1834" y="482"/>
                      <a:pt x="1834" y="482"/>
                    </a:cubicBezTo>
                    <a:cubicBezTo>
                      <a:pt x="1834" y="482"/>
                      <a:pt x="1834" y="482"/>
                      <a:pt x="1834" y="482"/>
                    </a:cubicBezTo>
                    <a:cubicBezTo>
                      <a:pt x="1834" y="3069"/>
                      <a:pt x="1834" y="3069"/>
                      <a:pt x="1834" y="3069"/>
                    </a:cubicBezTo>
                    <a:cubicBezTo>
                      <a:pt x="40" y="3069"/>
                      <a:pt x="40" y="3069"/>
                      <a:pt x="40" y="3069"/>
                    </a:cubicBezTo>
                    <a:cubicBezTo>
                      <a:pt x="0" y="213"/>
                      <a:pt x="0" y="213"/>
                      <a:pt x="0" y="213"/>
                    </a:cubicBezTo>
                    <a:lnTo>
                      <a:pt x="1040" y="366"/>
                    </a:lnTo>
                    <a:close/>
                  </a:path>
                </a:pathLst>
              </a:custGeom>
              <a:solidFill>
                <a:srgbClr val="8CB7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iSḷíďê">
                <a:extLst>
                  <a:ext uri="{FF2B5EF4-FFF2-40B4-BE49-F238E27FC236}">
                    <a16:creationId xmlns:a16="http://schemas.microsoft.com/office/drawing/2014/main" id="{D02A7611-6680-4FE4-9F87-D020E82B8DB9}"/>
                  </a:ext>
                </a:extLst>
              </p:cNvPr>
              <p:cNvSpPr/>
              <p:nvPr/>
            </p:nvSpPr>
            <p:spPr bwMode="auto">
              <a:xfrm>
                <a:off x="4718663" y="1527542"/>
                <a:ext cx="2905142" cy="3456076"/>
              </a:xfrm>
              <a:custGeom>
                <a:gdLst>
                  <a:gd fmla="*/ 3185 w 4383" name="T0"/>
                  <a:gd fmla="*/ 4743 h 5221" name="T1"/>
                  <a:gd fmla="*/ 0 w 4383" name="T2"/>
                  <a:gd fmla="*/ 4743 h 5221" name="T3"/>
                  <a:gd fmla="*/ 0 w 4383" name="T4"/>
                  <a:gd fmla="*/ 396 h 5221" name="T5"/>
                  <a:gd fmla="*/ 401 w 4383" name="T6"/>
                  <a:gd fmla="*/ 0 h 5221" name="T7"/>
                  <a:gd fmla="*/ 524 w 4383" name="T8"/>
                  <a:gd fmla="*/ 0 h 5221" name="T9"/>
                  <a:gd fmla="*/ 4128 w 4383" name="T10"/>
                  <a:gd fmla="*/ 0 h 5221" name="T11"/>
                  <a:gd fmla="*/ 4128 w 4383" name="T12"/>
                  <a:gd fmla="*/ 0 h 5221" name="T13"/>
                  <a:gd fmla="*/ 4383 w 4383" name="T14"/>
                  <a:gd fmla="*/ 0 h 5221" name="T15"/>
                  <a:gd fmla="*/ 4381 w 4383" name="T16"/>
                  <a:gd fmla="*/ 1 h 5221" name="T17"/>
                  <a:gd fmla="*/ 4132 w 4383" name="T18"/>
                  <a:gd fmla="*/ 482 h 5221" name="T19"/>
                  <a:gd fmla="*/ 4126 w 4383" name="T20"/>
                  <a:gd fmla="*/ 482 h 5221" name="T21"/>
                  <a:gd fmla="*/ 4126 w 4383" name="T22"/>
                  <a:gd fmla="*/ 577 h 5221" name="T23"/>
                  <a:gd fmla="*/ 4126 w 4383" name="T24"/>
                  <a:gd fmla="*/ 4822 h 5221" name="T25"/>
                  <a:gd fmla="*/ 4126 w 4383" name="T26"/>
                  <a:gd fmla="*/ 4825 h 5221" name="T27"/>
                  <a:gd fmla="*/ 3725 w 4383" name="T28"/>
                  <a:gd fmla="*/ 5221 h 5221" name="T29"/>
                  <a:gd fmla="*/ 3602 w 4383" name="T30"/>
                  <a:gd fmla="*/ 5221 h 5221" name="T31"/>
                  <a:gd fmla="*/ 3185 w 4383" name="T32"/>
                  <a:gd fmla="*/ 4743 h 522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21" w="4383">
                    <a:moveTo>
                      <a:pt x="3185" y="4743"/>
                    </a:moveTo>
                    <a:cubicBezTo>
                      <a:pt x="0" y="4743"/>
                      <a:pt x="0" y="4743"/>
                      <a:pt x="0" y="4743"/>
                    </a:cubicBezTo>
                    <a:cubicBezTo>
                      <a:pt x="0" y="396"/>
                      <a:pt x="0" y="396"/>
                      <a:pt x="0" y="396"/>
                    </a:cubicBezTo>
                    <a:cubicBezTo>
                      <a:pt x="5" y="361"/>
                      <a:pt x="60" y="34"/>
                      <a:pt x="401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4128" y="0"/>
                      <a:pt x="4128" y="0"/>
                      <a:pt x="4128" y="0"/>
                    </a:cubicBezTo>
                    <a:cubicBezTo>
                      <a:pt x="4128" y="0"/>
                      <a:pt x="4128" y="0"/>
                      <a:pt x="4128" y="0"/>
                    </a:cubicBezTo>
                    <a:cubicBezTo>
                      <a:pt x="4228" y="0"/>
                      <a:pt x="4315" y="0"/>
                      <a:pt x="4383" y="0"/>
                    </a:cubicBezTo>
                    <a:cubicBezTo>
                      <a:pt x="4381" y="1"/>
                      <a:pt x="4381" y="1"/>
                      <a:pt x="4381" y="1"/>
                    </a:cubicBezTo>
                    <a:cubicBezTo>
                      <a:pt x="4381" y="1"/>
                      <a:pt x="4132" y="86"/>
                      <a:pt x="4132" y="482"/>
                    </a:cubicBezTo>
                    <a:cubicBezTo>
                      <a:pt x="4126" y="482"/>
                      <a:pt x="4126" y="482"/>
                      <a:pt x="4126" y="482"/>
                    </a:cubicBezTo>
                    <a:cubicBezTo>
                      <a:pt x="4126" y="577"/>
                      <a:pt x="4126" y="577"/>
                      <a:pt x="4126" y="577"/>
                    </a:cubicBezTo>
                    <a:cubicBezTo>
                      <a:pt x="4126" y="4822"/>
                      <a:pt x="4126" y="4822"/>
                      <a:pt x="4126" y="4822"/>
                    </a:cubicBezTo>
                    <a:cubicBezTo>
                      <a:pt x="4126" y="4822"/>
                      <a:pt x="4126" y="4823"/>
                      <a:pt x="4126" y="4825"/>
                    </a:cubicBezTo>
                    <a:cubicBezTo>
                      <a:pt x="4121" y="4860"/>
                      <a:pt x="4066" y="5187"/>
                      <a:pt x="3725" y="5221"/>
                    </a:cubicBezTo>
                    <a:cubicBezTo>
                      <a:pt x="3602" y="5221"/>
                      <a:pt x="3602" y="5221"/>
                      <a:pt x="3602" y="5221"/>
                    </a:cubicBezTo>
                    <a:cubicBezTo>
                      <a:pt x="3162" y="5182"/>
                      <a:pt x="3185" y="4743"/>
                      <a:pt x="3185" y="4743"/>
                    </a:cubicBezTo>
                  </a:path>
                </a:pathLst>
              </a:custGeom>
              <a:solidFill>
                <a:srgbClr val="EEAA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šļíḓè">
                <a:extLst>
                  <a:ext uri="{FF2B5EF4-FFF2-40B4-BE49-F238E27FC236}">
                    <a16:creationId xmlns:a16="http://schemas.microsoft.com/office/drawing/2014/main" id="{D2D106CD-E97B-4E67-835B-B15E3D9FD176}"/>
                  </a:ext>
                </a:extLst>
              </p:cNvPr>
              <p:cNvSpPr/>
              <p:nvPr/>
            </p:nvSpPr>
            <p:spPr bwMode="auto">
              <a:xfrm>
                <a:off x="4187404" y="4667640"/>
                <a:ext cx="2978060" cy="332182"/>
              </a:xfrm>
              <a:custGeom>
                <a:gdLst>
                  <a:gd fmla="*/ 3989 w 4494" name="T0"/>
                  <a:gd fmla="*/ 0 h 503" name="T1"/>
                  <a:gd fmla="*/ 0 w 4494" name="T2"/>
                  <a:gd fmla="*/ 0 h 503" name="T3"/>
                  <a:gd fmla="*/ 403 w 4494" name="T4"/>
                  <a:gd fmla="*/ 482 h 503" name="T5"/>
                  <a:gd fmla="*/ 4494 w 4494" name="T6"/>
                  <a:gd fmla="*/ 482 h 503" name="T7"/>
                  <a:gd fmla="*/ 3989 w 4494" name="T8"/>
                  <a:gd fmla="*/ 0 h 50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2" w="4494">
                    <a:moveTo>
                      <a:pt x="398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67" y="482"/>
                      <a:pt x="403" y="482"/>
                    </a:cubicBezTo>
                    <a:cubicBezTo>
                      <a:pt x="739" y="482"/>
                      <a:pt x="4494" y="482"/>
                      <a:pt x="4494" y="482"/>
                    </a:cubicBezTo>
                    <a:cubicBezTo>
                      <a:pt x="4494" y="482"/>
                      <a:pt x="3987" y="503"/>
                      <a:pt x="3989" y="0"/>
                    </a:cubicBezTo>
                    <a:close/>
                  </a:path>
                </a:pathLst>
              </a:custGeom>
              <a:solidFill>
                <a:srgbClr val="8CB7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ľïḍe">
                <a:extLst>
                  <a:ext uri="{FF2B5EF4-FFF2-40B4-BE49-F238E27FC236}">
                    <a16:creationId xmlns:a16="http://schemas.microsoft.com/office/drawing/2014/main" id="{8AE8D207-EED5-41AC-AC2E-03B49A216E03}"/>
                  </a:ext>
                </a:extLst>
              </p:cNvPr>
              <p:cNvSpPr/>
              <p:nvPr/>
            </p:nvSpPr>
            <p:spPr bwMode="auto">
              <a:xfrm>
                <a:off x="5886506" y="1868982"/>
                <a:ext cx="1331041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$ľïḍe">
                <a:extLst>
                  <a:ext uri="{FF2B5EF4-FFF2-40B4-BE49-F238E27FC236}">
                    <a16:creationId xmlns:a16="http://schemas.microsoft.com/office/drawing/2014/main" id="{D693A706-2D55-45D2-B28B-7031542AE191}"/>
                  </a:ext>
                </a:extLst>
              </p:cNvPr>
              <p:cNvSpPr/>
              <p:nvPr/>
            </p:nvSpPr>
            <p:spPr bwMode="auto">
              <a:xfrm>
                <a:off x="5648076" y="2086579"/>
                <a:ext cx="1332199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ślïďè">
                <a:extLst>
                  <a:ext uri="{FF2B5EF4-FFF2-40B4-BE49-F238E27FC236}">
                    <a16:creationId xmlns:a16="http://schemas.microsoft.com/office/drawing/2014/main" id="{82ECC349-0946-4E93-9664-4A166596E490}"/>
                  </a:ext>
                </a:extLst>
              </p:cNvPr>
              <p:cNvSpPr/>
              <p:nvPr/>
            </p:nvSpPr>
            <p:spPr bwMode="auto">
              <a:xfrm>
                <a:off x="5192050" y="2086579"/>
                <a:ext cx="296301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ṧ1iḑê">
                <a:extLst>
                  <a:ext uri="{FF2B5EF4-FFF2-40B4-BE49-F238E27FC236}">
                    <a16:creationId xmlns:a16="http://schemas.microsoft.com/office/drawing/2014/main" id="{8A4B9F2F-8BBB-4302-967C-8CF4191CBE5D}"/>
                  </a:ext>
                </a:extLst>
              </p:cNvPr>
              <p:cNvSpPr/>
              <p:nvPr/>
            </p:nvSpPr>
            <p:spPr bwMode="auto">
              <a:xfrm>
                <a:off x="5438582" y="2304175"/>
                <a:ext cx="1331041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ṥľïďè">
                <a:extLst>
                  <a:ext uri="{FF2B5EF4-FFF2-40B4-BE49-F238E27FC236}">
                    <a16:creationId xmlns:a16="http://schemas.microsoft.com/office/drawing/2014/main" id="{C72EDF5B-1139-4BE9-8E03-EE3264405A0B}"/>
                  </a:ext>
                </a:extLst>
              </p:cNvPr>
              <p:cNvSpPr/>
              <p:nvPr/>
            </p:nvSpPr>
            <p:spPr bwMode="auto">
              <a:xfrm>
                <a:off x="5886506" y="2521771"/>
                <a:ext cx="1331041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şḻidé">
                <a:extLst>
                  <a:ext uri="{FF2B5EF4-FFF2-40B4-BE49-F238E27FC236}">
                    <a16:creationId xmlns:a16="http://schemas.microsoft.com/office/drawing/2014/main" id="{6A7B47CF-54A9-43A8-83BD-E81D10F8044F}"/>
                  </a:ext>
                </a:extLst>
              </p:cNvPr>
              <p:cNvSpPr/>
              <p:nvPr/>
            </p:nvSpPr>
            <p:spPr bwMode="auto">
              <a:xfrm>
                <a:off x="5329784" y="2521771"/>
                <a:ext cx="450239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ïśḷïḋé">
                <a:extLst>
                  <a:ext uri="{FF2B5EF4-FFF2-40B4-BE49-F238E27FC236}">
                    <a16:creationId xmlns:a16="http://schemas.microsoft.com/office/drawing/2014/main" id="{AFA59864-CAA4-40C4-B0B9-FD558B88DAC2}"/>
                  </a:ext>
                </a:extLst>
              </p:cNvPr>
              <p:cNvSpPr/>
              <p:nvPr/>
            </p:nvSpPr>
            <p:spPr bwMode="auto">
              <a:xfrm>
                <a:off x="4975612" y="3595863"/>
                <a:ext cx="576399" cy="94909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sļîḓé">
                <a:extLst>
                  <a:ext uri="{FF2B5EF4-FFF2-40B4-BE49-F238E27FC236}">
                    <a16:creationId xmlns:a16="http://schemas.microsoft.com/office/drawing/2014/main" id="{19130B39-9851-44CF-815F-D0CA52A8228C}"/>
                  </a:ext>
                </a:extLst>
              </p:cNvPr>
              <p:cNvSpPr/>
              <p:nvPr/>
            </p:nvSpPr>
            <p:spPr bwMode="auto">
              <a:xfrm>
                <a:off x="4975612" y="3595863"/>
                <a:ext cx="576399" cy="94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îSḻíḋê">
                <a:extLst>
                  <a:ext uri="{FF2B5EF4-FFF2-40B4-BE49-F238E27FC236}">
                    <a16:creationId xmlns:a16="http://schemas.microsoft.com/office/drawing/2014/main" id="{D8BDE476-535E-419B-BD1D-F676848843AF}"/>
                  </a:ext>
                </a:extLst>
              </p:cNvPr>
              <p:cNvSpPr/>
              <p:nvPr/>
            </p:nvSpPr>
            <p:spPr bwMode="auto">
              <a:xfrm>
                <a:off x="4989501" y="4263698"/>
                <a:ext cx="1332199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iṧļíḍê">
                <a:extLst>
                  <a:ext uri="{FF2B5EF4-FFF2-40B4-BE49-F238E27FC236}">
                    <a16:creationId xmlns:a16="http://schemas.microsoft.com/office/drawing/2014/main" id="{099E660C-599B-4616-ACC5-0437787CC776}"/>
                  </a:ext>
                </a:extLst>
              </p:cNvPr>
              <p:cNvSpPr/>
              <p:nvPr/>
            </p:nvSpPr>
            <p:spPr bwMode="auto">
              <a:xfrm>
                <a:off x="6427025" y="4263698"/>
                <a:ext cx="450239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ṥliḑé">
                <a:extLst>
                  <a:ext uri="{FF2B5EF4-FFF2-40B4-BE49-F238E27FC236}">
                    <a16:creationId xmlns:a16="http://schemas.microsoft.com/office/drawing/2014/main" id="{7FB29D05-A7D6-413D-8C12-87198D681800}"/>
                  </a:ext>
                </a:extLst>
              </p:cNvPr>
              <p:cNvSpPr/>
              <p:nvPr/>
            </p:nvSpPr>
            <p:spPr bwMode="auto">
              <a:xfrm>
                <a:off x="5886506" y="4481295"/>
                <a:ext cx="1331041" cy="74075"/>
              </a:xfrm>
              <a:prstGeom prst="rect">
                <a:avLst/>
              </a:pr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ś1ïdé">
                <a:extLst>
                  <a:ext uri="{FF2B5EF4-FFF2-40B4-BE49-F238E27FC236}">
                    <a16:creationId xmlns:a16="http://schemas.microsoft.com/office/drawing/2014/main" id="{43B93BD6-4D17-4EF0-8001-96BC2F1C9BCD}"/>
                  </a:ext>
                </a:extLst>
              </p:cNvPr>
              <p:cNvSpPr/>
              <p:nvPr/>
            </p:nvSpPr>
            <p:spPr bwMode="auto">
              <a:xfrm>
                <a:off x="6135353" y="5130611"/>
                <a:ext cx="162040" cy="163198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îsļîḋè">
                <a:extLst>
                  <a:ext uri="{FF2B5EF4-FFF2-40B4-BE49-F238E27FC236}">
                    <a16:creationId xmlns:a16="http://schemas.microsoft.com/office/drawing/2014/main" id="{C241A636-CDAC-4E6D-8336-39F8EA811BA0}"/>
                  </a:ext>
                </a:extLst>
              </p:cNvPr>
              <p:cNvSpPr/>
              <p:nvPr/>
            </p:nvSpPr>
            <p:spPr bwMode="auto">
              <a:xfrm>
                <a:off x="7709454" y="4563472"/>
                <a:ext cx="1361134" cy="1359977"/>
              </a:xfrm>
              <a:prstGeom prst="ellipse">
                <a:avLst/>
              </a:prstGeom>
              <a:solidFill>
                <a:srgbClr val="EEAA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íŝḷîḋê">
                <a:extLst>
                  <a:ext uri="{FF2B5EF4-FFF2-40B4-BE49-F238E27FC236}">
                    <a16:creationId xmlns:a16="http://schemas.microsoft.com/office/drawing/2014/main" id="{CEEDF621-E728-41C5-9351-50B826DF63E0}"/>
                  </a:ext>
                </a:extLst>
              </p:cNvPr>
              <p:cNvSpPr/>
              <p:nvPr/>
            </p:nvSpPr>
            <p:spPr bwMode="auto">
              <a:xfrm>
                <a:off x="7643480" y="4498656"/>
                <a:ext cx="1493081" cy="1490766"/>
              </a:xfrm>
              <a:custGeom>
                <a:gdLst>
                  <a:gd fmla="*/ 1126 w 2252" name="T0"/>
                  <a:gd fmla="*/ 99 h 2252" name="T1"/>
                  <a:gd fmla="*/ 2153 w 2252" name="T2"/>
                  <a:gd fmla="*/ 1126 h 2252" name="T3"/>
                  <a:gd fmla="*/ 1126 w 2252" name="T4"/>
                  <a:gd fmla="*/ 2153 h 2252" name="T5"/>
                  <a:gd fmla="*/ 99 w 2252" name="T6"/>
                  <a:gd fmla="*/ 1126 h 2252" name="T7"/>
                  <a:gd fmla="*/ 1126 w 2252" name="T8"/>
                  <a:gd fmla="*/ 99 h 2252" name="T9"/>
                  <a:gd fmla="*/ 1126 w 2252" name="T10"/>
                  <a:gd fmla="*/ 0 h 2252" name="T11"/>
                  <a:gd fmla="*/ 688 w 2252" name="T12"/>
                  <a:gd fmla="*/ 89 h 2252" name="T13"/>
                  <a:gd fmla="*/ 330 w 2252" name="T14"/>
                  <a:gd fmla="*/ 330 h 2252" name="T15"/>
                  <a:gd fmla="*/ 89 w 2252" name="T16"/>
                  <a:gd fmla="*/ 688 h 2252" name="T17"/>
                  <a:gd fmla="*/ 0 w 2252" name="T18"/>
                  <a:gd fmla="*/ 1126 h 2252" name="T19"/>
                  <a:gd fmla="*/ 89 w 2252" name="T20"/>
                  <a:gd fmla="*/ 1565 h 2252" name="T21"/>
                  <a:gd fmla="*/ 330 w 2252" name="T22"/>
                  <a:gd fmla="*/ 1922 h 2252" name="T23"/>
                  <a:gd fmla="*/ 688 w 2252" name="T24"/>
                  <a:gd fmla="*/ 2164 h 2252" name="T25"/>
                  <a:gd fmla="*/ 1126 w 2252" name="T26"/>
                  <a:gd fmla="*/ 2252 h 2252" name="T27"/>
                  <a:gd fmla="*/ 1565 w 2252" name="T28"/>
                  <a:gd fmla="*/ 2164 h 2252" name="T29"/>
                  <a:gd fmla="*/ 1922 w 2252" name="T30"/>
                  <a:gd fmla="*/ 1922 h 2252" name="T31"/>
                  <a:gd fmla="*/ 2164 w 2252" name="T32"/>
                  <a:gd fmla="*/ 1565 h 2252" name="T33"/>
                  <a:gd fmla="*/ 2252 w 2252" name="T34"/>
                  <a:gd fmla="*/ 1126 h 2252" name="T35"/>
                  <a:gd fmla="*/ 2164 w 2252" name="T36"/>
                  <a:gd fmla="*/ 688 h 2252" name="T37"/>
                  <a:gd fmla="*/ 1922 w 2252" name="T38"/>
                  <a:gd fmla="*/ 330 h 2252" name="T39"/>
                  <a:gd fmla="*/ 1565 w 2252" name="T40"/>
                  <a:gd fmla="*/ 89 h 2252" name="T41"/>
                  <a:gd fmla="*/ 1126 w 2252" name="T42"/>
                  <a:gd fmla="*/ 0 h 2252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252" w="2252">
                    <a:moveTo>
                      <a:pt x="1126" y="99"/>
                    </a:moveTo>
                    <a:cubicBezTo>
                      <a:pt x="1693" y="99"/>
                      <a:pt x="2153" y="559"/>
                      <a:pt x="2153" y="1126"/>
                    </a:cubicBezTo>
                    <a:cubicBezTo>
                      <a:pt x="2153" y="1693"/>
                      <a:pt x="1693" y="2153"/>
                      <a:pt x="1126" y="2153"/>
                    </a:cubicBezTo>
                    <a:cubicBezTo>
                      <a:pt x="559" y="2153"/>
                      <a:pt x="99" y="1693"/>
                      <a:pt x="99" y="1126"/>
                    </a:cubicBezTo>
                    <a:cubicBezTo>
                      <a:pt x="99" y="559"/>
                      <a:pt x="559" y="99"/>
                      <a:pt x="1126" y="99"/>
                    </a:cubicBezTo>
                    <a:moveTo>
                      <a:pt x="1126" y="0"/>
                    </a:moveTo>
                    <a:cubicBezTo>
                      <a:pt x="974" y="0"/>
                      <a:pt x="827" y="30"/>
                      <a:pt x="688" y="89"/>
                    </a:cubicBezTo>
                    <a:cubicBezTo>
                      <a:pt x="554" y="146"/>
                      <a:pt x="433" y="227"/>
                      <a:pt x="330" y="330"/>
                    </a:cubicBezTo>
                    <a:cubicBezTo>
                      <a:pt x="227" y="433"/>
                      <a:pt x="146" y="554"/>
                      <a:pt x="89" y="688"/>
                    </a:cubicBezTo>
                    <a:cubicBezTo>
                      <a:pt x="30" y="827"/>
                      <a:pt x="0" y="974"/>
                      <a:pt x="0" y="1126"/>
                    </a:cubicBezTo>
                    <a:cubicBezTo>
                      <a:pt x="0" y="1278"/>
                      <a:pt x="30" y="1426"/>
                      <a:pt x="89" y="1565"/>
                    </a:cubicBezTo>
                    <a:cubicBezTo>
                      <a:pt x="146" y="1699"/>
                      <a:pt x="227" y="1819"/>
                      <a:pt x="330" y="1922"/>
                    </a:cubicBezTo>
                    <a:cubicBezTo>
                      <a:pt x="433" y="2026"/>
                      <a:pt x="554" y="2107"/>
                      <a:pt x="688" y="2164"/>
                    </a:cubicBezTo>
                    <a:cubicBezTo>
                      <a:pt x="827" y="2222"/>
                      <a:pt x="974" y="2252"/>
                      <a:pt x="1126" y="2252"/>
                    </a:cubicBezTo>
                    <a:cubicBezTo>
                      <a:pt x="1278" y="2252"/>
                      <a:pt x="1426" y="2222"/>
                      <a:pt x="1565" y="2164"/>
                    </a:cubicBezTo>
                    <a:cubicBezTo>
                      <a:pt x="1699" y="2107"/>
                      <a:pt x="1819" y="2026"/>
                      <a:pt x="1922" y="1922"/>
                    </a:cubicBezTo>
                    <a:cubicBezTo>
                      <a:pt x="2026" y="1819"/>
                      <a:pt x="2107" y="1699"/>
                      <a:pt x="2164" y="1565"/>
                    </a:cubicBezTo>
                    <a:cubicBezTo>
                      <a:pt x="2222" y="1426"/>
                      <a:pt x="2252" y="1278"/>
                      <a:pt x="2252" y="1126"/>
                    </a:cubicBezTo>
                    <a:cubicBezTo>
                      <a:pt x="2252" y="974"/>
                      <a:pt x="2222" y="827"/>
                      <a:pt x="2164" y="688"/>
                    </a:cubicBezTo>
                    <a:cubicBezTo>
                      <a:pt x="2107" y="554"/>
                      <a:pt x="2026" y="433"/>
                      <a:pt x="1922" y="330"/>
                    </a:cubicBezTo>
                    <a:cubicBezTo>
                      <a:pt x="1819" y="227"/>
                      <a:pt x="1699" y="146"/>
                      <a:pt x="1565" y="89"/>
                    </a:cubicBezTo>
                    <a:cubicBezTo>
                      <a:pt x="1426" y="30"/>
                      <a:pt x="1278" y="0"/>
                      <a:pt x="1126" y="0"/>
                    </a:cubicBezTo>
                    <a:close/>
                  </a:path>
                </a:pathLst>
              </a:custGeom>
              <a:solidFill>
                <a:srgbClr val="1899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Sḷiďè">
                <a:extLst>
                  <a:ext uri="{FF2B5EF4-FFF2-40B4-BE49-F238E27FC236}">
                    <a16:creationId xmlns:a16="http://schemas.microsoft.com/office/drawing/2014/main" id="{BDDEF74F-0496-4507-BB09-10C98ECF71C3}"/>
                  </a:ext>
                </a:extLst>
              </p:cNvPr>
              <p:cNvSpPr/>
              <p:nvPr/>
            </p:nvSpPr>
            <p:spPr bwMode="auto">
              <a:xfrm>
                <a:off x="7898114" y="4767179"/>
                <a:ext cx="903951" cy="937516"/>
              </a:xfrm>
              <a:custGeom>
                <a:gdLst>
                  <a:gd fmla="*/ 342 w 1364" name="T0"/>
                  <a:gd fmla="*/ 1185 h 1417" name="T1"/>
                  <a:gd fmla="*/ 271 w 1364" name="T2"/>
                  <a:gd fmla="*/ 1063 h 1417" name="T3"/>
                  <a:gd fmla="*/ 199 w 1364" name="T4"/>
                  <a:gd fmla="*/ 1044 h 1417" name="T5"/>
                  <a:gd fmla="*/ 0 w 1364" name="T6"/>
                  <a:gd fmla="*/ 1159 h 1417" name="T7"/>
                  <a:gd fmla="*/ 122 w 1364" name="T8"/>
                  <a:gd fmla="*/ 946 h 1417" name="T9"/>
                  <a:gd fmla="*/ 316 w 1364" name="T10"/>
                  <a:gd fmla="*/ 924 h 1417" name="T11"/>
                  <a:gd fmla="*/ 350 w 1364" name="T12"/>
                  <a:gd fmla="*/ 900 h 1417" name="T13"/>
                  <a:gd fmla="*/ 649 w 1364" name="T14"/>
                  <a:gd fmla="*/ 589 h 1417" name="T15"/>
                  <a:gd fmla="*/ 649 w 1364" name="T16"/>
                  <a:gd fmla="*/ 589 h 1417" name="T17"/>
                  <a:gd fmla="*/ 859 w 1364" name="T18"/>
                  <a:gd fmla="*/ 370 h 1417" name="T19"/>
                  <a:gd fmla="*/ 883 w 1364" name="T20"/>
                  <a:gd fmla="*/ 331 h 1417" name="T21"/>
                  <a:gd fmla="*/ 995 w 1364" name="T22"/>
                  <a:gd fmla="*/ 46 h 1417" name="T23"/>
                  <a:gd fmla="*/ 1240 w 1364" name="T24"/>
                  <a:gd fmla="*/ 46 h 1417" name="T25"/>
                  <a:gd fmla="*/ 1041 w 1364" name="T26"/>
                  <a:gd fmla="*/ 161 h 1417" name="T27"/>
                  <a:gd fmla="*/ 1022 w 1364" name="T28"/>
                  <a:gd fmla="*/ 233 h 1417" name="T29"/>
                  <a:gd fmla="*/ 1092 w 1364" name="T30"/>
                  <a:gd fmla="*/ 355 h 1417" name="T31"/>
                  <a:gd fmla="*/ 1165 w 1364" name="T32"/>
                  <a:gd fmla="*/ 374 h 1417" name="T33"/>
                  <a:gd fmla="*/ 1364 w 1364" name="T34"/>
                  <a:gd fmla="*/ 258 h 1417" name="T35"/>
                  <a:gd fmla="*/ 1241 w 1364" name="T36"/>
                  <a:gd fmla="*/ 471 h 1417" name="T37"/>
                  <a:gd fmla="*/ 1048 w 1364" name="T38"/>
                  <a:gd fmla="*/ 494 h 1417" name="T39"/>
                  <a:gd fmla="*/ 1013 w 1364" name="T40"/>
                  <a:gd fmla="*/ 518 h 1417" name="T41"/>
                  <a:gd fmla="*/ 715 w 1364" name="T42"/>
                  <a:gd fmla="*/ 828 h 1417" name="T43"/>
                  <a:gd fmla="*/ 715 w 1364" name="T44"/>
                  <a:gd fmla="*/ 828 h 1417" name="T45"/>
                  <a:gd fmla="*/ 504 w 1364" name="T46"/>
                  <a:gd fmla="*/ 1048 h 1417" name="T47"/>
                  <a:gd fmla="*/ 481 w 1364" name="T48"/>
                  <a:gd fmla="*/ 1087 h 1417" name="T49"/>
                  <a:gd fmla="*/ 369 w 1364" name="T50"/>
                  <a:gd fmla="*/ 1372 h 1417" name="T51"/>
                  <a:gd fmla="*/ 123 w 1364" name="T52"/>
                  <a:gd fmla="*/ 1372 h 1417" name="T53"/>
                  <a:gd fmla="*/ 323 w 1364" name="T54"/>
                  <a:gd fmla="*/ 1257 h 1417" name="T55"/>
                  <a:gd fmla="*/ 342 w 1364" name="T56"/>
                  <a:gd fmla="*/ 1185 h 1417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417" w="1364">
                    <a:moveTo>
                      <a:pt x="342" y="1185"/>
                    </a:moveTo>
                    <a:cubicBezTo>
                      <a:pt x="271" y="1063"/>
                      <a:pt x="271" y="1063"/>
                      <a:pt x="271" y="1063"/>
                    </a:cubicBezTo>
                    <a:cubicBezTo>
                      <a:pt x="257" y="1038"/>
                      <a:pt x="224" y="1029"/>
                      <a:pt x="199" y="1044"/>
                    </a:cubicBezTo>
                    <a:cubicBezTo>
                      <a:pt x="0" y="1159"/>
                      <a:pt x="0" y="1159"/>
                      <a:pt x="0" y="1159"/>
                    </a:cubicBezTo>
                    <a:cubicBezTo>
                      <a:pt x="0" y="1075"/>
                      <a:pt x="44" y="992"/>
                      <a:pt x="122" y="946"/>
                    </a:cubicBezTo>
                    <a:cubicBezTo>
                      <a:pt x="183" y="911"/>
                      <a:pt x="253" y="905"/>
                      <a:pt x="316" y="924"/>
                    </a:cubicBezTo>
                    <a:cubicBezTo>
                      <a:pt x="328" y="918"/>
                      <a:pt x="340" y="911"/>
                      <a:pt x="350" y="900"/>
                    </a:cubicBezTo>
                    <a:cubicBezTo>
                      <a:pt x="649" y="589"/>
                      <a:pt x="649" y="589"/>
                      <a:pt x="649" y="589"/>
                    </a:cubicBezTo>
                    <a:cubicBezTo>
                      <a:pt x="649" y="589"/>
                      <a:pt x="649" y="589"/>
                      <a:pt x="649" y="589"/>
                    </a:cubicBezTo>
                    <a:cubicBezTo>
                      <a:pt x="859" y="370"/>
                      <a:pt x="859" y="370"/>
                      <a:pt x="859" y="370"/>
                    </a:cubicBezTo>
                    <a:cubicBezTo>
                      <a:pt x="871" y="359"/>
                      <a:pt x="878" y="345"/>
                      <a:pt x="883" y="331"/>
                    </a:cubicBezTo>
                    <a:cubicBezTo>
                      <a:pt x="850" y="224"/>
                      <a:pt x="893" y="105"/>
                      <a:pt x="995" y="46"/>
                    </a:cubicBezTo>
                    <a:cubicBezTo>
                      <a:pt x="1073" y="0"/>
                      <a:pt x="1167" y="3"/>
                      <a:pt x="1240" y="46"/>
                    </a:cubicBezTo>
                    <a:cubicBezTo>
                      <a:pt x="1041" y="161"/>
                      <a:pt x="1041" y="161"/>
                      <a:pt x="1041" y="161"/>
                    </a:cubicBezTo>
                    <a:cubicBezTo>
                      <a:pt x="1016" y="176"/>
                      <a:pt x="1007" y="208"/>
                      <a:pt x="1022" y="233"/>
                    </a:cubicBezTo>
                    <a:cubicBezTo>
                      <a:pt x="1092" y="355"/>
                      <a:pt x="1092" y="355"/>
                      <a:pt x="1092" y="355"/>
                    </a:cubicBezTo>
                    <a:cubicBezTo>
                      <a:pt x="1107" y="380"/>
                      <a:pt x="1139" y="389"/>
                      <a:pt x="1165" y="374"/>
                    </a:cubicBezTo>
                    <a:cubicBezTo>
                      <a:pt x="1364" y="258"/>
                      <a:pt x="1364" y="258"/>
                      <a:pt x="1364" y="258"/>
                    </a:cubicBezTo>
                    <a:cubicBezTo>
                      <a:pt x="1364" y="343"/>
                      <a:pt x="1320" y="426"/>
                      <a:pt x="1241" y="471"/>
                    </a:cubicBezTo>
                    <a:cubicBezTo>
                      <a:pt x="1180" y="507"/>
                      <a:pt x="1111" y="513"/>
                      <a:pt x="1048" y="494"/>
                    </a:cubicBezTo>
                    <a:cubicBezTo>
                      <a:pt x="1035" y="500"/>
                      <a:pt x="1023" y="507"/>
                      <a:pt x="1013" y="518"/>
                    </a:cubicBezTo>
                    <a:cubicBezTo>
                      <a:pt x="715" y="828"/>
                      <a:pt x="715" y="828"/>
                      <a:pt x="715" y="828"/>
                    </a:cubicBezTo>
                    <a:cubicBezTo>
                      <a:pt x="715" y="828"/>
                      <a:pt x="715" y="828"/>
                      <a:pt x="715" y="828"/>
                    </a:cubicBezTo>
                    <a:cubicBezTo>
                      <a:pt x="504" y="1048"/>
                      <a:pt x="504" y="1048"/>
                      <a:pt x="504" y="1048"/>
                    </a:cubicBezTo>
                    <a:cubicBezTo>
                      <a:pt x="493" y="1059"/>
                      <a:pt x="485" y="1072"/>
                      <a:pt x="481" y="1087"/>
                    </a:cubicBezTo>
                    <a:cubicBezTo>
                      <a:pt x="514" y="1194"/>
                      <a:pt x="470" y="1313"/>
                      <a:pt x="369" y="1372"/>
                    </a:cubicBezTo>
                    <a:cubicBezTo>
                      <a:pt x="290" y="1417"/>
                      <a:pt x="197" y="1414"/>
                      <a:pt x="123" y="1372"/>
                    </a:cubicBezTo>
                    <a:cubicBezTo>
                      <a:pt x="323" y="1257"/>
                      <a:pt x="323" y="1257"/>
                      <a:pt x="323" y="1257"/>
                    </a:cubicBezTo>
                    <a:cubicBezTo>
                      <a:pt x="348" y="1242"/>
                      <a:pt x="356" y="1210"/>
                      <a:pt x="342" y="1185"/>
                    </a:cubicBezTo>
                    <a:close/>
                  </a:path>
                </a:pathLst>
              </a:custGeom>
              <a:solidFill>
                <a:srgbClr val="DFDF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ïṡḻïḋé">
                <a:extLst>
                  <a:ext uri="{FF2B5EF4-FFF2-40B4-BE49-F238E27FC236}">
                    <a16:creationId xmlns:a16="http://schemas.microsoft.com/office/drawing/2014/main" id="{1D71A9A0-7856-4880-B845-322F4D00C05A}"/>
                  </a:ext>
                </a:extLst>
              </p:cNvPr>
              <p:cNvSpPr/>
              <p:nvPr/>
            </p:nvSpPr>
            <p:spPr bwMode="auto">
              <a:xfrm>
                <a:off x="7920106" y="4762549"/>
                <a:ext cx="590288" cy="589131"/>
              </a:xfrm>
              <a:custGeom>
                <a:gdLst>
                  <a:gd fmla="*/ 0 w 890" name="T0"/>
                  <a:gd fmla="*/ 87 h 890" name="T1"/>
                  <a:gd fmla="*/ 86 w 890" name="T2"/>
                  <a:gd fmla="*/ 0 h 890" name="T3"/>
                  <a:gd fmla="*/ 231 w 890" name="T4"/>
                  <a:gd fmla="*/ 59 h 890" name="T5"/>
                  <a:gd fmla="*/ 290 w 890" name="T6"/>
                  <a:gd fmla="*/ 204 h 890" name="T7"/>
                  <a:gd fmla="*/ 862 w 890" name="T8"/>
                  <a:gd fmla="*/ 777 h 890" name="T9"/>
                  <a:gd fmla="*/ 866 w 890" name="T10"/>
                  <a:gd fmla="*/ 867 h 890" name="T11"/>
                  <a:gd fmla="*/ 776 w 890" name="T12"/>
                  <a:gd fmla="*/ 863 h 890" name="T13"/>
                  <a:gd fmla="*/ 203 w 890" name="T14"/>
                  <a:gd fmla="*/ 290 h 890" name="T15"/>
                  <a:gd fmla="*/ 59 w 890" name="T16"/>
                  <a:gd fmla="*/ 231 h 890" name="T17"/>
                  <a:gd fmla="*/ 0 w 890" name="T18"/>
                  <a:gd fmla="*/ 87 h 89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90" w="890">
                    <a:moveTo>
                      <a:pt x="0" y="87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231" y="59"/>
                      <a:pt x="231" y="59"/>
                      <a:pt x="231" y="59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862" y="777"/>
                      <a:pt x="862" y="777"/>
                      <a:pt x="862" y="777"/>
                    </a:cubicBezTo>
                    <a:cubicBezTo>
                      <a:pt x="888" y="802"/>
                      <a:pt x="890" y="843"/>
                      <a:pt x="866" y="867"/>
                    </a:cubicBezTo>
                    <a:cubicBezTo>
                      <a:pt x="842" y="890"/>
                      <a:pt x="802" y="889"/>
                      <a:pt x="776" y="863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59" y="231"/>
                      <a:pt x="59" y="231"/>
                      <a:pt x="59" y="231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7666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ŝļïḍè">
                <a:extLst>
                  <a:ext uri="{FF2B5EF4-FFF2-40B4-BE49-F238E27FC236}">
                    <a16:creationId xmlns:a16="http://schemas.microsoft.com/office/drawing/2014/main" id="{CC6156AA-28D0-4077-BBEA-D59A6759BD09}"/>
                  </a:ext>
                </a:extLst>
              </p:cNvPr>
              <p:cNvSpPr/>
              <p:nvPr/>
            </p:nvSpPr>
            <p:spPr bwMode="auto">
              <a:xfrm>
                <a:off x="8395808" y="5238252"/>
                <a:ext cx="493064" cy="493064"/>
              </a:xfrm>
              <a:custGeom>
                <a:gdLst>
                  <a:gd fmla="*/ 488 w 745" name="T0"/>
                  <a:gd fmla="*/ 704 h 746" name="T1"/>
                  <a:gd fmla="*/ 623 w 745" name="T2"/>
                  <a:gd fmla="*/ 710 h 746" name="T3"/>
                  <a:gd fmla="*/ 709 w 745" name="T4"/>
                  <a:gd fmla="*/ 624 h 746" name="T5"/>
                  <a:gd fmla="*/ 703 w 745" name="T6"/>
                  <a:gd fmla="*/ 489 h 746" name="T7"/>
                  <a:gd fmla="*/ 257 w 745" name="T8"/>
                  <a:gd fmla="*/ 42 h 746" name="T9"/>
                  <a:gd fmla="*/ 121 w 745" name="T10"/>
                  <a:gd fmla="*/ 36 h 746" name="T11"/>
                  <a:gd fmla="*/ 35 w 745" name="T12"/>
                  <a:gd fmla="*/ 122 h 746" name="T13"/>
                  <a:gd fmla="*/ 41 w 745" name="T14"/>
                  <a:gd fmla="*/ 257 h 746" name="T15"/>
                  <a:gd fmla="*/ 488 w 745" name="T16"/>
                  <a:gd fmla="*/ 704 h 7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46" w="745">
                    <a:moveTo>
                      <a:pt x="488" y="704"/>
                    </a:moveTo>
                    <a:cubicBezTo>
                      <a:pt x="527" y="743"/>
                      <a:pt x="588" y="746"/>
                      <a:pt x="623" y="710"/>
                    </a:cubicBezTo>
                    <a:cubicBezTo>
                      <a:pt x="709" y="624"/>
                      <a:pt x="709" y="624"/>
                      <a:pt x="709" y="624"/>
                    </a:cubicBezTo>
                    <a:cubicBezTo>
                      <a:pt x="745" y="588"/>
                      <a:pt x="742" y="528"/>
                      <a:pt x="703" y="489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18" y="3"/>
                      <a:pt x="157" y="0"/>
                      <a:pt x="121" y="36"/>
                    </a:cubicBezTo>
                    <a:cubicBezTo>
                      <a:pt x="35" y="122"/>
                      <a:pt x="35" y="122"/>
                      <a:pt x="35" y="122"/>
                    </a:cubicBezTo>
                    <a:cubicBezTo>
                      <a:pt x="0" y="158"/>
                      <a:pt x="2" y="218"/>
                      <a:pt x="41" y="257"/>
                    </a:cubicBezTo>
                    <a:lnTo>
                      <a:pt x="488" y="704"/>
                    </a:lnTo>
                    <a:close/>
                  </a:path>
                </a:pathLst>
              </a:custGeom>
              <a:solidFill>
                <a:srgbClr val="F37A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ṧḻíḓe">
                <a:extLst>
                  <a:ext uri="{FF2B5EF4-FFF2-40B4-BE49-F238E27FC236}">
                    <a16:creationId xmlns:a16="http://schemas.microsoft.com/office/drawing/2014/main" id="{F7BF13BF-2E39-413D-8D7D-0E9EC1F29C9F}"/>
                  </a:ext>
                </a:extLst>
              </p:cNvPr>
              <p:cNvSpPr/>
              <p:nvPr/>
            </p:nvSpPr>
            <p:spPr bwMode="auto">
              <a:xfrm>
                <a:off x="8518495" y="5275289"/>
                <a:ext cx="333339" cy="332182"/>
              </a:xfrm>
              <a:custGeom>
                <a:gdLst>
                  <a:gd fmla="*/ 408 w 502" name="T0"/>
                  <a:gd fmla="*/ 452 h 502" name="T1"/>
                  <a:gd fmla="*/ 477 w 502" name="T2"/>
                  <a:gd fmla="*/ 495 h 502" name="T3"/>
                  <a:gd fmla="*/ 495 w 502" name="T4"/>
                  <a:gd fmla="*/ 478 h 502" name="T5"/>
                  <a:gd fmla="*/ 451 w 502" name="T6"/>
                  <a:gd fmla="*/ 409 h 502" name="T7"/>
                  <a:gd fmla="*/ 94 w 502" name="T8"/>
                  <a:gd fmla="*/ 51 h 502" name="T9"/>
                  <a:gd fmla="*/ 24 w 502" name="T10"/>
                  <a:gd fmla="*/ 8 h 502" name="T11"/>
                  <a:gd fmla="*/ 7 w 502" name="T12"/>
                  <a:gd fmla="*/ 25 h 502" name="T13"/>
                  <a:gd fmla="*/ 51 w 502" name="T14"/>
                  <a:gd fmla="*/ 94 h 502" name="T15"/>
                  <a:gd fmla="*/ 408 w 502" name="T16"/>
                  <a:gd fmla="*/ 452 h 50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2" w="502">
                    <a:moveTo>
                      <a:pt x="408" y="452"/>
                    </a:moveTo>
                    <a:cubicBezTo>
                      <a:pt x="439" y="483"/>
                      <a:pt x="470" y="502"/>
                      <a:pt x="477" y="495"/>
                    </a:cubicBezTo>
                    <a:cubicBezTo>
                      <a:pt x="495" y="478"/>
                      <a:pt x="495" y="478"/>
                      <a:pt x="495" y="478"/>
                    </a:cubicBezTo>
                    <a:cubicBezTo>
                      <a:pt x="502" y="471"/>
                      <a:pt x="482" y="440"/>
                      <a:pt x="451" y="409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63" y="20"/>
                      <a:pt x="31" y="0"/>
                      <a:pt x="24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0" y="32"/>
                      <a:pt x="20" y="63"/>
                      <a:pt x="51" y="94"/>
                    </a:cubicBezTo>
                    <a:lnTo>
                      <a:pt x="408" y="452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íŝļidé">
                <a:extLst>
                  <a:ext uri="{FF2B5EF4-FFF2-40B4-BE49-F238E27FC236}">
                    <a16:creationId xmlns:a16="http://schemas.microsoft.com/office/drawing/2014/main" id="{F4F2B16C-D12E-4396-980B-816ABB6BD5C1}"/>
                  </a:ext>
                </a:extLst>
              </p:cNvPr>
              <p:cNvSpPr/>
              <p:nvPr/>
            </p:nvSpPr>
            <p:spPr bwMode="auto">
              <a:xfrm>
                <a:off x="8432845" y="5360939"/>
                <a:ext cx="333339" cy="332182"/>
              </a:xfrm>
              <a:custGeom>
                <a:gdLst>
                  <a:gd fmla="*/ 408 w 502" name="T0"/>
                  <a:gd fmla="*/ 451 h 501" name="T1"/>
                  <a:gd fmla="*/ 477 w 502" name="T2"/>
                  <a:gd fmla="*/ 494 h 501" name="T3"/>
                  <a:gd fmla="*/ 495 w 502" name="T4"/>
                  <a:gd fmla="*/ 477 h 501" name="T5"/>
                  <a:gd fmla="*/ 451 w 502" name="T6"/>
                  <a:gd fmla="*/ 408 h 501" name="T7"/>
                  <a:gd fmla="*/ 94 w 502" name="T8"/>
                  <a:gd fmla="*/ 50 h 501" name="T9"/>
                  <a:gd fmla="*/ 24 w 502" name="T10"/>
                  <a:gd fmla="*/ 7 h 501" name="T11"/>
                  <a:gd fmla="*/ 7 w 502" name="T12"/>
                  <a:gd fmla="*/ 24 h 501" name="T13"/>
                  <a:gd fmla="*/ 50 w 502" name="T14"/>
                  <a:gd fmla="*/ 93 h 501" name="T15"/>
                  <a:gd fmla="*/ 408 w 502" name="T16"/>
                  <a:gd fmla="*/ 451 h 50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1" w="502">
                    <a:moveTo>
                      <a:pt x="408" y="451"/>
                    </a:moveTo>
                    <a:cubicBezTo>
                      <a:pt x="439" y="482"/>
                      <a:pt x="470" y="501"/>
                      <a:pt x="477" y="494"/>
                    </a:cubicBezTo>
                    <a:cubicBezTo>
                      <a:pt x="495" y="477"/>
                      <a:pt x="495" y="477"/>
                      <a:pt x="495" y="477"/>
                    </a:cubicBezTo>
                    <a:cubicBezTo>
                      <a:pt x="502" y="470"/>
                      <a:pt x="482" y="439"/>
                      <a:pt x="451" y="40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62" y="19"/>
                      <a:pt x="31" y="0"/>
                      <a:pt x="24" y="7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0" y="31"/>
                      <a:pt x="19" y="62"/>
                      <a:pt x="50" y="93"/>
                    </a:cubicBezTo>
                    <a:lnTo>
                      <a:pt x="408" y="451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iSlíḓè">
                <a:extLst>
                  <a:ext uri="{FF2B5EF4-FFF2-40B4-BE49-F238E27FC236}">
                    <a16:creationId xmlns:a16="http://schemas.microsoft.com/office/drawing/2014/main" id="{A29BE8FD-01D8-47DA-8CD1-A240DA236D17}"/>
                  </a:ext>
                </a:extLst>
              </p:cNvPr>
              <p:cNvSpPr/>
              <p:nvPr/>
            </p:nvSpPr>
            <p:spPr bwMode="auto">
              <a:xfrm>
                <a:off x="8475671" y="5318114"/>
                <a:ext cx="333339" cy="332182"/>
              </a:xfrm>
              <a:custGeom>
                <a:gdLst>
                  <a:gd fmla="*/ 409 w 502" name="T0"/>
                  <a:gd fmla="*/ 451 h 502" name="T1"/>
                  <a:gd fmla="*/ 478 w 502" name="T2"/>
                  <a:gd fmla="*/ 495 h 502" name="T3"/>
                  <a:gd fmla="*/ 495 w 502" name="T4"/>
                  <a:gd fmla="*/ 477 h 502" name="T5"/>
                  <a:gd fmla="*/ 452 w 502" name="T6"/>
                  <a:gd fmla="*/ 408 h 502" name="T7"/>
                  <a:gd fmla="*/ 94 w 502" name="T8"/>
                  <a:gd fmla="*/ 51 h 502" name="T9"/>
                  <a:gd fmla="*/ 25 w 502" name="T10"/>
                  <a:gd fmla="*/ 7 h 502" name="T11"/>
                  <a:gd fmla="*/ 8 w 502" name="T12"/>
                  <a:gd fmla="*/ 24 h 502" name="T13"/>
                  <a:gd fmla="*/ 51 w 502" name="T14"/>
                  <a:gd fmla="*/ 94 h 502" name="T15"/>
                  <a:gd fmla="*/ 409 w 502" name="T16"/>
                  <a:gd fmla="*/ 451 h 50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02" w="502">
                    <a:moveTo>
                      <a:pt x="409" y="451"/>
                    </a:moveTo>
                    <a:cubicBezTo>
                      <a:pt x="440" y="482"/>
                      <a:pt x="471" y="502"/>
                      <a:pt x="478" y="495"/>
                    </a:cubicBezTo>
                    <a:cubicBezTo>
                      <a:pt x="495" y="477"/>
                      <a:pt x="495" y="477"/>
                      <a:pt x="495" y="477"/>
                    </a:cubicBezTo>
                    <a:cubicBezTo>
                      <a:pt x="502" y="470"/>
                      <a:pt x="483" y="439"/>
                      <a:pt x="452" y="408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63" y="20"/>
                      <a:pt x="32" y="0"/>
                      <a:pt x="25" y="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0" y="32"/>
                      <a:pt x="20" y="63"/>
                      <a:pt x="51" y="94"/>
                    </a:cubicBezTo>
                    <a:lnTo>
                      <a:pt x="409" y="451"/>
                    </a:lnTo>
                    <a:close/>
                  </a:path>
                </a:pathLst>
              </a:custGeom>
              <a:solidFill>
                <a:srgbClr val="F7AB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$lïďé">
                <a:extLst>
                  <a:ext uri="{FF2B5EF4-FFF2-40B4-BE49-F238E27FC236}">
                    <a16:creationId xmlns:a16="http://schemas.microsoft.com/office/drawing/2014/main" id="{BF4867D5-8969-4E25-9F5F-28D55AA6BD1E}"/>
                  </a:ext>
                </a:extLst>
              </p:cNvPr>
              <p:cNvSpPr/>
              <p:nvPr/>
            </p:nvSpPr>
            <p:spPr bwMode="auto">
              <a:xfrm>
                <a:off x="5922387" y="2739367"/>
                <a:ext cx="982656" cy="74075"/>
              </a:xfrm>
              <a:custGeom>
                <a:gdLst>
                  <a:gd fmla="*/ 849 w 849" name="T0"/>
                  <a:gd fmla="*/ 0 h 64" name="T1"/>
                  <a:gd fmla="*/ 0 w 849" name="T2"/>
                  <a:gd fmla="*/ 0 h 64" name="T3"/>
                  <a:gd fmla="*/ 80 w 849" name="T4"/>
                  <a:gd fmla="*/ 64 h 64" name="T5"/>
                  <a:gd fmla="*/ 849 w 849" name="T6"/>
                  <a:gd fmla="*/ 64 h 64" name="T7"/>
                  <a:gd fmla="*/ 849 w 849" name="T8"/>
                  <a:gd fmla="*/ 0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849">
                    <a:moveTo>
                      <a:pt x="849" y="0"/>
                    </a:moveTo>
                    <a:lnTo>
                      <a:pt x="0" y="0"/>
                    </a:lnTo>
                    <a:lnTo>
                      <a:pt x="80" y="64"/>
                    </a:lnTo>
                    <a:lnTo>
                      <a:pt x="849" y="64"/>
                    </a:ln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ṧḻïḋé">
                <a:extLst>
                  <a:ext uri="{FF2B5EF4-FFF2-40B4-BE49-F238E27FC236}">
                    <a16:creationId xmlns:a16="http://schemas.microsoft.com/office/drawing/2014/main" id="{C3168DE9-A6D3-403E-9A29-C0DA2825AFE6}"/>
                  </a:ext>
                </a:extLst>
              </p:cNvPr>
              <p:cNvSpPr/>
              <p:nvPr/>
            </p:nvSpPr>
            <p:spPr bwMode="auto">
              <a:xfrm>
                <a:off x="5536963" y="2741682"/>
                <a:ext cx="565982" cy="94909"/>
              </a:xfrm>
              <a:custGeom>
                <a:gdLst>
                  <a:gd fmla="*/ 0 w 489" name="T0"/>
                  <a:gd fmla="*/ 0 h 82" name="T1"/>
                  <a:gd fmla="*/ 0 w 489" name="T2"/>
                  <a:gd fmla="*/ 82 h 82" name="T3"/>
                  <a:gd fmla="*/ 489 w 489" name="T4"/>
                  <a:gd fmla="*/ 82 h 82" name="T5"/>
                  <a:gd fmla="*/ 385 w 489" name="T6"/>
                  <a:gd fmla="*/ 0 h 82" name="T7"/>
                  <a:gd fmla="*/ 0 w 489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489">
                    <a:moveTo>
                      <a:pt x="0" y="0"/>
                    </a:moveTo>
                    <a:lnTo>
                      <a:pt x="0" y="82"/>
                    </a:lnTo>
                    <a:lnTo>
                      <a:pt x="489" y="82"/>
                    </a:lnTo>
                    <a:lnTo>
                      <a:pt x="3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ṡľiḋè">
                <a:extLst>
                  <a:ext uri="{FF2B5EF4-FFF2-40B4-BE49-F238E27FC236}">
                    <a16:creationId xmlns:a16="http://schemas.microsoft.com/office/drawing/2014/main" id="{211A6062-4AB7-4465-AD45-8D964087F0D1}"/>
                  </a:ext>
                </a:extLst>
              </p:cNvPr>
              <p:cNvSpPr/>
              <p:nvPr/>
            </p:nvSpPr>
            <p:spPr bwMode="auto">
              <a:xfrm>
                <a:off x="5536963" y="2741682"/>
                <a:ext cx="565982" cy="94909"/>
              </a:xfrm>
              <a:custGeom>
                <a:gdLst>
                  <a:gd fmla="*/ 0 w 489" name="T0"/>
                  <a:gd fmla="*/ 0 h 82" name="T1"/>
                  <a:gd fmla="*/ 0 w 489" name="T2"/>
                  <a:gd fmla="*/ 82 h 82" name="T3"/>
                  <a:gd fmla="*/ 489 w 489" name="T4"/>
                  <a:gd fmla="*/ 82 h 82" name="T5"/>
                  <a:gd fmla="*/ 385 w 489" name="T6"/>
                  <a:gd fmla="*/ 0 h 82" name="T7"/>
                  <a:gd fmla="*/ 0 w 489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489">
                    <a:moveTo>
                      <a:pt x="0" y="0"/>
                    </a:moveTo>
                    <a:lnTo>
                      <a:pt x="0" y="82"/>
                    </a:lnTo>
                    <a:lnTo>
                      <a:pt x="489" y="82"/>
                    </a:lnTo>
                    <a:lnTo>
                      <a:pt x="38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ïşlîḓè">
                <a:extLst>
                  <a:ext uri="{FF2B5EF4-FFF2-40B4-BE49-F238E27FC236}">
                    <a16:creationId xmlns:a16="http://schemas.microsoft.com/office/drawing/2014/main" id="{6581A9FD-7786-46C7-865E-287AB5C00197}"/>
                  </a:ext>
                </a:extLst>
              </p:cNvPr>
              <p:cNvSpPr/>
              <p:nvPr/>
            </p:nvSpPr>
            <p:spPr bwMode="auto">
              <a:xfrm>
                <a:off x="6145770" y="2956963"/>
                <a:ext cx="498851" cy="74075"/>
              </a:xfrm>
              <a:custGeom>
                <a:gdLst>
                  <a:gd fmla="*/ 431 w 431" name="T0"/>
                  <a:gd fmla="*/ 0 h 64" name="T1"/>
                  <a:gd fmla="*/ 0 w 431" name="T2"/>
                  <a:gd fmla="*/ 0 h 64" name="T3"/>
                  <a:gd fmla="*/ 12 w 431" name="T4"/>
                  <a:gd fmla="*/ 31 h 64" name="T5"/>
                  <a:gd fmla="*/ 33 w 431" name="T6"/>
                  <a:gd fmla="*/ 64 h 64" name="T7"/>
                  <a:gd fmla="*/ 431 w 431" name="T8"/>
                  <a:gd fmla="*/ 64 h 64" name="T9"/>
                  <a:gd fmla="*/ 431 w 431" name="T10"/>
                  <a:gd fmla="*/ 0 h 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4" w="431">
                    <a:moveTo>
                      <a:pt x="431" y="0"/>
                    </a:moveTo>
                    <a:lnTo>
                      <a:pt x="0" y="0"/>
                    </a:lnTo>
                    <a:lnTo>
                      <a:pt x="12" y="31"/>
                    </a:lnTo>
                    <a:lnTo>
                      <a:pt x="33" y="64"/>
                    </a:lnTo>
                    <a:lnTo>
                      <a:pt x="431" y="64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ïŝliḑe">
                <a:extLst>
                  <a:ext uri="{FF2B5EF4-FFF2-40B4-BE49-F238E27FC236}">
                    <a16:creationId xmlns:a16="http://schemas.microsoft.com/office/drawing/2014/main" id="{E954F2A9-CD93-453F-97E8-32555FA7DB72}"/>
                  </a:ext>
                </a:extLst>
              </p:cNvPr>
              <p:cNvSpPr/>
              <p:nvPr/>
            </p:nvSpPr>
            <p:spPr bwMode="auto">
              <a:xfrm>
                <a:off x="5923544" y="2966223"/>
                <a:ext cx="287042" cy="94909"/>
              </a:xfrm>
              <a:custGeom>
                <a:gdLst>
                  <a:gd fmla="*/ 205 w 248" name="T0"/>
                  <a:gd fmla="*/ 0 h 82" name="T1"/>
                  <a:gd fmla="*/ 0 w 248" name="T2"/>
                  <a:gd fmla="*/ 0 h 82" name="T3"/>
                  <a:gd fmla="*/ 0 w 248" name="T4"/>
                  <a:gd fmla="*/ 82 h 82" name="T5"/>
                  <a:gd fmla="*/ 248 w 248" name="T6"/>
                  <a:gd fmla="*/ 82 h 82" name="T7"/>
                  <a:gd fmla="*/ 221 w 248" name="T8"/>
                  <a:gd fmla="*/ 39 h 82" name="T9"/>
                  <a:gd fmla="*/ 205 w 248" name="T10"/>
                  <a:gd fmla="*/ 0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248">
                    <a:moveTo>
                      <a:pt x="205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248" y="82"/>
                    </a:lnTo>
                    <a:lnTo>
                      <a:pt x="221" y="3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íSḻide">
                <a:extLst>
                  <a:ext uri="{FF2B5EF4-FFF2-40B4-BE49-F238E27FC236}">
                    <a16:creationId xmlns:a16="http://schemas.microsoft.com/office/drawing/2014/main" id="{DBE3219D-8AFB-4FA3-9858-36D6BE9E0B0D}"/>
                  </a:ext>
                </a:extLst>
              </p:cNvPr>
              <p:cNvSpPr/>
              <p:nvPr/>
            </p:nvSpPr>
            <p:spPr bwMode="auto">
              <a:xfrm>
                <a:off x="5923544" y="2966223"/>
                <a:ext cx="287042" cy="94909"/>
              </a:xfrm>
              <a:custGeom>
                <a:gdLst>
                  <a:gd fmla="*/ 205 w 248" name="T0"/>
                  <a:gd fmla="*/ 0 h 82" name="T1"/>
                  <a:gd fmla="*/ 0 w 248" name="T2"/>
                  <a:gd fmla="*/ 0 h 82" name="T3"/>
                  <a:gd fmla="*/ 0 w 248" name="T4"/>
                  <a:gd fmla="*/ 82 h 82" name="T5"/>
                  <a:gd fmla="*/ 248 w 248" name="T6"/>
                  <a:gd fmla="*/ 82 h 82" name="T7"/>
                  <a:gd fmla="*/ 221 w 248" name="T8"/>
                  <a:gd fmla="*/ 39 h 82" name="T9"/>
                  <a:gd fmla="*/ 205 w 248" name="T10"/>
                  <a:gd fmla="*/ 0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248">
                    <a:moveTo>
                      <a:pt x="205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248" y="82"/>
                    </a:lnTo>
                    <a:lnTo>
                      <a:pt x="221" y="39"/>
                    </a:lnTo>
                    <a:lnTo>
                      <a:pt x="2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ṣḻiḑe">
                <a:extLst>
                  <a:ext uri="{FF2B5EF4-FFF2-40B4-BE49-F238E27FC236}">
                    <a16:creationId xmlns:a16="http://schemas.microsoft.com/office/drawing/2014/main" id="{53AC060E-3C4B-41A2-A50D-5F49C17DBF8C}"/>
                  </a:ext>
                </a:extLst>
              </p:cNvPr>
              <p:cNvSpPr/>
              <p:nvPr/>
            </p:nvSpPr>
            <p:spPr bwMode="auto">
              <a:xfrm>
                <a:off x="5490666" y="3164143"/>
                <a:ext cx="888904" cy="93752"/>
              </a:xfrm>
              <a:custGeom>
                <a:gdLst>
                  <a:gd fmla="*/ 0 w 768" name="T0"/>
                  <a:gd fmla="*/ 0 h 81" name="T1"/>
                  <a:gd fmla="*/ 0 w 768" name="T2"/>
                  <a:gd fmla="*/ 81 h 81" name="T3"/>
                  <a:gd fmla="*/ 768 w 768" name="T4"/>
                  <a:gd fmla="*/ 81 h 81" name="T5"/>
                  <a:gd fmla="*/ 756 w 768" name="T6"/>
                  <a:gd fmla="*/ 0 h 81" name="T7"/>
                  <a:gd fmla="*/ 0 w 768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768">
                    <a:moveTo>
                      <a:pt x="0" y="0"/>
                    </a:moveTo>
                    <a:lnTo>
                      <a:pt x="0" y="81"/>
                    </a:lnTo>
                    <a:lnTo>
                      <a:pt x="768" y="81"/>
                    </a:lnTo>
                    <a:lnTo>
                      <a:pt x="7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ṩľïḍé">
                <a:extLst>
                  <a:ext uri="{FF2B5EF4-FFF2-40B4-BE49-F238E27FC236}">
                    <a16:creationId xmlns:a16="http://schemas.microsoft.com/office/drawing/2014/main" id="{89DE19A3-E3B0-4B79-A5AC-22722B591BBF}"/>
                  </a:ext>
                </a:extLst>
              </p:cNvPr>
              <p:cNvSpPr/>
              <p:nvPr/>
            </p:nvSpPr>
            <p:spPr bwMode="auto">
              <a:xfrm>
                <a:off x="5490666" y="3164143"/>
                <a:ext cx="888904" cy="93752"/>
              </a:xfrm>
              <a:custGeom>
                <a:gdLst>
                  <a:gd fmla="*/ 0 w 768" name="T0"/>
                  <a:gd fmla="*/ 0 h 81" name="T1"/>
                  <a:gd fmla="*/ 0 w 768" name="T2"/>
                  <a:gd fmla="*/ 81 h 81" name="T3"/>
                  <a:gd fmla="*/ 768 w 768" name="T4"/>
                  <a:gd fmla="*/ 81 h 81" name="T5"/>
                  <a:gd fmla="*/ 756 w 768" name="T6"/>
                  <a:gd fmla="*/ 0 h 81" name="T7"/>
                  <a:gd fmla="*/ 0 w 768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768">
                    <a:moveTo>
                      <a:pt x="0" y="0"/>
                    </a:moveTo>
                    <a:lnTo>
                      <a:pt x="0" y="81"/>
                    </a:lnTo>
                    <a:lnTo>
                      <a:pt x="768" y="81"/>
                    </a:lnTo>
                    <a:lnTo>
                      <a:pt x="75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íşḷïḋê">
                <a:extLst>
                  <a:ext uri="{FF2B5EF4-FFF2-40B4-BE49-F238E27FC236}">
                    <a16:creationId xmlns:a16="http://schemas.microsoft.com/office/drawing/2014/main" id="{94C9DE5E-D28C-48AC-9475-6CE35703BEEF}"/>
                  </a:ext>
                </a:extLst>
              </p:cNvPr>
              <p:cNvSpPr/>
              <p:nvPr/>
            </p:nvSpPr>
            <p:spPr bwMode="auto">
              <a:xfrm>
                <a:off x="6261513" y="3175717"/>
                <a:ext cx="648159" cy="74075"/>
              </a:xfrm>
              <a:custGeom>
                <a:gdLst>
                  <a:gd fmla="*/ 560 w 560" name="T0"/>
                  <a:gd fmla="*/ 0 h 64" name="T1"/>
                  <a:gd fmla="*/ 0 w 560" name="T2"/>
                  <a:gd fmla="*/ 0 h 64" name="T3"/>
                  <a:gd fmla="*/ 9 w 560" name="T4"/>
                  <a:gd fmla="*/ 64 h 64" name="T5"/>
                  <a:gd fmla="*/ 560 w 560" name="T6"/>
                  <a:gd fmla="*/ 64 h 64" name="T7"/>
                  <a:gd fmla="*/ 560 w 560" name="T8"/>
                  <a:gd fmla="*/ 0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560">
                    <a:moveTo>
                      <a:pt x="560" y="0"/>
                    </a:moveTo>
                    <a:lnTo>
                      <a:pt x="0" y="0"/>
                    </a:lnTo>
                    <a:lnTo>
                      <a:pt x="9" y="64"/>
                    </a:lnTo>
                    <a:lnTo>
                      <a:pt x="560" y="64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ṡļide">
                <a:extLst>
                  <a:ext uri="{FF2B5EF4-FFF2-40B4-BE49-F238E27FC236}">
                    <a16:creationId xmlns:a16="http://schemas.microsoft.com/office/drawing/2014/main" id="{4D9A9634-FED0-4C21-8C54-CECEE6E146C6}"/>
                  </a:ext>
                </a:extLst>
              </p:cNvPr>
              <p:cNvSpPr/>
              <p:nvPr/>
            </p:nvSpPr>
            <p:spPr bwMode="auto">
              <a:xfrm>
                <a:off x="5884191" y="3388684"/>
                <a:ext cx="403942" cy="93752"/>
              </a:xfrm>
              <a:custGeom>
                <a:gdLst>
                  <a:gd fmla="*/ 0 w 349" name="T0"/>
                  <a:gd fmla="*/ 0 h 81" name="T1"/>
                  <a:gd fmla="*/ 0 w 349" name="T2"/>
                  <a:gd fmla="*/ 81 h 81" name="T3"/>
                  <a:gd fmla="*/ 349 w 349" name="T4"/>
                  <a:gd fmla="*/ 81 h 81" name="T5"/>
                  <a:gd fmla="*/ 346 w 349" name="T6"/>
                  <a:gd fmla="*/ 0 h 81" name="T7"/>
                  <a:gd fmla="*/ 0 w 349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349">
                    <a:moveTo>
                      <a:pt x="0" y="0"/>
                    </a:moveTo>
                    <a:lnTo>
                      <a:pt x="0" y="81"/>
                    </a:lnTo>
                    <a:lnTo>
                      <a:pt x="349" y="81"/>
                    </a:lnTo>
                    <a:lnTo>
                      <a:pt x="34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íṥ1ïḍe">
                <a:extLst>
                  <a:ext uri="{FF2B5EF4-FFF2-40B4-BE49-F238E27FC236}">
                    <a16:creationId xmlns:a16="http://schemas.microsoft.com/office/drawing/2014/main" id="{9BF72FA8-ABE5-439D-A62C-0C2FEC5407D5}"/>
                  </a:ext>
                </a:extLst>
              </p:cNvPr>
              <p:cNvSpPr/>
              <p:nvPr/>
            </p:nvSpPr>
            <p:spPr bwMode="auto">
              <a:xfrm>
                <a:off x="5884191" y="3388684"/>
                <a:ext cx="403942" cy="93752"/>
              </a:xfrm>
              <a:custGeom>
                <a:gdLst>
                  <a:gd fmla="*/ 0 w 349" name="T0"/>
                  <a:gd fmla="*/ 0 h 81" name="T1"/>
                  <a:gd fmla="*/ 0 w 349" name="T2"/>
                  <a:gd fmla="*/ 81 h 81" name="T3"/>
                  <a:gd fmla="*/ 349 w 349" name="T4"/>
                  <a:gd fmla="*/ 81 h 81" name="T5"/>
                  <a:gd fmla="*/ 346 w 349" name="T6"/>
                  <a:gd fmla="*/ 0 h 81" name="T7"/>
                  <a:gd fmla="*/ 0 w 349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349">
                    <a:moveTo>
                      <a:pt x="0" y="0"/>
                    </a:moveTo>
                    <a:lnTo>
                      <a:pt x="0" y="81"/>
                    </a:lnTo>
                    <a:lnTo>
                      <a:pt x="349" y="81"/>
                    </a:lnTo>
                    <a:lnTo>
                      <a:pt x="346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îṥlidé">
                <a:extLst>
                  <a:ext uri="{FF2B5EF4-FFF2-40B4-BE49-F238E27FC236}">
                    <a16:creationId xmlns:a16="http://schemas.microsoft.com/office/drawing/2014/main" id="{5757CD92-0EF5-4061-801A-A58071D0DD2F}"/>
                  </a:ext>
                </a:extLst>
              </p:cNvPr>
              <p:cNvSpPr/>
              <p:nvPr/>
            </p:nvSpPr>
            <p:spPr bwMode="auto">
              <a:xfrm>
                <a:off x="6284661" y="3393314"/>
                <a:ext cx="932886" cy="74075"/>
              </a:xfrm>
              <a:custGeom>
                <a:gdLst>
                  <a:gd fmla="*/ 806 w 806" name="T0"/>
                  <a:gd fmla="*/ 0 h 64" name="T1"/>
                  <a:gd fmla="*/ 0 w 806" name="T2"/>
                  <a:gd fmla="*/ 0 h 64" name="T3"/>
                  <a:gd fmla="*/ 1 w 806" name="T4"/>
                  <a:gd fmla="*/ 64 h 64" name="T5"/>
                  <a:gd fmla="*/ 806 w 806" name="T6"/>
                  <a:gd fmla="*/ 64 h 64" name="T7"/>
                  <a:gd fmla="*/ 806 w 806" name="T8"/>
                  <a:gd fmla="*/ 0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805">
                    <a:moveTo>
                      <a:pt x="806" y="0"/>
                    </a:moveTo>
                    <a:lnTo>
                      <a:pt x="0" y="0"/>
                    </a:lnTo>
                    <a:lnTo>
                      <a:pt x="1" y="64"/>
                    </a:lnTo>
                    <a:lnTo>
                      <a:pt x="806" y="64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ṧľiḋe">
                <a:extLst>
                  <a:ext uri="{FF2B5EF4-FFF2-40B4-BE49-F238E27FC236}">
                    <a16:creationId xmlns:a16="http://schemas.microsoft.com/office/drawing/2014/main" id="{C6AA48C4-A3EE-4F63-B35D-851DCDFA087B}"/>
                  </a:ext>
                </a:extLst>
              </p:cNvPr>
              <p:cNvSpPr/>
              <p:nvPr/>
            </p:nvSpPr>
            <p:spPr bwMode="auto">
              <a:xfrm>
                <a:off x="5687429" y="3595863"/>
                <a:ext cx="564824" cy="94909"/>
              </a:xfrm>
              <a:custGeom>
                <a:gdLst>
                  <a:gd fmla="*/ 0 w 488" name="T0"/>
                  <a:gd fmla="*/ 82 h 82" name="T1"/>
                  <a:gd fmla="*/ 469 w 488" name="T2"/>
                  <a:gd fmla="*/ 82 h 82" name="T3"/>
                  <a:gd fmla="*/ 481 w 488" name="T4"/>
                  <a:gd fmla="*/ 51 h 82" name="T5"/>
                  <a:gd fmla="*/ 488 w 488" name="T6"/>
                  <a:gd fmla="*/ 0 h 82" name="T7"/>
                  <a:gd fmla="*/ 0 w 488" name="T8"/>
                  <a:gd fmla="*/ 0 h 82" name="T9"/>
                  <a:gd fmla="*/ 0 w 488" name="T10"/>
                  <a:gd fmla="*/ 82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488">
                    <a:moveTo>
                      <a:pt x="0" y="82"/>
                    </a:moveTo>
                    <a:lnTo>
                      <a:pt x="469" y="82"/>
                    </a:lnTo>
                    <a:lnTo>
                      <a:pt x="481" y="51"/>
                    </a:lnTo>
                    <a:lnTo>
                      <a:pt x="488" y="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ṧlîďé">
                <a:extLst>
                  <a:ext uri="{FF2B5EF4-FFF2-40B4-BE49-F238E27FC236}">
                    <a16:creationId xmlns:a16="http://schemas.microsoft.com/office/drawing/2014/main" id="{DD51C292-19B7-4926-8176-F7DDC530C0E7}"/>
                  </a:ext>
                </a:extLst>
              </p:cNvPr>
              <p:cNvSpPr/>
              <p:nvPr/>
            </p:nvSpPr>
            <p:spPr bwMode="auto">
              <a:xfrm>
                <a:off x="5687429" y="3595863"/>
                <a:ext cx="564824" cy="94909"/>
              </a:xfrm>
              <a:custGeom>
                <a:gdLst>
                  <a:gd fmla="*/ 0 w 488" name="T0"/>
                  <a:gd fmla="*/ 82 h 82" name="T1"/>
                  <a:gd fmla="*/ 469 w 488" name="T2"/>
                  <a:gd fmla="*/ 82 h 82" name="T3"/>
                  <a:gd fmla="*/ 481 w 488" name="T4"/>
                  <a:gd fmla="*/ 51 h 82" name="T5"/>
                  <a:gd fmla="*/ 488 w 488" name="T6"/>
                  <a:gd fmla="*/ 0 h 82" name="T7"/>
                  <a:gd fmla="*/ 0 w 488" name="T8"/>
                  <a:gd fmla="*/ 0 h 82" name="T9"/>
                  <a:gd fmla="*/ 0 w 488" name="T10"/>
                  <a:gd fmla="*/ 82 h 8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2" w="488">
                    <a:moveTo>
                      <a:pt x="0" y="82"/>
                    </a:moveTo>
                    <a:lnTo>
                      <a:pt x="469" y="82"/>
                    </a:lnTo>
                    <a:lnTo>
                      <a:pt x="481" y="51"/>
                    </a:lnTo>
                    <a:lnTo>
                      <a:pt x="488" y="0"/>
                    </a:lnTo>
                    <a:lnTo>
                      <a:pt x="0" y="0"/>
                    </a:lnTo>
                    <a:lnTo>
                      <a:pt x="0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íṣḷidê">
                <a:extLst>
                  <a:ext uri="{FF2B5EF4-FFF2-40B4-BE49-F238E27FC236}">
                    <a16:creationId xmlns:a16="http://schemas.microsoft.com/office/drawing/2014/main" id="{E2418E10-5F71-40BB-98C6-414BE940F922}"/>
                  </a:ext>
                </a:extLst>
              </p:cNvPr>
              <p:cNvSpPr/>
              <p:nvPr/>
            </p:nvSpPr>
            <p:spPr bwMode="auto">
              <a:xfrm>
                <a:off x="6255726" y="3610910"/>
                <a:ext cx="795153" cy="74075"/>
              </a:xfrm>
              <a:custGeom>
                <a:gdLst>
                  <a:gd fmla="*/ 0 w 687" name="T0"/>
                  <a:gd fmla="*/ 64 h 64" name="T1"/>
                  <a:gd fmla="*/ 687 w 687" name="T2"/>
                  <a:gd fmla="*/ 64 h 64" name="T3"/>
                  <a:gd fmla="*/ 687 w 687" name="T4"/>
                  <a:gd fmla="*/ 0 h 64" name="T5"/>
                  <a:gd fmla="*/ 14 w 687" name="T6"/>
                  <a:gd fmla="*/ 0 h 64" name="T7"/>
                  <a:gd fmla="*/ 9 w 687" name="T8"/>
                  <a:gd fmla="*/ 39 h 64" name="T9"/>
                  <a:gd fmla="*/ 0 w 687" name="T10"/>
                  <a:gd fmla="*/ 64 h 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4" w="687">
                    <a:moveTo>
                      <a:pt x="0" y="64"/>
                    </a:moveTo>
                    <a:lnTo>
                      <a:pt x="687" y="64"/>
                    </a:lnTo>
                    <a:lnTo>
                      <a:pt x="687" y="0"/>
                    </a:lnTo>
                    <a:lnTo>
                      <a:pt x="14" y="0"/>
                    </a:lnTo>
                    <a:lnTo>
                      <a:pt x="9" y="3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sļïḓê">
                <a:extLst>
                  <a:ext uri="{FF2B5EF4-FFF2-40B4-BE49-F238E27FC236}">
                    <a16:creationId xmlns:a16="http://schemas.microsoft.com/office/drawing/2014/main" id="{F5ACD2E6-CA8D-45DB-B6F3-D3166AF90448}"/>
                  </a:ext>
                </a:extLst>
              </p:cNvPr>
              <p:cNvSpPr/>
              <p:nvPr/>
            </p:nvSpPr>
            <p:spPr bwMode="auto">
              <a:xfrm>
                <a:off x="6173548" y="3828506"/>
                <a:ext cx="430563" cy="74075"/>
              </a:xfrm>
              <a:custGeom>
                <a:gdLst>
                  <a:gd fmla="*/ 0 w 372" name="T0"/>
                  <a:gd fmla="*/ 64 h 64" name="T1"/>
                  <a:gd fmla="*/ 372 w 372" name="T2"/>
                  <a:gd fmla="*/ 64 h 64" name="T3"/>
                  <a:gd fmla="*/ 372 w 372" name="T4"/>
                  <a:gd fmla="*/ 0 h 64" name="T5"/>
                  <a:gd fmla="*/ 24 w 372" name="T6"/>
                  <a:gd fmla="*/ 0 h 64" name="T7"/>
                  <a:gd fmla="*/ 21 w 372" name="T8"/>
                  <a:gd fmla="*/ 9 h 64" name="T9"/>
                  <a:gd fmla="*/ 0 w 372" name="T10"/>
                  <a:gd fmla="*/ 64 h 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4" w="372">
                    <a:moveTo>
                      <a:pt x="0" y="64"/>
                    </a:moveTo>
                    <a:lnTo>
                      <a:pt x="372" y="64"/>
                    </a:lnTo>
                    <a:lnTo>
                      <a:pt x="372" y="0"/>
                    </a:lnTo>
                    <a:lnTo>
                      <a:pt x="24" y="0"/>
                    </a:lnTo>
                    <a:lnTo>
                      <a:pt x="21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ïṩ1íḋê">
                <a:extLst>
                  <a:ext uri="{FF2B5EF4-FFF2-40B4-BE49-F238E27FC236}">
                    <a16:creationId xmlns:a16="http://schemas.microsoft.com/office/drawing/2014/main" id="{8575D45D-EE82-480D-AC8E-992D0DF00C8C}"/>
                  </a:ext>
                </a:extLst>
              </p:cNvPr>
              <p:cNvSpPr/>
              <p:nvPr/>
            </p:nvSpPr>
            <p:spPr bwMode="auto">
              <a:xfrm>
                <a:off x="5946692" y="4046102"/>
                <a:ext cx="922470" cy="74075"/>
              </a:xfrm>
              <a:custGeom>
                <a:gdLst>
                  <a:gd fmla="*/ 0 w 797" name="T0"/>
                  <a:gd fmla="*/ 64 h 64" name="T1"/>
                  <a:gd fmla="*/ 797 w 797" name="T2"/>
                  <a:gd fmla="*/ 64 h 64" name="T3"/>
                  <a:gd fmla="*/ 797 w 797" name="T4"/>
                  <a:gd fmla="*/ 0 h 64" name="T5"/>
                  <a:gd fmla="*/ 59 w 797" name="T6"/>
                  <a:gd fmla="*/ 0 h 64" name="T7"/>
                  <a:gd fmla="*/ 48 w 797" name="T8"/>
                  <a:gd fmla="*/ 8 h 64" name="T9"/>
                  <a:gd fmla="*/ 0 w 797" name="T10"/>
                  <a:gd fmla="*/ 64 h 6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4" w="797">
                    <a:moveTo>
                      <a:pt x="0" y="64"/>
                    </a:moveTo>
                    <a:lnTo>
                      <a:pt x="797" y="64"/>
                    </a:lnTo>
                    <a:lnTo>
                      <a:pt x="797" y="0"/>
                    </a:lnTo>
                    <a:lnTo>
                      <a:pt x="59" y="0"/>
                    </a:lnTo>
                    <a:lnTo>
                      <a:pt x="48" y="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ísḻiḍè">
                <a:extLst>
                  <a:ext uri="{FF2B5EF4-FFF2-40B4-BE49-F238E27FC236}">
                    <a16:creationId xmlns:a16="http://schemas.microsoft.com/office/drawing/2014/main" id="{5BC1174A-CAC9-4A67-97E9-EACA622076F4}"/>
                  </a:ext>
                </a:extLst>
              </p:cNvPr>
              <p:cNvSpPr/>
              <p:nvPr/>
            </p:nvSpPr>
            <p:spPr bwMode="auto">
              <a:xfrm>
                <a:off x="5767292" y="3822719"/>
                <a:ext cx="402785" cy="94909"/>
              </a:xfrm>
              <a:custGeom>
                <a:gdLst>
                  <a:gd fmla="*/ 0 w 348" name="T0"/>
                  <a:gd fmla="*/ 0 h 82" name="T1"/>
                  <a:gd fmla="*/ 0 w 348" name="T2"/>
                  <a:gd fmla="*/ 82 h 82" name="T3"/>
                  <a:gd fmla="*/ 348 w 348" name="T4"/>
                  <a:gd fmla="*/ 82 h 82" name="T5"/>
                  <a:gd fmla="*/ 345 w 348" name="T6"/>
                  <a:gd fmla="*/ 0 h 82" name="T7"/>
                  <a:gd fmla="*/ 0 w 348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348">
                    <a:moveTo>
                      <a:pt x="0" y="0"/>
                    </a:moveTo>
                    <a:lnTo>
                      <a:pt x="0" y="82"/>
                    </a:lnTo>
                    <a:lnTo>
                      <a:pt x="348" y="82"/>
                    </a:lnTo>
                    <a:lnTo>
                      <a:pt x="3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9F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íş1íḋe">
                <a:extLst>
                  <a:ext uri="{FF2B5EF4-FFF2-40B4-BE49-F238E27FC236}">
                    <a16:creationId xmlns:a16="http://schemas.microsoft.com/office/drawing/2014/main" id="{4DBDD8D7-E037-4100-8F94-9EDC95CECEE4}"/>
                  </a:ext>
                </a:extLst>
              </p:cNvPr>
              <p:cNvSpPr/>
              <p:nvPr/>
            </p:nvSpPr>
            <p:spPr bwMode="auto">
              <a:xfrm>
                <a:off x="5767292" y="3822719"/>
                <a:ext cx="402785" cy="94909"/>
              </a:xfrm>
              <a:custGeom>
                <a:gdLst>
                  <a:gd fmla="*/ 0 w 348" name="T0"/>
                  <a:gd fmla="*/ 0 h 82" name="T1"/>
                  <a:gd fmla="*/ 0 w 348" name="T2"/>
                  <a:gd fmla="*/ 82 h 82" name="T3"/>
                  <a:gd fmla="*/ 348 w 348" name="T4"/>
                  <a:gd fmla="*/ 82 h 82" name="T5"/>
                  <a:gd fmla="*/ 345 w 348" name="T6"/>
                  <a:gd fmla="*/ 0 h 82" name="T7"/>
                  <a:gd fmla="*/ 0 w 348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348">
                    <a:moveTo>
                      <a:pt x="0" y="0"/>
                    </a:moveTo>
                    <a:lnTo>
                      <a:pt x="0" y="82"/>
                    </a:lnTo>
                    <a:lnTo>
                      <a:pt x="348" y="82"/>
                    </a:lnTo>
                    <a:lnTo>
                      <a:pt x="345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ïšļíḍé">
                <a:extLst>
                  <a:ext uri="{FF2B5EF4-FFF2-40B4-BE49-F238E27FC236}">
                    <a16:creationId xmlns:a16="http://schemas.microsoft.com/office/drawing/2014/main" id="{DBB1E17F-F6FC-4F54-966D-5DD914FA0303}"/>
                  </a:ext>
                </a:extLst>
              </p:cNvPr>
              <p:cNvSpPr/>
              <p:nvPr/>
            </p:nvSpPr>
            <p:spPr bwMode="auto">
              <a:xfrm>
                <a:off x="4230229" y="3770635"/>
                <a:ext cx="531259" cy="415517"/>
              </a:xfrm>
              <a:custGeom>
                <a:gdLst>
                  <a:gd fmla="*/ 76 w 459" name="T0"/>
                  <a:gd fmla="*/ 359 h 359" name="T1"/>
                  <a:gd fmla="*/ 0 w 459" name="T2"/>
                  <a:gd fmla="*/ 235 h 359" name="T3"/>
                  <a:gd fmla="*/ 383 w 459" name="T4"/>
                  <a:gd fmla="*/ 0 h 359" name="T5"/>
                  <a:gd fmla="*/ 459 w 459" name="T6"/>
                  <a:gd fmla="*/ 124 h 359" name="T7"/>
                  <a:gd fmla="*/ 76 w 459" name="T8"/>
                  <a:gd fmla="*/ 359 h 3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9" w="459">
                    <a:moveTo>
                      <a:pt x="76" y="359"/>
                    </a:moveTo>
                    <a:lnTo>
                      <a:pt x="0" y="235"/>
                    </a:lnTo>
                    <a:lnTo>
                      <a:pt x="383" y="0"/>
                    </a:lnTo>
                    <a:lnTo>
                      <a:pt x="459" y="124"/>
                    </a:lnTo>
                    <a:lnTo>
                      <a:pt x="76" y="359"/>
                    </a:lnTo>
                    <a:close/>
                  </a:path>
                </a:pathLst>
              </a:custGeom>
              <a:solidFill>
                <a:srgbClr val="4368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ṩļíḑê">
                <a:extLst>
                  <a:ext uri="{FF2B5EF4-FFF2-40B4-BE49-F238E27FC236}">
                    <a16:creationId xmlns:a16="http://schemas.microsoft.com/office/drawing/2014/main" id="{01143B0F-3589-4607-BA21-CBC0F130610E}"/>
                  </a:ext>
                </a:extLst>
              </p:cNvPr>
              <p:cNvSpPr/>
              <p:nvPr/>
            </p:nvSpPr>
            <p:spPr bwMode="auto">
              <a:xfrm>
                <a:off x="4351758" y="2362046"/>
                <a:ext cx="2156287" cy="2153971"/>
              </a:xfrm>
              <a:custGeom>
                <a:gdLst>
                  <a:gd fmla="*/ 2838 w 3254" name="T0"/>
                  <a:gd fmla="*/ 875 h 3254" name="T1"/>
                  <a:gd fmla="*/ 875 w 3254" name="T2"/>
                  <a:gd fmla="*/ 416 h 3254" name="T3"/>
                  <a:gd fmla="*/ 415 w 3254" name="T4"/>
                  <a:gd fmla="*/ 2379 h 3254" name="T5"/>
                  <a:gd fmla="*/ 2379 w 3254" name="T6"/>
                  <a:gd fmla="*/ 2839 h 3254" name="T7"/>
                  <a:gd fmla="*/ 2838 w 3254" name="T8"/>
                  <a:gd fmla="*/ 875 h 3254" name="T9"/>
                  <a:gd fmla="*/ 2250 w 3254" name="T10"/>
                  <a:gd fmla="*/ 2631 h 3254" name="T11"/>
                  <a:gd fmla="*/ 623 w 3254" name="T12"/>
                  <a:gd fmla="*/ 2250 h 3254" name="T13"/>
                  <a:gd fmla="*/ 1004 w 3254" name="T14"/>
                  <a:gd fmla="*/ 623 h 3254" name="T15"/>
                  <a:gd fmla="*/ 2630 w 3254" name="T16"/>
                  <a:gd fmla="*/ 1004 h 3254" name="T17"/>
                  <a:gd fmla="*/ 2250 w 3254" name="T18"/>
                  <a:gd fmla="*/ 2631 h 325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54" w="3254">
                    <a:moveTo>
                      <a:pt x="2838" y="875"/>
                    </a:moveTo>
                    <a:cubicBezTo>
                      <a:pt x="2423" y="206"/>
                      <a:pt x="1544" y="0"/>
                      <a:pt x="875" y="416"/>
                    </a:cubicBezTo>
                    <a:cubicBezTo>
                      <a:pt x="206" y="831"/>
                      <a:pt x="0" y="1710"/>
                      <a:pt x="415" y="2379"/>
                    </a:cubicBezTo>
                    <a:cubicBezTo>
                      <a:pt x="830" y="3048"/>
                      <a:pt x="1710" y="3254"/>
                      <a:pt x="2379" y="2839"/>
                    </a:cubicBezTo>
                    <a:cubicBezTo>
                      <a:pt x="3048" y="2423"/>
                      <a:pt x="3254" y="1544"/>
                      <a:pt x="2838" y="875"/>
                    </a:cubicBezTo>
                    <a:moveTo>
                      <a:pt x="2250" y="2631"/>
                    </a:moveTo>
                    <a:cubicBezTo>
                      <a:pt x="1695" y="2975"/>
                      <a:pt x="967" y="2804"/>
                      <a:pt x="623" y="2250"/>
                    </a:cubicBezTo>
                    <a:cubicBezTo>
                      <a:pt x="279" y="1696"/>
                      <a:pt x="450" y="967"/>
                      <a:pt x="1004" y="623"/>
                    </a:cubicBezTo>
                    <a:cubicBezTo>
                      <a:pt x="1558" y="280"/>
                      <a:pt x="2286" y="450"/>
                      <a:pt x="2630" y="1004"/>
                    </a:cubicBezTo>
                    <a:cubicBezTo>
                      <a:pt x="2974" y="1559"/>
                      <a:pt x="2804" y="2287"/>
                      <a:pt x="2250" y="2631"/>
                    </a:cubicBezTo>
                  </a:path>
                </a:pathLst>
              </a:custGeom>
              <a:solidFill>
                <a:srgbClr val="43686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ṣ1íḍê">
                <a:extLst>
                  <a:ext uri="{FF2B5EF4-FFF2-40B4-BE49-F238E27FC236}">
                    <a16:creationId xmlns:a16="http://schemas.microsoft.com/office/drawing/2014/main" id="{329FC1ED-78EA-4585-9558-D0393545BE91}"/>
                  </a:ext>
                </a:extLst>
              </p:cNvPr>
              <p:cNvSpPr/>
              <p:nvPr/>
            </p:nvSpPr>
            <p:spPr bwMode="auto">
              <a:xfrm>
                <a:off x="4646902" y="3113216"/>
                <a:ext cx="71760" cy="652789"/>
              </a:xfrm>
              <a:custGeom>
                <a:gdLst>
                  <a:gd fmla="*/ 108 w 108" name="T0"/>
                  <a:gd fmla="*/ 0 h 986" name="T1"/>
                  <a:gd fmla="*/ 1 w 108" name="T2"/>
                  <a:gd fmla="*/ 495 h 986" name="T3"/>
                  <a:gd fmla="*/ 108 w 108" name="T4"/>
                  <a:gd fmla="*/ 986 h 986" name="T5"/>
                  <a:gd fmla="*/ 108 w 108" name="T6"/>
                  <a:gd fmla="*/ 0 h 98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84" w="108">
                    <a:moveTo>
                      <a:pt x="108" y="0"/>
                    </a:moveTo>
                    <a:cubicBezTo>
                      <a:pt x="37" y="155"/>
                      <a:pt x="0" y="324"/>
                      <a:pt x="1" y="495"/>
                    </a:cubicBezTo>
                    <a:cubicBezTo>
                      <a:pt x="1" y="661"/>
                      <a:pt x="36" y="828"/>
                      <a:pt x="108" y="986"/>
                    </a:cubicBezTo>
                    <a:cubicBezTo>
                      <a:pt x="108" y="0"/>
                      <a:pt x="108" y="0"/>
                      <a:pt x="108" y="0"/>
                    </a:cubicBezTo>
                  </a:path>
                </a:pathLst>
              </a:custGeom>
              <a:solidFill>
                <a:srgbClr val="B8D5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ṥľídê">
                <a:extLst>
                  <a:ext uri="{FF2B5EF4-FFF2-40B4-BE49-F238E27FC236}">
                    <a16:creationId xmlns:a16="http://schemas.microsoft.com/office/drawing/2014/main" id="{63DE8770-5BF4-457F-AAAD-D46517784AB0}"/>
                  </a:ext>
                </a:extLst>
              </p:cNvPr>
              <p:cNvSpPr/>
              <p:nvPr/>
            </p:nvSpPr>
            <p:spPr bwMode="auto">
              <a:xfrm>
                <a:off x="4718663" y="2657190"/>
                <a:ext cx="1334514" cy="1194464"/>
              </a:xfrm>
              <a:custGeom>
                <a:gdLst>
                  <a:gd fmla="*/ 1073 w 2014" name="T0"/>
                  <a:gd fmla="*/ 0 h 1804" name="T1"/>
                  <a:gd fmla="*/ 1073 w 2014" name="T2"/>
                  <a:gd fmla="*/ 0 h 1804" name="T3"/>
                  <a:gd fmla="*/ 455 w 2014" name="T4"/>
                  <a:gd fmla="*/ 175 h 1804" name="T5"/>
                  <a:gd fmla="*/ 451 w 2014" name="T6"/>
                  <a:gd fmla="*/ 177 h 1804" name="T7"/>
                  <a:gd fmla="*/ 451 w 2014" name="T8"/>
                  <a:gd fmla="*/ 177 h 1804" name="T9"/>
                  <a:gd fmla="*/ 0 w 2014" name="T10"/>
                  <a:gd fmla="*/ 688 h 1804" name="T11"/>
                  <a:gd fmla="*/ 0 w 2014" name="T12"/>
                  <a:gd fmla="*/ 1674 h 1804" name="T13"/>
                  <a:gd fmla="*/ 70 w 2014" name="T14"/>
                  <a:gd fmla="*/ 1804 h 1804" name="T15"/>
                  <a:gd fmla="*/ 70 w 2014" name="T16"/>
                  <a:gd fmla="*/ 1804 h 1804" name="T17"/>
                  <a:gd fmla="*/ 70 w 2014" name="T18"/>
                  <a:gd fmla="*/ 1804 h 1804" name="T19"/>
                  <a:gd fmla="*/ 461 w 2014" name="T20"/>
                  <a:gd fmla="*/ 1561 h 1804" name="T21"/>
                  <a:gd fmla="*/ 389 w 2014" name="T22"/>
                  <a:gd fmla="*/ 1561 h 1804" name="T23"/>
                  <a:gd fmla="*/ 389 w 2014" name="T24"/>
                  <a:gd fmla="*/ 1418 h 1804" name="T25"/>
                  <a:gd fmla="*/ 691 w 2014" name="T26"/>
                  <a:gd fmla="*/ 1418 h 1804" name="T27"/>
                  <a:gd fmla="*/ 1515 w 2014" name="T28"/>
                  <a:gd fmla="*/ 907 h 1804" name="T29"/>
                  <a:gd fmla="*/ 1166 w 2014" name="T30"/>
                  <a:gd fmla="*/ 907 h 1804" name="T31"/>
                  <a:gd fmla="*/ 1166 w 2014" name="T32"/>
                  <a:gd fmla="*/ 765 h 1804" name="T33"/>
                  <a:gd fmla="*/ 1745 w 2014" name="T34"/>
                  <a:gd fmla="*/ 765 h 1804" name="T35"/>
                  <a:gd fmla="*/ 1995 w 2014" name="T36"/>
                  <a:gd fmla="*/ 609 h 1804" name="T37"/>
                  <a:gd fmla="*/ 1819 w 2014" name="T38"/>
                  <a:gd fmla="*/ 609 h 1804" name="T39"/>
                  <a:gd fmla="*/ 1819 w 2014" name="T40"/>
                  <a:gd fmla="*/ 466 h 1804" name="T41"/>
                  <a:gd fmla="*/ 2014 w 2014" name="T42"/>
                  <a:gd fmla="*/ 466 h 1804" name="T43"/>
                  <a:gd fmla="*/ 1826 w 2014" name="T44"/>
                  <a:gd fmla="*/ 270 h 1804" name="T45"/>
                  <a:gd fmla="*/ 1236 w 2014" name="T46"/>
                  <a:gd fmla="*/ 270 h 1804" name="T47"/>
                  <a:gd fmla="*/ 1236 w 2014" name="T48"/>
                  <a:gd fmla="*/ 127 h 1804" name="T49"/>
                  <a:gd fmla="*/ 1607 w 2014" name="T50"/>
                  <a:gd fmla="*/ 127 h 1804" name="T51"/>
                  <a:gd fmla="*/ 1073 w 2014" name="T52"/>
                  <a:gd fmla="*/ 0 h 1804" name="T53"/>
                  <a:gd fmla="*/ 1073 w 2014" name="T54"/>
                  <a:gd fmla="*/ 0 h 180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804" w="2013">
                    <a:moveTo>
                      <a:pt x="1073" y="0"/>
                    </a:moveTo>
                    <a:cubicBezTo>
                      <a:pt x="1073" y="0"/>
                      <a:pt x="1073" y="0"/>
                      <a:pt x="1073" y="0"/>
                    </a:cubicBezTo>
                    <a:cubicBezTo>
                      <a:pt x="862" y="0"/>
                      <a:pt x="648" y="56"/>
                      <a:pt x="455" y="175"/>
                    </a:cubicBezTo>
                    <a:cubicBezTo>
                      <a:pt x="454" y="176"/>
                      <a:pt x="452" y="177"/>
                      <a:pt x="451" y="177"/>
                    </a:cubicBezTo>
                    <a:cubicBezTo>
                      <a:pt x="451" y="177"/>
                      <a:pt x="451" y="177"/>
                      <a:pt x="451" y="177"/>
                    </a:cubicBezTo>
                    <a:cubicBezTo>
                      <a:pt x="246" y="305"/>
                      <a:pt x="94" y="484"/>
                      <a:pt x="0" y="688"/>
                    </a:cubicBezTo>
                    <a:cubicBezTo>
                      <a:pt x="0" y="1674"/>
                      <a:pt x="0" y="1674"/>
                      <a:pt x="0" y="1674"/>
                    </a:cubicBezTo>
                    <a:cubicBezTo>
                      <a:pt x="21" y="1718"/>
                      <a:pt x="44" y="1762"/>
                      <a:pt x="70" y="1804"/>
                    </a:cubicBezTo>
                    <a:cubicBezTo>
                      <a:pt x="70" y="1804"/>
                      <a:pt x="70" y="1804"/>
                      <a:pt x="70" y="1804"/>
                    </a:cubicBezTo>
                    <a:cubicBezTo>
                      <a:pt x="70" y="1804"/>
                      <a:pt x="70" y="1804"/>
                      <a:pt x="70" y="1804"/>
                    </a:cubicBezTo>
                    <a:cubicBezTo>
                      <a:pt x="461" y="1561"/>
                      <a:pt x="461" y="1561"/>
                      <a:pt x="461" y="1561"/>
                    </a:cubicBezTo>
                    <a:cubicBezTo>
                      <a:pt x="389" y="1561"/>
                      <a:pt x="389" y="1561"/>
                      <a:pt x="389" y="1561"/>
                    </a:cubicBezTo>
                    <a:cubicBezTo>
                      <a:pt x="389" y="1418"/>
                      <a:pt x="389" y="1418"/>
                      <a:pt x="389" y="1418"/>
                    </a:cubicBezTo>
                    <a:cubicBezTo>
                      <a:pt x="691" y="1418"/>
                      <a:pt x="691" y="1418"/>
                      <a:pt x="691" y="1418"/>
                    </a:cubicBezTo>
                    <a:cubicBezTo>
                      <a:pt x="1515" y="907"/>
                      <a:pt x="1515" y="907"/>
                      <a:pt x="1515" y="907"/>
                    </a:cubicBezTo>
                    <a:cubicBezTo>
                      <a:pt x="1166" y="907"/>
                      <a:pt x="1166" y="907"/>
                      <a:pt x="1166" y="907"/>
                    </a:cubicBezTo>
                    <a:cubicBezTo>
                      <a:pt x="1166" y="765"/>
                      <a:pt x="1166" y="765"/>
                      <a:pt x="1166" y="765"/>
                    </a:cubicBezTo>
                    <a:cubicBezTo>
                      <a:pt x="1745" y="765"/>
                      <a:pt x="1745" y="765"/>
                      <a:pt x="1745" y="765"/>
                    </a:cubicBezTo>
                    <a:cubicBezTo>
                      <a:pt x="1995" y="609"/>
                      <a:pt x="1995" y="609"/>
                      <a:pt x="1995" y="609"/>
                    </a:cubicBezTo>
                    <a:cubicBezTo>
                      <a:pt x="1819" y="609"/>
                      <a:pt x="1819" y="609"/>
                      <a:pt x="1819" y="609"/>
                    </a:cubicBezTo>
                    <a:cubicBezTo>
                      <a:pt x="1819" y="466"/>
                      <a:pt x="1819" y="466"/>
                      <a:pt x="1819" y="466"/>
                    </a:cubicBezTo>
                    <a:cubicBezTo>
                      <a:pt x="2014" y="466"/>
                      <a:pt x="2014" y="466"/>
                      <a:pt x="2014" y="466"/>
                    </a:cubicBezTo>
                    <a:cubicBezTo>
                      <a:pt x="1958" y="392"/>
                      <a:pt x="1895" y="327"/>
                      <a:pt x="1826" y="270"/>
                    </a:cubicBezTo>
                    <a:cubicBezTo>
                      <a:pt x="1236" y="270"/>
                      <a:pt x="1236" y="270"/>
                      <a:pt x="1236" y="270"/>
                    </a:cubicBezTo>
                    <a:cubicBezTo>
                      <a:pt x="1236" y="127"/>
                      <a:pt x="1236" y="127"/>
                      <a:pt x="1236" y="127"/>
                    </a:cubicBezTo>
                    <a:cubicBezTo>
                      <a:pt x="1607" y="127"/>
                      <a:pt x="1607" y="127"/>
                      <a:pt x="1607" y="127"/>
                    </a:cubicBezTo>
                    <a:cubicBezTo>
                      <a:pt x="1442" y="43"/>
                      <a:pt x="1258" y="0"/>
                      <a:pt x="1073" y="0"/>
                    </a:cubicBezTo>
                    <a:cubicBezTo>
                      <a:pt x="1073" y="0"/>
                      <a:pt x="1073" y="0"/>
                      <a:pt x="1073" y="0"/>
                    </a:cubicBezTo>
                  </a:path>
                </a:pathLst>
              </a:custGeom>
              <a:solidFill>
                <a:srgbClr val="84CA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ïslíďe">
                <a:extLst>
                  <a:ext uri="{FF2B5EF4-FFF2-40B4-BE49-F238E27FC236}">
                    <a16:creationId xmlns:a16="http://schemas.microsoft.com/office/drawing/2014/main" id="{03C4EA39-A449-4E9E-9E94-7B819A55C38A}"/>
                  </a:ext>
                </a:extLst>
              </p:cNvPr>
              <p:cNvSpPr/>
              <p:nvPr/>
            </p:nvSpPr>
            <p:spPr bwMode="auto">
              <a:xfrm>
                <a:off x="4975612" y="3595863"/>
                <a:ext cx="200235" cy="94909"/>
              </a:xfrm>
              <a:custGeom>
                <a:gdLst>
                  <a:gd fmla="*/ 173 w 173" name="T0"/>
                  <a:gd fmla="*/ 0 h 82" name="T1"/>
                  <a:gd fmla="*/ 0 w 173" name="T2"/>
                  <a:gd fmla="*/ 0 h 82" name="T3"/>
                  <a:gd fmla="*/ 0 w 173" name="T4"/>
                  <a:gd fmla="*/ 82 h 82" name="T5"/>
                  <a:gd fmla="*/ 42 w 173" name="T6"/>
                  <a:gd fmla="*/ 82 h 82" name="T7"/>
                  <a:gd fmla="*/ 173 w 173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173">
                    <a:moveTo>
                      <a:pt x="17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42" y="82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$ḻíďê">
                <a:extLst>
                  <a:ext uri="{FF2B5EF4-FFF2-40B4-BE49-F238E27FC236}">
                    <a16:creationId xmlns:a16="http://schemas.microsoft.com/office/drawing/2014/main" id="{3980436C-DD8D-403D-AD68-35984FEA58CB}"/>
                  </a:ext>
                </a:extLst>
              </p:cNvPr>
              <p:cNvSpPr/>
              <p:nvPr/>
            </p:nvSpPr>
            <p:spPr bwMode="auto">
              <a:xfrm>
                <a:off x="4975612" y="3595863"/>
                <a:ext cx="200235" cy="94909"/>
              </a:xfrm>
              <a:custGeom>
                <a:gdLst>
                  <a:gd fmla="*/ 173 w 173" name="T0"/>
                  <a:gd fmla="*/ 0 h 82" name="T1"/>
                  <a:gd fmla="*/ 0 w 173" name="T2"/>
                  <a:gd fmla="*/ 0 h 82" name="T3"/>
                  <a:gd fmla="*/ 0 w 173" name="T4"/>
                  <a:gd fmla="*/ 82 h 82" name="T5"/>
                  <a:gd fmla="*/ 42 w 173" name="T6"/>
                  <a:gd fmla="*/ 82 h 82" name="T7"/>
                  <a:gd fmla="*/ 173 w 173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173">
                    <a:moveTo>
                      <a:pt x="173" y="0"/>
                    </a:moveTo>
                    <a:lnTo>
                      <a:pt x="0" y="0"/>
                    </a:lnTo>
                    <a:lnTo>
                      <a:pt x="0" y="82"/>
                    </a:lnTo>
                    <a:lnTo>
                      <a:pt x="42" y="82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íṩḻíďê">
                <a:extLst>
                  <a:ext uri="{FF2B5EF4-FFF2-40B4-BE49-F238E27FC236}">
                    <a16:creationId xmlns:a16="http://schemas.microsoft.com/office/drawing/2014/main" id="{8144E574-0FD1-45A4-9617-F08EFD9D6C42}"/>
                  </a:ext>
                </a:extLst>
              </p:cNvPr>
              <p:cNvSpPr/>
              <p:nvPr/>
            </p:nvSpPr>
            <p:spPr bwMode="auto">
              <a:xfrm>
                <a:off x="5536963" y="2741682"/>
                <a:ext cx="391210" cy="94909"/>
              </a:xfrm>
              <a:custGeom>
                <a:gdLst>
                  <a:gd fmla="*/ 371 w 590" name="T0"/>
                  <a:gd fmla="*/ 0 h 143" name="T1"/>
                  <a:gd fmla="*/ 0 w 590" name="T2"/>
                  <a:gd fmla="*/ 0 h 143" name="T3"/>
                  <a:gd fmla="*/ 0 w 590" name="T4"/>
                  <a:gd fmla="*/ 143 h 143" name="T5"/>
                  <a:gd fmla="*/ 590 w 590" name="T6"/>
                  <a:gd fmla="*/ 143 h 143" name="T7"/>
                  <a:gd fmla="*/ 371 w 590" name="T8"/>
                  <a:gd fmla="*/ 0 h 1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3" w="590">
                    <a:moveTo>
                      <a:pt x="3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590" y="143"/>
                      <a:pt x="590" y="143"/>
                      <a:pt x="590" y="143"/>
                    </a:cubicBezTo>
                    <a:cubicBezTo>
                      <a:pt x="522" y="87"/>
                      <a:pt x="448" y="39"/>
                      <a:pt x="371" y="0"/>
                    </a:cubicBezTo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şľïdé">
                <a:extLst>
                  <a:ext uri="{FF2B5EF4-FFF2-40B4-BE49-F238E27FC236}">
                    <a16:creationId xmlns:a16="http://schemas.microsoft.com/office/drawing/2014/main" id="{7A0DB879-A1F6-455D-85B6-EAE4A11A41AA}"/>
                  </a:ext>
                </a:extLst>
              </p:cNvPr>
              <p:cNvSpPr/>
              <p:nvPr/>
            </p:nvSpPr>
            <p:spPr bwMode="auto">
              <a:xfrm>
                <a:off x="5923544" y="2966223"/>
                <a:ext cx="171299" cy="94909"/>
              </a:xfrm>
              <a:custGeom>
                <a:gdLst>
                  <a:gd fmla="*/ 195 w 258" name="T0"/>
                  <a:gd fmla="*/ 0 h 143" name="T1"/>
                  <a:gd fmla="*/ 0 w 258" name="T2"/>
                  <a:gd fmla="*/ 0 h 143" name="T3"/>
                  <a:gd fmla="*/ 0 w 258" name="T4"/>
                  <a:gd fmla="*/ 143 h 143" name="T5"/>
                  <a:gd fmla="*/ 176 w 258" name="T6"/>
                  <a:gd fmla="*/ 143 h 143" name="T7"/>
                  <a:gd fmla="*/ 258 w 258" name="T8"/>
                  <a:gd fmla="*/ 92 h 143" name="T9"/>
                  <a:gd fmla="*/ 195 w 258" name="T10"/>
                  <a:gd fmla="*/ 0 h 14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3" w="258">
                    <a:moveTo>
                      <a:pt x="19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176" y="143"/>
                      <a:pt x="176" y="143"/>
                      <a:pt x="176" y="143"/>
                    </a:cubicBezTo>
                    <a:cubicBezTo>
                      <a:pt x="258" y="92"/>
                      <a:pt x="258" y="92"/>
                      <a:pt x="258" y="92"/>
                    </a:cubicBezTo>
                    <a:cubicBezTo>
                      <a:pt x="239" y="60"/>
                      <a:pt x="218" y="30"/>
                      <a:pt x="195" y="0"/>
                    </a:cubicBezTo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íṧļíḋé">
                <a:extLst>
                  <a:ext uri="{FF2B5EF4-FFF2-40B4-BE49-F238E27FC236}">
                    <a16:creationId xmlns:a16="http://schemas.microsoft.com/office/drawing/2014/main" id="{ACC0D8D8-73B2-4E81-B70F-0433F00AC759}"/>
                  </a:ext>
                </a:extLst>
              </p:cNvPr>
              <p:cNvSpPr/>
              <p:nvPr/>
            </p:nvSpPr>
            <p:spPr bwMode="auto">
              <a:xfrm>
                <a:off x="5490666" y="3164143"/>
                <a:ext cx="384266" cy="93752"/>
              </a:xfrm>
              <a:custGeom>
                <a:gdLst>
                  <a:gd fmla="*/ 332 w 332" name="T0"/>
                  <a:gd fmla="*/ 0 h 81" name="T1"/>
                  <a:gd fmla="*/ 0 w 332" name="T2"/>
                  <a:gd fmla="*/ 0 h 81" name="T3"/>
                  <a:gd fmla="*/ 0 w 332" name="T4"/>
                  <a:gd fmla="*/ 81 h 81" name="T5"/>
                  <a:gd fmla="*/ 200 w 332" name="T6"/>
                  <a:gd fmla="*/ 81 h 81" name="T7"/>
                  <a:gd fmla="*/ 332 w 332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332">
                    <a:moveTo>
                      <a:pt x="332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200" y="81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BDE3E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ïṣḷïḓè">
                <a:extLst>
                  <a:ext uri="{FF2B5EF4-FFF2-40B4-BE49-F238E27FC236}">
                    <a16:creationId xmlns:a16="http://schemas.microsoft.com/office/drawing/2014/main" id="{07AC912B-03D2-486E-B0B6-36529BC5B000}"/>
                  </a:ext>
                </a:extLst>
              </p:cNvPr>
              <p:cNvSpPr/>
              <p:nvPr/>
            </p:nvSpPr>
            <p:spPr bwMode="auto">
              <a:xfrm>
                <a:off x="5490666" y="3164143"/>
                <a:ext cx="384266" cy="93752"/>
              </a:xfrm>
              <a:custGeom>
                <a:gdLst>
                  <a:gd fmla="*/ 332 w 332" name="T0"/>
                  <a:gd fmla="*/ 0 h 81" name="T1"/>
                  <a:gd fmla="*/ 0 w 332" name="T2"/>
                  <a:gd fmla="*/ 0 h 81" name="T3"/>
                  <a:gd fmla="*/ 0 w 332" name="T4"/>
                  <a:gd fmla="*/ 81 h 81" name="T5"/>
                  <a:gd fmla="*/ 200 w 332" name="T6"/>
                  <a:gd fmla="*/ 81 h 81" name="T7"/>
                  <a:gd fmla="*/ 332 w 332" name="T8"/>
                  <a:gd fmla="*/ 0 h 8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1" w="332">
                    <a:moveTo>
                      <a:pt x="332" y="0"/>
                    </a:moveTo>
                    <a:lnTo>
                      <a:pt x="0" y="0"/>
                    </a:lnTo>
                    <a:lnTo>
                      <a:pt x="0" y="81"/>
                    </a:lnTo>
                    <a:lnTo>
                      <a:pt x="200" y="81"/>
                    </a:lnTo>
                    <a:lnTo>
                      <a:pt x="3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ísļíḓè">
                <a:extLst>
                  <a:ext uri="{FF2B5EF4-FFF2-40B4-BE49-F238E27FC236}">
                    <a16:creationId xmlns:a16="http://schemas.microsoft.com/office/drawing/2014/main" id="{DCE8700C-DB50-44D2-A9ED-57F1C154D27D}"/>
                  </a:ext>
                </a:extLst>
              </p:cNvPr>
              <p:cNvSpPr/>
              <p:nvPr/>
            </p:nvSpPr>
            <p:spPr bwMode="auto">
              <a:xfrm>
                <a:off x="4646902" y="2657190"/>
                <a:ext cx="782421" cy="783578"/>
              </a:xfrm>
              <a:custGeom>
                <a:gdLst>
                  <a:gd fmla="*/ 559 w 1181" name="T0"/>
                  <a:gd fmla="*/ 177 h 1183" name="T1"/>
                  <a:gd fmla="*/ 559 w 1181" name="T2"/>
                  <a:gd fmla="*/ 177 h 1183" name="T3"/>
                  <a:gd fmla="*/ 1 w 1181" name="T4"/>
                  <a:gd fmla="*/ 1183 h 1183" name="T5"/>
                  <a:gd fmla="*/ 108 w 1181" name="T6"/>
                  <a:gd fmla="*/ 688 h 1183" name="T7"/>
                  <a:gd fmla="*/ 559 w 1181" name="T8"/>
                  <a:gd fmla="*/ 177 h 1183" name="T9"/>
                  <a:gd fmla="*/ 559 w 1181" name="T10"/>
                  <a:gd fmla="*/ 177 h 1183" name="T11"/>
                  <a:gd fmla="*/ 1181 w 1181" name="T12"/>
                  <a:gd fmla="*/ 0 h 1183" name="T13"/>
                  <a:gd fmla="*/ 563 w 1181" name="T14"/>
                  <a:gd fmla="*/ 175 h 1183" name="T15"/>
                  <a:gd fmla="*/ 1181 w 1181" name="T16"/>
                  <a:gd fmla="*/ 0 h 1183" name="T17"/>
                  <a:gd fmla="*/ 1181 w 1181" name="T18"/>
                  <a:gd fmla="*/ 0 h 1183" name="T19"/>
                  <a:gd fmla="*/ 1181 w 1181" name="T20"/>
                  <a:gd fmla="*/ 0 h 1183" name="T21"/>
                  <a:gd fmla="*/ 1181 w 1181" name="T22"/>
                  <a:gd fmla="*/ 0 h 1183" name="T23"/>
                  <a:gd fmla="*/ 1181 w 1181" name="T24"/>
                  <a:gd fmla="*/ 0 h 118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83" w="1181">
                    <a:moveTo>
                      <a:pt x="559" y="177"/>
                    </a:moveTo>
                    <a:cubicBezTo>
                      <a:pt x="559" y="177"/>
                      <a:pt x="559" y="177"/>
                      <a:pt x="559" y="177"/>
                    </a:cubicBezTo>
                    <a:cubicBezTo>
                      <a:pt x="199" y="401"/>
                      <a:pt x="0" y="787"/>
                      <a:pt x="1" y="1183"/>
                    </a:cubicBezTo>
                    <a:cubicBezTo>
                      <a:pt x="0" y="1012"/>
                      <a:pt x="37" y="843"/>
                      <a:pt x="108" y="688"/>
                    </a:cubicBezTo>
                    <a:cubicBezTo>
                      <a:pt x="202" y="484"/>
                      <a:pt x="354" y="305"/>
                      <a:pt x="559" y="177"/>
                    </a:cubicBezTo>
                    <a:cubicBezTo>
                      <a:pt x="559" y="177"/>
                      <a:pt x="559" y="177"/>
                      <a:pt x="559" y="177"/>
                    </a:cubicBezTo>
                    <a:moveTo>
                      <a:pt x="1181" y="0"/>
                    </a:moveTo>
                    <a:cubicBezTo>
                      <a:pt x="970" y="0"/>
                      <a:pt x="756" y="56"/>
                      <a:pt x="563" y="175"/>
                    </a:cubicBezTo>
                    <a:cubicBezTo>
                      <a:pt x="756" y="56"/>
                      <a:pt x="970" y="0"/>
                      <a:pt x="1181" y="0"/>
                    </a:cubicBezTo>
                    <a:moveTo>
                      <a:pt x="1181" y="0"/>
                    </a:moveTo>
                    <a:cubicBezTo>
                      <a:pt x="1181" y="0"/>
                      <a:pt x="1181" y="0"/>
                      <a:pt x="1181" y="0"/>
                    </a:cubicBezTo>
                    <a:cubicBezTo>
                      <a:pt x="1181" y="0"/>
                      <a:pt x="1181" y="0"/>
                      <a:pt x="1181" y="0"/>
                    </a:cubicBezTo>
                    <a:cubicBezTo>
                      <a:pt x="1181" y="0"/>
                      <a:pt x="1181" y="0"/>
                      <a:pt x="1181" y="0"/>
                    </a:cubicBezTo>
                  </a:path>
                </a:pathLst>
              </a:custGeom>
              <a:solidFill>
                <a:srgbClr val="355F5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ïŝḷidê">
                <a:extLst>
                  <a:ext uri="{FF2B5EF4-FFF2-40B4-BE49-F238E27FC236}">
                    <a16:creationId xmlns:a16="http://schemas.microsoft.com/office/drawing/2014/main" id="{26252CBF-9C1D-4C26-B0B7-C5DD1E1DA2A8}"/>
                  </a:ext>
                </a:extLst>
              </p:cNvPr>
              <p:cNvSpPr/>
              <p:nvPr/>
            </p:nvSpPr>
            <p:spPr bwMode="auto">
              <a:xfrm>
                <a:off x="4764960" y="3061132"/>
                <a:ext cx="1446784" cy="1159742"/>
              </a:xfrm>
              <a:custGeom>
                <a:gdLst>
                  <a:gd fmla="*/ 2153 w 2183" name="T0"/>
                  <a:gd fmla="*/ 298 h 1753" name="T1"/>
                  <a:gd fmla="*/ 1445 w 2183" name="T2"/>
                  <a:gd fmla="*/ 298 h 1753" name="T3"/>
                  <a:gd fmla="*/ 621 w 2183" name="T4"/>
                  <a:gd fmla="*/ 809 h 1753" name="T5"/>
                  <a:gd fmla="*/ 1188 w 2183" name="T6"/>
                  <a:gd fmla="*/ 809 h 1753" name="T7"/>
                  <a:gd fmla="*/ 1188 w 2183" name="T8"/>
                  <a:gd fmla="*/ 952 h 1753" name="T9"/>
                  <a:gd fmla="*/ 391 w 2183" name="T10"/>
                  <a:gd fmla="*/ 952 h 1753" name="T11"/>
                  <a:gd fmla="*/ 0 w 2183" name="T12"/>
                  <a:gd fmla="*/ 1195 h 1753" name="T13"/>
                  <a:gd fmla="*/ 0 w 2183" name="T14"/>
                  <a:gd fmla="*/ 1195 h 1753" name="T15"/>
                  <a:gd fmla="*/ 2 w 2183" name="T16"/>
                  <a:gd fmla="*/ 1198 h 1753" name="T17"/>
                  <a:gd fmla="*/ 5 w 2183" name="T18"/>
                  <a:gd fmla="*/ 1203 h 1753" name="T19"/>
                  <a:gd fmla="*/ 6 w 2183" name="T20"/>
                  <a:gd fmla="*/ 1203 h 1753" name="T21"/>
                  <a:gd fmla="*/ 1005 w 2183" name="T22"/>
                  <a:gd fmla="*/ 1753 h 1753" name="T23"/>
                  <a:gd fmla="*/ 1005 w 2183" name="T24"/>
                  <a:gd fmla="*/ 1753 h 1753" name="T25"/>
                  <a:gd fmla="*/ 1005 w 2183" name="T26"/>
                  <a:gd fmla="*/ 1753 h 1753" name="T27"/>
                  <a:gd fmla="*/ 1627 w 2183" name="T28"/>
                  <a:gd fmla="*/ 1576 h 1753" name="T29"/>
                  <a:gd fmla="*/ 1627 w 2183" name="T30"/>
                  <a:gd fmla="*/ 1576 h 1753" name="T31"/>
                  <a:gd fmla="*/ 1939 w 2183" name="T32"/>
                  <a:gd fmla="*/ 1295 h 1753" name="T33"/>
                  <a:gd fmla="*/ 1512 w 2183" name="T34"/>
                  <a:gd fmla="*/ 1295 h 1753" name="T35"/>
                  <a:gd fmla="*/ 1512 w 2183" name="T36"/>
                  <a:gd fmla="*/ 1152 h 1753" name="T37"/>
                  <a:gd fmla="*/ 2033 w 2183" name="T38"/>
                  <a:gd fmla="*/ 1152 h 1753" name="T39"/>
                  <a:gd fmla="*/ 2122 w 2183" name="T40"/>
                  <a:gd fmla="*/ 952 h 1753" name="T41"/>
                  <a:gd fmla="*/ 1393 w 2183" name="T42"/>
                  <a:gd fmla="*/ 952 h 1753" name="T43"/>
                  <a:gd fmla="*/ 1393 w 2183" name="T44"/>
                  <a:gd fmla="*/ 809 h 1753" name="T45"/>
                  <a:gd fmla="*/ 2161 w 2183" name="T46"/>
                  <a:gd fmla="*/ 809 h 1753" name="T47"/>
                  <a:gd fmla="*/ 2183 w 2183" name="T48"/>
                  <a:gd fmla="*/ 638 h 1753" name="T49"/>
                  <a:gd fmla="*/ 1690 w 2183" name="T50"/>
                  <a:gd fmla="*/ 638 h 1753" name="T51"/>
                  <a:gd fmla="*/ 1690 w 2183" name="T52"/>
                  <a:gd fmla="*/ 495 h 1753" name="T53"/>
                  <a:gd fmla="*/ 2183 w 2183" name="T54"/>
                  <a:gd fmla="*/ 495 h 1753" name="T55"/>
                  <a:gd fmla="*/ 2153 w 2183" name="T56"/>
                  <a:gd fmla="*/ 298 h 1753" name="T57"/>
                  <a:gd fmla="*/ 2037 w 2183" name="T58"/>
                  <a:gd fmla="*/ 0 h 1753" name="T59"/>
                  <a:gd fmla="*/ 1925 w 2183" name="T60"/>
                  <a:gd fmla="*/ 0 h 1753" name="T61"/>
                  <a:gd fmla="*/ 1675 w 2183" name="T62"/>
                  <a:gd fmla="*/ 156 h 1753" name="T63"/>
                  <a:gd fmla="*/ 2109 w 2183" name="T64"/>
                  <a:gd fmla="*/ 156 h 1753" name="T65"/>
                  <a:gd fmla="*/ 2037 w 2183" name="T66"/>
                  <a:gd fmla="*/ 0 h 1753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752" w="2183">
                    <a:moveTo>
                      <a:pt x="2153" y="298"/>
                    </a:moveTo>
                    <a:cubicBezTo>
                      <a:pt x="1445" y="298"/>
                      <a:pt x="1445" y="298"/>
                      <a:pt x="1445" y="298"/>
                    </a:cubicBezTo>
                    <a:cubicBezTo>
                      <a:pt x="621" y="809"/>
                      <a:pt x="621" y="809"/>
                      <a:pt x="621" y="809"/>
                    </a:cubicBezTo>
                    <a:cubicBezTo>
                      <a:pt x="1188" y="809"/>
                      <a:pt x="1188" y="809"/>
                      <a:pt x="1188" y="809"/>
                    </a:cubicBezTo>
                    <a:cubicBezTo>
                      <a:pt x="1188" y="952"/>
                      <a:pt x="1188" y="952"/>
                      <a:pt x="1188" y="952"/>
                    </a:cubicBezTo>
                    <a:cubicBezTo>
                      <a:pt x="391" y="952"/>
                      <a:pt x="391" y="952"/>
                      <a:pt x="391" y="952"/>
                    </a:cubicBezTo>
                    <a:cubicBezTo>
                      <a:pt x="0" y="1195"/>
                      <a:pt x="0" y="1195"/>
                      <a:pt x="0" y="1195"/>
                    </a:cubicBezTo>
                    <a:cubicBezTo>
                      <a:pt x="0" y="1195"/>
                      <a:pt x="0" y="1195"/>
                      <a:pt x="0" y="1195"/>
                    </a:cubicBezTo>
                    <a:cubicBezTo>
                      <a:pt x="1" y="1196"/>
                      <a:pt x="2" y="1197"/>
                      <a:pt x="2" y="1198"/>
                    </a:cubicBezTo>
                    <a:cubicBezTo>
                      <a:pt x="3" y="1200"/>
                      <a:pt x="4" y="1201"/>
                      <a:pt x="5" y="1203"/>
                    </a:cubicBezTo>
                    <a:cubicBezTo>
                      <a:pt x="5" y="1203"/>
                      <a:pt x="5" y="1203"/>
                      <a:pt x="6" y="1203"/>
                    </a:cubicBezTo>
                    <a:cubicBezTo>
                      <a:pt x="230" y="1558"/>
                      <a:pt x="613" y="1753"/>
                      <a:pt x="1005" y="1753"/>
                    </a:cubicBezTo>
                    <a:cubicBezTo>
                      <a:pt x="1005" y="1753"/>
                      <a:pt x="1005" y="1753"/>
                      <a:pt x="1005" y="1753"/>
                    </a:cubicBezTo>
                    <a:cubicBezTo>
                      <a:pt x="1005" y="1753"/>
                      <a:pt x="1005" y="1753"/>
                      <a:pt x="1005" y="1753"/>
                    </a:cubicBezTo>
                    <a:cubicBezTo>
                      <a:pt x="1218" y="1753"/>
                      <a:pt x="1433" y="1696"/>
                      <a:pt x="1627" y="1576"/>
                    </a:cubicBezTo>
                    <a:cubicBezTo>
                      <a:pt x="1627" y="1576"/>
                      <a:pt x="1627" y="1576"/>
                      <a:pt x="1627" y="1576"/>
                    </a:cubicBezTo>
                    <a:cubicBezTo>
                      <a:pt x="1750" y="1499"/>
                      <a:pt x="1855" y="1403"/>
                      <a:pt x="1939" y="1295"/>
                    </a:cubicBezTo>
                    <a:cubicBezTo>
                      <a:pt x="1512" y="1295"/>
                      <a:pt x="1512" y="1295"/>
                      <a:pt x="1512" y="1295"/>
                    </a:cubicBezTo>
                    <a:cubicBezTo>
                      <a:pt x="1512" y="1152"/>
                      <a:pt x="1512" y="1152"/>
                      <a:pt x="1512" y="1152"/>
                    </a:cubicBezTo>
                    <a:cubicBezTo>
                      <a:pt x="2033" y="1152"/>
                      <a:pt x="2033" y="1152"/>
                      <a:pt x="2033" y="1152"/>
                    </a:cubicBezTo>
                    <a:cubicBezTo>
                      <a:pt x="2069" y="1088"/>
                      <a:pt x="2099" y="1021"/>
                      <a:pt x="2122" y="952"/>
                    </a:cubicBezTo>
                    <a:cubicBezTo>
                      <a:pt x="1393" y="952"/>
                      <a:pt x="1393" y="952"/>
                      <a:pt x="1393" y="952"/>
                    </a:cubicBezTo>
                    <a:cubicBezTo>
                      <a:pt x="1393" y="809"/>
                      <a:pt x="1393" y="809"/>
                      <a:pt x="1393" y="809"/>
                    </a:cubicBezTo>
                    <a:cubicBezTo>
                      <a:pt x="2161" y="809"/>
                      <a:pt x="2161" y="809"/>
                      <a:pt x="2161" y="809"/>
                    </a:cubicBezTo>
                    <a:cubicBezTo>
                      <a:pt x="2173" y="753"/>
                      <a:pt x="2180" y="696"/>
                      <a:pt x="2183" y="638"/>
                    </a:cubicBezTo>
                    <a:cubicBezTo>
                      <a:pt x="1690" y="638"/>
                      <a:pt x="1690" y="638"/>
                      <a:pt x="1690" y="638"/>
                    </a:cubicBezTo>
                    <a:cubicBezTo>
                      <a:pt x="1690" y="495"/>
                      <a:pt x="1690" y="495"/>
                      <a:pt x="1690" y="495"/>
                    </a:cubicBezTo>
                    <a:cubicBezTo>
                      <a:pt x="2183" y="495"/>
                      <a:pt x="2183" y="495"/>
                      <a:pt x="2183" y="495"/>
                    </a:cubicBezTo>
                    <a:cubicBezTo>
                      <a:pt x="2178" y="429"/>
                      <a:pt x="2169" y="363"/>
                      <a:pt x="2153" y="298"/>
                    </a:cubicBezTo>
                    <a:moveTo>
                      <a:pt x="2037" y="0"/>
                    </a:moveTo>
                    <a:cubicBezTo>
                      <a:pt x="1925" y="0"/>
                      <a:pt x="1925" y="0"/>
                      <a:pt x="1925" y="0"/>
                    </a:cubicBezTo>
                    <a:cubicBezTo>
                      <a:pt x="1675" y="156"/>
                      <a:pt x="1675" y="156"/>
                      <a:pt x="1675" y="156"/>
                    </a:cubicBezTo>
                    <a:cubicBezTo>
                      <a:pt x="2109" y="156"/>
                      <a:pt x="2109" y="156"/>
                      <a:pt x="2109" y="156"/>
                    </a:cubicBezTo>
                    <a:cubicBezTo>
                      <a:pt x="2089" y="103"/>
                      <a:pt x="2065" y="51"/>
                      <a:pt x="2037" y="0"/>
                    </a:cubicBezTo>
                  </a:path>
                </a:pathLst>
              </a:custGeom>
              <a:solidFill>
                <a:srgbClr val="77B9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ïŝļîḓe">
                <a:extLst>
                  <a:ext uri="{FF2B5EF4-FFF2-40B4-BE49-F238E27FC236}">
                    <a16:creationId xmlns:a16="http://schemas.microsoft.com/office/drawing/2014/main" id="{03CB93C8-2019-4B97-BF4F-428E673245DC}"/>
                  </a:ext>
                </a:extLst>
              </p:cNvPr>
              <p:cNvSpPr/>
              <p:nvPr/>
            </p:nvSpPr>
            <p:spPr bwMode="auto">
              <a:xfrm>
                <a:off x="5024224" y="3595863"/>
                <a:ext cx="527787" cy="94909"/>
              </a:xfrm>
              <a:custGeom>
                <a:gdLst>
                  <a:gd fmla="*/ 456 w 456" name="T0"/>
                  <a:gd fmla="*/ 0 h 82" name="T1"/>
                  <a:gd fmla="*/ 131 w 456" name="T2"/>
                  <a:gd fmla="*/ 0 h 82" name="T3"/>
                  <a:gd fmla="*/ 0 w 456" name="T4"/>
                  <a:gd fmla="*/ 82 h 82" name="T5"/>
                  <a:gd fmla="*/ 456 w 456" name="T6"/>
                  <a:gd fmla="*/ 82 h 82" name="T7"/>
                  <a:gd fmla="*/ 456 w 456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456">
                    <a:moveTo>
                      <a:pt x="456" y="0"/>
                    </a:moveTo>
                    <a:lnTo>
                      <a:pt x="131" y="0"/>
                    </a:lnTo>
                    <a:lnTo>
                      <a:pt x="0" y="82"/>
                    </a:lnTo>
                    <a:lnTo>
                      <a:pt x="456" y="8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íṧ1îďe">
                <a:extLst>
                  <a:ext uri="{FF2B5EF4-FFF2-40B4-BE49-F238E27FC236}">
                    <a16:creationId xmlns:a16="http://schemas.microsoft.com/office/drawing/2014/main" id="{02AE14B6-522F-4EAB-B7FA-FFE02F0E0650}"/>
                  </a:ext>
                </a:extLst>
              </p:cNvPr>
              <p:cNvSpPr/>
              <p:nvPr/>
            </p:nvSpPr>
            <p:spPr bwMode="auto">
              <a:xfrm>
                <a:off x="5024224" y="3595863"/>
                <a:ext cx="527787" cy="94909"/>
              </a:xfrm>
              <a:custGeom>
                <a:gdLst>
                  <a:gd fmla="*/ 456 w 456" name="T0"/>
                  <a:gd fmla="*/ 0 h 82" name="T1"/>
                  <a:gd fmla="*/ 131 w 456" name="T2"/>
                  <a:gd fmla="*/ 0 h 82" name="T3"/>
                  <a:gd fmla="*/ 0 w 456" name="T4"/>
                  <a:gd fmla="*/ 82 h 82" name="T5"/>
                  <a:gd fmla="*/ 456 w 456" name="T6"/>
                  <a:gd fmla="*/ 82 h 82" name="T7"/>
                  <a:gd fmla="*/ 456 w 456" name="T8"/>
                  <a:gd fmla="*/ 0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456">
                    <a:moveTo>
                      <a:pt x="456" y="0"/>
                    </a:moveTo>
                    <a:lnTo>
                      <a:pt x="131" y="0"/>
                    </a:lnTo>
                    <a:lnTo>
                      <a:pt x="0" y="82"/>
                    </a:lnTo>
                    <a:lnTo>
                      <a:pt x="456" y="82"/>
                    </a:lnTo>
                    <a:lnTo>
                      <a:pt x="4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ṩḻíḑè">
                <a:extLst>
                  <a:ext uri="{FF2B5EF4-FFF2-40B4-BE49-F238E27FC236}">
                    <a16:creationId xmlns:a16="http://schemas.microsoft.com/office/drawing/2014/main" id="{EA1BE2D5-92F0-4078-80A0-6C1AFCB9B3F8}"/>
                  </a:ext>
                </a:extLst>
              </p:cNvPr>
              <p:cNvSpPr/>
              <p:nvPr/>
            </p:nvSpPr>
            <p:spPr bwMode="auto">
              <a:xfrm>
                <a:off x="6040444" y="3026409"/>
                <a:ext cx="74075" cy="34723"/>
              </a:xfrm>
              <a:custGeom>
                <a:gdLst>
                  <a:gd fmla="*/ 82 w 112" name="T0"/>
                  <a:gd fmla="*/ 0 h 51" name="T1"/>
                  <a:gd fmla="*/ 0 w 112" name="T2"/>
                  <a:gd fmla="*/ 51 h 51" name="T3"/>
                  <a:gd fmla="*/ 112 w 112" name="T4"/>
                  <a:gd fmla="*/ 51 h 51" name="T5"/>
                  <a:gd fmla="*/ 82 w 112" name="T6"/>
                  <a:gd fmla="*/ 0 h 51" name="T7"/>
                  <a:gd fmla="*/ 82 w 112" name="T8"/>
                  <a:gd fmla="*/ 0 h 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" w="112">
                    <a:moveTo>
                      <a:pt x="82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03" y="34"/>
                      <a:pt x="93" y="17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ṣḷîďê">
                <a:extLst>
                  <a:ext uri="{FF2B5EF4-FFF2-40B4-BE49-F238E27FC236}">
                    <a16:creationId xmlns:a16="http://schemas.microsoft.com/office/drawing/2014/main" id="{D7E71724-7696-464C-BB9D-D366331023B7}"/>
                  </a:ext>
                </a:extLst>
              </p:cNvPr>
              <p:cNvSpPr/>
              <p:nvPr/>
            </p:nvSpPr>
            <p:spPr bwMode="auto">
              <a:xfrm>
                <a:off x="5722152" y="3164143"/>
                <a:ext cx="469915" cy="93752"/>
              </a:xfrm>
              <a:custGeom>
                <a:gdLst>
                  <a:gd fmla="*/ 664 w 708" name="T0"/>
                  <a:gd fmla="*/ 0 h 142" name="T1"/>
                  <a:gd fmla="*/ 230 w 708" name="T2"/>
                  <a:gd fmla="*/ 0 h 142" name="T3"/>
                  <a:gd fmla="*/ 0 w 708" name="T4"/>
                  <a:gd fmla="*/ 142 h 142" name="T5"/>
                  <a:gd fmla="*/ 708 w 708" name="T6"/>
                  <a:gd fmla="*/ 142 h 142" name="T7"/>
                  <a:gd fmla="*/ 664 w 708" name="T8"/>
                  <a:gd fmla="*/ 0 h 1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2" w="708">
                    <a:moveTo>
                      <a:pt x="664" y="0"/>
                    </a:moveTo>
                    <a:cubicBezTo>
                      <a:pt x="230" y="0"/>
                      <a:pt x="230" y="0"/>
                      <a:pt x="230" y="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708" y="142"/>
                      <a:pt x="708" y="142"/>
                      <a:pt x="708" y="142"/>
                    </a:cubicBezTo>
                    <a:cubicBezTo>
                      <a:pt x="697" y="94"/>
                      <a:pt x="682" y="47"/>
                      <a:pt x="664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Slidè">
                <a:extLst>
                  <a:ext uri="{FF2B5EF4-FFF2-40B4-BE49-F238E27FC236}">
                    <a16:creationId xmlns:a16="http://schemas.microsoft.com/office/drawing/2014/main" id="{4BBEB8E2-B2C9-484A-BFC3-29A17055686B}"/>
                  </a:ext>
                </a:extLst>
              </p:cNvPr>
              <p:cNvSpPr/>
              <p:nvPr/>
            </p:nvSpPr>
            <p:spPr bwMode="auto">
              <a:xfrm>
                <a:off x="5884191" y="3388684"/>
                <a:ext cx="328709" cy="93752"/>
              </a:xfrm>
              <a:custGeom>
                <a:gdLst>
                  <a:gd fmla="*/ 493 w 495" name="T0"/>
                  <a:gd fmla="*/ 0 h 143" name="T1"/>
                  <a:gd fmla="*/ 0 w 495" name="T2"/>
                  <a:gd fmla="*/ 0 h 143" name="T3"/>
                  <a:gd fmla="*/ 0 w 495" name="T4"/>
                  <a:gd fmla="*/ 143 h 143" name="T5"/>
                  <a:gd fmla="*/ 493 w 495" name="T6"/>
                  <a:gd fmla="*/ 143 h 143" name="T7"/>
                  <a:gd fmla="*/ 495 w 495" name="T8"/>
                  <a:gd fmla="*/ 76 h 143" name="T9"/>
                  <a:gd fmla="*/ 493 w 495" name="T10"/>
                  <a:gd fmla="*/ 0 h 14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3" w="495">
                    <a:moveTo>
                      <a:pt x="49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493" y="143"/>
                      <a:pt x="493" y="143"/>
                      <a:pt x="493" y="143"/>
                    </a:cubicBezTo>
                    <a:cubicBezTo>
                      <a:pt x="495" y="120"/>
                      <a:pt x="495" y="98"/>
                      <a:pt x="495" y="76"/>
                    </a:cubicBezTo>
                    <a:cubicBezTo>
                      <a:pt x="495" y="50"/>
                      <a:pt x="494" y="25"/>
                      <a:pt x="493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ï$ḷîḍé">
                <a:extLst>
                  <a:ext uri="{FF2B5EF4-FFF2-40B4-BE49-F238E27FC236}">
                    <a16:creationId xmlns:a16="http://schemas.microsoft.com/office/drawing/2014/main" id="{1280A448-5F1A-4F64-AE7F-65DD0BDCACBC}"/>
                  </a:ext>
                </a:extLst>
              </p:cNvPr>
              <p:cNvSpPr/>
              <p:nvPr/>
            </p:nvSpPr>
            <p:spPr bwMode="auto">
              <a:xfrm>
                <a:off x="5687429" y="3595863"/>
                <a:ext cx="509268" cy="94909"/>
              </a:xfrm>
              <a:custGeom>
                <a:gdLst>
                  <a:gd fmla="*/ 768 w 768" name="T0"/>
                  <a:gd fmla="*/ 0 h 143" name="T1"/>
                  <a:gd fmla="*/ 0 w 768" name="T2"/>
                  <a:gd fmla="*/ 0 h 143" name="T3"/>
                  <a:gd fmla="*/ 0 w 768" name="T4"/>
                  <a:gd fmla="*/ 143 h 143" name="T5"/>
                  <a:gd fmla="*/ 729 w 768" name="T6"/>
                  <a:gd fmla="*/ 143 h 143" name="T7"/>
                  <a:gd fmla="*/ 768 w 768" name="T8"/>
                  <a:gd fmla="*/ 0 h 1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3" w="768">
                    <a:moveTo>
                      <a:pt x="7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729" y="143"/>
                      <a:pt x="729" y="143"/>
                      <a:pt x="729" y="143"/>
                    </a:cubicBezTo>
                    <a:cubicBezTo>
                      <a:pt x="745" y="97"/>
                      <a:pt x="758" y="49"/>
                      <a:pt x="768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sḷîḍê">
                <a:extLst>
                  <a:ext uri="{FF2B5EF4-FFF2-40B4-BE49-F238E27FC236}">
                    <a16:creationId xmlns:a16="http://schemas.microsoft.com/office/drawing/2014/main" id="{8A96F803-89F1-43BC-9F03-2F15C577D135}"/>
                  </a:ext>
                </a:extLst>
              </p:cNvPr>
              <p:cNvSpPr/>
              <p:nvPr/>
            </p:nvSpPr>
            <p:spPr bwMode="auto">
              <a:xfrm>
                <a:off x="5767292" y="3822719"/>
                <a:ext cx="344913" cy="94909"/>
              </a:xfrm>
              <a:custGeom>
                <a:gdLst>
                  <a:gd fmla="*/ 521 w 521" name="T0"/>
                  <a:gd fmla="*/ 0 h 143" name="T1"/>
                  <a:gd fmla="*/ 0 w 521" name="T2"/>
                  <a:gd fmla="*/ 0 h 143" name="T3"/>
                  <a:gd fmla="*/ 0 w 521" name="T4"/>
                  <a:gd fmla="*/ 143 h 143" name="T5"/>
                  <a:gd fmla="*/ 427 w 521" name="T6"/>
                  <a:gd fmla="*/ 143 h 143" name="T7"/>
                  <a:gd fmla="*/ 521 w 521" name="T8"/>
                  <a:gd fmla="*/ 0 h 1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3" w="521">
                    <a:moveTo>
                      <a:pt x="5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427" y="143"/>
                      <a:pt x="427" y="143"/>
                      <a:pt x="427" y="143"/>
                    </a:cubicBezTo>
                    <a:cubicBezTo>
                      <a:pt x="462" y="97"/>
                      <a:pt x="494" y="49"/>
                      <a:pt x="521" y="0"/>
                    </a:cubicBezTo>
                  </a:path>
                </a:pathLst>
              </a:custGeom>
              <a:solidFill>
                <a:srgbClr val="AAD0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şlîďè">
                <a:extLst>
                  <a:ext uri="{FF2B5EF4-FFF2-40B4-BE49-F238E27FC236}">
                    <a16:creationId xmlns:a16="http://schemas.microsoft.com/office/drawing/2014/main" id="{42EB125F-40F8-4560-A3BB-BA0AB8F6EADF}"/>
                  </a:ext>
                </a:extLst>
              </p:cNvPr>
              <p:cNvSpPr/>
              <p:nvPr/>
            </p:nvSpPr>
            <p:spPr bwMode="auto">
              <a:xfrm>
                <a:off x="4764960" y="3026409"/>
                <a:ext cx="1447941" cy="1194464"/>
              </a:xfrm>
              <a:custGeom>
                <a:gdLst>
                  <a:gd fmla="*/ 1005 w 2185" name="T0"/>
                  <a:gd fmla="*/ 1804 h 1804" name="T1"/>
                  <a:gd fmla="*/ 1005 w 2185" name="T2"/>
                  <a:gd fmla="*/ 1804 h 1804" name="T3"/>
                  <a:gd fmla="*/ 1005 w 2185" name="T4"/>
                  <a:gd fmla="*/ 1804 h 1804" name="T5"/>
                  <a:gd fmla="*/ 1005 w 2185" name="T6"/>
                  <a:gd fmla="*/ 1804 h 1804" name="T7"/>
                  <a:gd fmla="*/ 1627 w 2185" name="T8"/>
                  <a:gd fmla="*/ 1627 h 1804" name="T9"/>
                  <a:gd fmla="*/ 1005 w 2185" name="T10"/>
                  <a:gd fmla="*/ 1804 h 1804" name="T11"/>
                  <a:gd fmla="*/ 1627 w 2185" name="T12"/>
                  <a:gd fmla="*/ 1627 h 1804" name="T13"/>
                  <a:gd fmla="*/ 5 w 2185" name="T14"/>
                  <a:gd fmla="*/ 1254 h 1804" name="T15"/>
                  <a:gd fmla="*/ 6 w 2185" name="T16"/>
                  <a:gd fmla="*/ 1254 h 1804" name="T17"/>
                  <a:gd fmla="*/ 5 w 2185" name="T18"/>
                  <a:gd fmla="*/ 1254 h 1804" name="T19"/>
                  <a:gd fmla="*/ 0 w 2185" name="T20"/>
                  <a:gd fmla="*/ 1246 h 1804" name="T21"/>
                  <a:gd fmla="*/ 2 w 2185" name="T22"/>
                  <a:gd fmla="*/ 1249 h 1804" name="T23"/>
                  <a:gd fmla="*/ 0 w 2185" name="T24"/>
                  <a:gd fmla="*/ 1246 h 1804" name="T25"/>
                  <a:gd fmla="*/ 2007 w 2185" name="T26"/>
                  <a:gd fmla="*/ 0 h 1804" name="T27"/>
                  <a:gd fmla="*/ 2007 w 2185" name="T28"/>
                  <a:gd fmla="*/ 0 h 1804" name="T29"/>
                  <a:gd fmla="*/ 2007 w 2185" name="T30"/>
                  <a:gd fmla="*/ 0 h 1804" name="T31"/>
                  <a:gd fmla="*/ 2007 w 2185" name="T32"/>
                  <a:gd fmla="*/ 0 h 1804" name="T33"/>
                  <a:gd fmla="*/ 2007 w 2185" name="T34"/>
                  <a:gd fmla="*/ 0 h 1804" name="T35"/>
                  <a:gd fmla="*/ 2037 w 2185" name="T36"/>
                  <a:gd fmla="*/ 51 h 1804" name="T37"/>
                  <a:gd fmla="*/ 2109 w 2185" name="T38"/>
                  <a:gd fmla="*/ 207 h 1804" name="T39"/>
                  <a:gd fmla="*/ 2153 w 2185" name="T40"/>
                  <a:gd fmla="*/ 349 h 1804" name="T41"/>
                  <a:gd fmla="*/ 2183 w 2185" name="T42"/>
                  <a:gd fmla="*/ 546 h 1804" name="T43"/>
                  <a:gd fmla="*/ 2185 w 2185" name="T44"/>
                  <a:gd fmla="*/ 622 h 1804" name="T45"/>
                  <a:gd fmla="*/ 2007 w 2185" name="T46"/>
                  <a:gd fmla="*/ 0 h 180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804" w="2185">
                    <a:moveTo>
                      <a:pt x="1005" y="1804"/>
                    </a:moveTo>
                    <a:cubicBezTo>
                      <a:pt x="1005" y="1804"/>
                      <a:pt x="1005" y="1804"/>
                      <a:pt x="1005" y="1804"/>
                    </a:cubicBezTo>
                    <a:cubicBezTo>
                      <a:pt x="1005" y="1804"/>
                      <a:pt x="1005" y="1804"/>
                      <a:pt x="1005" y="1804"/>
                    </a:cubicBezTo>
                    <a:cubicBezTo>
                      <a:pt x="1005" y="1804"/>
                      <a:pt x="1005" y="1804"/>
                      <a:pt x="1005" y="1804"/>
                    </a:cubicBezTo>
                    <a:moveTo>
                      <a:pt x="1627" y="1627"/>
                    </a:moveTo>
                    <a:cubicBezTo>
                      <a:pt x="1433" y="1747"/>
                      <a:pt x="1218" y="1804"/>
                      <a:pt x="1005" y="1804"/>
                    </a:cubicBezTo>
                    <a:cubicBezTo>
                      <a:pt x="1218" y="1804"/>
                      <a:pt x="1433" y="1747"/>
                      <a:pt x="1627" y="1627"/>
                    </a:cubicBezTo>
                    <a:moveTo>
                      <a:pt x="5" y="1254"/>
                    </a:moveTo>
                    <a:cubicBezTo>
                      <a:pt x="5" y="1254"/>
                      <a:pt x="5" y="1254"/>
                      <a:pt x="6" y="1254"/>
                    </a:cubicBezTo>
                    <a:cubicBezTo>
                      <a:pt x="5" y="1254"/>
                      <a:pt x="5" y="1254"/>
                      <a:pt x="5" y="1254"/>
                    </a:cubicBezTo>
                    <a:moveTo>
                      <a:pt x="0" y="1246"/>
                    </a:moveTo>
                    <a:cubicBezTo>
                      <a:pt x="1" y="1247"/>
                      <a:pt x="2" y="1248"/>
                      <a:pt x="2" y="1249"/>
                    </a:cubicBezTo>
                    <a:cubicBezTo>
                      <a:pt x="2" y="1248"/>
                      <a:pt x="1" y="1247"/>
                      <a:pt x="0" y="1246"/>
                    </a:cubicBezTo>
                    <a:moveTo>
                      <a:pt x="2007" y="0"/>
                    </a:move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07" y="0"/>
                      <a:pt x="2007" y="0"/>
                      <a:pt x="2007" y="0"/>
                    </a:cubicBezTo>
                    <a:cubicBezTo>
                      <a:pt x="2018" y="17"/>
                      <a:pt x="2028" y="34"/>
                      <a:pt x="2037" y="51"/>
                    </a:cubicBezTo>
                    <a:cubicBezTo>
                      <a:pt x="2065" y="102"/>
                      <a:pt x="2089" y="154"/>
                      <a:pt x="2109" y="207"/>
                    </a:cubicBezTo>
                    <a:cubicBezTo>
                      <a:pt x="2127" y="254"/>
                      <a:pt x="2142" y="301"/>
                      <a:pt x="2153" y="349"/>
                    </a:cubicBezTo>
                    <a:cubicBezTo>
                      <a:pt x="2169" y="414"/>
                      <a:pt x="2178" y="480"/>
                      <a:pt x="2183" y="546"/>
                    </a:cubicBezTo>
                    <a:cubicBezTo>
                      <a:pt x="2184" y="571"/>
                      <a:pt x="2185" y="596"/>
                      <a:pt x="2185" y="622"/>
                    </a:cubicBezTo>
                    <a:cubicBezTo>
                      <a:pt x="2185" y="409"/>
                      <a:pt x="2128" y="194"/>
                      <a:pt x="2007" y="0"/>
                    </a:cubicBezTo>
                  </a:path>
                </a:pathLst>
              </a:custGeom>
              <a:solidFill>
                <a:srgbClr val="2F575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íṣ1ídè">
                <a:extLst>
                  <a:ext uri="{FF2B5EF4-FFF2-40B4-BE49-F238E27FC236}">
                    <a16:creationId xmlns:a16="http://schemas.microsoft.com/office/drawing/2014/main" id="{7E70ECAF-9F49-4C38-B2E6-8B8F37518892}"/>
                  </a:ext>
                </a:extLst>
              </p:cNvPr>
              <p:cNvSpPr/>
              <p:nvPr/>
            </p:nvSpPr>
            <p:spPr bwMode="auto">
              <a:xfrm>
                <a:off x="4805469" y="2694228"/>
                <a:ext cx="843765" cy="605335"/>
              </a:xfrm>
              <a:custGeom>
                <a:gdLst>
                  <a:gd fmla="*/ 69 w 1272" name="T0"/>
                  <a:gd fmla="*/ 909 h 914" name="T1"/>
                  <a:gd fmla="*/ 4 w 1272" name="T2"/>
                  <a:gd fmla="*/ 823 h 914" name="T3"/>
                  <a:gd fmla="*/ 356 w 1272" name="T4"/>
                  <a:gd fmla="*/ 268 h 914" name="T5"/>
                  <a:gd fmla="*/ 1214 w 1272" name="T6"/>
                  <a:gd fmla="*/ 183 h 914" name="T7"/>
                  <a:gd fmla="*/ 1254 w 1272" name="T8"/>
                  <a:gd fmla="*/ 287 h 914" name="T9"/>
                  <a:gd fmla="*/ 1151 w 1272" name="T10"/>
                  <a:gd fmla="*/ 327 h 914" name="T11"/>
                  <a:gd fmla="*/ 439 w 1272" name="T12"/>
                  <a:gd fmla="*/ 402 h 914" name="T13"/>
                  <a:gd fmla="*/ 160 w 1272" name="T14"/>
                  <a:gd fmla="*/ 840 h 914" name="T15"/>
                  <a:gd fmla="*/ 74 w 1272" name="T16"/>
                  <a:gd fmla="*/ 910 h 914" name="T17"/>
                  <a:gd fmla="*/ 69 w 1272" name="T18"/>
                  <a:gd fmla="*/ 909 h 91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14" w="1272">
                    <a:moveTo>
                      <a:pt x="69" y="909"/>
                    </a:moveTo>
                    <a:cubicBezTo>
                      <a:pt x="28" y="902"/>
                      <a:pt x="0" y="865"/>
                      <a:pt x="4" y="823"/>
                    </a:cubicBezTo>
                    <a:cubicBezTo>
                      <a:pt x="6" y="809"/>
                      <a:pt x="46" y="462"/>
                      <a:pt x="356" y="268"/>
                    </a:cubicBezTo>
                    <a:cubicBezTo>
                      <a:pt x="788" y="0"/>
                      <a:pt x="1197" y="176"/>
                      <a:pt x="1214" y="183"/>
                    </a:cubicBezTo>
                    <a:cubicBezTo>
                      <a:pt x="1254" y="201"/>
                      <a:pt x="1272" y="247"/>
                      <a:pt x="1254" y="287"/>
                    </a:cubicBezTo>
                    <a:cubicBezTo>
                      <a:pt x="1237" y="327"/>
                      <a:pt x="1191" y="345"/>
                      <a:pt x="1151" y="327"/>
                    </a:cubicBezTo>
                    <a:cubicBezTo>
                      <a:pt x="1137" y="321"/>
                      <a:pt x="798" y="178"/>
                      <a:pt x="439" y="402"/>
                    </a:cubicBezTo>
                    <a:cubicBezTo>
                      <a:pt x="193" y="555"/>
                      <a:pt x="161" y="837"/>
                      <a:pt x="160" y="840"/>
                    </a:cubicBezTo>
                    <a:cubicBezTo>
                      <a:pt x="156" y="883"/>
                      <a:pt x="117" y="914"/>
                      <a:pt x="74" y="910"/>
                    </a:cubicBezTo>
                    <a:cubicBezTo>
                      <a:pt x="72" y="910"/>
                      <a:pt x="71" y="909"/>
                      <a:pt x="69" y="9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i$ḷïḍê">
                <a:extLst>
                  <a:ext uri="{FF2B5EF4-FFF2-40B4-BE49-F238E27FC236}">
                    <a16:creationId xmlns:a16="http://schemas.microsoft.com/office/drawing/2014/main" id="{D98E073D-1E18-4D77-ABAB-134566364CDF}"/>
                  </a:ext>
                </a:extLst>
              </p:cNvPr>
              <p:cNvSpPr/>
              <p:nvPr/>
            </p:nvSpPr>
            <p:spPr bwMode="auto">
              <a:xfrm>
                <a:off x="4553150" y="2564596"/>
                <a:ext cx="1744243" cy="1740770"/>
              </a:xfrm>
              <a:custGeom>
                <a:gdLst>
                  <a:gd fmla="*/ 1114 w 2631" name="T0"/>
                  <a:gd fmla="*/ 2520 h 2631" name="T1"/>
                  <a:gd fmla="*/ 112 w 2631" name="T2"/>
                  <a:gd fmla="*/ 1114 h 2631" name="T3"/>
                  <a:gd fmla="*/ 1517 w 2631" name="T4"/>
                  <a:gd fmla="*/ 111 h 2631" name="T5"/>
                  <a:gd fmla="*/ 2520 w 2631" name="T6"/>
                  <a:gd fmla="*/ 1517 h 2631" name="T7"/>
                  <a:gd fmla="*/ 1114 w 2631" name="T8"/>
                  <a:gd fmla="*/ 2520 h 2631" name="T9"/>
                  <a:gd fmla="*/ 1508 w 2631" name="T10"/>
                  <a:gd fmla="*/ 168 h 2631" name="T11"/>
                  <a:gd fmla="*/ 168 w 2631" name="T12"/>
                  <a:gd fmla="*/ 1123 h 2631" name="T13"/>
                  <a:gd fmla="*/ 1124 w 2631" name="T14"/>
                  <a:gd fmla="*/ 2464 h 2631" name="T15"/>
                  <a:gd fmla="*/ 2464 w 2631" name="T16"/>
                  <a:gd fmla="*/ 1508 h 2631" name="T17"/>
                  <a:gd fmla="*/ 1508 w 2631" name="T18"/>
                  <a:gd fmla="*/ 168 h 263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31" w="2631">
                    <a:moveTo>
                      <a:pt x="1114" y="2520"/>
                    </a:moveTo>
                    <a:cubicBezTo>
                      <a:pt x="450" y="2409"/>
                      <a:pt x="0" y="1778"/>
                      <a:pt x="112" y="1114"/>
                    </a:cubicBezTo>
                    <a:cubicBezTo>
                      <a:pt x="223" y="450"/>
                      <a:pt x="853" y="0"/>
                      <a:pt x="1517" y="111"/>
                    </a:cubicBezTo>
                    <a:cubicBezTo>
                      <a:pt x="2181" y="222"/>
                      <a:pt x="2631" y="853"/>
                      <a:pt x="2520" y="1517"/>
                    </a:cubicBezTo>
                    <a:cubicBezTo>
                      <a:pt x="2409" y="2181"/>
                      <a:pt x="1778" y="2631"/>
                      <a:pt x="1114" y="2520"/>
                    </a:cubicBezTo>
                    <a:close/>
                    <a:moveTo>
                      <a:pt x="1508" y="168"/>
                    </a:moveTo>
                    <a:cubicBezTo>
                      <a:pt x="875" y="62"/>
                      <a:pt x="274" y="491"/>
                      <a:pt x="168" y="1123"/>
                    </a:cubicBezTo>
                    <a:cubicBezTo>
                      <a:pt x="62" y="1756"/>
                      <a:pt x="491" y="2358"/>
                      <a:pt x="1124" y="2464"/>
                    </a:cubicBezTo>
                    <a:cubicBezTo>
                      <a:pt x="1757" y="2570"/>
                      <a:pt x="2358" y="2141"/>
                      <a:pt x="2464" y="1508"/>
                    </a:cubicBezTo>
                    <a:cubicBezTo>
                      <a:pt x="2569" y="875"/>
                      <a:pt x="2141" y="274"/>
                      <a:pt x="1508" y="168"/>
                    </a:cubicBezTo>
                    <a:close/>
                  </a:path>
                </a:pathLst>
              </a:custGeom>
              <a:solidFill>
                <a:srgbClr val="0938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ï$ḷîḑé">
                <a:extLst>
                  <a:ext uri="{FF2B5EF4-FFF2-40B4-BE49-F238E27FC236}">
                    <a16:creationId xmlns:a16="http://schemas.microsoft.com/office/drawing/2014/main" id="{7321455A-4C34-412F-A22D-96578C9FE22C}"/>
                  </a:ext>
                </a:extLst>
              </p:cNvPr>
              <p:cNvSpPr/>
              <p:nvPr/>
            </p:nvSpPr>
            <p:spPr bwMode="auto">
              <a:xfrm>
                <a:off x="3055440" y="3914156"/>
                <a:ext cx="1383126" cy="1055573"/>
              </a:xfrm>
              <a:custGeom>
                <a:gdLst>
                  <a:gd fmla="*/ 99 w 2087" name="T0"/>
                  <a:gd fmla="*/ 1377 h 1594" name="T1"/>
                  <a:gd fmla="*/ 190 w 2087" name="T2"/>
                  <a:gd fmla="*/ 920 h 1594" name="T3"/>
                  <a:gd fmla="*/ 1539 w 2087" name="T4"/>
                  <a:gd fmla="*/ 92 h 1594" name="T5"/>
                  <a:gd fmla="*/ 1988 w 2087" name="T6"/>
                  <a:gd fmla="*/ 218 h 1594" name="T7"/>
                  <a:gd fmla="*/ 1897 w 2087" name="T8"/>
                  <a:gd fmla="*/ 675 h 1594" name="T9"/>
                  <a:gd fmla="*/ 547 w 2087" name="T10"/>
                  <a:gd fmla="*/ 1503 h 1594" name="T11"/>
                  <a:gd fmla="*/ 99 w 2087" name="T12"/>
                  <a:gd fmla="*/ 1377 h 159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94" w="2087">
                    <a:moveTo>
                      <a:pt x="99" y="1377"/>
                    </a:moveTo>
                    <a:cubicBezTo>
                      <a:pt x="0" y="1216"/>
                      <a:pt x="41" y="1011"/>
                      <a:pt x="190" y="920"/>
                    </a:cubicBezTo>
                    <a:cubicBezTo>
                      <a:pt x="1539" y="92"/>
                      <a:pt x="1539" y="92"/>
                      <a:pt x="1539" y="92"/>
                    </a:cubicBezTo>
                    <a:cubicBezTo>
                      <a:pt x="1688" y="0"/>
                      <a:pt x="1889" y="57"/>
                      <a:pt x="1988" y="218"/>
                    </a:cubicBezTo>
                    <a:cubicBezTo>
                      <a:pt x="2087" y="379"/>
                      <a:pt x="2046" y="584"/>
                      <a:pt x="1897" y="675"/>
                    </a:cubicBezTo>
                    <a:cubicBezTo>
                      <a:pt x="547" y="1503"/>
                      <a:pt x="547" y="1503"/>
                      <a:pt x="547" y="1503"/>
                    </a:cubicBezTo>
                    <a:cubicBezTo>
                      <a:pt x="399" y="1594"/>
                      <a:pt x="198" y="1538"/>
                      <a:pt x="99" y="1377"/>
                    </a:cubicBezTo>
                    <a:close/>
                  </a:path>
                </a:pathLst>
              </a:custGeom>
              <a:solidFill>
                <a:srgbClr val="EEAA7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BF56DA1-A141-4447-B861-383C7512D253}"/>
                </a:ext>
              </a:extLst>
            </p:cNvPr>
            <p:cNvSpPr/>
            <p:nvPr/>
          </p:nvSpPr>
          <p:spPr>
            <a:xfrm>
              <a:off x="2531335" y="3270969"/>
              <a:ext cx="558080" cy="417363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人</a:t>
              </a:r>
            </a:p>
          </p:txBody>
        </p:sp>
        <p:sp>
          <p:nvSpPr>
            <p:cNvPr id="148" name="îŝľiḋê">
              <a:extLst>
                <a:ext uri="{FF2B5EF4-FFF2-40B4-BE49-F238E27FC236}">
                  <a16:creationId xmlns:a16="http://schemas.microsoft.com/office/drawing/2014/main" id="{EDAB2BDA-837B-4EA5-95C9-5983BD0DAAF1}"/>
                </a:ext>
              </a:extLst>
            </p:cNvPr>
            <p:cNvSpPr txBox="1"/>
            <p:nvPr/>
          </p:nvSpPr>
          <p:spPr>
            <a:xfrm>
              <a:off x="8340541" y="2364995"/>
              <a:ext cx="2035591" cy="737317"/>
            </a:xfrm>
            <a:prstGeom prst="rect">
              <a:avLst/>
            </a:prstGeom>
            <a:noFill/>
          </p:spPr>
          <p:txBody>
            <a:bodyPr bIns="46800" lIns="90000" rIns="90000" rtlCol="0" tIns="46800"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="1" lang="en-US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7999</a:t>
              </a:r>
            </a:p>
          </p:txBody>
        </p:sp>
        <p:sp>
          <p:nvSpPr>
            <p:cNvPr id="149" name="ïṡliḋé">
              <a:extLst>
                <a:ext uri="{FF2B5EF4-FFF2-40B4-BE49-F238E27FC236}">
                  <a16:creationId xmlns:a16="http://schemas.microsoft.com/office/drawing/2014/main" id="{84F59407-4952-458A-84B7-B661D72784AF}"/>
                </a:ext>
              </a:extLst>
            </p:cNvPr>
            <p:cNvSpPr txBox="1"/>
            <p:nvPr/>
          </p:nvSpPr>
          <p:spPr>
            <a:xfrm>
              <a:off x="8353442" y="2305239"/>
              <a:ext cx="2035591" cy="383580"/>
            </a:xfrm>
            <a:prstGeom prst="rect">
              <a:avLst/>
            </a:prstGeom>
            <a:noFill/>
          </p:spPr>
          <p:txBody>
            <a:bodyPr anchor="ctr" rtlCol="0" wrap="none">
              <a:normAutofit/>
            </a:bodyPr>
            <a:lstStyle/>
            <a:p>
              <a:pPr algn="ctr"/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培训总课时</a:t>
              </a: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61AF9C53-F8D9-41AB-B4DE-ECDAFF5333B4}"/>
                </a:ext>
              </a:extLst>
            </p:cNvPr>
            <p:cNvSpPr/>
            <p:nvPr/>
          </p:nvSpPr>
          <p:spPr>
            <a:xfrm>
              <a:off x="9011429" y="3270969"/>
              <a:ext cx="896755" cy="417363"/>
            </a:xfrm>
            <a:prstGeom prst="rect">
              <a:avLst/>
            </a:prstGeom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小时</a:t>
              </a: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5C778BB4-85FF-4D1F-A555-9601945D6DFA}"/>
              </a:ext>
            </a:extLst>
          </p:cNvPr>
          <p:cNvGrpSpPr/>
          <p:nvPr/>
        </p:nvGrpSpPr>
        <p:grpSpPr>
          <a:xfrm>
            <a:off x="10371097" y="670750"/>
            <a:ext cx="1395990" cy="616075"/>
            <a:chOff x="10486571" y="367652"/>
            <a:chExt cx="1395990" cy="616075"/>
          </a:xfrm>
        </p:grpSpPr>
        <p:sp>
          <p:nvSpPr>
            <p:cNvPr id="152" name="文本框 151">
              <a:extLst>
                <a:ext uri="{FF2B5EF4-FFF2-40B4-BE49-F238E27FC236}">
                  <a16:creationId xmlns:a16="http://schemas.microsoft.com/office/drawing/2014/main" id="{6436E2E7-8702-4A44-A66B-A8DD618DD52F}"/>
                </a:ext>
              </a:extLst>
            </p:cNvPr>
            <p:cNvSpPr txBox="1"/>
            <p:nvPr/>
          </p:nvSpPr>
          <p:spPr>
            <a:xfrm>
              <a:off x="10486571" y="367652"/>
              <a:ext cx="139599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28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LOGO</a:t>
              </a:r>
            </a:p>
          </p:txBody>
        </p: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D3E785A2-6C87-4827-9262-B8D6B7AEF87E}"/>
                </a:ext>
              </a:extLst>
            </p:cNvPr>
            <p:cNvSpPr txBox="1"/>
            <p:nvPr/>
          </p:nvSpPr>
          <p:spPr>
            <a:xfrm>
              <a:off x="10486571" y="737506"/>
              <a:ext cx="1198880" cy="243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1000">
                  <a:solidFill>
                    <a:srgbClr val="2F9FB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公司标志替代位置</a:t>
              </a:r>
            </a:p>
          </p:txBody>
        </p:sp>
      </p:grpSp>
    </p:spTree>
    <p:extLst>
      <p:ext uri="{BB962C8B-B14F-4D97-AF65-F5344CB8AC3E}">
        <p14:creationId val="204137721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56"/>
      <p:bldP grpId="0" spid="57"/>
    </p:bldLst>
  </p:timing>
</p:sld>
</file>

<file path=ppt/tags/tag1.xml><?xml version="1.0" encoding="utf-8"?>
<p:tagLst xmlns:p="http://schemas.openxmlformats.org/presentationml/2006/main">
  <p:tag name="ISLIDE.DIAGRAM" val="3136"/>
</p:tagLst>
</file>

<file path=ppt/tags/tag2.xml><?xml version="1.0" encoding="utf-8"?>
<p:tagLst xmlns:p="http://schemas.openxmlformats.org/presentationml/2006/main">
  <p:tag name="ISLIDE.DIAGRAM" val="943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319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51">
      <vt:lpstr>Arial</vt:lpstr>
      <vt:lpstr>等线 Light</vt:lpstr>
      <vt:lpstr>等线</vt:lpstr>
      <vt:lpstr>Calibri Light</vt:lpstr>
      <vt:lpstr>Calibri</vt:lpstr>
      <vt:lpstr>Impact</vt:lpstr>
      <vt:lpstr>微软雅黑</vt:lpstr>
      <vt:lpstr>Microsoft YaHei UI</vt:lpstr>
      <vt:lpstr>Aharoni</vt:lpstr>
      <vt:lpstr>思源黑体 CN Heavy</vt:lpstr>
      <vt:lpstr>DFGothic-EB</vt:lpstr>
      <vt:lpstr>时尚中黑简体</vt:lpstr>
      <vt:lpstr>Wingdings</vt:lpstr>
      <vt:lpstr>宋体</vt:lpstr>
      <vt:lpstr>FontAwesome</vt:lpstr>
      <vt:lpstr>FZZhengHeiS-R-GB</vt:lpstr>
      <vt:lpstr>Meiryo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2022-03-20T11:23:17Z</dcterms:created>
  <cp:lastPrinted>2022-03-20T11:23:17Z</cp:lastPrinted>
  <dcterms:modified xsi:type="dcterms:W3CDTF">2022-03-20T03:32:23Z</dcterms:modified>
  <cp:revision>1</cp:revision>
</cp:coreProperties>
</file>