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presentationml.tags+xml" PartName="/ppt/tags/tag366.xml"/>
  <Override ContentType="application/vnd.openxmlformats-officedocument.presentationml.tags+xml" PartName="/ppt/tags/tag367.xml"/>
  <Override ContentType="application/vnd.openxmlformats-officedocument.presentationml.tags+xml" PartName="/ppt/tags/tag368.xml"/>
  <Override ContentType="application/vnd.openxmlformats-officedocument.presentationml.tags+xml" PartName="/ppt/tags/tag369.xml"/>
  <Override ContentType="application/vnd.openxmlformats-officedocument.presentationml.tags+xml" PartName="/ppt/tags/tag370.xml"/>
  <Override ContentType="application/vnd.openxmlformats-officedocument.presentationml.tags+xml" PartName="/ppt/tags/tag371.xml"/>
  <Override ContentType="application/vnd.openxmlformats-officedocument.presentationml.tags+xml" PartName="/ppt/tags/tag372.xml"/>
  <Override ContentType="application/vnd.openxmlformats-officedocument.presentationml.tags+xml" PartName="/ppt/tags/tag373.xml"/>
  <Override ContentType="application/vnd.openxmlformats-officedocument.presentationml.tags+xml" PartName="/ppt/tags/tag374.xml"/>
  <Override ContentType="application/vnd.openxmlformats-officedocument.presentationml.tags+xml" PartName="/ppt/tags/tag375.xml"/>
  <Override ContentType="application/vnd.openxmlformats-officedocument.presentationml.tags+xml" PartName="/ppt/tags/tag376.xml"/>
  <Override ContentType="application/vnd.openxmlformats-officedocument.presentationml.tags+xml" PartName="/ppt/tags/tag377.xml"/>
  <Override ContentType="application/vnd.openxmlformats-officedocument.presentationml.tags+xml" PartName="/ppt/tags/tag378.xml"/>
  <Override ContentType="application/vnd.openxmlformats-officedocument.presentationml.tags+xml" PartName="/ppt/tags/tag379.xml"/>
  <Override ContentType="application/vnd.openxmlformats-officedocument.presentationml.tags+xml" PartName="/ppt/tags/tag380.xml"/>
  <Override ContentType="application/vnd.openxmlformats-officedocument.presentationml.tags+xml" PartName="/ppt/tags/tag381.xml"/>
  <Override ContentType="application/vnd.openxmlformats-officedocument.presentationml.tags+xml" PartName="/ppt/tags/tag382.xml"/>
  <Override ContentType="application/vnd.openxmlformats-officedocument.presentationml.tags+xml" PartName="/ppt/tags/tag383.xml"/>
  <Override ContentType="application/vnd.openxmlformats-officedocument.presentationml.tags+xml" PartName="/ppt/tags/tag384.xml"/>
  <Override ContentType="application/vnd.openxmlformats-officedocument.presentationml.tags+xml" PartName="/ppt/tags/tag385.xml"/>
  <Override ContentType="application/vnd.openxmlformats-officedocument.presentationml.tags+xml" PartName="/ppt/tags/tag386.xml"/>
  <Override ContentType="application/vnd.openxmlformats-officedocument.presentationml.tags+xml" PartName="/ppt/tags/tag387.xml"/>
  <Override ContentType="application/vnd.openxmlformats-officedocument.presentationml.tags+xml" PartName="/ppt/tags/tag388.xml"/>
  <Override ContentType="application/vnd.openxmlformats-officedocument.presentationml.tags+xml" PartName="/ppt/tags/tag389.xml"/>
  <Override ContentType="application/vnd.openxmlformats-officedocument.presentationml.tags+xml" PartName="/ppt/tags/tag390.xml"/>
  <Override ContentType="application/vnd.openxmlformats-officedocument.presentationml.tags+xml" PartName="/ppt/tags/tag391.xml"/>
  <Override ContentType="application/vnd.openxmlformats-officedocument.presentationml.tags+xml" PartName="/ppt/tags/tag392.xml"/>
  <Override ContentType="application/vnd.openxmlformats-officedocument.presentationml.tags+xml" PartName="/ppt/tags/tag393.xml"/>
  <Override ContentType="application/vnd.openxmlformats-officedocument.presentationml.tags+xml" PartName="/ppt/tags/tag394.xml"/>
  <Override ContentType="application/vnd.openxmlformats-officedocument.presentationml.tags+xml" PartName="/ppt/tags/tag395.xml"/>
  <Override ContentType="application/vnd.openxmlformats-officedocument.presentationml.tags+xml" PartName="/ppt/tags/tag396.xml"/>
  <Override ContentType="application/vnd.openxmlformats-officedocument.presentationml.tags+xml" PartName="/ppt/tags/tag397.xml"/>
  <Override ContentType="application/vnd.openxmlformats-officedocument.presentationml.tags+xml" PartName="/ppt/tags/tag398.xml"/>
  <Override ContentType="application/vnd.openxmlformats-officedocument.presentationml.tags+xml" PartName="/ppt/tags/tag399.xml"/>
  <Override ContentType="application/vnd.openxmlformats-officedocument.presentationml.tags+xml" PartName="/ppt/tags/tag400.xml"/>
  <Override ContentType="application/vnd.openxmlformats-officedocument.presentationml.tags+xml" PartName="/ppt/tags/tag401.xml"/>
  <Override ContentType="application/vnd.openxmlformats-officedocument.presentationml.tags+xml" PartName="/ppt/tags/tag402.xml"/>
  <Override ContentType="application/vnd.openxmlformats-officedocument.presentationml.tags+xml" PartName="/ppt/tags/tag403.xml"/>
  <Override ContentType="application/vnd.openxmlformats-officedocument.presentationml.tags+xml" PartName="/ppt/tags/tag404.xml"/>
  <Override ContentType="application/vnd.openxmlformats-officedocument.presentationml.tags+xml" PartName="/ppt/tags/tag405.xml"/>
  <Override ContentType="application/vnd.openxmlformats-officedocument.presentationml.tags+xml" PartName="/ppt/tags/tag406.xml"/>
  <Override ContentType="application/vnd.openxmlformats-officedocument.presentationml.tags+xml" PartName="/ppt/tags/tag407.xml"/>
  <Override ContentType="application/vnd.openxmlformats-officedocument.presentationml.tags+xml" PartName="/ppt/tags/tag408.xml"/>
  <Override ContentType="application/vnd.openxmlformats-officedocument.presentationml.tags+xml" PartName="/ppt/tags/tag409.xml"/>
  <Override ContentType="application/vnd.openxmlformats-officedocument.presentationml.tags+xml" PartName="/ppt/tags/tag410.xml"/>
  <Override ContentType="application/vnd.openxmlformats-officedocument.presentationml.tags+xml" PartName="/ppt/tags/tag411.xml"/>
  <Override ContentType="application/vnd.openxmlformats-officedocument.presentationml.tags+xml" PartName="/ppt/tags/tag412.xml"/>
  <Override ContentType="application/vnd.openxmlformats-officedocument.presentationml.tags+xml" PartName="/ppt/tags/tag413.xml"/>
  <Override ContentType="application/vnd.openxmlformats-officedocument.presentationml.tags+xml" PartName="/ppt/tags/tag414.xml"/>
  <Override ContentType="application/vnd.openxmlformats-officedocument.presentationml.tags+xml" PartName="/ppt/tags/tag415.xml"/>
  <Override ContentType="application/vnd.openxmlformats-officedocument.presentationml.tags+xml" PartName="/ppt/tags/tag416.xml"/>
  <Override ContentType="application/vnd.openxmlformats-officedocument.presentationml.tags+xml" PartName="/ppt/tags/tag417.xml"/>
  <Override ContentType="application/vnd.openxmlformats-officedocument.presentationml.tags+xml" PartName="/ppt/tags/tag418.xml"/>
  <Override ContentType="application/vnd.openxmlformats-officedocument.presentationml.tags+xml" PartName="/ppt/tags/tag419.xml"/>
  <Override ContentType="application/vnd.openxmlformats-officedocument.presentationml.tags+xml" PartName="/ppt/tags/tag420.xml"/>
  <Override ContentType="application/vnd.openxmlformats-officedocument.presentationml.tags+xml" PartName="/ppt/tags/tag421.xml"/>
  <Override ContentType="application/vnd.openxmlformats-officedocument.presentationml.tags+xml" PartName="/ppt/tags/tag422.xml"/>
  <Override ContentType="application/vnd.openxmlformats-officedocument.presentationml.tags+xml" PartName="/ppt/tags/tag423.xml"/>
  <Override ContentType="application/vnd.openxmlformats-officedocument.presentationml.tags+xml" PartName="/ppt/tags/tag424.xml"/>
  <Override ContentType="application/vnd.openxmlformats-officedocument.presentationml.tags+xml" PartName="/ppt/tags/tag425.xml"/>
  <Override ContentType="application/vnd.openxmlformats-officedocument.presentationml.tags+xml" PartName="/ppt/tags/tag426.xml"/>
  <Override ContentType="application/vnd.openxmlformats-officedocument.presentationml.tags+xml" PartName="/ppt/tags/tag427.xml"/>
  <Override ContentType="application/vnd.openxmlformats-officedocument.presentationml.tags+xml" PartName="/ppt/tags/tag428.xml"/>
  <Override ContentType="application/vnd.openxmlformats-officedocument.presentationml.tags+xml" PartName="/ppt/tags/tag429.xml"/>
  <Override ContentType="application/vnd.openxmlformats-officedocument.presentationml.tags+xml" PartName="/ppt/tags/tag430.xml"/>
  <Override ContentType="application/vnd.openxmlformats-officedocument.presentationml.tags+xml" PartName="/ppt/tags/tag431.xml"/>
  <Override ContentType="application/vnd.openxmlformats-officedocument.presentationml.tags+xml" PartName="/ppt/tags/tag432.xml"/>
  <Override ContentType="application/vnd.openxmlformats-officedocument.presentationml.tags+xml" PartName="/ppt/tags/tag433.xml"/>
  <Override ContentType="application/vnd.openxmlformats-officedocument.presentationml.tags+xml" PartName="/ppt/tags/tag434.xml"/>
  <Override ContentType="application/vnd.openxmlformats-officedocument.presentationml.tags+xml" PartName="/ppt/tags/tag435.xml"/>
  <Override ContentType="application/vnd.openxmlformats-officedocument.presentationml.tags+xml" PartName="/ppt/tags/tag436.xml"/>
  <Override ContentType="application/vnd.openxmlformats-officedocument.presentationml.tags+xml" PartName="/ppt/tags/tag437.xml"/>
  <Override ContentType="application/vnd.openxmlformats-officedocument.presentationml.tags+xml" PartName="/ppt/tags/tag438.xml"/>
  <Override ContentType="application/vnd.openxmlformats-officedocument.presentationml.tags+xml" PartName="/ppt/tags/tag439.xml"/>
  <Override ContentType="application/vnd.openxmlformats-officedocument.presentationml.tags+xml" PartName="/ppt/tags/tag440.xml"/>
  <Override ContentType="application/vnd.openxmlformats-officedocument.presentationml.tags+xml" PartName="/ppt/tags/tag441.xml"/>
  <Override ContentType="application/vnd.openxmlformats-officedocument.presentationml.tags+xml" PartName="/ppt/tags/tag442.xml"/>
  <Override ContentType="application/vnd.openxmlformats-officedocument.presentationml.tags+xml" PartName="/ppt/tags/tag443.xml"/>
  <Override ContentType="application/vnd.openxmlformats-officedocument.presentationml.tags+xml" PartName="/ppt/tags/tag444.xml"/>
  <Override ContentType="application/vnd.openxmlformats-officedocument.presentationml.tags+xml" PartName="/ppt/tags/tag445.xml"/>
  <Override ContentType="application/vnd.openxmlformats-officedocument.presentationml.tags+xml" PartName="/ppt/tags/tag446.xml"/>
  <Override ContentType="application/vnd.openxmlformats-officedocument.presentationml.tags+xml" PartName="/ppt/tags/tag447.xml"/>
  <Override ContentType="application/vnd.openxmlformats-officedocument.presentationml.tags+xml" PartName="/ppt/tags/tag448.xml"/>
  <Override ContentType="application/vnd.openxmlformats-officedocument.presentationml.tags+xml" PartName="/ppt/tags/tag449.xml"/>
  <Override ContentType="application/vnd.openxmlformats-officedocument.presentationml.tags+xml" PartName="/ppt/tags/tag450.xml"/>
  <Override ContentType="application/vnd.openxmlformats-officedocument.presentationml.tags+xml" PartName="/ppt/tags/tag451.xml"/>
  <Override ContentType="application/vnd.openxmlformats-officedocument.presentationml.tags+xml" PartName="/ppt/tags/tag452.xml"/>
  <Override ContentType="application/vnd.openxmlformats-officedocument.presentationml.tags+xml" PartName="/ppt/tags/tag453.xml"/>
  <Override ContentType="application/vnd.openxmlformats-officedocument.presentationml.tags+xml" PartName="/ppt/tags/tag454.xml"/>
  <Override ContentType="application/vnd.openxmlformats-officedocument.presentationml.tags+xml" PartName="/ppt/tags/tag455.xml"/>
  <Override ContentType="application/vnd.openxmlformats-officedocument.presentationml.tags+xml" PartName="/ppt/tags/tag456.xml"/>
  <Override ContentType="application/vnd.openxmlformats-officedocument.presentationml.tags+xml" PartName="/ppt/tags/tag457.xml"/>
  <Override ContentType="application/vnd.openxmlformats-officedocument.presentationml.tags+xml" PartName="/ppt/tags/tag458.xml"/>
  <Override ContentType="application/vnd.openxmlformats-officedocument.presentationml.tags+xml" PartName="/ppt/tags/tag459.xml"/>
  <Override ContentType="application/vnd.openxmlformats-officedocument.presentationml.tags+xml" PartName="/ppt/tags/tag460.xml"/>
  <Override ContentType="application/vnd.openxmlformats-officedocument.presentationml.tags+xml" PartName="/ppt/tags/tag461.xml"/>
  <Override ContentType="application/vnd.openxmlformats-officedocument.presentationml.tags+xml" PartName="/ppt/tags/tag462.xml"/>
  <Override ContentType="application/vnd.openxmlformats-officedocument.presentationml.tags+xml" PartName="/ppt/tags/tag463.xml"/>
  <Override ContentType="application/vnd.openxmlformats-officedocument.presentationml.tags+xml" PartName="/ppt/tags/tag464.xml"/>
  <Override ContentType="application/vnd.openxmlformats-officedocument.presentationml.tags+xml" PartName="/ppt/tags/tag465.xml"/>
  <Override ContentType="application/vnd.openxmlformats-officedocument.presentationml.tags+xml" PartName="/ppt/tags/tag466.xml"/>
  <Override ContentType="application/vnd.openxmlformats-officedocument.presentationml.tags+xml" PartName="/ppt/tags/tag467.xml"/>
  <Override ContentType="application/vnd.openxmlformats-officedocument.presentationml.tags+xml" PartName="/ppt/tags/tag468.xml"/>
  <Override ContentType="application/vnd.openxmlformats-officedocument.presentationml.tags+xml" PartName="/ppt/tags/tag469.xml"/>
  <Override ContentType="application/vnd.openxmlformats-officedocument.presentationml.tags+xml" PartName="/ppt/tags/tag470.xml"/>
  <Override ContentType="application/vnd.openxmlformats-officedocument.presentationml.tags+xml" PartName="/ppt/tags/tag471.xml"/>
  <Override ContentType="application/vnd.openxmlformats-officedocument.presentationml.tags+xml" PartName="/ppt/tags/tag472.xml"/>
  <Override ContentType="application/vnd.openxmlformats-officedocument.presentationml.tags+xml" PartName="/ppt/tags/tag473.xml"/>
  <Override ContentType="application/vnd.openxmlformats-officedocument.presentationml.tags+xml" PartName="/ppt/tags/tag474.xml"/>
  <Override ContentType="application/vnd.openxmlformats-officedocument.presentationml.tags+xml" PartName="/ppt/tags/tag475.xml"/>
  <Override ContentType="application/vnd.openxmlformats-officedocument.presentationml.tags+xml" PartName="/ppt/tags/tag476.xml"/>
  <Override ContentType="application/vnd.openxmlformats-officedocument.presentationml.tags+xml" PartName="/ppt/tags/tag477.xml"/>
  <Override ContentType="application/vnd.openxmlformats-officedocument.presentationml.tags+xml" PartName="/ppt/tags/tag478.xml"/>
  <Override ContentType="application/vnd.openxmlformats-officedocument.presentationml.tags+xml" PartName="/ppt/tags/tag479.xml"/>
  <Override ContentType="application/vnd.openxmlformats-officedocument.presentationml.tags+xml" PartName="/ppt/tags/tag480.xml"/>
  <Override ContentType="application/vnd.openxmlformats-officedocument.presentationml.tags+xml" PartName="/ppt/tags/tag481.xml"/>
  <Override ContentType="application/vnd.openxmlformats-officedocument.presentationml.tags+xml" PartName="/ppt/tags/tag482.xml"/>
  <Override ContentType="application/vnd.openxmlformats-officedocument.presentationml.tags+xml" PartName="/ppt/tags/tag483.xml"/>
  <Override ContentType="application/vnd.openxmlformats-officedocument.presentationml.tags+xml" PartName="/ppt/tags/tag484.xml"/>
  <Override ContentType="application/vnd.openxmlformats-officedocument.presentationml.tags+xml" PartName="/ppt/tags/tag485.xml"/>
  <Override ContentType="application/vnd.openxmlformats-officedocument.presentationml.tags+xml" PartName="/ppt/tags/tag486.xml"/>
  <Override ContentType="application/vnd.openxmlformats-officedocument.presentationml.tags+xml" PartName="/ppt/tags/tag487.xml"/>
  <Override ContentType="application/vnd.openxmlformats-officedocument.presentationml.tags+xml" PartName="/ppt/tags/tag488.xml"/>
  <Override ContentType="application/vnd.openxmlformats-officedocument.presentationml.tags+xml" PartName="/ppt/tags/tag489.xml"/>
  <Override ContentType="application/vnd.openxmlformats-officedocument.presentationml.tags+xml" PartName="/ppt/tags/tag490.xml"/>
  <Override ContentType="application/vnd.openxmlformats-officedocument.presentationml.tags+xml" PartName="/ppt/tags/tag491.xml"/>
  <Override ContentType="application/vnd.openxmlformats-officedocument.presentationml.tags+xml" PartName="/ppt/tags/tag492.xml"/>
  <Override ContentType="application/vnd.openxmlformats-officedocument.presentationml.tags+xml" PartName="/ppt/tags/tag493.xml"/>
  <Override ContentType="application/vnd.openxmlformats-officedocument.presentationml.tags+xml" PartName="/ppt/tags/tag494.xml"/>
  <Override ContentType="application/vnd.openxmlformats-officedocument.presentationml.tags+xml" PartName="/ppt/tags/tag495.xml"/>
  <Override ContentType="application/vnd.openxmlformats-officedocument.presentationml.tags+xml" PartName="/ppt/tags/tag496.xml"/>
  <Override ContentType="application/vnd.openxmlformats-officedocument.presentationml.tags+xml" PartName="/ppt/tags/tag497.xml"/>
  <Override ContentType="application/vnd.openxmlformats-officedocument.presentationml.tags+xml" PartName="/ppt/tags/tag498.xml"/>
  <Override ContentType="application/vnd.openxmlformats-officedocument.presentationml.tags+xml" PartName="/ppt/tags/tag499.xml"/>
  <Override ContentType="application/vnd.openxmlformats-officedocument.presentationml.tags+xml" PartName="/ppt/tags/tag500.xml"/>
  <Override ContentType="application/vnd.openxmlformats-officedocument.presentationml.tags+xml" PartName="/ppt/tags/tag501.xml"/>
  <Override ContentType="application/vnd.openxmlformats-officedocument.presentationml.tags+xml" PartName="/ppt/tags/tag502.xml"/>
  <Override ContentType="application/vnd.openxmlformats-officedocument.presentationml.tags+xml" PartName="/ppt/tags/tag503.xml"/>
  <Override ContentType="application/vnd.openxmlformats-officedocument.presentationml.tags+xml" PartName="/ppt/tags/tag504.xml"/>
  <Override ContentType="application/vnd.openxmlformats-officedocument.presentationml.tags+xml" PartName="/ppt/tags/tag505.xml"/>
  <Override ContentType="application/vnd.openxmlformats-officedocument.presentationml.tags+xml" PartName="/ppt/tags/tag506.xml"/>
  <Override ContentType="application/vnd.openxmlformats-officedocument.presentationml.tags+xml" PartName="/ppt/tags/tag507.xml"/>
  <Override ContentType="application/vnd.openxmlformats-officedocument.presentationml.tags+xml" PartName="/ppt/tags/tag508.xml"/>
  <Override ContentType="application/vnd.openxmlformats-officedocument.presentationml.tags+xml" PartName="/ppt/tags/tag509.xml"/>
  <Override ContentType="application/vnd.openxmlformats-officedocument.presentationml.tags+xml" PartName="/ppt/tags/tag510.xml"/>
  <Override ContentType="application/vnd.openxmlformats-officedocument.presentationml.tags+xml" PartName="/ppt/tags/tag511.xml"/>
  <Override ContentType="application/vnd.openxmlformats-officedocument.presentationml.tags+xml" PartName="/ppt/tags/tag512.xml"/>
  <Override ContentType="application/vnd.openxmlformats-officedocument.presentationml.tags+xml" PartName="/ppt/tags/tag513.xml"/>
  <Override ContentType="application/vnd.openxmlformats-officedocument.presentationml.tags+xml" PartName="/ppt/tags/tag514.xml"/>
  <Override ContentType="application/vnd.openxmlformats-officedocument.presentationml.tags+xml" PartName="/ppt/tags/tag515.xml"/>
  <Override ContentType="application/vnd.openxmlformats-officedocument.presentationml.tags+xml" PartName="/ppt/tags/tag516.xml"/>
  <Override ContentType="application/vnd.openxmlformats-officedocument.presentationml.tags+xml" PartName="/ppt/tags/tag517.xml"/>
  <Override ContentType="application/vnd.openxmlformats-officedocument.presentationml.tags+xml" PartName="/ppt/tags/tag518.xml"/>
  <Override ContentType="application/vnd.openxmlformats-officedocument.presentationml.tags+xml" PartName="/ppt/tags/tag519.xml"/>
  <Override ContentType="application/vnd.openxmlformats-officedocument.presentationml.tags+xml" PartName="/ppt/tags/tag520.xml"/>
  <Override ContentType="application/vnd.openxmlformats-officedocument.presentationml.tags+xml" PartName="/ppt/tags/tag521.xml"/>
  <Override ContentType="application/vnd.openxmlformats-officedocument.presentationml.tags+xml" PartName="/ppt/tags/tag522.xml"/>
  <Override ContentType="application/vnd.openxmlformats-officedocument.presentationml.tags+xml" PartName="/ppt/tags/tag523.xml"/>
  <Override ContentType="application/vnd.openxmlformats-officedocument.presentationml.tags+xml" PartName="/ppt/tags/tag524.xml"/>
  <Override ContentType="application/vnd.openxmlformats-officedocument.presentationml.tags+xml" PartName="/ppt/tags/tag525.xml"/>
  <Override ContentType="application/vnd.openxmlformats-officedocument.presentationml.tags+xml" PartName="/ppt/tags/tag526.xml"/>
  <Override ContentType="application/vnd.openxmlformats-officedocument.presentationml.tags+xml" PartName="/ppt/tags/tag527.xml"/>
  <Override ContentType="application/vnd.openxmlformats-officedocument.presentationml.tags+xml" PartName="/ppt/tags/tag528.xml"/>
  <Override ContentType="application/vnd.openxmlformats-officedocument.presentationml.tags+xml" PartName="/ppt/tags/tag529.xml"/>
  <Override ContentType="application/vnd.openxmlformats-officedocument.presentationml.tags+xml" PartName="/ppt/tags/tag530.xml"/>
  <Override ContentType="application/vnd.openxmlformats-officedocument.presentationml.tags+xml" PartName="/ppt/tags/tag531.xml"/>
  <Override ContentType="application/vnd.openxmlformats-officedocument.presentationml.tags+xml" PartName="/ppt/tags/tag532.xml"/>
  <Override ContentType="application/vnd.openxmlformats-officedocument.presentationml.tags+xml" PartName="/ppt/tags/tag533.xml"/>
  <Override ContentType="application/vnd.openxmlformats-officedocument.presentationml.tags+xml" PartName="/ppt/tags/tag534.xml"/>
  <Override ContentType="application/vnd.openxmlformats-officedocument.presentationml.tags+xml" PartName="/ppt/tags/tag535.xml"/>
  <Override ContentType="application/vnd.openxmlformats-officedocument.presentationml.tags+xml" PartName="/ppt/tags/tag536.xml"/>
  <Override ContentType="application/vnd.openxmlformats-officedocument.presentationml.tags+xml" PartName="/ppt/tags/tag537.xml"/>
  <Override ContentType="application/vnd.openxmlformats-officedocument.presentationml.tags+xml" PartName="/ppt/tags/tag538.xml"/>
  <Override ContentType="application/vnd.openxmlformats-officedocument.presentationml.tags+xml" PartName="/ppt/tags/tag539.xml"/>
  <Override ContentType="application/vnd.openxmlformats-officedocument.presentationml.tags+xml" PartName="/ppt/tags/tag540.xml"/>
  <Override ContentType="application/vnd.openxmlformats-officedocument.presentationml.tags+xml" PartName="/ppt/tags/tag541.xml"/>
  <Override ContentType="application/vnd.openxmlformats-officedocument.presentationml.tags+xml" PartName="/ppt/tags/tag542.xml"/>
  <Override ContentType="application/vnd.openxmlformats-officedocument.presentationml.tags+xml" PartName="/ppt/tags/tag543.xml"/>
  <Override ContentType="application/vnd.openxmlformats-officedocument.presentationml.tags+xml" PartName="/ppt/tags/tag544.xml"/>
  <Override ContentType="application/vnd.openxmlformats-officedocument.presentationml.tags+xml" PartName="/ppt/tags/tag545.xml"/>
  <Override ContentType="application/vnd.openxmlformats-officedocument.presentationml.tags+xml" PartName="/ppt/tags/tag546.xml"/>
  <Override ContentType="application/vnd.openxmlformats-officedocument.presentationml.tags+xml" PartName="/ppt/tags/tag547.xml"/>
  <Override ContentType="application/vnd.openxmlformats-officedocument.presentationml.tags+xml" PartName="/ppt/tags/tag548.xml"/>
  <Override ContentType="application/vnd.openxmlformats-officedocument.presentationml.tags+xml" PartName="/ppt/tags/tag549.xml"/>
  <Override ContentType="application/vnd.openxmlformats-officedocument.presentationml.tags+xml" PartName="/ppt/tags/tag550.xml"/>
  <Override ContentType="application/vnd.openxmlformats-officedocument.presentationml.tags+xml" PartName="/ppt/tags/tag551.xml"/>
  <Override ContentType="application/vnd.openxmlformats-officedocument.presentationml.tags+xml" PartName="/ppt/tags/tag552.xml"/>
  <Override ContentType="application/vnd.openxmlformats-officedocument.presentationml.tags+xml" PartName="/ppt/tags/tag553.xml"/>
  <Override ContentType="application/vnd.openxmlformats-officedocument.presentationml.tags+xml" PartName="/ppt/tags/tag554.xml"/>
  <Override ContentType="application/vnd.openxmlformats-officedocument.presentationml.tags+xml" PartName="/ppt/tags/tag555.xml"/>
  <Override ContentType="application/vnd.openxmlformats-officedocument.presentationml.tags+xml" PartName="/ppt/tags/tag556.xml"/>
  <Override ContentType="application/vnd.openxmlformats-officedocument.presentationml.tags+xml" PartName="/ppt/tags/tag557.xml"/>
  <Override ContentType="application/vnd.openxmlformats-officedocument.presentationml.tags+xml" PartName="/ppt/tags/tag558.xml"/>
  <Override ContentType="application/vnd.openxmlformats-officedocument.presentationml.tags+xml" PartName="/ppt/tags/tag559.xml"/>
  <Override ContentType="application/vnd.openxmlformats-officedocument.presentationml.tags+xml" PartName="/ppt/tags/tag560.xml"/>
  <Override ContentType="application/vnd.openxmlformats-officedocument.presentationml.tags+xml" PartName="/ppt/tags/tag56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2"/>
    <p:sldMasterId id="2147483661" r:id="rId3"/>
    <p:sldMasterId id="2147483673" r:id="rId4"/>
    <p:sldMasterId id="2147483693" r:id="rId5"/>
    <p:sldMasterId id="2147483697" r:id="rId6"/>
  </p:sldMasterIdLst>
  <p:notesMasterIdLst>
    <p:notesMasterId r:id="rId7"/>
  </p:notesMasterIdLst>
  <p:handoutMasterIdLst>
    <p:handoutMasterId r:id="rId8"/>
  </p:handoutMasterIdLst>
  <p:sldIdLst>
    <p:sldId id="456" r:id="rId9"/>
    <p:sldId id="676" r:id="rId10"/>
    <p:sldId id="565" r:id="rId11"/>
    <p:sldId id="796" r:id="rId12"/>
    <p:sldId id="606" r:id="rId13"/>
    <p:sldId id="641" r:id="rId14"/>
    <p:sldId id="566" r:id="rId15"/>
    <p:sldId id="758" r:id="rId16"/>
    <p:sldId id="726" r:id="rId17"/>
    <p:sldId id="719" r:id="rId18"/>
    <p:sldId id="834" r:id="rId19"/>
    <p:sldId id="725" r:id="rId20"/>
    <p:sldId id="724" r:id="rId21"/>
    <p:sldId id="567" r:id="rId22"/>
    <p:sldId id="615" r:id="rId23"/>
    <p:sldId id="723" r:id="rId24"/>
    <p:sldId id="646" r:id="rId25"/>
    <p:sldId id="798" r:id="rId26"/>
    <p:sldId id="617" r:id="rId27"/>
    <p:sldId id="618" r:id="rId28"/>
    <p:sldId id="619" r:id="rId29"/>
    <p:sldId id="721" r:id="rId30"/>
    <p:sldId id="720" r:id="rId31"/>
    <p:sldId id="795" r:id="rId32"/>
    <p:sldId id="623" r:id="rId33"/>
    <p:sldId id="624" r:id="rId34"/>
    <p:sldId id="625" r:id="rId35"/>
    <p:sldId id="568" r:id="rId36"/>
    <p:sldId id="626" r:id="rId37"/>
    <p:sldId id="570" r:id="rId38"/>
    <p:sldId id="627" r:id="rId39"/>
    <p:sldId id="628" r:id="rId40"/>
    <p:sldId id="791" r:id="rId41"/>
    <p:sldId id="792" r:id="rId42"/>
    <p:sldId id="793" r:id="rId43"/>
    <p:sldId id="794" r:id="rId44"/>
    <p:sldId id="577" r:id="rId45"/>
    <p:sldId id="634" r:id="rId46"/>
    <p:sldId id="715" r:id="rId47"/>
    <p:sldId id="835" r:id="rId48"/>
  </p:sldIdLst>
  <p:sldSz cx="12192000" cy="6858000"/>
  <p:notesSz cx="6858000" cy="9144000"/>
  <p:custDataLst>
    <p:tags r:id="rId50"/>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56">
          <p15:clr>
            <a:srgbClr val="A4A3A4"/>
          </p15:clr>
        </p15:guide>
        <p15:guide id="2" pos="3840">
          <p15:clr>
            <a:srgbClr val="A4A3A4"/>
          </p15:clr>
        </p15:guide>
      </p15:sldGuideLst>
    </p:ext>
  </p:extLst>
</p:presentation>
</file>

<file path=ppt/commentAuthors.xml><?xml version="1.0" encoding="utf-8"?>
<p:cmAuthorLst xmlns:p="http://schemas.openxmlformats.org/presentationml/2006/main">
  <p:cmAuthor id="1" name="幸全" initials="幸全" lastIdx="0" clrIdx="0"/>
  <p:cmAuthor id="2" name="作者"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p:cViewPr varScale="1">
        <p:scale>
          <a:sx n="108" d="100"/>
          <a:sy n="108" d="100"/>
        </p:scale>
        <p:origin x="678" y="114"/>
      </p:cViewPr>
      <p:guideLst>
        <p:guide orient="horz" pos="1656"/>
        <p:guide pos="384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slideMasters/slideMaster1.xml" Type="http://schemas.openxmlformats.org/officeDocument/2006/relationships/slideMaster"/><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slides/slide16.xml" Type="http://schemas.openxmlformats.org/officeDocument/2006/relationships/slide"/><Relationship Id="rId25" Target="slides/slide17.xml" Type="http://schemas.openxmlformats.org/officeDocument/2006/relationships/slide"/><Relationship Id="rId26" Target="slides/slide18.xml" Type="http://schemas.openxmlformats.org/officeDocument/2006/relationships/slide"/><Relationship Id="rId27" Target="slides/slide19.xml" Type="http://schemas.openxmlformats.org/officeDocument/2006/relationships/slide"/><Relationship Id="rId28" Target="slides/slide20.xml" Type="http://schemas.openxmlformats.org/officeDocument/2006/relationships/slide"/><Relationship Id="rId29" Target="slides/slide21.xml" Type="http://schemas.openxmlformats.org/officeDocument/2006/relationships/slide"/><Relationship Id="rId3" Target="slideMasters/slideMaster2.xml" Type="http://schemas.openxmlformats.org/officeDocument/2006/relationships/slideMaster"/><Relationship Id="rId30" Target="slides/slide22.xml" Type="http://schemas.openxmlformats.org/officeDocument/2006/relationships/slide"/><Relationship Id="rId31" Target="slides/slide23.xml" Type="http://schemas.openxmlformats.org/officeDocument/2006/relationships/slide"/><Relationship Id="rId32" Target="slides/slide24.xml" Type="http://schemas.openxmlformats.org/officeDocument/2006/relationships/slide"/><Relationship Id="rId33" Target="slides/slide25.xml" Type="http://schemas.openxmlformats.org/officeDocument/2006/relationships/slide"/><Relationship Id="rId34" Target="slides/slide26.xml" Type="http://schemas.openxmlformats.org/officeDocument/2006/relationships/slide"/><Relationship Id="rId35" Target="slides/slide27.xml" Type="http://schemas.openxmlformats.org/officeDocument/2006/relationships/slide"/><Relationship Id="rId36" Target="slides/slide28.xml" Type="http://schemas.openxmlformats.org/officeDocument/2006/relationships/slide"/><Relationship Id="rId37" Target="slides/slide29.xml" Type="http://schemas.openxmlformats.org/officeDocument/2006/relationships/slide"/><Relationship Id="rId38" Target="slides/slide30.xml" Type="http://schemas.openxmlformats.org/officeDocument/2006/relationships/slide"/><Relationship Id="rId39" Target="slides/slide31.xml" Type="http://schemas.openxmlformats.org/officeDocument/2006/relationships/slide"/><Relationship Id="rId4" Target="slideMasters/slideMaster3.xml" Type="http://schemas.openxmlformats.org/officeDocument/2006/relationships/slideMaster"/><Relationship Id="rId40" Target="slides/slide32.xml" Type="http://schemas.openxmlformats.org/officeDocument/2006/relationships/slide"/><Relationship Id="rId41" Target="slides/slide33.xml" Type="http://schemas.openxmlformats.org/officeDocument/2006/relationships/slide"/><Relationship Id="rId42" Target="slides/slide34.xml" Type="http://schemas.openxmlformats.org/officeDocument/2006/relationships/slide"/><Relationship Id="rId43" Target="slides/slide35.xml" Type="http://schemas.openxmlformats.org/officeDocument/2006/relationships/slide"/><Relationship Id="rId44" Target="slides/slide36.xml" Type="http://schemas.openxmlformats.org/officeDocument/2006/relationships/slide"/><Relationship Id="rId45" Target="slides/slide37.xml" Type="http://schemas.openxmlformats.org/officeDocument/2006/relationships/slide"/><Relationship Id="rId46" Target="slides/slide38.xml" Type="http://schemas.openxmlformats.org/officeDocument/2006/relationships/slide"/><Relationship Id="rId47" Target="slides/slide39.xml" Type="http://schemas.openxmlformats.org/officeDocument/2006/relationships/slide"/><Relationship Id="rId48" Target="slides/slide40.xml" Type="http://schemas.openxmlformats.org/officeDocument/2006/relationships/slide"/><Relationship Id="rId5" Target="slideMasters/slideMaster4.xml" Type="http://schemas.openxmlformats.org/officeDocument/2006/relationships/slideMaster"/><Relationship Id="rId50" Target="tags/tag561.xml" Type="http://schemas.openxmlformats.org/officeDocument/2006/relationships/tags"/><Relationship Id="rId51" Target="presProps.xml" Type="http://schemas.openxmlformats.org/officeDocument/2006/relationships/presProps"/><Relationship Id="rId52" Target="viewProps.xml" Type="http://schemas.openxmlformats.org/officeDocument/2006/relationships/viewProps"/><Relationship Id="rId53" Target="theme/theme1.xml" Type="http://schemas.openxmlformats.org/officeDocument/2006/relationships/theme"/><Relationship Id="rId54" Target="tableStyles.xml" Type="http://schemas.openxmlformats.org/officeDocument/2006/relationships/tableStyles"/><Relationship Id="rId6" Target="slideMasters/slideMaster5.xml" Type="http://schemas.openxmlformats.org/officeDocument/2006/relationships/slideMaster"/><Relationship Id="rId7" Target="notesMasters/notesMaster1.xml" Type="http://schemas.openxmlformats.org/officeDocument/2006/relationships/notesMaster"/><Relationship Id="rId8" Target="handoutMasters/handoutMaster1.xml" Type="http://schemas.openxmlformats.org/officeDocument/2006/relationships/handoutMaster"/><Relationship Id="rId9" Target="slides/slide1.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7.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543A4B-3194-4E10-9942-999212BB2D86}" type="datetimeFigureOut">
              <a:rPr lang="zh-CN" altLang="en-US"/>
              <a:t>2022/2/16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3B4D5650-F654-4DC9-9509-FD7C89FC2885}" type="slidenum">
              <a:rPr lang="zh-CN" altLang="en-US"/>
              <a:t>‹#›</a:t>
            </a:fld>
            <a:endParaRPr lang="zh-CN" altLang="en-US"/>
          </a:p>
        </p:txBody>
      </p:sp>
    </p:spTree>
    <p:extLst>
      <p:ext uri="{BB962C8B-B14F-4D97-AF65-F5344CB8AC3E}">
        <p14:creationId xmlns:p14="http://schemas.microsoft.com/office/powerpoint/2010/main" val="41126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a:defRPr/>
            </a:pPr>
            <a:endParaRPr lang="en-US" altLang="zh-CN"/>
          </a:p>
        </p:txBody>
      </p:sp>
      <p:sp>
        <p:nvSpPr>
          <p:cNvPr id="17305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a:defRPr/>
            </a:pPr>
            <a:endParaRPr lang="en-US" altLang="zh-CN"/>
          </a:p>
        </p:txBody>
      </p:sp>
      <p:sp>
        <p:nvSpPr>
          <p:cNvPr id="768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xtLst>
            <a:ext uri="{909E8E84-426E-40DD-AFC4-6F175D3DCCD1}">
              <a14:hiddenFill>
                <a:solidFill>
                  <a:srgbClr val="FFFFFF"/>
                </a:solidFill>
              </a14:hiddenFill>
            </a:ext>
          </a:extLst>
        </p:spPr>
      </p:sp>
      <p:sp>
        <p:nvSpPr>
          <p:cNvPr id="17306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7306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a:defRPr/>
            </a:pPr>
            <a:endParaRPr lang="en-US" altLang="zh-CN"/>
          </a:p>
        </p:txBody>
      </p:sp>
      <p:sp>
        <p:nvSpPr>
          <p:cNvPr id="173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E4442B66-038C-4439-A0D7-E64BCA0E7167}" type="slidenum">
              <a:rPr lang="en-US" altLang="zh-CN"/>
              <a:t>‹#›</a:t>
            </a:fld>
            <a:endParaRPr lang="en-US" altLang="zh-CN"/>
          </a:p>
        </p:txBody>
      </p:sp>
    </p:spTree>
    <p:extLst>
      <p:ext uri="{BB962C8B-B14F-4D97-AF65-F5344CB8AC3E}">
        <p14:creationId val="2479958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623695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21475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73326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459813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003513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41</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4419045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tags/tag1.xml" Type="http://schemas.openxmlformats.org/officeDocument/2006/relationships/tags"/><Relationship Id="rId2" Target="../tags/tag2.xml" Type="http://schemas.openxmlformats.org/officeDocument/2006/relationships/tags"/><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 Id="rId6"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tags/tag6.xml" Type="http://schemas.openxmlformats.org/officeDocument/2006/relationships/tags"/><Relationship Id="rId2" Target="../tags/tag7.xml" Type="http://schemas.openxmlformats.org/officeDocument/2006/relationships/tags"/><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tags/tag11.xml" Type="http://schemas.openxmlformats.org/officeDocument/2006/relationships/tags"/><Relationship Id="rId2" Target="../tags/tag12.xml" Type="http://schemas.openxmlformats.org/officeDocument/2006/relationships/tags"/><Relationship Id="rId3" Target="../tags/tag13.xml" Type="http://schemas.openxmlformats.org/officeDocument/2006/relationships/tags"/><Relationship Id="rId4" Target="../tags/tag14.xml" Type="http://schemas.openxmlformats.org/officeDocument/2006/relationships/tags"/><Relationship Id="rId5" Target="../tags/tag15.xml" Type="http://schemas.openxmlformats.org/officeDocument/2006/relationships/tags"/><Relationship Id="rId6"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tags/tag16.xml" Type="http://schemas.openxmlformats.org/officeDocument/2006/relationships/tags"/><Relationship Id="rId2" Target="../tags/tag17.xml" Type="http://schemas.openxmlformats.org/officeDocument/2006/relationships/tags"/><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tags/tag22.xml" Type="http://schemas.openxmlformats.org/officeDocument/2006/relationships/tags"/><Relationship Id="rId2" Target="../tags/tag23.xml" Type="http://schemas.openxmlformats.org/officeDocument/2006/relationships/tags"/><Relationship Id="rId3" Target="../tags/tag24.xml" Type="http://schemas.openxmlformats.org/officeDocument/2006/relationships/tags"/><Relationship Id="rId4" Target="../tags/tag25.xml" Type="http://schemas.openxmlformats.org/officeDocument/2006/relationships/tags"/><Relationship Id="rId5" Target="../tags/tag26.xml" Type="http://schemas.openxmlformats.org/officeDocument/2006/relationships/tags"/><Relationship Id="rId6" Target="../tags/tag27.xml" Type="http://schemas.openxmlformats.org/officeDocument/2006/relationships/tags"/><Relationship Id="rId7" Target="../tags/tag28.xml" Type="http://schemas.openxmlformats.org/officeDocument/2006/relationships/tags"/><Relationship Id="rId8" Target="../tags/tag29.xml" Type="http://schemas.openxmlformats.org/officeDocument/2006/relationships/tags"/><Relationship Id="rId9"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tags/tag30.xml" Type="http://schemas.openxmlformats.org/officeDocument/2006/relationships/tags"/><Relationship Id="rId2" Target="../tags/tag31.xml" Type="http://schemas.openxmlformats.org/officeDocument/2006/relationships/tags"/><Relationship Id="rId3" Target="../tags/tag32.xml" Type="http://schemas.openxmlformats.org/officeDocument/2006/relationships/tags"/><Relationship Id="rId4" Target="../tags/tag33.xml" Type="http://schemas.openxmlformats.org/officeDocument/2006/relationships/tags"/><Relationship Id="rId5"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tags/tag34.xml" Type="http://schemas.openxmlformats.org/officeDocument/2006/relationships/tags"/><Relationship Id="rId2" Target="../tags/tag35.xml" Type="http://schemas.openxmlformats.org/officeDocument/2006/relationships/tags"/><Relationship Id="rId3" Target="../tags/tag36.xml" Type="http://schemas.openxmlformats.org/officeDocument/2006/relationships/tags"/><Relationship Id="rId4"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tags/tag37.xml" Type="http://schemas.openxmlformats.org/officeDocument/2006/relationships/tags"/><Relationship Id="rId2" Target="../tags/tag38.xml" Type="http://schemas.openxmlformats.org/officeDocument/2006/relationships/tags"/><Relationship Id="rId3" Target="../tags/tag39.xml" Type="http://schemas.openxmlformats.org/officeDocument/2006/relationships/tags"/><Relationship Id="rId4" Target="../tags/tag40.xml" Type="http://schemas.openxmlformats.org/officeDocument/2006/relationships/tags"/><Relationship Id="rId5" Target="../tags/tag41.xml" Type="http://schemas.openxmlformats.org/officeDocument/2006/relationships/tags"/><Relationship Id="rId6" Target="../tags/tag42.xml" Type="http://schemas.openxmlformats.org/officeDocument/2006/relationships/tags"/><Relationship Id="rId7"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tags/tag43.xml" Type="http://schemas.openxmlformats.org/officeDocument/2006/relationships/tags"/><Relationship Id="rId2" Target="../tags/tag44.xml" Type="http://schemas.openxmlformats.org/officeDocument/2006/relationships/tags"/><Relationship Id="rId3" Target="../tags/tag45.xml" Type="http://schemas.openxmlformats.org/officeDocument/2006/relationships/tags"/><Relationship Id="rId4" Target="../tags/tag46.xml" Type="http://schemas.openxmlformats.org/officeDocument/2006/relationships/tags"/><Relationship Id="rId5" Target="../tags/tag47.xml" Type="http://schemas.openxmlformats.org/officeDocument/2006/relationships/tags"/><Relationship Id="rId6" Target="../tags/tag48.xml" Type="http://schemas.openxmlformats.org/officeDocument/2006/relationships/tags"/><Relationship Id="rId7"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tags/tag49.xml" Type="http://schemas.openxmlformats.org/officeDocument/2006/relationships/tags"/><Relationship Id="rId2" Target="../tags/tag50.xml" Type="http://schemas.openxmlformats.org/officeDocument/2006/relationships/tags"/><Relationship Id="rId3" Target="../tags/tag51.xml" Type="http://schemas.openxmlformats.org/officeDocument/2006/relationships/tags"/><Relationship Id="rId4" Target="../tags/tag52.xml" Type="http://schemas.openxmlformats.org/officeDocument/2006/relationships/tags"/><Relationship Id="rId5" Target="../tags/tag53.xml" Type="http://schemas.openxmlformats.org/officeDocument/2006/relationships/tags"/><Relationship Id="rId6"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tags/tag54.xml" Type="http://schemas.openxmlformats.org/officeDocument/2006/relationships/tags"/><Relationship Id="rId2" Target="../tags/tag55.xml" Type="http://schemas.openxmlformats.org/officeDocument/2006/relationships/tags"/><Relationship Id="rId3" Target="../tags/tag56.xml" Type="http://schemas.openxmlformats.org/officeDocument/2006/relationships/tags"/><Relationship Id="rId4" Target="../tags/tag57.xml" Type="http://schemas.openxmlformats.org/officeDocument/2006/relationships/tags"/><Relationship Id="rId5" Target="../tags/tag58.xml" Type="http://schemas.openxmlformats.org/officeDocument/2006/relationships/tags"/><Relationship Id="rId6"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tags/tag65.xml" Type="http://schemas.openxmlformats.org/officeDocument/2006/relationships/tags"/><Relationship Id="rId2" Target="../tags/tag66.xml" Type="http://schemas.openxmlformats.org/officeDocument/2006/relationships/tags"/><Relationship Id="rId3" Target="../tags/tag67.xml" Type="http://schemas.openxmlformats.org/officeDocument/2006/relationships/tags"/><Relationship Id="rId4" Target="../tags/tag68.xml" Type="http://schemas.openxmlformats.org/officeDocument/2006/relationships/tags"/><Relationship Id="rId5" Target="../tags/tag69.xml" Type="http://schemas.openxmlformats.org/officeDocument/2006/relationships/tags"/><Relationship Id="rId6"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tags/tag70.xml" Type="http://schemas.openxmlformats.org/officeDocument/2006/relationships/tags"/><Relationship Id="rId2" Target="../tags/tag71.xml" Type="http://schemas.openxmlformats.org/officeDocument/2006/relationships/tags"/><Relationship Id="rId3" Target="../tags/tag72.xml" Type="http://schemas.openxmlformats.org/officeDocument/2006/relationships/tags"/><Relationship Id="rId4" Target="../tags/tag73.xml" Type="http://schemas.openxmlformats.org/officeDocument/2006/relationships/tags"/><Relationship Id="rId5" Target="../tags/tag74.xml" Type="http://schemas.openxmlformats.org/officeDocument/2006/relationships/tags"/><Relationship Id="rId6"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tags/tag75.xml" Type="http://schemas.openxmlformats.org/officeDocument/2006/relationships/tags"/><Relationship Id="rId2" Target="../tags/tag76.xml" Type="http://schemas.openxmlformats.org/officeDocument/2006/relationships/tags"/><Relationship Id="rId3" Target="../tags/tag77.xml" Type="http://schemas.openxmlformats.org/officeDocument/2006/relationships/tags"/><Relationship Id="rId4" Target="../tags/tag78.xml" Type="http://schemas.openxmlformats.org/officeDocument/2006/relationships/tags"/><Relationship Id="rId5" Target="../tags/tag79.xml" Type="http://schemas.openxmlformats.org/officeDocument/2006/relationships/tags"/><Relationship Id="rId6"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tags/tag80.xml" Type="http://schemas.openxmlformats.org/officeDocument/2006/relationships/tags"/><Relationship Id="rId2" Target="../tags/tag81.xml" Type="http://schemas.openxmlformats.org/officeDocument/2006/relationships/tags"/><Relationship Id="rId3" Target="../tags/tag82.xml" Type="http://schemas.openxmlformats.org/officeDocument/2006/relationships/tags"/><Relationship Id="rId4" Target="../tags/tag83.xml" Type="http://schemas.openxmlformats.org/officeDocument/2006/relationships/tags"/><Relationship Id="rId5" Target="../tags/tag84.xml" Type="http://schemas.openxmlformats.org/officeDocument/2006/relationships/tags"/><Relationship Id="rId6" Target="../tags/tag85.xml" Type="http://schemas.openxmlformats.org/officeDocument/2006/relationships/tags"/><Relationship Id="rId7"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tags/tag86.xml" Type="http://schemas.openxmlformats.org/officeDocument/2006/relationships/tags"/><Relationship Id="rId2" Target="../tags/tag87.xml" Type="http://schemas.openxmlformats.org/officeDocument/2006/relationships/tags"/><Relationship Id="rId3" Target="../tags/tag88.xml" Type="http://schemas.openxmlformats.org/officeDocument/2006/relationships/tags"/><Relationship Id="rId4" Target="../tags/tag89.xml" Type="http://schemas.openxmlformats.org/officeDocument/2006/relationships/tags"/><Relationship Id="rId5" Target="../tags/tag90.xml" Type="http://schemas.openxmlformats.org/officeDocument/2006/relationships/tags"/><Relationship Id="rId6" Target="../tags/tag91.xml" Type="http://schemas.openxmlformats.org/officeDocument/2006/relationships/tags"/><Relationship Id="rId7" Target="../tags/tag92.xml" Type="http://schemas.openxmlformats.org/officeDocument/2006/relationships/tags"/><Relationship Id="rId8" Target="../tags/tag93.xml" Type="http://schemas.openxmlformats.org/officeDocument/2006/relationships/tags"/><Relationship Id="rId9"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tags/tag94.xml" Type="http://schemas.openxmlformats.org/officeDocument/2006/relationships/tags"/><Relationship Id="rId2" Target="../tags/tag95.xml" Type="http://schemas.openxmlformats.org/officeDocument/2006/relationships/tags"/><Relationship Id="rId3" Target="../tags/tag96.xml" Type="http://schemas.openxmlformats.org/officeDocument/2006/relationships/tags"/><Relationship Id="rId4" Target="../tags/tag97.xml" Type="http://schemas.openxmlformats.org/officeDocument/2006/relationships/tags"/><Relationship Id="rId5"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tags/tag98.xml" Type="http://schemas.openxmlformats.org/officeDocument/2006/relationships/tags"/><Relationship Id="rId2" Target="../tags/tag99.xml" Type="http://schemas.openxmlformats.org/officeDocument/2006/relationships/tags"/><Relationship Id="rId3" Target="../tags/tag100.xml" Type="http://schemas.openxmlformats.org/officeDocument/2006/relationships/tags"/><Relationship Id="rId4"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tags/tag101.xml" Type="http://schemas.openxmlformats.org/officeDocument/2006/relationships/tags"/><Relationship Id="rId2" Target="../tags/tag102.xml" Type="http://schemas.openxmlformats.org/officeDocument/2006/relationships/tags"/><Relationship Id="rId3" Target="../tags/tag103.xml" Type="http://schemas.openxmlformats.org/officeDocument/2006/relationships/tags"/><Relationship Id="rId4" Target="../tags/tag104.xml" Type="http://schemas.openxmlformats.org/officeDocument/2006/relationships/tags"/><Relationship Id="rId5" Target="../tags/tag105.xml" Type="http://schemas.openxmlformats.org/officeDocument/2006/relationships/tags"/><Relationship Id="rId6" Target="../tags/tag106.xml" Type="http://schemas.openxmlformats.org/officeDocument/2006/relationships/tags"/><Relationship Id="rId7"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tags/tag107.xml" Type="http://schemas.openxmlformats.org/officeDocument/2006/relationships/tags"/><Relationship Id="rId2" Target="../tags/tag108.xml" Type="http://schemas.openxmlformats.org/officeDocument/2006/relationships/tags"/><Relationship Id="rId3" Target="../tags/tag109.xml" Type="http://schemas.openxmlformats.org/officeDocument/2006/relationships/tags"/><Relationship Id="rId4" Target="../tags/tag110.xml" Type="http://schemas.openxmlformats.org/officeDocument/2006/relationships/tags"/><Relationship Id="rId5" Target="../tags/tag111.xml" Type="http://schemas.openxmlformats.org/officeDocument/2006/relationships/tags"/><Relationship Id="rId6"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tags/tag112.xml" Type="http://schemas.openxmlformats.org/officeDocument/2006/relationships/tags"/><Relationship Id="rId2" Target="../tags/tag113.xml" Type="http://schemas.openxmlformats.org/officeDocument/2006/relationships/tags"/><Relationship Id="rId3" Target="../tags/tag114.xml" Type="http://schemas.openxmlformats.org/officeDocument/2006/relationships/tags"/><Relationship Id="rId4" Target="../tags/tag115.xml" Type="http://schemas.openxmlformats.org/officeDocument/2006/relationships/tags"/><Relationship Id="rId5"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tags/tag116.xml" Type="http://schemas.openxmlformats.org/officeDocument/2006/relationships/tags"/><Relationship Id="rId2" Target="../tags/tag117.xml" Type="http://schemas.openxmlformats.org/officeDocument/2006/relationships/tags"/><Relationship Id="rId3" Target="../tags/tag118.xml" Type="http://schemas.openxmlformats.org/officeDocument/2006/relationships/tags"/><Relationship Id="rId4" Target="../tags/tag119.xml" Type="http://schemas.openxmlformats.org/officeDocument/2006/relationships/tags"/><Relationship Id="rId5"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tags/tag120.xml" Type="http://schemas.openxmlformats.org/officeDocument/2006/relationships/tags"/><Relationship Id="rId2" Target="../tags/tag121.xml" Type="http://schemas.openxmlformats.org/officeDocument/2006/relationships/tags"/><Relationship Id="rId3" Target="../tags/tag122.xml" Type="http://schemas.openxmlformats.org/officeDocument/2006/relationships/tags"/><Relationship Id="rId4" Target="../tags/tag123.xml" Type="http://schemas.openxmlformats.org/officeDocument/2006/relationships/tags"/><Relationship Id="rId5"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tags/tag124.xml" Type="http://schemas.openxmlformats.org/officeDocument/2006/relationships/tags"/><Relationship Id="rId2" Target="../tags/tag125.xml" Type="http://schemas.openxmlformats.org/officeDocument/2006/relationships/tags"/><Relationship Id="rId3" Target="../tags/tag126.xml" Type="http://schemas.openxmlformats.org/officeDocument/2006/relationships/tags"/><Relationship Id="rId4" Target="../tags/tag127.xml" Type="http://schemas.openxmlformats.org/officeDocument/2006/relationships/tags"/><Relationship Id="rId5" Target="../tags/tag128.xml" Type="http://schemas.openxmlformats.org/officeDocument/2006/relationships/tags"/><Relationship Id="rId6" Target="../tags/tag129.xml" Type="http://schemas.openxmlformats.org/officeDocument/2006/relationships/tags"/><Relationship Id="rId7"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tags/tag130.xml" Type="http://schemas.openxmlformats.org/officeDocument/2006/relationships/tags"/><Relationship Id="rId2" Target="../tags/tag131.xml" Type="http://schemas.openxmlformats.org/officeDocument/2006/relationships/tags"/><Relationship Id="rId3" Target="../tags/tag132.xml" Type="http://schemas.openxmlformats.org/officeDocument/2006/relationships/tags"/><Relationship Id="rId4" Target="../tags/tag133.xml" Type="http://schemas.openxmlformats.org/officeDocument/2006/relationships/tags"/><Relationship Id="rId5" Target="../tags/tag134.xml" Type="http://schemas.openxmlformats.org/officeDocument/2006/relationships/tags"/><Relationship Id="rId6" Target="../tags/tag135.xml" Type="http://schemas.openxmlformats.org/officeDocument/2006/relationships/tags"/><Relationship Id="rId7" Target="../tags/tag136.xml" Type="http://schemas.openxmlformats.org/officeDocument/2006/relationships/tags"/><Relationship Id="rId8"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tags/tag137.xml" Type="http://schemas.openxmlformats.org/officeDocument/2006/relationships/tags"/><Relationship Id="rId2" Target="../tags/tag138.xml" Type="http://schemas.openxmlformats.org/officeDocument/2006/relationships/tags"/><Relationship Id="rId3" Target="../tags/tag139.xml" Type="http://schemas.openxmlformats.org/officeDocument/2006/relationships/tags"/><Relationship Id="rId4" Target="../tags/tag140.xml" Type="http://schemas.openxmlformats.org/officeDocument/2006/relationships/tags"/><Relationship Id="rId5" Target="../tags/tag141.xml" Type="http://schemas.openxmlformats.org/officeDocument/2006/relationships/tags"/><Relationship Id="rId6" Target="../tags/tag142.xml" Type="http://schemas.openxmlformats.org/officeDocument/2006/relationships/tags"/><Relationship Id="rId7" Target="../tags/tag143.xml" Type="http://schemas.openxmlformats.org/officeDocument/2006/relationships/tags"/><Relationship Id="rId8"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tags/tag144.xml" Type="http://schemas.openxmlformats.org/officeDocument/2006/relationships/tags"/><Relationship Id="rId2" Target="../tags/tag145.xml" Type="http://schemas.openxmlformats.org/officeDocument/2006/relationships/tags"/><Relationship Id="rId3" Target="../tags/tag146.xml" Type="http://schemas.openxmlformats.org/officeDocument/2006/relationships/tags"/><Relationship Id="rId4" Target="../tags/tag147.xml" Type="http://schemas.openxmlformats.org/officeDocument/2006/relationships/tags"/><Relationship Id="rId5" Target="../tags/tag148.xml" Type="http://schemas.openxmlformats.org/officeDocument/2006/relationships/tags"/><Relationship Id="rId6" Target="../tags/tag149.xml" Type="http://schemas.openxmlformats.org/officeDocument/2006/relationships/tags"/><Relationship Id="rId7" Target="../tags/tag150.xml" Type="http://schemas.openxmlformats.org/officeDocument/2006/relationships/tags"/><Relationship Id="rId8" Target="../slideMasters/slideMaster3.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tags/tag151.xml" Type="http://schemas.openxmlformats.org/officeDocument/2006/relationships/tags"/><Relationship Id="rId10" Target="../slideMasters/slideMaster3.xml" Type="http://schemas.openxmlformats.org/officeDocument/2006/relationships/slideMaster"/><Relationship Id="rId2" Target="../tags/tag152.xml" Type="http://schemas.openxmlformats.org/officeDocument/2006/relationships/tags"/><Relationship Id="rId3" Target="../tags/tag153.xml" Type="http://schemas.openxmlformats.org/officeDocument/2006/relationships/tags"/><Relationship Id="rId4" Target="../tags/tag154.xml" Type="http://schemas.openxmlformats.org/officeDocument/2006/relationships/tags"/><Relationship Id="rId5" Target="../tags/tag155.xml" Type="http://schemas.openxmlformats.org/officeDocument/2006/relationships/tags"/><Relationship Id="rId6" Target="../tags/tag156.xml" Type="http://schemas.openxmlformats.org/officeDocument/2006/relationships/tags"/><Relationship Id="rId7" Target="../tags/tag157.xml" Type="http://schemas.openxmlformats.org/officeDocument/2006/relationships/tags"/><Relationship Id="rId8" Target="../tags/tag158.xml" Type="http://schemas.openxmlformats.org/officeDocument/2006/relationships/tags"/><Relationship Id="rId9" Target="../tags/tag159.xml" Type="http://schemas.openxmlformats.org/officeDocument/2006/relationships/tags"/></Relationships>
</file>

<file path=ppt/slideLayouts/_rels/slideLayout42.xml.rels><?xml version="1.0" encoding="UTF-8" standalone="yes"?><Relationships xmlns="http://schemas.openxmlformats.org/package/2006/relationships"><Relationship Id="rId1" Target="../tags/tag160.xml" Type="http://schemas.openxmlformats.org/officeDocument/2006/relationships/tags"/><Relationship Id="rId2" Target="../tags/tag161.xml" Type="http://schemas.openxmlformats.org/officeDocument/2006/relationships/tags"/><Relationship Id="rId3" Target="../tags/tag162.xml" Type="http://schemas.openxmlformats.org/officeDocument/2006/relationships/tags"/><Relationship Id="rId4" Target="../tags/tag163.xml" Type="http://schemas.openxmlformats.org/officeDocument/2006/relationships/tags"/><Relationship Id="rId5" Target="../tags/tag164.xml" Type="http://schemas.openxmlformats.org/officeDocument/2006/relationships/tags"/><Relationship Id="rId6" Target="../tags/tag165.xml" Type="http://schemas.openxmlformats.org/officeDocument/2006/relationships/tags"/><Relationship Id="rId7" Target="../slideMasters/slideMaster3.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http://www.1ppt.com/hangye/" TargetMode="External" Type="http://schemas.openxmlformats.org/officeDocument/2006/relationships/hyperlink"/><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30"/>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80F3FA21-A771-4A35-8438-C1534537F409}" type="slidenum">
              <a:rPr lang="en-US" altLang="zh-CN" smtClean="0"/>
              <a:t>‹#›</a:t>
            </a:fld>
            <a:endParaRPr lang="en-US" altLang="zh-CN"/>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B22026D4-8AB5-4B98-BFA3-2A53C0BEEE4A}" type="slidenum">
              <a:rPr lang="en-US" altLang="zh-CN" smtClean="0"/>
              <a:t>‹#›</a:t>
            </a:fld>
            <a:endParaRPr lang="en-US" altLang="zh-CN"/>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595A1BE3-972E-46A0-BEA5-8089ADA8CFD8}" type="slidenum">
              <a:rPr lang="en-US" altLang="zh-CN" smtClean="0"/>
              <a:t>‹#›</a:t>
            </a:fld>
            <a:endParaRPr lang="en-US" altLang="zh-CN"/>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85600" y="274643"/>
            <a:ext cx="36576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00" y="274643"/>
            <a:ext cx="107696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48CDA7FD-A164-4D87-8E93-4916D4FCC320}" type="slidenum">
              <a:rPr lang="en-US" altLang="zh-CN" smtClean="0"/>
              <a:t>‹#›</a:t>
            </a:fld>
            <a:endParaRPr lang="en-US" altLang="zh-CN"/>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AndObj">
  <p:cSld name="标题，文本与内容">
    <p:spTree>
      <p:nvGrpSpPr>
        <p:cNvPr id="1" name=""/>
        <p:cNvGrpSpPr/>
        <p:nvPr/>
      </p:nvGrpSpPr>
      <p:grpSpPr>
        <a:xfrm>
          <a:off x="0" y="0"/>
          <a:ext cx="0" cy="0"/>
        </a:xfrm>
      </p:grpSpPr>
      <p:sp>
        <p:nvSpPr>
          <p:cNvPr id="2" name="标题 1"/>
          <p:cNvSpPr>
            <a:spLocks noGrp="1"/>
          </p:cNvSpPr>
          <p:nvPr>
            <p:ph type="title"/>
          </p:nvPr>
        </p:nvSpPr>
        <p:spPr>
          <a:xfrm>
            <a:off x="609600" y="277814"/>
            <a:ext cx="109728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1"/>
            <a:ext cx="53848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0"/>
          <p:cNvSpPr>
            <a:spLocks noGrp="1"/>
          </p:cNvSpPr>
          <p:nvPr>
            <p:ph type="dt" sz="half" idx="10"/>
          </p:nvPr>
        </p:nvSpPr>
        <p:spPr/>
        <p:txBody>
          <a:bodyPr/>
          <a:lstStyle>
            <a:lvl1pPr>
              <a:defRPr/>
            </a:lvl1pPr>
          </a:lstStyle>
          <a:p>
            <a:pPr>
              <a:defRPr/>
            </a:pPr>
            <a:endParaRPr lang="en-US" altLang="zh-CN"/>
          </a:p>
        </p:txBody>
      </p:sp>
      <p:sp>
        <p:nvSpPr>
          <p:cNvPr id="6" name="页脚占位符 27"/>
          <p:cNvSpPr>
            <a:spLocks noGrp="1"/>
          </p:cNvSpPr>
          <p:nvPr>
            <p:ph type="ftr" sz="quarter" idx="11"/>
          </p:nvPr>
        </p:nvSpPr>
        <p:spPr/>
        <p:txBody>
          <a:bodyPr/>
          <a:lstStyle>
            <a:lvl1pPr>
              <a:defRPr/>
            </a:lvl1pPr>
          </a:lstStyle>
          <a:p>
            <a:pPr>
              <a:defRPr/>
            </a:pPr>
            <a:endParaRPr lang="en-US" altLang="zh-CN"/>
          </a:p>
        </p:txBody>
      </p:sp>
      <p:sp>
        <p:nvSpPr>
          <p:cNvPr id="7" name="灯片编号占位符 4"/>
          <p:cNvSpPr>
            <a:spLocks noGrp="1"/>
          </p:cNvSpPr>
          <p:nvPr>
            <p:ph type="sldNum" sz="quarter" idx="12"/>
          </p:nvPr>
        </p:nvSpPr>
        <p:spPr/>
        <p:txBody>
          <a:bodyPr/>
          <a:lstStyle>
            <a:lvl1pPr>
              <a:defRPr/>
            </a:lvl1pPr>
          </a:lstStyle>
          <a:p>
            <a:fld id="{7CEC7589-319A-4CE0-9F3E-FABCEEFF6DDB}" type="slidenum">
              <a:rPr lang="en-US" altLang="zh-CN"/>
              <a:t>‹#›</a:t>
            </a:fld>
            <a:endParaRPr lang="en-US" altLang="zh-CN"/>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p:txBody>
          <a:bodyPr/>
          <a:lstStyle/>
          <a:p>
            <a:fld id="{AF66955D-5F20-44B6-87A5-6AB8F9F4306D}"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hasCustomPrompt="1"/>
            <p:custDataLst>
              <p:tags r:id="rId2"/>
            </p:custDataLst>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AF66955D-5F20-44B6-87A5-6AB8F9F4306D}"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custDataLst>
              <p:tags r:id="rId3"/>
            </p:custDataLst>
          </p:nvPr>
        </p:nvSpPr>
        <p:spPr/>
        <p:txBody>
          <a:bodyPr/>
          <a:lstStyle/>
          <a:p>
            <a:fld id="{AF66955D-5F20-44B6-87A5-6AB8F9F4306D}"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hasCustomPrompt="1"/>
            <p:custDataLst>
              <p:tags r:id="rId2"/>
            </p:custDataLst>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custDataLst>
              <p:tags r:id="rId3"/>
            </p:custDataLst>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AF66955D-5F20-44B6-87A5-6AB8F9F4306D}" type="datetimeFigureOut">
              <a:rPr lang="zh-CN" altLang="en-US" smtClean="0"/>
              <a:t>2022/2/16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custDataLst>
              <p:tags r:id="rId3"/>
            </p:custDataLst>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custDataLst>
              <p:tags r:id="rId5"/>
            </p:custDataLst>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AF66955D-5F20-44B6-87A5-6AB8F9F4306D}" type="datetimeFigureOut">
              <a:rPr lang="zh-CN" altLang="en-US" smtClean="0"/>
              <a:t>2022/2/16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AF66955D-5F20-44B6-87A5-6AB8F9F4306D}" type="datetimeFigureOut">
              <a:rPr lang="zh-CN" altLang="en-US" smtClean="0"/>
              <a:t>2022/2/16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44693EF7-B2D3-4179-9844-1D29611D11F2}" type="slidenum">
              <a:rPr lang="en-US" altLang="zh-CN" smtClean="0"/>
              <a:t>‹#›</a:t>
            </a:fld>
            <a:endParaRPr lang="en-US" altLang="zh-CN"/>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AF66955D-5F20-44B6-87A5-6AB8F9F4306D}" type="datetimeFigureOut">
              <a:rPr lang="zh-CN" altLang="en-US" smtClean="0"/>
              <a:t>2022/2/16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custDataLst>
              <p:tags r:id="rId2"/>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custDataLst>
              <p:tags r:id="rId4"/>
            </p:custDataLst>
          </p:nvPr>
        </p:nvSpPr>
        <p:spPr/>
        <p:txBody>
          <a:bodyPr/>
          <a:lstStyle/>
          <a:p>
            <a:fld id="{AF66955D-5F20-44B6-87A5-6AB8F9F4306D}" type="datetimeFigureOut">
              <a:rPr lang="zh-CN" altLang="en-US" smtClean="0"/>
              <a:t>2022/2/16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custDataLst>
              <p:tags r:id="rId3"/>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custDataLst>
              <p:tags r:id="rId4"/>
            </p:custDataLst>
          </p:nvPr>
        </p:nvSpPr>
        <p:spPr/>
        <p:txBody>
          <a:bodyPr/>
          <a:lstStyle/>
          <a:p>
            <a:fld id="{AF66955D-5F20-44B6-87A5-6AB8F9F4306D}" type="datetimeFigureOut">
              <a:rPr lang="zh-CN" altLang="en-US" smtClean="0"/>
              <a:t>2022/2/16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竖排文字占位符 2"/>
          <p:cNvSpPr>
            <a:spLocks noGrp="1"/>
          </p:cNvSpPr>
          <p:nvPr>
            <p:ph type="body" orient="vert" idx="1" hasCustomPrompt="1"/>
            <p:custDataLst>
              <p:tags r:id="rId2"/>
            </p:custDataLst>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AF66955D-5F20-44B6-87A5-6AB8F9F4306D}"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custDataLst>
              <p:tags r:id="rId1"/>
            </p:custDataLs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custDataLst>
              <p:tags r:id="rId2"/>
            </p:custDataLst>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AF66955D-5F20-44B6-87A5-6AB8F9F4306D}"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3DA6371D-D637-4D54-B365-66817CD1E61B}" type="slidenum">
              <a:rPr lang="zh-CN" altLang="en-US" smtClean="0"/>
              <a:t>‹#›</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spc="600"/>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a:ea typeface="微软雅黑"/>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u="none" strike="noStrike" kern="1200" cap="none" spc="300" normalizeH="0">
                <a:solidFill>
                  <a:schemeClr val="tx1"/>
                </a:solidFill>
                <a:uFillTx/>
                <a:latin typeface="微软雅黑"/>
                <a:ea typeface="微软雅黑"/>
              </a:defRPr>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a:ea typeface="微软雅黑"/>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a:noAutofit/>
          </a:bodyPr>
          <a:lstStyle>
            <a:lvl1pPr>
              <a:defRPr sz="1600">
                <a:latin typeface="微软雅黑"/>
                <a:ea typeface="微软雅黑"/>
              </a:defRPr>
            </a:lvl1pPr>
            <a:lvl2pPr>
              <a:defRPr sz="1600">
                <a:latin typeface="微软雅黑"/>
                <a:ea typeface="微软雅黑"/>
              </a:defRPr>
            </a:lvl2pPr>
            <a:lvl3pPr>
              <a:defRPr sz="1600">
                <a:latin typeface="微软雅黑"/>
                <a:ea typeface="微软雅黑"/>
              </a:defRPr>
            </a:lvl3pPr>
            <a:lvl4pPr>
              <a:defRPr sz="1600">
                <a:latin typeface="微软雅黑"/>
                <a:ea typeface="微软雅黑"/>
              </a:defRPr>
            </a:lvl4pPr>
            <a:lvl5pPr>
              <a:defRPr sz="1600">
                <a:latin typeface="微软雅黑"/>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a:ea typeface="微软雅黑"/>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微软雅黑"/>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微软雅黑"/>
                <a:ea typeface="微软雅黑"/>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微软雅黑"/>
                <a:ea typeface="微软雅黑"/>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2022/2/16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5"/>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655A343C-705D-47E7-B155-76433625D503}" type="slidenum">
              <a:rPr lang="en-US" altLang="zh-CN" smtClean="0"/>
              <a:t>‹#›</a:t>
            </a:fld>
            <a:endParaRPr lang="en-US" altLang="zh-CN"/>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a:ea typeface="微软雅黑"/>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2022/2/16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a:ea typeface="微软雅黑"/>
                <a:cs typeface="+mj-cs"/>
                <a:sym typeface="+mn-ea"/>
              </a:defRPr>
            </a:lvl1pPr>
          </a:lstStyle>
          <a:p>
            <a:pPr lvl="0"/>
            <a:r>
              <a:rPr>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2022/2/16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微软雅黑"/>
                <a:ea typeface="微软雅黑"/>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latin typeface="微软雅黑"/>
                <a:ea typeface="微软雅黑"/>
              </a:defRPr>
            </a:lvl1pPr>
            <a:lvl2pPr indent="0" eaLnBrk="1" fontAlgn="auto" latinLnBrk="0" hangingPunct="1">
              <a:defRPr>
                <a:latin typeface="微软雅黑"/>
                <a:ea typeface="微软雅黑"/>
              </a:defRPr>
            </a:lvl2pPr>
            <a:lvl3pPr indent="0" eaLnBrk="1" fontAlgn="auto" latinLnBrk="0" hangingPunct="1">
              <a:defRPr>
                <a:latin typeface="微软雅黑"/>
                <a:ea typeface="微软雅黑"/>
              </a:defRPr>
            </a:lvl3pPr>
            <a:lvl4pPr indent="0" eaLnBrk="1" fontAlgn="auto" latinLnBrk="0" hangingPunct="1">
              <a:defRPr>
                <a:latin typeface="微软雅黑"/>
                <a:ea typeface="微软雅黑"/>
              </a:defRPr>
            </a:lvl4pPr>
            <a:lvl5pPr indent="0" eaLnBrk="1" fontAlgn="auto" latinLnBrk="0" hangingPunct="1">
              <a:defRPr>
                <a:latin typeface="微软雅黑"/>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a:solidFill>
                  <a:schemeClr val="tx1"/>
                </a:solidFill>
                <a:uFillTx/>
                <a:latin typeface="微软雅黑"/>
                <a:ea typeface="微软雅黑"/>
                <a:cs typeface="+mj-cs"/>
                <a:sym typeface="+mn-ea"/>
              </a:defRPr>
            </a:lvl1pPr>
          </a:lstStyle>
          <a:p>
            <a:pPr lvl="0"/>
            <a:r>
              <a:rPr>
                <a:sym typeface="+mn-ea"/>
              </a:rPr>
              <a:t>单击此处编辑标题</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通用">
    <p:spTree>
      <p:nvGrpSpPr>
        <p:cNvPr id="1" name=""/>
        <p:cNvGrpSpPr/>
        <p:nvPr/>
      </p:nvGrpSpPr>
      <p:grpSpPr>
        <a:xfrm>
          <a:off x="0" y="0"/>
          <a:ext cx="0" cy="0"/>
        </a:xfrm>
      </p:grpSpPr>
      <p:sp>
        <p:nvSpPr>
          <p:cNvPr id="2" name="标题 1"/>
          <p:cNvSpPr>
            <a:spLocks noGrp="1"/>
          </p:cNvSpPr>
          <p:nvPr>
            <p:ph type="title"/>
            <p:custDataLst>
              <p:tags r:id="rId1"/>
            </p:custDataLst>
          </p:nvPr>
        </p:nvSpPr>
        <p:spPr/>
        <p:txBody>
          <a:bodyPr/>
          <a:lstStyle>
            <a:lvl1pPr>
              <a:defRPr baseline="0">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相框">
    <p:spTree>
      <p:nvGrpSpPr>
        <p:cNvPr id="1" name=""/>
        <p:cNvGrpSpPr/>
        <p:nvPr/>
      </p:nvGrpSpPr>
      <p:grpSpPr>
        <a:xfrm>
          <a:off x="0" y="0"/>
          <a:ext cx="0" cy="0"/>
        </a:xfrm>
      </p:grpSpPr>
      <p:sp>
        <p:nvSpPr>
          <p:cNvPr id="8" name="矩形 7"/>
          <p:cNvSpPr/>
          <p:nvPr userDrawn="1">
            <p:custDataLst>
              <p:tags r:id="rId1"/>
            </p:custDataLst>
          </p:nvPr>
        </p:nvSpPr>
        <p:spPr>
          <a:xfrm>
            <a:off x="292800" y="304200"/>
            <a:ext cx="11606400" cy="624960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a:defRPr>
            </a:lvl1pPr>
          </a:lstStyle>
          <a:p>
            <a:r>
              <a:rPr lang="zh-CN" altLang="en-US"/>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左右">
    <p:spTree>
      <p:nvGrpSpPr>
        <p:cNvPr id="1" name=""/>
        <p:cNvGrpSpPr/>
        <p:nvPr/>
      </p:nvGrpSpPr>
      <p:grpSpPr>
        <a:xfrm>
          <a:off x="0" y="0"/>
          <a:ext cx="0" cy="0"/>
        </a:xfrm>
      </p:grpSpPr>
      <p:sp>
        <p:nvSpPr>
          <p:cNvPr id="8" name="矩形 7"/>
          <p:cNvSpPr/>
          <p:nvPr userDrawn="1">
            <p:custDataLst>
              <p:tags r:id="rId1"/>
            </p:custDataLst>
          </p:nvPr>
        </p:nvSpPr>
        <p:spPr>
          <a:xfrm>
            <a:off x="0" y="0"/>
            <a:ext cx="4823460" cy="6866255"/>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a:defRPr>
            </a:lvl1pPr>
          </a:lstStyle>
          <a:p>
            <a:r>
              <a:rPr lang="zh-CN" altLang="en-US"/>
              <a:t>单击编辑标题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上下">
    <p:spTree>
      <p:nvGrpSpPr>
        <p:cNvPr id="1" name=""/>
        <p:cNvGrpSpPr/>
        <p:nvPr/>
      </p:nvGrpSpPr>
      <p:grpSpPr>
        <a:xfrm>
          <a:off x="0" y="0"/>
          <a:ext cx="0" cy="0"/>
        </a:xfrm>
      </p:grpSpPr>
      <p:sp>
        <p:nvSpPr>
          <p:cNvPr id="10" name="矩形 9"/>
          <p:cNvSpPr/>
          <p:nvPr userDrawn="1">
            <p:custDataLst>
              <p:tags r:id="rId1"/>
            </p:custDataLst>
          </p:nvPr>
        </p:nvSpPr>
        <p:spPr>
          <a:xfrm>
            <a:off x="0" y="0"/>
            <a:ext cx="12192000" cy="2664000"/>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2"/>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a:defRPr>
            </a:lvl1pPr>
          </a:lstStyle>
          <a:p>
            <a:pPr lvl="0"/>
            <a:r>
              <a:rPr lang="zh-CN" altLang="en-US"/>
              <a:t>单击此处编辑母版文本样式</a:t>
            </a:r>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29600" y="1600205"/>
            <a:ext cx="7213600" cy="4525963"/>
          </a:xfrm>
        </p:spPr>
        <p:txBody>
          <a:bodyPr/>
          <a:lstStyle>
            <a:lvl1pPr>
              <a:defRPr sz="2800">
                <a:latin typeface="+mn-ea"/>
                <a:ea typeface="+mn-ea"/>
              </a:defRPr>
            </a:lvl1pPr>
            <a:lvl2pPr>
              <a:defRPr sz="2400">
                <a:latin typeface="+mn-ea"/>
                <a:ea typeface="+mn-ea"/>
              </a:defRPr>
            </a:lvl2pPr>
            <a:lvl3pPr>
              <a:defRPr sz="2000">
                <a:latin typeface="+mn-ea"/>
                <a:ea typeface="+mn-ea"/>
              </a:defRPr>
            </a:lvl3pPr>
            <a:lvl4pPr>
              <a:defRPr sz="1800">
                <a:latin typeface="+mn-ea"/>
                <a:ea typeface="+mn-ea"/>
              </a:defRPr>
            </a:lvl4pPr>
            <a:lvl5pPr>
              <a:defRPr sz="1800">
                <a:latin typeface="+mn-ea"/>
                <a:ea typeface="+mn-ea"/>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DEA89FCF-8212-465F-93C1-580770729537}" type="slidenum">
              <a:rPr lang="en-US" altLang="zh-CN" smtClean="0"/>
              <a:t>‹#›</a:t>
            </a:fld>
            <a:endParaRPr lang="en-US" altLang="zh-CN"/>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下上">
    <p:spTree>
      <p:nvGrpSpPr>
        <p:cNvPr id="1" name=""/>
        <p:cNvGrpSpPr/>
        <p:nvPr/>
      </p:nvGrpSpPr>
      <p:grpSpPr>
        <a:xfrm>
          <a:off x="0" y="0"/>
          <a:ext cx="0" cy="0"/>
        </a:xfrm>
      </p:grpSpPr>
      <p:sp>
        <p:nvSpPr>
          <p:cNvPr id="8" name="矩形 7"/>
          <p:cNvSpPr/>
          <p:nvPr userDrawn="1">
            <p:custDataLst>
              <p:tags r:id="rId1"/>
            </p:custDataLst>
          </p:nvPr>
        </p:nvSpPr>
        <p:spPr>
          <a:xfrm>
            <a:off x="0" y="5029201"/>
            <a:ext cx="12192000" cy="1828799"/>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2"/>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文本占位符 8"/>
          <p:cNvSpPr>
            <a:spLocks noGrp="1"/>
          </p:cNvSpPr>
          <p:nvPr>
            <p:ph type="body" sz="quarter" idx="14"/>
            <p:custDataLst>
              <p:tags r:id="rId7"/>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a:defRPr>
            </a:lvl1pPr>
          </a:lstStyle>
          <a:p>
            <a:pPr lvl="0"/>
            <a:r>
              <a:rPr lang="zh-CN" altLang="en-US"/>
              <a:t>单击此处编辑母版文本样式</a:t>
            </a: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导航">
    <p:spTree>
      <p:nvGrpSpPr>
        <p:cNvPr id="1" name=""/>
        <p:cNvGrpSpPr/>
        <p:nvPr/>
      </p:nvGrpSpPr>
      <p:grpSpPr>
        <a:xfrm>
          <a:off x="0" y="0"/>
          <a:ext cx="0" cy="0"/>
        </a:xfrm>
      </p:grpSpPr>
      <p:sp>
        <p:nvSpPr>
          <p:cNvPr id="10" name="矩形 9"/>
          <p:cNvSpPr/>
          <p:nvPr userDrawn="1">
            <p:custDataLst>
              <p:tags r:id="rId1"/>
            </p:custDataLst>
          </p:nvPr>
        </p:nvSpPr>
        <p:spPr>
          <a:xfrm>
            <a:off x="0" y="0"/>
            <a:ext cx="12192000" cy="914400"/>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p:custDataLst>
              <p:tags r:id="rId2"/>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a:defRPr>
            </a:lvl1pPr>
            <a:lvl2pPr>
              <a:defRPr baseline="0">
                <a:solidFill>
                  <a:schemeClr val="tx1"/>
                </a:solidFill>
                <a:latin typeface="Arial" panose="020b0604020202020204" pitchFamily="34" charset="0"/>
                <a:ea typeface="微软雅黑"/>
              </a:defRPr>
            </a:lvl2pPr>
            <a:lvl3pPr>
              <a:defRPr baseline="0">
                <a:solidFill>
                  <a:schemeClr val="tx1"/>
                </a:solidFill>
                <a:latin typeface="Arial" panose="020b0604020202020204" pitchFamily="34" charset="0"/>
                <a:ea typeface="微软雅黑"/>
              </a:defRPr>
            </a:lvl3pPr>
            <a:lvl4pPr>
              <a:defRPr baseline="0">
                <a:solidFill>
                  <a:schemeClr val="tx1"/>
                </a:solidFill>
                <a:latin typeface="Arial" panose="020b0604020202020204" pitchFamily="34" charset="0"/>
                <a:ea typeface="微软雅黑"/>
              </a:defRPr>
            </a:lvl4pPr>
            <a:lvl5pPr>
              <a:defRPr baseline="0">
                <a:solidFill>
                  <a:schemeClr val="tx1"/>
                </a:solidFill>
                <a:latin typeface="Arial" panose="020b0604020202020204" pitchFamily="34" charset="0"/>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a:defRPr>
            </a:lvl1pPr>
          </a:lstStyle>
          <a:p>
            <a:pPr lvl="0"/>
            <a:r>
              <a:rPr lang="zh-CN" altLang="en-US"/>
              <a:t>单击此处编辑母版文本样式</a:t>
            </a:r>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a:defRPr>
            </a:lvl1pPr>
          </a:lstStyle>
          <a:p>
            <a:pPr lvl="0"/>
            <a:r>
              <a:rPr lang="zh-CN" altLang="en-US"/>
              <a:t>单击此处编辑母版文本样式</a:t>
            </a: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腰带">
    <p:spTree>
      <p:nvGrpSpPr>
        <p:cNvPr id="1" name=""/>
        <p:cNvGrpSpPr/>
        <p:nvPr/>
      </p:nvGrpSpPr>
      <p:grpSpPr>
        <a:xfrm>
          <a:off x="0" y="0"/>
          <a:ext cx="0" cy="0"/>
        </a:xfrm>
      </p:grpSpPr>
      <p:sp>
        <p:nvSpPr>
          <p:cNvPr id="10" name="矩形 9"/>
          <p:cNvSpPr/>
          <p:nvPr userDrawn="1">
            <p:custDataLst>
              <p:tags r:id="rId1"/>
            </p:custDataLst>
          </p:nvPr>
        </p:nvSpPr>
        <p:spPr>
          <a:xfrm>
            <a:off x="0" y="959224"/>
            <a:ext cx="12192000" cy="4939553"/>
          </a:xfrm>
          <a:prstGeom prst="rect">
            <a:avLst/>
          </a:prstGeom>
          <a:solidFill>
            <a:schemeClr val="bg2">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a:defRPr>
            </a:lvl1pPr>
          </a:lstStyle>
          <a:p>
            <a:r>
              <a:rPr lang="zh-CN" altLang="en-US"/>
              <a:t>单击此处编辑标题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2022/2/16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6"/>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a:defRPr>
            </a:lvl1pPr>
          </a:lstStyle>
          <a:p>
            <a:pPr lvl="0"/>
            <a:r>
              <a:rPr lang="zh-CN" altLang="en-US"/>
              <a:t>单击此处编辑母版文本样式</a:t>
            </a: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ct val="0"/>
              </a:spcBef>
              <a:spcAft>
                <a:spcPct val="0"/>
              </a:spcAft>
            </a:pPr>
            <a:fld id="{2E3AAC11-D570-4EA9-AFC0-30FB72BA45EB}" type="datetimeFigureOut">
              <a:rPr lang="zh-CN" altLang="en-US" smtClean="0">
                <a:solidFill>
                  <a:prstClr val="black"/>
                </a:solidFill>
                <a:latin typeface="Calibri"/>
                <a:ea typeface="宋体"/>
              </a:rPr>
              <a:pPr fontAlgn="auto">
                <a:spcBef>
                  <a:spcPct val="0"/>
                </a:spcBef>
                <a:spcAft>
                  <a:spcPct val="0"/>
                </a:spcAft>
              </a:pPr>
              <a:t>2022/2/16</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ct val="0"/>
              </a:spcBef>
              <a:spcAft>
                <a:spcPct val="0"/>
              </a:spcAft>
            </a:pPr>
            <a:fld id="{55ECCFAA-F4FB-487C-9F1E-C8836D0C3DC9}" type="slidenum">
              <a:rPr lang="zh-CN" altLang="en-US" smtClean="0">
                <a:solidFill>
                  <a:prstClr val="black"/>
                </a:solidFill>
                <a:latin typeface="Calibri"/>
                <a:ea typeface="宋体"/>
              </a:rPr>
              <a:pPr fontAlgn="auto">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val="1908790567"/>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fontAlgn="auto">
              <a:spcBef>
                <a:spcPct val="0"/>
              </a:spcBef>
              <a:spcAft>
                <a:spcPct val="0"/>
              </a:spcAft>
            </a:pPr>
            <a:fld id="{2E3AAC11-D570-4EA9-AFC0-30FB72BA45EB}" type="datetimeFigureOut">
              <a:rPr lang="zh-CN" altLang="en-US" smtClean="0">
                <a:solidFill>
                  <a:prstClr val="black"/>
                </a:solidFill>
                <a:latin typeface="Calibri"/>
                <a:ea typeface="宋体"/>
              </a:rPr>
              <a:pPr fontAlgn="auto">
                <a:spcBef>
                  <a:spcPct val="0"/>
                </a:spcBef>
                <a:spcAft>
                  <a:spcPct val="0"/>
                </a:spcAft>
              </a:pPr>
              <a:t>2022/2/16</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fontAlgn="auto">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fontAlgn="auto">
              <a:spcBef>
                <a:spcPct val="0"/>
              </a:spcBef>
              <a:spcAft>
                <a:spcPct val="0"/>
              </a:spcAft>
            </a:pPr>
            <a:fld id="{55ECCFAA-F4FB-487C-9F1E-C8836D0C3DC9}" type="slidenum">
              <a:rPr lang="zh-CN" altLang="en-US" smtClean="0">
                <a:solidFill>
                  <a:prstClr val="black"/>
                </a:solidFill>
                <a:latin typeface="Calibri"/>
                <a:ea typeface="宋体"/>
              </a:rPr>
              <a:pPr fontAlgn="auto">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val="3601989173"/>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2035274640"/>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5064244"/>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0393372"/>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9970002"/>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533829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fld id="{5DA63251-DDCF-4D0F-B443-D25108FB9BFB}" type="slidenum">
              <a:rPr lang="en-US" altLang="zh-CN" smtClean="0"/>
              <a:t>‹#›</a:t>
            </a:fld>
            <a:endParaRPr lang="en-US" altLang="zh-CN"/>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4781725"/>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186293"/>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9423502"/>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6931983"/>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608123"/>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1436030"/>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2022/2/16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521845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1_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fld id="{5DA63251-DDCF-4D0F-B443-D25108FB9BFB}" type="slidenum">
              <a:rPr lang="en-US" altLang="zh-CN" smtClean="0"/>
              <a:t>‹#›</a:t>
            </a:fld>
            <a:endParaRPr lang="en-US" altLang="zh-CN"/>
          </a:p>
        </p:txBody>
      </p:sp>
      <p:sp>
        <p:nvSpPr>
          <p:cNvPr id="11" name="TextBox 10"/>
          <p:cNvSpPr txBox="1"/>
          <p:nvPr userDrawn="1"/>
        </p:nvSpPr>
        <p:spPr>
          <a:xfrm>
            <a:off x="1631504" y="6766954"/>
            <a:ext cx="1440159" cy="118430"/>
          </a:xfrm>
          <a:prstGeom prst="rect">
            <a:avLst/>
          </a:prstGeom>
          <a:noFill/>
        </p:spPr>
        <p:txBody>
          <a:bodyPr wrap="square" rtlCol="0">
            <a:spAutoFit/>
          </a:bodyPr>
          <a:lstStyle/>
          <a:p>
            <a:pPr fontAlgn="auto">
              <a:lnSpc>
                <a:spcPct val="200000"/>
              </a:lnSpc>
              <a:spcBef>
                <a:spcPct val="0"/>
              </a:spcBef>
              <a:spcAft>
                <a:spcPct val="0"/>
              </a:spcAft>
            </a:pPr>
            <a:r>
              <a:rPr lang="zh-CN" altLang="en-US" sz="100">
                <a:solidFill>
                  <a:prstClr val="black"/>
                </a:solidFill>
                <a:latin typeface="微软雅黑" panose="020b0503020204020204" pitchFamily="34" charset="-122"/>
                <a:ea typeface="微软雅黑" panose="020b0503020204020204" pitchFamily="34" charset="-122"/>
                <a:hlinkClick r:id="rId1"/>
              </a:rPr>
              <a:t>行</a:t>
            </a:r>
            <a:r>
              <a:rPr lang="zh-CN" altLang="en-US" sz="100" smtClean="0">
                <a:solidFill>
                  <a:prstClr val="black"/>
                </a:solidFill>
                <a:latin typeface="微软雅黑" panose="020b0503020204020204" pitchFamily="34" charset="-122"/>
                <a:ea typeface="微软雅黑" panose="020b0503020204020204" pitchFamily="34" charset="-122"/>
                <a:hlinkClick r:id="rId1"/>
              </a:rPr>
              <a:t>业</a:t>
            </a:r>
            <a:r>
              <a:rPr lang="en-US" altLang="zh-CN" sz="100" smtClean="0">
                <a:solidFill>
                  <a:prstClr val="black"/>
                </a:solidFill>
                <a:latin typeface="微软雅黑" panose="020b0503020204020204" pitchFamily="34" charset="-122"/>
                <a:ea typeface="微软雅黑" panose="020b0503020204020204" pitchFamily="34" charset="-122"/>
                <a:hlinkClick r:id="rId1"/>
              </a:rPr>
              <a:t>PPT</a:t>
            </a:r>
            <a:r>
              <a:rPr lang="zh-CN" altLang="en-US" sz="100" smtClean="0">
                <a:solidFill>
                  <a:prstClr val="black"/>
                </a:solidFill>
                <a:latin typeface="微软雅黑" panose="020b0503020204020204" pitchFamily="34" charset="-122"/>
                <a:ea typeface="微软雅黑" panose="020b0503020204020204" pitchFamily="34" charset="-122"/>
                <a:hlinkClick r:id="rId1"/>
              </a:rPr>
              <a:t>模板</a:t>
            </a:r>
            <a:r>
              <a:rPr lang="en-US" altLang="zh-CN" sz="100">
                <a:solidFill>
                  <a:prstClr val="black"/>
                </a:solidFill>
                <a:latin typeface="微软雅黑" panose="020b0503020204020204" pitchFamily="34" charset="-122"/>
                <a:ea typeface="微软雅黑" panose="020b0503020204020204" pitchFamily="34" charset="-122"/>
              </a:rPr>
              <a:t>http://www.1ppt.com/hangye/</a:t>
            </a:r>
            <a:endParaRPr lang="en-US" altLang="zh-CN" sz="10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val="28600893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fld id="{9C7274EE-49B0-40EA-BCD2-40A868438280}" type="slidenum">
              <a:rPr lang="en-US" altLang="zh-CN" smtClean="0"/>
              <a:t>‹#›</a:t>
            </a:fld>
            <a:endParaRPr lang="en-US" altLang="zh-CN"/>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fld id="{A85C161E-39FE-4E35-B418-9D36B8623603}" type="slidenum">
              <a:rPr lang="en-US" altLang="zh-CN" smtClean="0"/>
              <a:t>‹#›</a:t>
            </a:fld>
            <a:endParaRPr lang="en-US" altLang="zh-CN"/>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20495341-D916-48AD-B59B-E97B05002E76}" type="slidenum">
              <a:rPr lang="en-US" altLang="zh-CN" smtClean="0"/>
              <a:t>‹#›</a:t>
            </a:fld>
            <a:endParaRPr lang="en-US" altLang="zh-CN"/>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slideLayouts/slideLayout23.xml" Type="http://schemas.openxmlformats.org/officeDocument/2006/relationships/slideLayout"/><Relationship Id="rId11" Target="../slideLayouts/slideLayout24.xml" Type="http://schemas.openxmlformats.org/officeDocument/2006/relationships/slideLayout"/><Relationship Id="rId12" Target="../tags/tag59.xml" Type="http://schemas.openxmlformats.org/officeDocument/2006/relationships/tags"/><Relationship Id="rId13" Target="../tags/tag60.xml" Type="http://schemas.openxmlformats.org/officeDocument/2006/relationships/tags"/><Relationship Id="rId14" Target="../tags/tag61.xml" Type="http://schemas.openxmlformats.org/officeDocument/2006/relationships/tags"/><Relationship Id="rId15" Target="../tags/tag62.xml" Type="http://schemas.openxmlformats.org/officeDocument/2006/relationships/tags"/><Relationship Id="rId16" Target="../tags/tag63.xml" Type="http://schemas.openxmlformats.org/officeDocument/2006/relationships/tags"/><Relationship Id="rId17" Target="../tags/tag64.xml" Type="http://schemas.openxmlformats.org/officeDocument/2006/relationships/tags"/><Relationship Id="rId18" Target="../theme/theme2.xml" Type="http://schemas.openxmlformats.org/officeDocument/2006/relationships/them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slideLayouts/slideLayout22.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slideLayouts/slideLayout36.xml" Type="http://schemas.openxmlformats.org/officeDocument/2006/relationships/slideLayout"/><Relationship Id="rId13" Target="../slideLayouts/slideLayout37.xml" Type="http://schemas.openxmlformats.org/officeDocument/2006/relationships/slideLayout"/><Relationship Id="rId14" Target="../slideLayouts/slideLayout38.xml" Type="http://schemas.openxmlformats.org/officeDocument/2006/relationships/slideLayout"/><Relationship Id="rId15" Target="../slideLayouts/slideLayout39.xml" Type="http://schemas.openxmlformats.org/officeDocument/2006/relationships/slideLayout"/><Relationship Id="rId16" Target="../slideLayouts/slideLayout40.xml" Type="http://schemas.openxmlformats.org/officeDocument/2006/relationships/slideLayout"/><Relationship Id="rId17" Target="../slideLayouts/slideLayout41.xml" Type="http://schemas.openxmlformats.org/officeDocument/2006/relationships/slideLayout"/><Relationship Id="rId18" Target="../slideLayouts/slideLayout42.xml" Type="http://schemas.openxmlformats.org/officeDocument/2006/relationships/slideLayout"/><Relationship Id="rId19" Target="../tags/tag166.xml" Type="http://schemas.openxmlformats.org/officeDocument/2006/relationships/tags"/><Relationship Id="rId2" Target="../slideLayouts/slideLayout26.xml" Type="http://schemas.openxmlformats.org/officeDocument/2006/relationships/slideLayout"/><Relationship Id="rId20" Target="../tags/tag167.xml" Type="http://schemas.openxmlformats.org/officeDocument/2006/relationships/tags"/><Relationship Id="rId21" Target="../tags/tag168.xml" Type="http://schemas.openxmlformats.org/officeDocument/2006/relationships/tags"/><Relationship Id="rId22" Target="../tags/tag169.xml" Type="http://schemas.openxmlformats.org/officeDocument/2006/relationships/tags"/><Relationship Id="rId23" Target="../tags/tag170.xml" Type="http://schemas.openxmlformats.org/officeDocument/2006/relationships/tags"/><Relationship Id="rId24" Target="../tags/tag171.xml" Type="http://schemas.openxmlformats.org/officeDocument/2006/relationships/tags"/><Relationship Id="rId25" Target="../theme/theme3.xml" Type="http://schemas.openxmlformats.org/officeDocument/2006/relationships/theme"/><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43.xml" Type="http://schemas.openxmlformats.org/officeDocument/2006/relationships/slideLayout"/><Relationship Id="rId2" Target="../slideLayouts/slideLayout44.xml" Type="http://schemas.openxmlformats.org/officeDocument/2006/relationships/slideLayout"/><Relationship Id="rId3" Target="../slideLayouts/slideLayout45.xml" Type="http://schemas.openxmlformats.org/officeDocument/2006/relationships/slideLayout"/><Relationship Id="rId4" Target="../theme/theme4.xml" Type="http://schemas.openxmlformats.org/officeDocument/2006/relationships/theme"/></Relationships>
</file>

<file path=ppt/slideMasters/_rels/slideMaster5.xml.rels><?xml version="1.0" encoding="UTF-8" standalone="yes"?><Relationships xmlns="http://schemas.openxmlformats.org/package/2006/relationships"><Relationship Id="rId1" Target="../slideLayouts/slideLayout46.xml" Type="http://schemas.openxmlformats.org/officeDocument/2006/relationships/slideLayout"/><Relationship Id="rId10" Target="../slideLayouts/slideLayout55.xml" Type="http://schemas.openxmlformats.org/officeDocument/2006/relationships/slideLayout"/><Relationship Id="rId11" Target="../slideLayouts/slideLayout56.xml" Type="http://schemas.openxmlformats.org/officeDocument/2006/relationships/slideLayout"/><Relationship Id="rId12" Target="../theme/theme5.xml" Type="http://schemas.openxmlformats.org/officeDocument/2006/relationships/theme"/><Relationship Id="rId2" Target="../slideLayouts/slideLayout47.xml" Type="http://schemas.openxmlformats.org/officeDocument/2006/relationships/slideLayout"/><Relationship Id="rId3" Target="../slideLayouts/slideLayout48.xml" Type="http://schemas.openxmlformats.org/officeDocument/2006/relationships/slideLayout"/><Relationship Id="rId4" Target="../slideLayouts/slideLayout49.xml" Type="http://schemas.openxmlformats.org/officeDocument/2006/relationships/slideLayout"/><Relationship Id="rId5" Target="../slideLayouts/slideLayout50.xml" Type="http://schemas.openxmlformats.org/officeDocument/2006/relationships/slideLayout"/><Relationship Id="rId6" Target="../slideLayouts/slideLayout51.xml" Type="http://schemas.openxmlformats.org/officeDocument/2006/relationships/slideLayout"/><Relationship Id="rId7" Target="../slideLayouts/slideLayout52.xml" Type="http://schemas.openxmlformats.org/officeDocument/2006/relationships/slideLayout"/><Relationship Id="rId8" Target="../slideLayouts/slideLayout53.xml" Type="http://schemas.openxmlformats.org/officeDocument/2006/relationships/slideLayout"/><Relationship Id="rId9" Target="../slideLayouts/slideLayout5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C9EBF2"/>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F8E3-B369-4EC8-B587-8B0B5EEBF414}" type="slidenum">
              <a:rPr lang="en-US" altLang="zh-CN" smtClean="0"/>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92"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timing/>
  <p:hf hdr="0" ftr="0" dt="0"/>
  <p:txStyles>
    <p:titleStyle>
      <a:lvl1pPr algn="ctr" defTabSz="914400" rtl="0" eaLnBrk="1" latinLnBrk="0" hangingPunct="1">
        <a:spcBef>
          <a:spcPct val="0"/>
        </a:spcBef>
        <a:buNone/>
        <a:defRPr sz="4400" kern="1200">
          <a:solidFill>
            <a:schemeClr val="tx1"/>
          </a:solidFill>
          <a:latin typeface="+mn-ea"/>
          <a:ea typeface="+mn-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6955D-5F20-44B6-87A5-6AB8F9F4306D}" type="datetimeFigureOut">
              <a:rPr lang="zh-CN" altLang="en-US" smtClean="0"/>
              <a:t>2022/2/16</a:t>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6371D-D637-4D54-B365-66817CD1E61B}" type="slidenum">
              <a:rPr lang="zh-CN" altLang="en-US" smtClean="0"/>
              <a:t>‹#›</a:t>
            </a:fld>
            <a:endParaRPr lang="zh-CN" altLang="en-US"/>
          </a:p>
        </p:txBody>
      </p:sp>
      <p:sp>
        <p:nvSpPr>
          <p:cNvPr id="7" name="KSO_TEMPLATE" hidden="1"/>
          <p:cNvSpPr/>
          <p:nvPr>
            <p:custDataLst>
              <p:tags r:id="rId17"/>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2022/2/16</a:t>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sp>
        <p:nvSpPr>
          <p:cNvPr id="7" name="KSO_TEMPLATE" hidden="1"/>
          <p:cNvSpPr/>
          <p:nvPr userDrawn="1">
            <p:custDataLst>
              <p:tags r:id="rId24"/>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ransition/>
  <p:timing/>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a:ea typeface="微软雅黑"/>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tabLst>
        <a:defRPr sz="1600" u="none" strike="noStrike" kern="1200" cap="none" spc="150" normalizeH="0" baseline="0">
          <a:solidFill>
            <a:schemeClr val="tx1"/>
          </a:solidFill>
          <a:uFillTx/>
          <a:latin typeface="微软雅黑"/>
          <a:ea typeface="微软雅黑"/>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347976720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2022/2/16</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353803685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46.xml" Type="http://schemas.openxmlformats.org/officeDocument/2006/relationships/tags"/><Relationship Id="rId11" Target="../tags/tag247.xml" Type="http://schemas.openxmlformats.org/officeDocument/2006/relationships/tags"/><Relationship Id="rId12" Target="../tags/tag248.xml" Type="http://schemas.openxmlformats.org/officeDocument/2006/relationships/tags"/><Relationship Id="rId13" Target="../tags/tag249.xml" Type="http://schemas.openxmlformats.org/officeDocument/2006/relationships/tags"/><Relationship Id="rId14" Target="../tags/tag250.xml" Type="http://schemas.openxmlformats.org/officeDocument/2006/relationships/tags"/><Relationship Id="rId15" Target="../tags/tag251.xml" Type="http://schemas.openxmlformats.org/officeDocument/2006/relationships/tags"/><Relationship Id="rId16" Target="../tags/tag252.xml" Type="http://schemas.openxmlformats.org/officeDocument/2006/relationships/tags"/><Relationship Id="rId17" Target="../tags/tag253.xml" Type="http://schemas.openxmlformats.org/officeDocument/2006/relationships/tags"/><Relationship Id="rId18" Target="../tags/tag254.xml" Type="http://schemas.openxmlformats.org/officeDocument/2006/relationships/tags"/><Relationship Id="rId2" Target="../tags/tag238.xml" Type="http://schemas.openxmlformats.org/officeDocument/2006/relationships/tags"/><Relationship Id="rId3" Target="../tags/tag239.xml" Type="http://schemas.openxmlformats.org/officeDocument/2006/relationships/tags"/><Relationship Id="rId4" Target="../tags/tag240.xml" Type="http://schemas.openxmlformats.org/officeDocument/2006/relationships/tags"/><Relationship Id="rId5" Target="../tags/tag241.xml" Type="http://schemas.openxmlformats.org/officeDocument/2006/relationships/tags"/><Relationship Id="rId6" Target="../tags/tag242.xml" Type="http://schemas.openxmlformats.org/officeDocument/2006/relationships/tags"/><Relationship Id="rId7" Target="../tags/tag243.xml" Type="http://schemas.openxmlformats.org/officeDocument/2006/relationships/tags"/><Relationship Id="rId8" Target="../tags/tag244.xml" Type="http://schemas.openxmlformats.org/officeDocument/2006/relationships/tags"/><Relationship Id="rId9" Target="../tags/tag245.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31.xml" Type="http://schemas.openxmlformats.org/officeDocument/2006/relationships/slideLayout"/><Relationship Id="rId10" Target="../tags/tag263.xml" Type="http://schemas.openxmlformats.org/officeDocument/2006/relationships/tags"/><Relationship Id="rId11" Target="../tags/tag264.xml" Type="http://schemas.openxmlformats.org/officeDocument/2006/relationships/tags"/><Relationship Id="rId12" Target="../tags/tag265.xml" Type="http://schemas.openxmlformats.org/officeDocument/2006/relationships/tags"/><Relationship Id="rId2" Target="../tags/tag255.xml" Type="http://schemas.openxmlformats.org/officeDocument/2006/relationships/tags"/><Relationship Id="rId3" Target="../tags/tag256.xml" Type="http://schemas.openxmlformats.org/officeDocument/2006/relationships/tags"/><Relationship Id="rId4" Target="../tags/tag257.xml" Type="http://schemas.openxmlformats.org/officeDocument/2006/relationships/tags"/><Relationship Id="rId5" Target="../tags/tag258.xml" Type="http://schemas.openxmlformats.org/officeDocument/2006/relationships/tags"/><Relationship Id="rId6" Target="../tags/tag259.xml" Type="http://schemas.openxmlformats.org/officeDocument/2006/relationships/tags"/><Relationship Id="rId7" Target="../tags/tag260.xml" Type="http://schemas.openxmlformats.org/officeDocument/2006/relationships/tags"/><Relationship Id="rId8" Target="../tags/tag261.xml" Type="http://schemas.openxmlformats.org/officeDocument/2006/relationships/tags"/><Relationship Id="rId9" Target="../tags/tag26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73.xml" Type="http://schemas.openxmlformats.org/officeDocument/2006/relationships/tags"/><Relationship Id="rId11" Target="../tags/tag274.xml" Type="http://schemas.openxmlformats.org/officeDocument/2006/relationships/tags"/><Relationship Id="rId12" Target="../tags/tag275.xml" Type="http://schemas.openxmlformats.org/officeDocument/2006/relationships/tags"/><Relationship Id="rId13" Target="../tags/tag276.xml" Type="http://schemas.openxmlformats.org/officeDocument/2006/relationships/tags"/><Relationship Id="rId14" Target="../tags/tag277.xml" Type="http://schemas.openxmlformats.org/officeDocument/2006/relationships/tags"/><Relationship Id="rId15" Target="../tags/tag278.xml" Type="http://schemas.openxmlformats.org/officeDocument/2006/relationships/tags"/><Relationship Id="rId16" Target="../tags/tag279.xml" Type="http://schemas.openxmlformats.org/officeDocument/2006/relationships/tags"/><Relationship Id="rId17" Target="../tags/tag280.xml" Type="http://schemas.openxmlformats.org/officeDocument/2006/relationships/tags"/><Relationship Id="rId18" Target="../tags/tag281.xml" Type="http://schemas.openxmlformats.org/officeDocument/2006/relationships/tags"/><Relationship Id="rId19" Target="../tags/tag282.xml" Type="http://schemas.openxmlformats.org/officeDocument/2006/relationships/tags"/><Relationship Id="rId2" Target="../tags/tag266.xml" Type="http://schemas.openxmlformats.org/officeDocument/2006/relationships/tags"/><Relationship Id="rId20" Target="../tags/tag283.xml" Type="http://schemas.openxmlformats.org/officeDocument/2006/relationships/tags"/><Relationship Id="rId21" Target="../tags/tag284.xml" Type="http://schemas.openxmlformats.org/officeDocument/2006/relationships/tags"/><Relationship Id="rId22" Target="../tags/tag285.xml" Type="http://schemas.openxmlformats.org/officeDocument/2006/relationships/tags"/><Relationship Id="rId23" Target="../tags/tag286.xml" Type="http://schemas.openxmlformats.org/officeDocument/2006/relationships/tags"/><Relationship Id="rId24" Target="../tags/tag287.xml" Type="http://schemas.openxmlformats.org/officeDocument/2006/relationships/tags"/><Relationship Id="rId3" Target="../media/image7.png" Type="http://schemas.openxmlformats.org/officeDocument/2006/relationships/image"/><Relationship Id="rId4" Target="../tags/tag267.xml" Type="http://schemas.openxmlformats.org/officeDocument/2006/relationships/tags"/><Relationship Id="rId5" Target="../tags/tag268.xml" Type="http://schemas.openxmlformats.org/officeDocument/2006/relationships/tags"/><Relationship Id="rId6" Target="../tags/tag269.xml" Type="http://schemas.openxmlformats.org/officeDocument/2006/relationships/tags"/><Relationship Id="rId7" Target="../tags/tag270.xml" Type="http://schemas.openxmlformats.org/officeDocument/2006/relationships/tags"/><Relationship Id="rId8" Target="../tags/tag271.xml" Type="http://schemas.openxmlformats.org/officeDocument/2006/relationships/tags"/><Relationship Id="rId9" Target="../tags/tag27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88.xml" Type="http://schemas.openxmlformats.org/officeDocument/2006/relationships/tags"/><Relationship Id="rId3" Target="../tags/tag289.xml" Type="http://schemas.openxmlformats.org/officeDocument/2006/relationships/tags"/><Relationship Id="rId4" Target="../tags/tag290.xml" Type="http://schemas.openxmlformats.org/officeDocument/2006/relationships/tags"/><Relationship Id="rId5" Target="../tags/tag291.xml" Type="http://schemas.openxmlformats.org/officeDocument/2006/relationships/tags"/><Relationship Id="rId6" Target="../tags/tag292.xml" Type="http://schemas.openxmlformats.org/officeDocument/2006/relationships/tags"/><Relationship Id="rId7" Target="../tags/tag29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02.xml" Type="http://schemas.openxmlformats.org/officeDocument/2006/relationships/tags"/><Relationship Id="rId11" Target="../tags/tag303.xml" Type="http://schemas.openxmlformats.org/officeDocument/2006/relationships/tags"/><Relationship Id="rId12" Target="../tags/tag304.xml" Type="http://schemas.openxmlformats.org/officeDocument/2006/relationships/tags"/><Relationship Id="rId13" Target="../tags/tag305.xml" Type="http://schemas.openxmlformats.org/officeDocument/2006/relationships/tags"/><Relationship Id="rId14" Target="../tags/tag306.xml" Type="http://schemas.openxmlformats.org/officeDocument/2006/relationships/tags"/><Relationship Id="rId15" Target="../tags/tag307.xml" Type="http://schemas.openxmlformats.org/officeDocument/2006/relationships/tags"/><Relationship Id="rId16" Target="../tags/tag308.xml" Type="http://schemas.openxmlformats.org/officeDocument/2006/relationships/tags"/><Relationship Id="rId17" Target="../tags/tag309.xml" Type="http://schemas.openxmlformats.org/officeDocument/2006/relationships/tags"/><Relationship Id="rId18" Target="../tags/tag310.xml" Type="http://schemas.openxmlformats.org/officeDocument/2006/relationships/tags"/><Relationship Id="rId19" Target="../tags/tag311.xml" Type="http://schemas.openxmlformats.org/officeDocument/2006/relationships/tags"/><Relationship Id="rId2" Target="../tags/tag294.xml" Type="http://schemas.openxmlformats.org/officeDocument/2006/relationships/tags"/><Relationship Id="rId20" Target="../tags/tag312.xml" Type="http://schemas.openxmlformats.org/officeDocument/2006/relationships/tags"/><Relationship Id="rId21" Target="../tags/tag313.xml" Type="http://schemas.openxmlformats.org/officeDocument/2006/relationships/tags"/><Relationship Id="rId22" Target="../tags/tag314.xml" Type="http://schemas.openxmlformats.org/officeDocument/2006/relationships/tags"/><Relationship Id="rId23" Target="../tags/tag315.xml" Type="http://schemas.openxmlformats.org/officeDocument/2006/relationships/tags"/><Relationship Id="rId3" Target="../tags/tag295.xml" Type="http://schemas.openxmlformats.org/officeDocument/2006/relationships/tags"/><Relationship Id="rId4" Target="../tags/tag296.xml" Type="http://schemas.openxmlformats.org/officeDocument/2006/relationships/tags"/><Relationship Id="rId5" Target="../tags/tag297.xml" Type="http://schemas.openxmlformats.org/officeDocument/2006/relationships/tags"/><Relationship Id="rId6" Target="../tags/tag298.xml" Type="http://schemas.openxmlformats.org/officeDocument/2006/relationships/tags"/><Relationship Id="rId7" Target="../tags/tag299.xml" Type="http://schemas.openxmlformats.org/officeDocument/2006/relationships/tags"/><Relationship Id="rId8" Target="../tags/tag300.xml" Type="http://schemas.openxmlformats.org/officeDocument/2006/relationships/tags"/><Relationship Id="rId9" Target="../tags/tag301.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tags/tag316.xml" Type="http://schemas.openxmlformats.org/officeDocument/2006/relationships/tags"/><Relationship Id="rId3" Target="../media/image9.jpeg" Type="http://schemas.openxmlformats.org/officeDocument/2006/relationships/image"/><Relationship Id="rId4" Target="../tags/tag317.xml" Type="http://schemas.openxmlformats.org/officeDocument/2006/relationships/tags"/><Relationship Id="rId5" Target="../media/image10.jpeg" Type="http://schemas.openxmlformats.org/officeDocument/2006/relationships/image"/><Relationship Id="rId6" Target="../tags/tag318.xml" Type="http://schemas.openxmlformats.org/officeDocument/2006/relationships/tags"/><Relationship Id="rId7" Target="../tags/tag319.xml" Type="http://schemas.openxmlformats.org/officeDocument/2006/relationships/tags"/><Relationship Id="rId8" Target="../tags/tag320.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321.xml" Type="http://schemas.openxmlformats.org/officeDocument/2006/relationships/tags"/><Relationship Id="rId3" Target="../media/image11.png" Type="http://schemas.openxmlformats.org/officeDocument/2006/relationships/image"/><Relationship Id="rId4" Target="../tags/tag322.xml" Type="http://schemas.openxmlformats.org/officeDocument/2006/relationships/tags"/><Relationship Id="rId5" Target="../tags/tag323.xml" Type="http://schemas.openxmlformats.org/officeDocument/2006/relationships/tags"/><Relationship Id="rId6" Target="../tags/tag32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tags/tag325.xml" Type="http://schemas.openxmlformats.org/officeDocument/2006/relationships/tags"/><Relationship Id="rId3" Target="../media/image12.png" Type="http://schemas.openxmlformats.org/officeDocument/2006/relationships/image"/><Relationship Id="rId4" Target="../tags/tag32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27.xml" Type="http://schemas.openxmlformats.org/officeDocument/2006/relationships/tags"/><Relationship Id="rId3" Target="../media/image13.png" Type="http://schemas.openxmlformats.org/officeDocument/2006/relationships/image"/><Relationship Id="rId4" Target="../tags/tag328.xml" Type="http://schemas.openxmlformats.org/officeDocument/2006/relationships/tags"/><Relationship Id="rId5" Target="../tags/tag329.xml" Type="http://schemas.openxmlformats.org/officeDocument/2006/relationships/tags"/><Relationship Id="rId6" Target="../tags/tag33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79.xml" Type="http://schemas.openxmlformats.org/officeDocument/2006/relationships/tags"/><Relationship Id="rId11" Target="../tags/tag180.xml" Type="http://schemas.openxmlformats.org/officeDocument/2006/relationships/tags"/><Relationship Id="rId12" Target="../tags/tag181.xml" Type="http://schemas.openxmlformats.org/officeDocument/2006/relationships/tags"/><Relationship Id="rId13" Target="../tags/tag182.xml" Type="http://schemas.openxmlformats.org/officeDocument/2006/relationships/tags"/><Relationship Id="rId2" Target="../media/image2.png" Type="http://schemas.openxmlformats.org/officeDocument/2006/relationships/image"/><Relationship Id="rId3" Target="../tags/tag172.xml" Type="http://schemas.openxmlformats.org/officeDocument/2006/relationships/tags"/><Relationship Id="rId4" Target="../tags/tag173.xml" Type="http://schemas.openxmlformats.org/officeDocument/2006/relationships/tags"/><Relationship Id="rId5" Target="../tags/tag174.xml" Type="http://schemas.openxmlformats.org/officeDocument/2006/relationships/tags"/><Relationship Id="rId6" Target="../tags/tag175.xml" Type="http://schemas.openxmlformats.org/officeDocument/2006/relationships/tags"/><Relationship Id="rId7" Target="../tags/tag176.xml" Type="http://schemas.openxmlformats.org/officeDocument/2006/relationships/tags"/><Relationship Id="rId8" Target="../tags/tag177.xml" Type="http://schemas.openxmlformats.org/officeDocument/2006/relationships/tags"/><Relationship Id="rId9" Target="../tags/tag178.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tags/tag331.xml" Type="http://schemas.openxmlformats.org/officeDocument/2006/relationships/tags"/><Relationship Id="rId4" Target="../tags/tag332.xml" Type="http://schemas.openxmlformats.org/officeDocument/2006/relationships/tags"/><Relationship Id="rId5" Target="../media/image14.png" Type="http://schemas.openxmlformats.org/officeDocument/2006/relationships/image"/><Relationship Id="rId6" Target="../tags/tag333.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342.xml" Type="http://schemas.openxmlformats.org/officeDocument/2006/relationships/tags"/><Relationship Id="rId11" Target="../tags/tag343.xml" Type="http://schemas.openxmlformats.org/officeDocument/2006/relationships/tags"/><Relationship Id="rId12" Target="../tags/tag344.xml" Type="http://schemas.openxmlformats.org/officeDocument/2006/relationships/tags"/><Relationship Id="rId13" Target="../tags/tag345.xml" Type="http://schemas.openxmlformats.org/officeDocument/2006/relationships/tags"/><Relationship Id="rId14" Target="../tags/tag346.xml" Type="http://schemas.openxmlformats.org/officeDocument/2006/relationships/tags"/><Relationship Id="rId15" Target="../tags/tag347.xml" Type="http://schemas.openxmlformats.org/officeDocument/2006/relationships/tags"/><Relationship Id="rId16" Target="../tags/tag348.xml" Type="http://schemas.openxmlformats.org/officeDocument/2006/relationships/tags"/><Relationship Id="rId17" Target="../tags/tag349.xml" Type="http://schemas.openxmlformats.org/officeDocument/2006/relationships/tags"/><Relationship Id="rId18" Target="../tags/tag350.xml" Type="http://schemas.openxmlformats.org/officeDocument/2006/relationships/tags"/><Relationship Id="rId19" Target="../tags/tag351.xml" Type="http://schemas.openxmlformats.org/officeDocument/2006/relationships/tags"/><Relationship Id="rId2" Target="../tags/tag334.xml" Type="http://schemas.openxmlformats.org/officeDocument/2006/relationships/tags"/><Relationship Id="rId20" Target="../tags/tag352.xml" Type="http://schemas.openxmlformats.org/officeDocument/2006/relationships/tags"/><Relationship Id="rId21" Target="../tags/tag353.xml" Type="http://schemas.openxmlformats.org/officeDocument/2006/relationships/tags"/><Relationship Id="rId3" Target="../tags/tag335.xml" Type="http://schemas.openxmlformats.org/officeDocument/2006/relationships/tags"/><Relationship Id="rId4" Target="../tags/tag336.xml" Type="http://schemas.openxmlformats.org/officeDocument/2006/relationships/tags"/><Relationship Id="rId5" Target="../tags/tag337.xml" Type="http://schemas.openxmlformats.org/officeDocument/2006/relationships/tags"/><Relationship Id="rId6" Target="../tags/tag338.xml" Type="http://schemas.openxmlformats.org/officeDocument/2006/relationships/tags"/><Relationship Id="rId7" Target="../tags/tag339.xml" Type="http://schemas.openxmlformats.org/officeDocument/2006/relationships/tags"/><Relationship Id="rId8" Target="../tags/tag340.xml" Type="http://schemas.openxmlformats.org/officeDocument/2006/relationships/tags"/><Relationship Id="rId9" Target="../tags/tag34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361.xml" Type="http://schemas.openxmlformats.org/officeDocument/2006/relationships/tags"/><Relationship Id="rId11" Target="../media/image15.png" Type="http://schemas.openxmlformats.org/officeDocument/2006/relationships/image"/><Relationship Id="rId12" Target="../tags/tag362.xml" Type="http://schemas.openxmlformats.org/officeDocument/2006/relationships/tags"/><Relationship Id="rId2" Target="../notesSlides/notesSlide4.xml" Type="http://schemas.openxmlformats.org/officeDocument/2006/relationships/notesSlide"/><Relationship Id="rId3" Target="../tags/tag354.xml" Type="http://schemas.openxmlformats.org/officeDocument/2006/relationships/tags"/><Relationship Id="rId4" Target="../tags/tag355.xml" Type="http://schemas.openxmlformats.org/officeDocument/2006/relationships/tags"/><Relationship Id="rId5" Target="../tags/tag356.xml" Type="http://schemas.openxmlformats.org/officeDocument/2006/relationships/tags"/><Relationship Id="rId6" Target="../tags/tag357.xml" Type="http://schemas.openxmlformats.org/officeDocument/2006/relationships/tags"/><Relationship Id="rId7" Target="../tags/tag358.xml" Type="http://schemas.openxmlformats.org/officeDocument/2006/relationships/tags"/><Relationship Id="rId8" Target="../tags/tag359.xml" Type="http://schemas.openxmlformats.org/officeDocument/2006/relationships/tags"/><Relationship Id="rId9" Target="../tags/tag360.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368.xml" Type="http://schemas.openxmlformats.org/officeDocument/2006/relationships/tags"/><Relationship Id="rId11" Target="../tags/tag369.xml" Type="http://schemas.openxmlformats.org/officeDocument/2006/relationships/tags"/><Relationship Id="rId12" Target="../media/image19.svg" Type="http://schemas.openxmlformats.org/officeDocument/2006/relationships/image"/><Relationship Id="rId13" Target="../tags/tag370.xml" Type="http://schemas.openxmlformats.org/officeDocument/2006/relationships/tags"/><Relationship Id="rId14" Target="../tags/tag371.xml" Type="http://schemas.openxmlformats.org/officeDocument/2006/relationships/tags"/><Relationship Id="rId15" Target="../tags/tag372.xml" Type="http://schemas.openxmlformats.org/officeDocument/2006/relationships/tags"/><Relationship Id="rId16" Target="../media/image20.png" Type="http://schemas.openxmlformats.org/officeDocument/2006/relationships/image"/><Relationship Id="rId17" Target="../tags/tag373.xml" Type="http://schemas.openxmlformats.org/officeDocument/2006/relationships/tags"/><Relationship Id="rId18" Target="../tags/tag374.xml" Type="http://schemas.openxmlformats.org/officeDocument/2006/relationships/tags"/><Relationship Id="rId19" Target="../tags/tag375.xml" Type="http://schemas.openxmlformats.org/officeDocument/2006/relationships/tags"/><Relationship Id="rId2" Target="../tags/tag363.xml" Type="http://schemas.openxmlformats.org/officeDocument/2006/relationships/tags"/><Relationship Id="rId3" Target="../tags/tag364.xml" Type="http://schemas.openxmlformats.org/officeDocument/2006/relationships/tags"/><Relationship Id="rId4" Target="../media/image16.png" Type="http://schemas.openxmlformats.org/officeDocument/2006/relationships/image"/><Relationship Id="rId5" Target="../media/image17.svg" Type="http://schemas.openxmlformats.org/officeDocument/2006/relationships/image"/><Relationship Id="rId6" Target="../tags/tag365.xml" Type="http://schemas.openxmlformats.org/officeDocument/2006/relationships/tags"/><Relationship Id="rId7" Target="../tags/tag366.xml" Type="http://schemas.openxmlformats.org/officeDocument/2006/relationships/tags"/><Relationship Id="rId8" Target="../media/image18.svg" Type="http://schemas.openxmlformats.org/officeDocument/2006/relationships/image"/><Relationship Id="rId9" Target="../tags/tag367.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83.xml" Type="http://schemas.openxmlformats.org/officeDocument/2006/relationships/tags"/><Relationship Id="rId2" Target="../tags/tag376.xml" Type="http://schemas.openxmlformats.org/officeDocument/2006/relationships/tags"/><Relationship Id="rId3" Target="../tags/tag377.xml" Type="http://schemas.openxmlformats.org/officeDocument/2006/relationships/tags"/><Relationship Id="rId4" Target="../tags/tag378.xml" Type="http://schemas.openxmlformats.org/officeDocument/2006/relationships/tags"/><Relationship Id="rId5" Target="../tags/tag379.xml" Type="http://schemas.openxmlformats.org/officeDocument/2006/relationships/tags"/><Relationship Id="rId6" Target="../tags/tag380.xml" Type="http://schemas.openxmlformats.org/officeDocument/2006/relationships/tags"/><Relationship Id="rId7" Target="../tags/tag381.xml" Type="http://schemas.openxmlformats.org/officeDocument/2006/relationships/tags"/><Relationship Id="rId8" Target="../tags/tag382.xml" Type="http://schemas.openxmlformats.org/officeDocument/2006/relationships/tags"/><Relationship Id="rId9" Target="../media/image2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89.xml" Type="http://schemas.openxmlformats.org/officeDocument/2006/relationships/tags"/><Relationship Id="rId11" Target="../tags/tag390.xml" Type="http://schemas.openxmlformats.org/officeDocument/2006/relationships/tags"/><Relationship Id="rId12" Target="../tags/tag391.xml" Type="http://schemas.openxmlformats.org/officeDocument/2006/relationships/tags"/><Relationship Id="rId13" Target="../tags/tag392.xml" Type="http://schemas.openxmlformats.org/officeDocument/2006/relationships/tags"/><Relationship Id="rId14" Target="../tags/tag393.xml" Type="http://schemas.openxmlformats.org/officeDocument/2006/relationships/tags"/><Relationship Id="rId15" Target="../tags/tag394.xml" Type="http://schemas.openxmlformats.org/officeDocument/2006/relationships/tags"/><Relationship Id="rId16" Target="../tags/tag395.xml" Type="http://schemas.openxmlformats.org/officeDocument/2006/relationships/tags"/><Relationship Id="rId17" Target="../tags/tag396.xml" Type="http://schemas.openxmlformats.org/officeDocument/2006/relationships/tags"/><Relationship Id="rId18" Target="../tags/tag397.xml" Type="http://schemas.openxmlformats.org/officeDocument/2006/relationships/tags"/><Relationship Id="rId19" Target="../tags/tag398.xml" Type="http://schemas.openxmlformats.org/officeDocument/2006/relationships/tags"/><Relationship Id="rId2" Target="../tags/tag384.xml" Type="http://schemas.openxmlformats.org/officeDocument/2006/relationships/tags"/><Relationship Id="rId20" Target="../tags/tag399.xml" Type="http://schemas.openxmlformats.org/officeDocument/2006/relationships/tags"/><Relationship Id="rId3" Target="../media/image22.png" Type="http://schemas.openxmlformats.org/officeDocument/2006/relationships/image"/><Relationship Id="rId4" Target="../tags/tag385.xml" Type="http://schemas.openxmlformats.org/officeDocument/2006/relationships/tags"/><Relationship Id="rId5" Target="../media/image23.png" Type="http://schemas.openxmlformats.org/officeDocument/2006/relationships/image"/><Relationship Id="rId6" Target="../tags/tag386.xml" Type="http://schemas.openxmlformats.org/officeDocument/2006/relationships/tags"/><Relationship Id="rId7" Target="../media/image24.png" Type="http://schemas.openxmlformats.org/officeDocument/2006/relationships/image"/><Relationship Id="rId8" Target="../tags/tag387.xml" Type="http://schemas.openxmlformats.org/officeDocument/2006/relationships/tags"/><Relationship Id="rId9" Target="../tags/tag388.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05.xml" Type="http://schemas.openxmlformats.org/officeDocument/2006/relationships/tags"/><Relationship Id="rId11" Target="../tags/tag406.xml" Type="http://schemas.openxmlformats.org/officeDocument/2006/relationships/tags"/><Relationship Id="rId12" Target="../tags/tag407.xml" Type="http://schemas.openxmlformats.org/officeDocument/2006/relationships/tags"/><Relationship Id="rId13" Target="../tags/tag408.xml" Type="http://schemas.openxmlformats.org/officeDocument/2006/relationships/tags"/><Relationship Id="rId14" Target="../tags/tag409.xml" Type="http://schemas.openxmlformats.org/officeDocument/2006/relationships/tags"/><Relationship Id="rId15" Target="../tags/tag410.xml" Type="http://schemas.openxmlformats.org/officeDocument/2006/relationships/tags"/><Relationship Id="rId16" Target="../tags/tag411.xml" Type="http://schemas.openxmlformats.org/officeDocument/2006/relationships/tags"/><Relationship Id="rId17" Target="../tags/tag412.xml" Type="http://schemas.openxmlformats.org/officeDocument/2006/relationships/tags"/><Relationship Id="rId18" Target="../tags/tag413.xml" Type="http://schemas.openxmlformats.org/officeDocument/2006/relationships/tags"/><Relationship Id="rId19" Target="../tags/tag414.xml" Type="http://schemas.openxmlformats.org/officeDocument/2006/relationships/tags"/><Relationship Id="rId2" Target="../tags/tag400.xml" Type="http://schemas.openxmlformats.org/officeDocument/2006/relationships/tags"/><Relationship Id="rId20" Target="../tags/tag415.xml" Type="http://schemas.openxmlformats.org/officeDocument/2006/relationships/tags"/><Relationship Id="rId3" Target="../media/image25.png" Type="http://schemas.openxmlformats.org/officeDocument/2006/relationships/image"/><Relationship Id="rId4" Target="../tags/tag401.xml" Type="http://schemas.openxmlformats.org/officeDocument/2006/relationships/tags"/><Relationship Id="rId5" Target="../media/image26.png" Type="http://schemas.openxmlformats.org/officeDocument/2006/relationships/image"/><Relationship Id="rId6" Target="../tags/tag402.xml" Type="http://schemas.openxmlformats.org/officeDocument/2006/relationships/tags"/><Relationship Id="rId7" Target="../media/image27.png" Type="http://schemas.openxmlformats.org/officeDocument/2006/relationships/image"/><Relationship Id="rId8" Target="../tags/tag403.xml" Type="http://schemas.openxmlformats.org/officeDocument/2006/relationships/tags"/><Relationship Id="rId9" Target="../tags/tag404.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8.xml" Type="http://schemas.openxmlformats.org/officeDocument/2006/relationships/slideLayout"/><Relationship Id="rId2" Target="../tags/tag416.xml" Type="http://schemas.openxmlformats.org/officeDocument/2006/relationships/tags"/><Relationship Id="rId3" Target="../tags/tag417.xml" Type="http://schemas.openxmlformats.org/officeDocument/2006/relationships/tags"/><Relationship Id="rId4" Target="../media/image28.png" Type="http://schemas.openxmlformats.org/officeDocument/2006/relationships/image"/><Relationship Id="rId5" Target="../tags/tag418.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426.xml" Type="http://schemas.openxmlformats.org/officeDocument/2006/relationships/tags"/><Relationship Id="rId11" Target="../tags/tag427.xml" Type="http://schemas.openxmlformats.org/officeDocument/2006/relationships/tags"/><Relationship Id="rId12" Target="../tags/tag428.xml" Type="http://schemas.openxmlformats.org/officeDocument/2006/relationships/tags"/><Relationship Id="rId13" Target="../tags/tag429.xml" Type="http://schemas.openxmlformats.org/officeDocument/2006/relationships/tags"/><Relationship Id="rId14" Target="../tags/tag430.xml" Type="http://schemas.openxmlformats.org/officeDocument/2006/relationships/tags"/><Relationship Id="rId15" Target="../tags/tag431.xml" Type="http://schemas.openxmlformats.org/officeDocument/2006/relationships/tags"/><Relationship Id="rId16" Target="../tags/tag432.xml" Type="http://schemas.openxmlformats.org/officeDocument/2006/relationships/tags"/><Relationship Id="rId17" Target="../tags/tag433.xml" Type="http://schemas.openxmlformats.org/officeDocument/2006/relationships/tags"/><Relationship Id="rId18" Target="../tags/tag434.xml" Type="http://schemas.openxmlformats.org/officeDocument/2006/relationships/tags"/><Relationship Id="rId19" Target="../tags/tag435.xml" Type="http://schemas.openxmlformats.org/officeDocument/2006/relationships/tags"/><Relationship Id="rId2" Target="../notesSlides/notesSlide5.xml" Type="http://schemas.openxmlformats.org/officeDocument/2006/relationships/notesSlide"/><Relationship Id="rId20" Target="../tags/tag436.xml" Type="http://schemas.openxmlformats.org/officeDocument/2006/relationships/tags"/><Relationship Id="rId21" Target="../tags/tag437.xml" Type="http://schemas.openxmlformats.org/officeDocument/2006/relationships/tags"/><Relationship Id="rId22" Target="../media/image30.png" Type="http://schemas.openxmlformats.org/officeDocument/2006/relationships/image"/><Relationship Id="rId23" Target="../tags/tag438.xml" Type="http://schemas.openxmlformats.org/officeDocument/2006/relationships/tags"/><Relationship Id="rId24" Target="../tags/tag439.xml" Type="http://schemas.openxmlformats.org/officeDocument/2006/relationships/tags"/><Relationship Id="rId25" Target="../tags/tag440.xml" Type="http://schemas.openxmlformats.org/officeDocument/2006/relationships/tags"/><Relationship Id="rId3" Target="../tags/tag419.xml" Type="http://schemas.openxmlformats.org/officeDocument/2006/relationships/tags"/><Relationship Id="rId4" Target="../tags/tag420.xml" Type="http://schemas.openxmlformats.org/officeDocument/2006/relationships/tags"/><Relationship Id="rId5" Target="../tags/tag421.xml" Type="http://schemas.openxmlformats.org/officeDocument/2006/relationships/tags"/><Relationship Id="rId6" Target="../tags/tag422.xml" Type="http://schemas.openxmlformats.org/officeDocument/2006/relationships/tags"/><Relationship Id="rId7" Target="../tags/tag423.xml" Type="http://schemas.openxmlformats.org/officeDocument/2006/relationships/tags"/><Relationship Id="rId8" Target="../tags/tag424.xml" Type="http://schemas.openxmlformats.org/officeDocument/2006/relationships/tags"/><Relationship Id="rId9" Target="../tags/tag42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4.xml" Type="http://schemas.openxmlformats.org/officeDocument/2006/relationships/slideLayout"/><Relationship Id="rId2" Target="../tags/tag441.xml" Type="http://schemas.openxmlformats.org/officeDocument/2006/relationships/tags"/><Relationship Id="rId3" Target="../tags/tag442.xml" Type="http://schemas.openxmlformats.org/officeDocument/2006/relationships/tags"/><Relationship Id="rId4" Target="../tags/tag443.xml" Type="http://schemas.openxmlformats.org/officeDocument/2006/relationships/tags"/><Relationship Id="rId5" Target="../tags/tag444.xml" Type="http://schemas.openxmlformats.org/officeDocument/2006/relationships/tags"/><Relationship Id="rId6" Target="../media/image3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453.xml" Type="http://schemas.openxmlformats.org/officeDocument/2006/relationships/tags"/><Relationship Id="rId11" Target="../media/image32.png" Type="http://schemas.openxmlformats.org/officeDocument/2006/relationships/image"/><Relationship Id="rId12" Target="../tags/tag454.xml" Type="http://schemas.openxmlformats.org/officeDocument/2006/relationships/tags"/><Relationship Id="rId2" Target="../tags/tag445.xml" Type="http://schemas.openxmlformats.org/officeDocument/2006/relationships/tags"/><Relationship Id="rId3" Target="../tags/tag446.xml" Type="http://schemas.openxmlformats.org/officeDocument/2006/relationships/tags"/><Relationship Id="rId4" Target="../tags/tag447.xml" Type="http://schemas.openxmlformats.org/officeDocument/2006/relationships/tags"/><Relationship Id="rId5" Target="../tags/tag448.xml" Type="http://schemas.openxmlformats.org/officeDocument/2006/relationships/tags"/><Relationship Id="rId6" Target="../tags/tag449.xml" Type="http://schemas.openxmlformats.org/officeDocument/2006/relationships/tags"/><Relationship Id="rId7" Target="../tags/tag450.xml" Type="http://schemas.openxmlformats.org/officeDocument/2006/relationships/tags"/><Relationship Id="rId8" Target="../tags/tag451.xml" Type="http://schemas.openxmlformats.org/officeDocument/2006/relationships/tags"/><Relationship Id="rId9" Target="../tags/tag452.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63.xml" Type="http://schemas.openxmlformats.org/officeDocument/2006/relationships/tags"/><Relationship Id="rId11" Target="../tags/tag464.xml" Type="http://schemas.openxmlformats.org/officeDocument/2006/relationships/tags"/><Relationship Id="rId12" Target="../tags/tag465.xml" Type="http://schemas.openxmlformats.org/officeDocument/2006/relationships/tags"/><Relationship Id="rId13" Target="../tags/tag466.xml" Type="http://schemas.openxmlformats.org/officeDocument/2006/relationships/tags"/><Relationship Id="rId14" Target="../tags/tag467.xml" Type="http://schemas.openxmlformats.org/officeDocument/2006/relationships/tags"/><Relationship Id="rId15" Target="../tags/tag468.xml" Type="http://schemas.openxmlformats.org/officeDocument/2006/relationships/tags"/><Relationship Id="rId16" Target="../tags/tag469.xml" Type="http://schemas.openxmlformats.org/officeDocument/2006/relationships/tags"/><Relationship Id="rId17" Target="../tags/tag470.xml" Type="http://schemas.openxmlformats.org/officeDocument/2006/relationships/tags"/><Relationship Id="rId18" Target="../tags/tag471.xml" Type="http://schemas.openxmlformats.org/officeDocument/2006/relationships/tags"/><Relationship Id="rId19" Target="../tags/tag472.xml" Type="http://schemas.openxmlformats.org/officeDocument/2006/relationships/tags"/><Relationship Id="rId2" Target="../tags/tag455.xml" Type="http://schemas.openxmlformats.org/officeDocument/2006/relationships/tags"/><Relationship Id="rId20" Target="../tags/tag473.xml" Type="http://schemas.openxmlformats.org/officeDocument/2006/relationships/tags"/><Relationship Id="rId21" Target="../tags/tag474.xml" Type="http://schemas.openxmlformats.org/officeDocument/2006/relationships/tags"/><Relationship Id="rId22" Target="../tags/tag475.xml" Type="http://schemas.openxmlformats.org/officeDocument/2006/relationships/tags"/><Relationship Id="rId23" Target="../tags/tag476.xml" Type="http://schemas.openxmlformats.org/officeDocument/2006/relationships/tags"/><Relationship Id="rId24" Target="../tags/tag477.xml" Type="http://schemas.openxmlformats.org/officeDocument/2006/relationships/tags"/><Relationship Id="rId25" Target="../tags/tag478.xml" Type="http://schemas.openxmlformats.org/officeDocument/2006/relationships/tags"/><Relationship Id="rId26" Target="../tags/tag479.xml" Type="http://schemas.openxmlformats.org/officeDocument/2006/relationships/tags"/><Relationship Id="rId27" Target="../tags/tag480.xml" Type="http://schemas.openxmlformats.org/officeDocument/2006/relationships/tags"/><Relationship Id="rId3" Target="../tags/tag456.xml" Type="http://schemas.openxmlformats.org/officeDocument/2006/relationships/tags"/><Relationship Id="rId4" Target="../tags/tag457.xml" Type="http://schemas.openxmlformats.org/officeDocument/2006/relationships/tags"/><Relationship Id="rId5" Target="../tags/tag458.xml" Type="http://schemas.openxmlformats.org/officeDocument/2006/relationships/tags"/><Relationship Id="rId6" Target="../tags/tag459.xml" Type="http://schemas.openxmlformats.org/officeDocument/2006/relationships/tags"/><Relationship Id="rId7" Target="../tags/tag460.xml" Type="http://schemas.openxmlformats.org/officeDocument/2006/relationships/tags"/><Relationship Id="rId8" Target="../tags/tag461.xml" Type="http://schemas.openxmlformats.org/officeDocument/2006/relationships/tags"/><Relationship Id="rId9" Target="../tags/tag462.xml" Type="http://schemas.openxmlformats.org/officeDocument/2006/relationships/tags"/></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81.xml" Type="http://schemas.openxmlformats.org/officeDocument/2006/relationships/tags"/><Relationship Id="rId3" Target="../tags/tag482.xml" Type="http://schemas.openxmlformats.org/officeDocument/2006/relationships/tags"/><Relationship Id="rId4" Target="../tags/tag483.xml" Type="http://schemas.openxmlformats.org/officeDocument/2006/relationships/tags"/><Relationship Id="rId5" Target="../tags/tag484.xml" Type="http://schemas.openxmlformats.org/officeDocument/2006/relationships/tags"/><Relationship Id="rId6" Target="../tags/tag485.xml" Type="http://schemas.openxmlformats.org/officeDocument/2006/relationships/tags"/><Relationship Id="rId7" Target="../tags/tag486.xml" Type="http://schemas.openxmlformats.org/officeDocument/2006/relationships/tags"/><Relationship Id="rId8" Target="../tags/tag487.xml" Type="http://schemas.openxmlformats.org/officeDocument/2006/relationships/tags"/><Relationship Id="rId9" Target="../tags/tag488.xml" Type="http://schemas.openxmlformats.org/officeDocument/2006/relationships/tags"/></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89.xml" Type="http://schemas.openxmlformats.org/officeDocument/2006/relationships/tags"/><Relationship Id="rId3" Target="../tags/tag490.xml" Type="http://schemas.openxmlformats.org/officeDocument/2006/relationships/tags"/><Relationship Id="rId4" Target="../tags/tag491.xml" Type="http://schemas.openxmlformats.org/officeDocument/2006/relationships/tags"/><Relationship Id="rId5" Target="../tags/tag492.xml" Type="http://schemas.openxmlformats.org/officeDocument/2006/relationships/tags"/><Relationship Id="rId6" Target="../tags/tag493.xml" Type="http://schemas.openxmlformats.org/officeDocument/2006/relationships/tags"/><Relationship Id="rId7" Target="../media/image33.png" Type="http://schemas.openxmlformats.org/officeDocument/2006/relationships/image"/><Relationship Id="rId8" Target="../tags/tag494.xml" Type="http://schemas.openxmlformats.org/officeDocument/2006/relationships/tags"/></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95.xml" Type="http://schemas.openxmlformats.org/officeDocument/2006/relationships/tags"/><Relationship Id="rId3" Target="../tags/tag496.xml" Type="http://schemas.openxmlformats.org/officeDocument/2006/relationships/tags"/><Relationship Id="rId4" Target="../tags/tag497.xml" Type="http://schemas.openxmlformats.org/officeDocument/2006/relationships/tags"/><Relationship Id="rId5" Target="../media/image34.png" Type="http://schemas.openxmlformats.org/officeDocument/2006/relationships/image"/><Relationship Id="rId6" Target="../tags/tag498.xml" Type="http://schemas.openxmlformats.org/officeDocument/2006/relationships/tags"/></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07.xml" Type="http://schemas.openxmlformats.org/officeDocument/2006/relationships/tags"/><Relationship Id="rId11" Target="../media/image35.png" Type="http://schemas.openxmlformats.org/officeDocument/2006/relationships/image"/><Relationship Id="rId12" Target="../tags/tag508.xml" Type="http://schemas.openxmlformats.org/officeDocument/2006/relationships/tags"/><Relationship Id="rId13" Target="../tags/tag509.xml" Type="http://schemas.openxmlformats.org/officeDocument/2006/relationships/tags"/><Relationship Id="rId2" Target="../tags/tag499.xml" Type="http://schemas.openxmlformats.org/officeDocument/2006/relationships/tags"/><Relationship Id="rId3" Target="../tags/tag500.xml" Type="http://schemas.openxmlformats.org/officeDocument/2006/relationships/tags"/><Relationship Id="rId4" Target="../tags/tag501.xml" Type="http://schemas.openxmlformats.org/officeDocument/2006/relationships/tags"/><Relationship Id="rId5" Target="../tags/tag502.xml" Type="http://schemas.openxmlformats.org/officeDocument/2006/relationships/tags"/><Relationship Id="rId6" Target="../tags/tag503.xml" Type="http://schemas.openxmlformats.org/officeDocument/2006/relationships/tags"/><Relationship Id="rId7" Target="../tags/tag504.xml" Type="http://schemas.openxmlformats.org/officeDocument/2006/relationships/tags"/><Relationship Id="rId8" Target="../tags/tag505.xml" Type="http://schemas.openxmlformats.org/officeDocument/2006/relationships/tags"/><Relationship Id="rId9" Target="../tags/tag506.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4.xml" Type="http://schemas.openxmlformats.org/officeDocument/2006/relationships/slideLayout"/><Relationship Id="rId2" Target="../tags/tag510.xml" Type="http://schemas.openxmlformats.org/officeDocument/2006/relationships/tags"/><Relationship Id="rId3" Target="../media/image36.png" Type="http://schemas.openxmlformats.org/officeDocument/2006/relationships/image"/><Relationship Id="rId4" Target="../tags/tag511.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4.xml" Type="http://schemas.openxmlformats.org/officeDocument/2006/relationships/slideLayout"/><Relationship Id="rId10" Target="../tags/tag520.xml" Type="http://schemas.openxmlformats.org/officeDocument/2006/relationships/tags"/><Relationship Id="rId11" Target="../tags/tag521.xml" Type="http://schemas.openxmlformats.org/officeDocument/2006/relationships/tags"/><Relationship Id="rId12" Target="../tags/tag522.xml" Type="http://schemas.openxmlformats.org/officeDocument/2006/relationships/tags"/><Relationship Id="rId13" Target="../tags/tag523.xml" Type="http://schemas.openxmlformats.org/officeDocument/2006/relationships/tags"/><Relationship Id="rId14" Target="../tags/tag524.xml" Type="http://schemas.openxmlformats.org/officeDocument/2006/relationships/tags"/><Relationship Id="rId15" Target="../tags/tag525.xml" Type="http://schemas.openxmlformats.org/officeDocument/2006/relationships/tags"/><Relationship Id="rId2" Target="../tags/tag512.xml" Type="http://schemas.openxmlformats.org/officeDocument/2006/relationships/tags"/><Relationship Id="rId3" Target="../tags/tag513.xml" Type="http://schemas.openxmlformats.org/officeDocument/2006/relationships/tags"/><Relationship Id="rId4" Target="../tags/tag514.xml" Type="http://schemas.openxmlformats.org/officeDocument/2006/relationships/tags"/><Relationship Id="rId5" Target="../tags/tag515.xml" Type="http://schemas.openxmlformats.org/officeDocument/2006/relationships/tags"/><Relationship Id="rId6" Target="../tags/tag516.xml" Type="http://schemas.openxmlformats.org/officeDocument/2006/relationships/tags"/><Relationship Id="rId7" Target="../tags/tag517.xml" Type="http://schemas.openxmlformats.org/officeDocument/2006/relationships/tags"/><Relationship Id="rId8" Target="../tags/tag518.xml" Type="http://schemas.openxmlformats.org/officeDocument/2006/relationships/tags"/><Relationship Id="rId9" Target="../tags/tag519.xml" Type="http://schemas.openxmlformats.org/officeDocument/2006/relationships/tags"/></Relationships>
</file>

<file path=ppt/slides/_rels/slide39.xml.rels><?xml version="1.0" encoding="UTF-8" standalone="yes"?><Relationships xmlns="http://schemas.openxmlformats.org/package/2006/relationships"><Relationship Id="rId1" Target="../slideLayouts/slideLayout13.xml" Type="http://schemas.openxmlformats.org/officeDocument/2006/relationships/slideLayout"/><Relationship Id="rId10" Target="../tags/tag534.xml" Type="http://schemas.openxmlformats.org/officeDocument/2006/relationships/tags"/><Relationship Id="rId11" Target="../tags/tag535.xml" Type="http://schemas.openxmlformats.org/officeDocument/2006/relationships/tags"/><Relationship Id="rId12" Target="../tags/tag536.xml" Type="http://schemas.openxmlformats.org/officeDocument/2006/relationships/tags"/><Relationship Id="rId13" Target="../tags/tag537.xml" Type="http://schemas.openxmlformats.org/officeDocument/2006/relationships/tags"/><Relationship Id="rId14" Target="../tags/tag538.xml" Type="http://schemas.openxmlformats.org/officeDocument/2006/relationships/tags"/><Relationship Id="rId15" Target="../tags/tag539.xml" Type="http://schemas.openxmlformats.org/officeDocument/2006/relationships/tags"/><Relationship Id="rId16" Target="../tags/tag540.xml" Type="http://schemas.openxmlformats.org/officeDocument/2006/relationships/tags"/><Relationship Id="rId17" Target="../tags/tag541.xml" Type="http://schemas.openxmlformats.org/officeDocument/2006/relationships/tags"/><Relationship Id="rId18" Target="../tags/tag542.xml" Type="http://schemas.openxmlformats.org/officeDocument/2006/relationships/tags"/><Relationship Id="rId19" Target="../tags/tag543.xml" Type="http://schemas.openxmlformats.org/officeDocument/2006/relationships/tags"/><Relationship Id="rId2" Target="../tags/tag526.xml" Type="http://schemas.openxmlformats.org/officeDocument/2006/relationships/tags"/><Relationship Id="rId20" Target="../tags/tag544.xml" Type="http://schemas.openxmlformats.org/officeDocument/2006/relationships/tags"/><Relationship Id="rId21" Target="../tags/tag545.xml" Type="http://schemas.openxmlformats.org/officeDocument/2006/relationships/tags"/><Relationship Id="rId22" Target="../tags/tag546.xml" Type="http://schemas.openxmlformats.org/officeDocument/2006/relationships/tags"/><Relationship Id="rId23" Target="../tags/tag547.xml" Type="http://schemas.openxmlformats.org/officeDocument/2006/relationships/tags"/><Relationship Id="rId24" Target="../tags/tag548.xml" Type="http://schemas.openxmlformats.org/officeDocument/2006/relationships/tags"/><Relationship Id="rId25" Target="../tags/tag549.xml" Type="http://schemas.openxmlformats.org/officeDocument/2006/relationships/tags"/><Relationship Id="rId26" Target="../tags/tag550.xml" Type="http://schemas.openxmlformats.org/officeDocument/2006/relationships/tags"/><Relationship Id="rId27" Target="../tags/tag551.xml" Type="http://schemas.openxmlformats.org/officeDocument/2006/relationships/tags"/><Relationship Id="rId28" Target="../tags/tag552.xml" Type="http://schemas.openxmlformats.org/officeDocument/2006/relationships/tags"/><Relationship Id="rId29" Target="../tags/tag553.xml" Type="http://schemas.openxmlformats.org/officeDocument/2006/relationships/tags"/><Relationship Id="rId3" Target="../tags/tag527.xml" Type="http://schemas.openxmlformats.org/officeDocument/2006/relationships/tags"/><Relationship Id="rId30" Target="../tags/tag554.xml" Type="http://schemas.openxmlformats.org/officeDocument/2006/relationships/tags"/><Relationship Id="rId31" Target="../tags/tag555.xml" Type="http://schemas.openxmlformats.org/officeDocument/2006/relationships/tags"/><Relationship Id="rId32" Target="../media/image37.png" Type="http://schemas.openxmlformats.org/officeDocument/2006/relationships/image"/><Relationship Id="rId33" Target="../tags/tag556.xml" Type="http://schemas.openxmlformats.org/officeDocument/2006/relationships/tags"/><Relationship Id="rId34" Target="../media/image38.png" Type="http://schemas.openxmlformats.org/officeDocument/2006/relationships/image"/><Relationship Id="rId35" Target="../tags/tag557.xml" Type="http://schemas.openxmlformats.org/officeDocument/2006/relationships/tags"/><Relationship Id="rId36" Target="../tags/tag558.xml" Type="http://schemas.openxmlformats.org/officeDocument/2006/relationships/tags"/><Relationship Id="rId37" Target="../tags/tag559.xml" Type="http://schemas.openxmlformats.org/officeDocument/2006/relationships/tags"/><Relationship Id="rId38" Target="../tags/tag560.xml" Type="http://schemas.openxmlformats.org/officeDocument/2006/relationships/tags"/><Relationship Id="rId4" Target="../tags/tag528.xml" Type="http://schemas.openxmlformats.org/officeDocument/2006/relationships/tags"/><Relationship Id="rId5" Target="../tags/tag529.xml" Type="http://schemas.openxmlformats.org/officeDocument/2006/relationships/tags"/><Relationship Id="rId6" Target="../tags/tag530.xml" Type="http://schemas.openxmlformats.org/officeDocument/2006/relationships/tags"/><Relationship Id="rId7" Target="../tags/tag531.xml" Type="http://schemas.openxmlformats.org/officeDocument/2006/relationships/tags"/><Relationship Id="rId8" Target="../tags/tag532.xml" Type="http://schemas.openxmlformats.org/officeDocument/2006/relationships/tags"/><Relationship Id="rId9" Target="../tags/tag53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0.xml" Type="http://schemas.openxmlformats.org/officeDocument/2006/relationships/slideLayout"/><Relationship Id="rId10" Target="../tags/tag190.xml" Type="http://schemas.openxmlformats.org/officeDocument/2006/relationships/tags"/><Relationship Id="rId11" Target="../tags/tag191.xml" Type="http://schemas.openxmlformats.org/officeDocument/2006/relationships/tags"/><Relationship Id="rId12" Target="../tags/tag192.xml" Type="http://schemas.openxmlformats.org/officeDocument/2006/relationships/tags"/><Relationship Id="rId13" Target="../tags/tag193.xml" Type="http://schemas.openxmlformats.org/officeDocument/2006/relationships/tags"/><Relationship Id="rId2" Target="../notesSlides/notesSlide1.xml" Type="http://schemas.openxmlformats.org/officeDocument/2006/relationships/notesSlide"/><Relationship Id="rId3" Target="../tags/tag183.xml" Type="http://schemas.openxmlformats.org/officeDocument/2006/relationships/tags"/><Relationship Id="rId4" Target="../tags/tag184.xml" Type="http://schemas.openxmlformats.org/officeDocument/2006/relationships/tags"/><Relationship Id="rId5" Target="../tags/tag185.xml" Type="http://schemas.openxmlformats.org/officeDocument/2006/relationships/tags"/><Relationship Id="rId6" Target="../tags/tag186.xml" Type="http://schemas.openxmlformats.org/officeDocument/2006/relationships/tags"/><Relationship Id="rId7" Target="../tags/tag187.xml" Type="http://schemas.openxmlformats.org/officeDocument/2006/relationships/tags"/><Relationship Id="rId8" Target="../tags/tag188.xml" Type="http://schemas.openxmlformats.org/officeDocument/2006/relationships/tags"/><Relationship Id="rId9" Target="../tags/tag189.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2.xml" Type="http://schemas.openxmlformats.org/officeDocument/2006/relationships/slideLayout"/><Relationship Id="rId2" Target="../notesSlides/notesSlide6.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02.xml" Type="http://schemas.openxmlformats.org/officeDocument/2006/relationships/tags"/><Relationship Id="rId11" Target="../tags/tag203.xml" Type="http://schemas.openxmlformats.org/officeDocument/2006/relationships/tags"/><Relationship Id="rId12" Target="../tags/tag204.xml" Type="http://schemas.openxmlformats.org/officeDocument/2006/relationships/tags"/><Relationship Id="rId13" Target="../media/image4.png" Type="http://schemas.openxmlformats.org/officeDocument/2006/relationships/image"/><Relationship Id="rId14" Target="../tags/tag205.xml" Type="http://schemas.openxmlformats.org/officeDocument/2006/relationships/tags"/><Relationship Id="rId15" Target="../tags/tag206.xml" Type="http://schemas.openxmlformats.org/officeDocument/2006/relationships/tags"/><Relationship Id="rId2" Target="../tags/tag194.xml" Type="http://schemas.openxmlformats.org/officeDocument/2006/relationships/tags"/><Relationship Id="rId3" Target="../tags/tag195.xml" Type="http://schemas.openxmlformats.org/officeDocument/2006/relationships/tags"/><Relationship Id="rId4" Target="../tags/tag196.xml" Type="http://schemas.openxmlformats.org/officeDocument/2006/relationships/tags"/><Relationship Id="rId5" Target="../tags/tag197.xml" Type="http://schemas.openxmlformats.org/officeDocument/2006/relationships/tags"/><Relationship Id="rId6" Target="../tags/tag198.xml" Type="http://schemas.openxmlformats.org/officeDocument/2006/relationships/tags"/><Relationship Id="rId7" Target="../tags/tag199.xml" Type="http://schemas.openxmlformats.org/officeDocument/2006/relationships/tags"/><Relationship Id="rId8" Target="../tags/tag200.xml" Type="http://schemas.openxmlformats.org/officeDocument/2006/relationships/tags"/><Relationship Id="rId9" Target="../tags/tag201.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07.xml" Type="http://schemas.openxmlformats.org/officeDocument/2006/relationships/tags"/><Relationship Id="rId3" Target="../tags/tag208.xml" Type="http://schemas.openxmlformats.org/officeDocument/2006/relationships/tags"/><Relationship Id="rId4" Target="../tags/tag209.xml" Type="http://schemas.openxmlformats.org/officeDocument/2006/relationships/tags"/><Relationship Id="rId5" Target="../tags/tag210.xml" Type="http://schemas.openxmlformats.org/officeDocument/2006/relationships/tags"/><Relationship Id="rId6" Target="../tags/tag211.xml" Type="http://schemas.openxmlformats.org/officeDocument/2006/relationships/tags"/><Relationship Id="rId7" Target="../tags/tag212.xml" Type="http://schemas.openxmlformats.org/officeDocument/2006/relationships/tags"/><Relationship Id="rId8" Target="../media/image5.png" Type="http://schemas.openxmlformats.org/officeDocument/2006/relationships/image"/><Relationship Id="rId9" Target="../tags/tag213.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21.xml" Type="http://schemas.openxmlformats.org/officeDocument/2006/relationships/tags"/><Relationship Id="rId11" Target="../tags/tag222.xml" Type="http://schemas.openxmlformats.org/officeDocument/2006/relationships/tags"/><Relationship Id="rId12" Target="../tags/tag223.xml" Type="http://schemas.openxmlformats.org/officeDocument/2006/relationships/tags"/><Relationship Id="rId13" Target="../tags/tag224.xml" Type="http://schemas.openxmlformats.org/officeDocument/2006/relationships/tags"/><Relationship Id="rId14" Target="../tags/tag225.xml" Type="http://schemas.openxmlformats.org/officeDocument/2006/relationships/tags"/><Relationship Id="rId15" Target="../tags/tag226.xml" Type="http://schemas.openxmlformats.org/officeDocument/2006/relationships/tags"/><Relationship Id="rId16" Target="../tags/tag227.xml" Type="http://schemas.openxmlformats.org/officeDocument/2006/relationships/tags"/><Relationship Id="rId17" Target="../tags/tag228.xml" Type="http://schemas.openxmlformats.org/officeDocument/2006/relationships/tags"/><Relationship Id="rId18" Target="../tags/tag229.xml" Type="http://schemas.openxmlformats.org/officeDocument/2006/relationships/tags"/><Relationship Id="rId19" Target="../tags/tag230.xml" Type="http://schemas.openxmlformats.org/officeDocument/2006/relationships/tags"/><Relationship Id="rId2" Target="../notesSlides/notesSlide2.xml" Type="http://schemas.openxmlformats.org/officeDocument/2006/relationships/notesSlide"/><Relationship Id="rId20" Target="../tags/tag231.xml" Type="http://schemas.openxmlformats.org/officeDocument/2006/relationships/tags"/><Relationship Id="rId3" Target="../tags/tag214.xml" Type="http://schemas.openxmlformats.org/officeDocument/2006/relationships/tags"/><Relationship Id="rId4" Target="../tags/tag215.xml" Type="http://schemas.openxmlformats.org/officeDocument/2006/relationships/tags"/><Relationship Id="rId5" Target="../tags/tag216.xml" Type="http://schemas.openxmlformats.org/officeDocument/2006/relationships/tags"/><Relationship Id="rId6" Target="../tags/tag217.xml" Type="http://schemas.openxmlformats.org/officeDocument/2006/relationships/tags"/><Relationship Id="rId7" Target="../tags/tag218.xml" Type="http://schemas.openxmlformats.org/officeDocument/2006/relationships/tags"/><Relationship Id="rId8" Target="../tags/tag219.xml" Type="http://schemas.openxmlformats.org/officeDocument/2006/relationships/tags"/><Relationship Id="rId9" Target="../tags/tag220.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32.xml" Type="http://schemas.openxmlformats.org/officeDocument/2006/relationships/tags"/><Relationship Id="rId3" Target="../tags/tag233.xml" Type="http://schemas.openxmlformats.org/officeDocument/2006/relationships/tags"/><Relationship Id="rId4" Target="../tags/tag234.xml" Type="http://schemas.openxmlformats.org/officeDocument/2006/relationships/tags"/><Relationship Id="rId5" Target="../tags/tag235.xml" Type="http://schemas.openxmlformats.org/officeDocument/2006/relationships/tags"/><Relationship Id="rId6" Target="../tags/tag236.xml" Type="http://schemas.openxmlformats.org/officeDocument/2006/relationships/tags"/><Relationship Id="rId7" Target="../tags/tag237.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2514600" y="-2147483680"/>
            <a:ext cx="7162800" cy="1097280"/>
          </a:xfrm>
          <a:prstGeom prst="rect">
            <a:avLst/>
          </a:prstGeom>
          <a:noFill/>
        </p:spPr>
        <p:txBody>
          <a:bodyPr rtlCol="0" wrap="square">
            <a:spAutoFit/>
          </a:bodyPr>
          <a:lstStyle/>
          <a:p>
            <a:pPr algn="ctr"/>
            <a:r>
              <a:rPr altLang="en-US" lang="zh-CN" sz="6600">
                <a:solidFill>
                  <a:srgbClr val="3279A6"/>
                </a:solidFill>
                <a:latin typeface="+mn-lt"/>
                <a:ea typeface="+mn-ea"/>
                <a:cs typeface="+mn-ea"/>
                <a:sym typeface="+mn-lt"/>
              </a:rPr>
              <a:t>老年人健康管理</a:t>
            </a:r>
          </a:p>
        </p:txBody>
      </p:sp>
      <p:sp>
        <p:nvSpPr>
          <p:cNvPr id="8" name="文本框 7"/>
          <p:cNvSpPr txBox="1"/>
          <p:nvPr/>
        </p:nvSpPr>
        <p:spPr>
          <a:xfrm>
            <a:off x="3647440" y="2814955"/>
            <a:ext cx="2016125" cy="365760"/>
          </a:xfrm>
          <a:prstGeom prst="rect">
            <a:avLst/>
          </a:prstGeom>
          <a:noFill/>
        </p:spPr>
        <p:txBody>
          <a:bodyPr rtlCol="0" wrap="square">
            <a:spAutoFit/>
          </a:bodyPr>
          <a:lstStyle/>
          <a:p>
            <a:pPr algn="ctr"/>
            <a:r>
              <a:rPr altLang="en-US" lang="zh-CN">
                <a:solidFill>
                  <a:srgbClr val="3279A6"/>
                </a:solidFill>
                <a:latin typeface="+mn-lt"/>
                <a:ea typeface="+mn-ea"/>
                <a:cs typeface="+mn-ea"/>
                <a:sym typeface="+mn-lt"/>
              </a:rPr>
              <a:t>汇报人：优页PPT</a:t>
            </a:r>
          </a:p>
        </p:txBody>
      </p:sp>
      <p:sp>
        <p:nvSpPr>
          <p:cNvPr id="9" name="文本框 8"/>
          <p:cNvSpPr txBox="1"/>
          <p:nvPr/>
        </p:nvSpPr>
        <p:spPr>
          <a:xfrm>
            <a:off x="6314440" y="2814955"/>
            <a:ext cx="2696528" cy="365760"/>
          </a:xfrm>
          <a:prstGeom prst="rect">
            <a:avLst/>
          </a:prstGeom>
          <a:noFill/>
        </p:spPr>
        <p:txBody>
          <a:bodyPr rtlCol="0" wrap="square">
            <a:spAutoFit/>
          </a:bodyPr>
          <a:lstStyle/>
          <a:p>
            <a:pPr algn="ctr"/>
            <a:r>
              <a:rPr altLang="en-US" lang="zh-CN" smtClean="0">
                <a:solidFill>
                  <a:srgbClr val="3279A6"/>
                </a:solidFill>
                <a:latin typeface="+mn-lt"/>
                <a:ea typeface="+mn-ea"/>
                <a:cs typeface="+mn-ea"/>
                <a:sym typeface="+mn-lt"/>
              </a:rPr>
              <a:t>时间：20XX年XX月</a:t>
            </a:r>
          </a:p>
        </p:txBody>
      </p:sp>
      <p:cxnSp>
        <p:nvCxnSpPr>
          <p:cNvPr id="26" name="直接连接符 25"/>
          <p:cNvCxnSpPr/>
          <p:nvPr/>
        </p:nvCxnSpPr>
        <p:spPr>
          <a:xfrm>
            <a:off x="335360" y="-2147483680"/>
            <a:ext cx="2592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336360" y="-2147483680"/>
            <a:ext cx="259228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3130868" y="2374265"/>
            <a:ext cx="5879465" cy="241300"/>
            <a:chOff x="4090" y="2511"/>
            <a:chExt cx="9259" cy="380"/>
          </a:xfrm>
          <a:solidFill>
            <a:srgbClr val="3279A6"/>
          </a:solidFill>
        </p:grpSpPr>
        <p:grpSp>
          <p:nvGrpSpPr>
            <p:cNvPr id="50" name="组合 49"/>
            <p:cNvGrpSpPr/>
            <p:nvPr/>
          </p:nvGrpSpPr>
          <p:grpSpPr>
            <a:xfrm>
              <a:off x="4090" y="2511"/>
              <a:ext cx="2657" cy="380"/>
              <a:chOff x="4316" y="2511"/>
              <a:chExt cx="2657" cy="380"/>
            </a:xfrm>
            <a:grpFill/>
          </p:grpSpPr>
          <p:sp>
            <p:nvSpPr>
              <p:cNvPr id="10" name="矩形 9"/>
              <p:cNvSpPr/>
              <p:nvPr/>
            </p:nvSpPr>
            <p:spPr>
              <a:xfrm>
                <a:off x="4316"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H</a:t>
                </a:r>
              </a:p>
            </p:txBody>
          </p:sp>
          <p:sp>
            <p:nvSpPr>
              <p:cNvPr id="11" name="矩形 10"/>
              <p:cNvSpPr/>
              <p:nvPr/>
            </p:nvSpPr>
            <p:spPr>
              <a:xfrm>
                <a:off x="4771"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E</a:t>
                </a:r>
              </a:p>
            </p:txBody>
          </p:sp>
          <p:sp>
            <p:nvSpPr>
              <p:cNvPr id="13" name="矩形 12"/>
              <p:cNvSpPr/>
              <p:nvPr/>
            </p:nvSpPr>
            <p:spPr>
              <a:xfrm>
                <a:off x="5227"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A</a:t>
                </a:r>
              </a:p>
            </p:txBody>
          </p:sp>
          <p:sp>
            <p:nvSpPr>
              <p:cNvPr id="25" name="矩形 24"/>
              <p:cNvSpPr/>
              <p:nvPr/>
            </p:nvSpPr>
            <p:spPr>
              <a:xfrm>
                <a:off x="6138"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T</a:t>
                </a:r>
              </a:p>
            </p:txBody>
          </p:sp>
          <p:sp>
            <p:nvSpPr>
              <p:cNvPr id="28" name="矩形 27"/>
              <p:cNvSpPr/>
              <p:nvPr/>
            </p:nvSpPr>
            <p:spPr>
              <a:xfrm>
                <a:off x="5682"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L</a:t>
                </a:r>
              </a:p>
            </p:txBody>
          </p:sp>
          <p:sp>
            <p:nvSpPr>
              <p:cNvPr id="30" name="矩形 29"/>
              <p:cNvSpPr/>
              <p:nvPr/>
            </p:nvSpPr>
            <p:spPr>
              <a:xfrm>
                <a:off x="6593"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H</a:t>
                </a:r>
              </a:p>
            </p:txBody>
          </p:sp>
        </p:grpSp>
        <p:grpSp>
          <p:nvGrpSpPr>
            <p:cNvPr id="51" name="组合 50"/>
            <p:cNvGrpSpPr/>
            <p:nvPr/>
          </p:nvGrpSpPr>
          <p:grpSpPr>
            <a:xfrm>
              <a:off x="6898" y="2511"/>
              <a:ext cx="1746" cy="380"/>
              <a:chOff x="7049" y="2511"/>
              <a:chExt cx="1746" cy="380"/>
            </a:xfrm>
            <a:grpFill/>
          </p:grpSpPr>
          <p:sp>
            <p:nvSpPr>
              <p:cNvPr id="34" name="矩形 33"/>
              <p:cNvSpPr/>
              <p:nvPr/>
            </p:nvSpPr>
            <p:spPr>
              <a:xfrm>
                <a:off x="7049"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C</a:t>
                </a:r>
              </a:p>
            </p:txBody>
          </p:sp>
          <p:sp>
            <p:nvSpPr>
              <p:cNvPr id="35" name="矩形 34"/>
              <p:cNvSpPr/>
              <p:nvPr/>
            </p:nvSpPr>
            <p:spPr>
              <a:xfrm>
                <a:off x="7504"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A</a:t>
                </a:r>
              </a:p>
            </p:txBody>
          </p:sp>
          <p:sp>
            <p:nvSpPr>
              <p:cNvPr id="36" name="矩形 35"/>
              <p:cNvSpPr/>
              <p:nvPr/>
            </p:nvSpPr>
            <p:spPr>
              <a:xfrm>
                <a:off x="7960"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R</a:t>
                </a:r>
              </a:p>
            </p:txBody>
          </p:sp>
          <p:sp>
            <p:nvSpPr>
              <p:cNvPr id="37" name="矩形 36"/>
              <p:cNvSpPr/>
              <p:nvPr/>
            </p:nvSpPr>
            <p:spPr>
              <a:xfrm>
                <a:off x="8415"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E</a:t>
                </a:r>
              </a:p>
            </p:txBody>
          </p:sp>
        </p:grpSp>
        <p:grpSp>
          <p:nvGrpSpPr>
            <p:cNvPr id="52" name="组合 51"/>
            <p:cNvGrpSpPr/>
            <p:nvPr/>
          </p:nvGrpSpPr>
          <p:grpSpPr>
            <a:xfrm>
              <a:off x="8795" y="2511"/>
              <a:ext cx="1291" cy="380"/>
              <a:chOff x="8871" y="2511"/>
              <a:chExt cx="1291" cy="380"/>
            </a:xfrm>
            <a:grpFill/>
          </p:grpSpPr>
          <p:sp>
            <p:nvSpPr>
              <p:cNvPr id="38" name="矩形 37"/>
              <p:cNvSpPr/>
              <p:nvPr/>
            </p:nvSpPr>
            <p:spPr>
              <a:xfrm>
                <a:off x="8871"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F</a:t>
                </a:r>
              </a:p>
            </p:txBody>
          </p:sp>
          <p:sp>
            <p:nvSpPr>
              <p:cNvPr id="39" name="矩形 38"/>
              <p:cNvSpPr/>
              <p:nvPr/>
            </p:nvSpPr>
            <p:spPr>
              <a:xfrm>
                <a:off x="9326"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O</a:t>
                </a:r>
              </a:p>
            </p:txBody>
          </p:sp>
          <p:sp>
            <p:nvSpPr>
              <p:cNvPr id="40" name="矩形 39"/>
              <p:cNvSpPr/>
              <p:nvPr/>
            </p:nvSpPr>
            <p:spPr>
              <a:xfrm>
                <a:off x="9782"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R</a:t>
                </a:r>
              </a:p>
            </p:txBody>
          </p:sp>
        </p:grpSp>
        <p:grpSp>
          <p:nvGrpSpPr>
            <p:cNvPr id="53" name="组合 52"/>
            <p:cNvGrpSpPr/>
            <p:nvPr/>
          </p:nvGrpSpPr>
          <p:grpSpPr>
            <a:xfrm>
              <a:off x="10237" y="2511"/>
              <a:ext cx="3113" cy="380"/>
              <a:chOff x="10237" y="2511"/>
              <a:chExt cx="3113" cy="380"/>
            </a:xfrm>
            <a:grpFill/>
          </p:grpSpPr>
          <p:sp>
            <p:nvSpPr>
              <p:cNvPr id="41" name="矩形 40"/>
              <p:cNvSpPr/>
              <p:nvPr/>
            </p:nvSpPr>
            <p:spPr>
              <a:xfrm>
                <a:off x="10237"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E</a:t>
                </a:r>
              </a:p>
            </p:txBody>
          </p:sp>
          <p:sp>
            <p:nvSpPr>
              <p:cNvPr id="42" name="矩形 41"/>
              <p:cNvSpPr/>
              <p:nvPr/>
            </p:nvSpPr>
            <p:spPr>
              <a:xfrm>
                <a:off x="10693"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L</a:t>
                </a:r>
              </a:p>
            </p:txBody>
          </p:sp>
          <p:sp>
            <p:nvSpPr>
              <p:cNvPr id="43" name="矩形 42"/>
              <p:cNvSpPr/>
              <p:nvPr/>
            </p:nvSpPr>
            <p:spPr>
              <a:xfrm>
                <a:off x="11148"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D</a:t>
                </a:r>
              </a:p>
            </p:txBody>
          </p:sp>
          <p:sp>
            <p:nvSpPr>
              <p:cNvPr id="44" name="矩形 43"/>
              <p:cNvSpPr/>
              <p:nvPr/>
            </p:nvSpPr>
            <p:spPr>
              <a:xfrm>
                <a:off x="11603"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E</a:t>
                </a:r>
              </a:p>
            </p:txBody>
          </p:sp>
          <p:sp>
            <p:nvSpPr>
              <p:cNvPr id="45" name="矩形 44"/>
              <p:cNvSpPr/>
              <p:nvPr/>
            </p:nvSpPr>
            <p:spPr>
              <a:xfrm>
                <a:off x="12059"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R</a:t>
                </a:r>
              </a:p>
            </p:txBody>
          </p:sp>
          <p:sp>
            <p:nvSpPr>
              <p:cNvPr id="46" name="矩形 45"/>
              <p:cNvSpPr/>
              <p:nvPr/>
            </p:nvSpPr>
            <p:spPr>
              <a:xfrm>
                <a:off x="12514"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L</a:t>
                </a:r>
              </a:p>
            </p:txBody>
          </p:sp>
          <p:sp>
            <p:nvSpPr>
              <p:cNvPr id="47" name="矩形 46"/>
              <p:cNvSpPr/>
              <p:nvPr/>
            </p:nvSpPr>
            <p:spPr>
              <a:xfrm>
                <a:off x="12970"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cs typeface="+mn-ea"/>
                    <a:sym typeface="+mn-lt"/>
                  </a:rPr>
                  <a:t>Y</a:t>
                </a:r>
              </a:p>
            </p:txBody>
          </p:sp>
        </p:grpSp>
      </p:grpSp>
      <p:pic>
        <p:nvPicPr>
          <p:cNvPr descr="10.png" id="57" name="图片 56"/>
          <p:cNvPicPr>
            <a:picLocks noChangeAspect="1"/>
          </p:cNvPicPr>
          <p:nvPr/>
        </p:nvPicPr>
        <p:blipFill>
          <a:blip r:embed="rId2">
            <a:extLst>
              <a:ext uri="{28A0092B-C50C-407E-A947-70E740481C1C}">
                <a14:useLocalDpi/>
              </a:ext>
            </a:extLst>
          </a:blip>
          <a:stretch>
            <a:fillRect/>
          </a:stretch>
        </p:blipFill>
        <p:spPr>
          <a:xfrm>
            <a:off x="1016635" y="3108960"/>
            <a:ext cx="10158730" cy="4263390"/>
          </a:xfrm>
          <a:prstGeom prst="rect">
            <a:avLst/>
          </a:prstGeom>
        </p:spPr>
      </p:pic>
      <p:grpSp>
        <p:nvGrpSpPr>
          <p:cNvPr id="64" name="组合 63"/>
          <p:cNvGrpSpPr/>
          <p:nvPr/>
        </p:nvGrpSpPr>
        <p:grpSpPr>
          <a:xfrm>
            <a:off x="448945" y="1155700"/>
            <a:ext cx="11294745" cy="1097280"/>
            <a:chOff x="849" y="1142"/>
            <a:chExt cx="17787" cy="1728"/>
          </a:xfrm>
        </p:grpSpPr>
        <p:sp>
          <p:nvSpPr>
            <p:cNvPr id="29" name="文本框 28"/>
            <p:cNvSpPr txBox="1"/>
            <p:nvPr/>
          </p:nvSpPr>
          <p:spPr>
            <a:xfrm flipH="1">
              <a:off x="3619" y="1142"/>
              <a:ext cx="12247" cy="1728"/>
            </a:xfrm>
            <a:prstGeom prst="rect">
              <a:avLst/>
            </a:prstGeom>
            <a:noFill/>
          </p:spPr>
          <p:txBody>
            <a:bodyPr rtlCol="0" wrap="square">
              <a:spAutoFit/>
            </a:bodyPr>
            <a:lstStyle/>
            <a:p>
              <a:pPr algn="ctr"/>
              <a:r>
                <a:rPr altLang="en-US" b="1" lang="zh-CN" smtClean="0" sz="6600">
                  <a:solidFill>
                    <a:srgbClr val="3279A6"/>
                  </a:solidFill>
                  <a:latin typeface="+mn-lt"/>
                  <a:ea typeface="+mn-ea"/>
                  <a:cs typeface="+mn-ea"/>
                  <a:sym typeface="+mn-lt"/>
                </a:rPr>
                <a:t>老年人健康管理</a:t>
              </a:r>
            </a:p>
          </p:txBody>
        </p:sp>
        <p:cxnSp>
          <p:nvCxnSpPr>
            <p:cNvPr id="62" name="直接连接符 61"/>
            <p:cNvCxnSpPr/>
            <p:nvPr/>
          </p:nvCxnSpPr>
          <p:spPr>
            <a:xfrm>
              <a:off x="849" y="2014"/>
              <a:ext cx="3781" cy="0"/>
            </a:xfrm>
            <a:prstGeom prst="line">
              <a:avLst/>
            </a:prstGeom>
            <a:ln w="38100">
              <a:solidFill>
                <a:srgbClr val="3279A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4855" y="2014"/>
              <a:ext cx="3781" cy="0"/>
            </a:xfrm>
            <a:prstGeom prst="line">
              <a:avLst/>
            </a:prstGeom>
            <a:ln w="38100">
              <a:solidFill>
                <a:srgbClr val="3279A6"/>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500" fill="hold" id="7"/>
                                        <p:tgtEl>
                                          <p:spTgt spid="57"/>
                                        </p:tgtEl>
                                        <p:attrNameLst>
                                          <p:attrName>ppt_x</p:attrName>
                                        </p:attrNameLst>
                                      </p:cBhvr>
                                      <p:tavLst>
                                        <p:tav tm="0">
                                          <p:val>
                                            <p:strVal val="#ppt_x"/>
                                          </p:val>
                                        </p:tav>
                                        <p:tav tm="100000">
                                          <p:val>
                                            <p:strVal val="#ppt_x"/>
                                          </p:val>
                                        </p:tav>
                                      </p:tavLst>
                                    </p:anim>
                                    <p:anim calcmode="lin" valueType="num">
                                      <p:cBhvr additive="base">
                                        <p:cTn dur="500" fill="hold" id="8"/>
                                        <p:tgtEl>
                                          <p:spTgt spid="5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64"/>
                                        </p:tgtEl>
                                        <p:attrNameLst>
                                          <p:attrName>style.visibility</p:attrName>
                                        </p:attrNameLst>
                                      </p:cBhvr>
                                      <p:to>
                                        <p:strVal val="visible"/>
                                      </p:to>
                                    </p:set>
                                    <p:anim calcmode="lin" valueType="num">
                                      <p:cBhvr additive="base">
                                        <p:cTn dur="500" fill="hold" id="12"/>
                                        <p:tgtEl>
                                          <p:spTgt spid="64"/>
                                        </p:tgtEl>
                                        <p:attrNameLst>
                                          <p:attrName>ppt_x</p:attrName>
                                        </p:attrNameLst>
                                      </p:cBhvr>
                                      <p:tavLst>
                                        <p:tav tm="0">
                                          <p:val>
                                            <p:strVal val="#ppt_x"/>
                                          </p:val>
                                        </p:tav>
                                        <p:tav tm="100000">
                                          <p:val>
                                            <p:strVal val="#ppt_x"/>
                                          </p:val>
                                        </p:tav>
                                      </p:tavLst>
                                    </p:anim>
                                    <p:anim calcmode="lin" valueType="num">
                                      <p:cBhvr additive="base">
                                        <p:cTn dur="500" fill="hold" id="13"/>
                                        <p:tgtEl>
                                          <p:spTgt spid="6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500" fill="hold" id="17"/>
                                        <p:tgtEl>
                                          <p:spTgt spid="54"/>
                                        </p:tgtEl>
                                        <p:attrNameLst>
                                          <p:attrName>ppt_x</p:attrName>
                                        </p:attrNameLst>
                                      </p:cBhvr>
                                      <p:tavLst>
                                        <p:tav tm="0">
                                          <p:val>
                                            <p:strVal val="#ppt_x"/>
                                          </p:val>
                                        </p:tav>
                                        <p:tav tm="100000">
                                          <p:val>
                                            <p:strVal val="#ppt_x"/>
                                          </p:val>
                                        </p:tav>
                                      </p:tavLst>
                                    </p:anim>
                                    <p:anim calcmode="lin" valueType="num">
                                      <p:cBhvr additive="base">
                                        <p:cTn dur="500" fill="hold" id="18"/>
                                        <p:tgtEl>
                                          <p:spTgt spid="5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ppt_x"/>
                                          </p:val>
                                        </p:tav>
                                        <p:tav tm="100000">
                                          <p:val>
                                            <p:strVal val="#ppt_x"/>
                                          </p:val>
                                        </p:tav>
                                      </p:tavLst>
                                    </p:anim>
                                    <p:anim calcmode="lin" valueType="num">
                                      <p:cBhvr additive="base">
                                        <p:cTn dur="500" fill="hold" id="23"/>
                                        <p:tgtEl>
                                          <p:spTgt spid="8"/>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ppt_x"/>
                                          </p:val>
                                        </p:tav>
                                        <p:tav tm="100000">
                                          <p:val>
                                            <p:strVal val="#ppt_x"/>
                                          </p:val>
                                        </p:tav>
                                      </p:tavLst>
                                    </p:anim>
                                    <p:anim calcmode="lin" valueType="num">
                                      <p:cBhvr additive="base">
                                        <p:cTn dur="500" fill="hold" id="27"/>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圆角矩形 14"/>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任意多边形 2"/>
          <p:cNvSpPr/>
          <p:nvPr>
            <p:custDataLst>
              <p:tags r:id="rId2"/>
            </p:custDataLst>
          </p:nvPr>
        </p:nvSpPr>
        <p:spPr>
          <a:xfrm>
            <a:off x="1345308" y="1471149"/>
            <a:ext cx="4776074" cy="4299289"/>
          </a:xfrm>
          <a:custGeom>
            <a:cxnLst>
              <a:cxn ang="0">
                <a:pos x="wd2" y="hd2"/>
              </a:cxn>
              <a:cxn ang="5400000">
                <a:pos x="wd2" y="hd2"/>
              </a:cxn>
              <a:cxn ang="10800000">
                <a:pos x="wd2" y="hd2"/>
              </a:cxn>
              <a:cxn ang="16200000">
                <a:pos x="wd2" y="hd2"/>
              </a:cxn>
            </a:cxnLst>
            <a:rect b="b" l="0" r="r" t="0"/>
            <a:pathLst>
              <a:path extrusionOk="0" h="21600" w="21600">
                <a:moveTo>
                  <a:pt x="9691" y="0"/>
                </a:moveTo>
                <a:cubicBezTo>
                  <a:pt x="14962" y="0"/>
                  <a:pt x="19247" y="4690"/>
                  <a:pt x="19375" y="10530"/>
                </a:cubicBezTo>
                <a:lnTo>
                  <a:pt x="21600" y="10530"/>
                </a:lnTo>
                <a:lnTo>
                  <a:pt x="18065" y="16006"/>
                </a:lnTo>
                <a:lnTo>
                  <a:pt x="14627" y="10530"/>
                </a:lnTo>
                <a:lnTo>
                  <a:pt x="16952" y="10530"/>
                </a:lnTo>
                <a:cubicBezTo>
                  <a:pt x="16825" y="6181"/>
                  <a:pt x="13624" y="2699"/>
                  <a:pt x="9691" y="2699"/>
                </a:cubicBezTo>
                <a:cubicBezTo>
                  <a:pt x="5677" y="2699"/>
                  <a:pt x="2423" y="6327"/>
                  <a:pt x="2423" y="10799"/>
                </a:cubicBezTo>
                <a:cubicBezTo>
                  <a:pt x="2423" y="15273"/>
                  <a:pt x="5677" y="18901"/>
                  <a:pt x="9691" y="18901"/>
                </a:cubicBezTo>
                <a:cubicBezTo>
                  <a:pt x="11300" y="18901"/>
                  <a:pt x="12788" y="18315"/>
                  <a:pt x="13991" y="17329"/>
                </a:cubicBezTo>
                <a:lnTo>
                  <a:pt x="15657" y="19310"/>
                </a:lnTo>
                <a:cubicBezTo>
                  <a:pt x="14013" y="20745"/>
                  <a:pt x="11941" y="21600"/>
                  <a:pt x="9691" y="21600"/>
                </a:cubicBezTo>
                <a:cubicBezTo>
                  <a:pt x="4339" y="21600"/>
                  <a:pt x="0" y="16766"/>
                  <a:pt x="0" y="10799"/>
                </a:cubicBezTo>
                <a:cubicBezTo>
                  <a:pt x="0" y="4836"/>
                  <a:pt x="4339" y="0"/>
                  <a:pt x="9691" y="0"/>
                </a:cubicBezTo>
                <a:close/>
              </a:path>
            </a:pathLst>
          </a:custGeom>
          <a:solidFill>
            <a:srgbClr val="C9EBF2"/>
          </a:solidFill>
          <a:ln w="12700">
            <a:miter lim="400000"/>
          </a:ln>
        </p:spPr>
        <p:txBody>
          <a:bodyPr anchor="ctr"/>
          <a:lstStyle/>
          <a:p>
            <a:pPr algn="ctr">
              <a:lnSpc>
                <a:spcPct val="120000"/>
              </a:lnSpc>
            </a:pPr>
            <a:endParaRPr sz="1800">
              <a:solidFill>
                <a:schemeClr val="tx1"/>
              </a:solidFill>
              <a:latin typeface="+mn-lt"/>
              <a:ea typeface="+mn-ea"/>
              <a:cs typeface="+mn-ea"/>
              <a:sym typeface="+mn-lt"/>
            </a:endParaRPr>
          </a:p>
        </p:txBody>
      </p:sp>
      <p:sp>
        <p:nvSpPr>
          <p:cNvPr id="2" name="椭圆 1"/>
          <p:cNvSpPr/>
          <p:nvPr>
            <p:custDataLst>
              <p:tags r:id="rId3"/>
            </p:custDataLst>
          </p:nvPr>
        </p:nvSpPr>
        <p:spPr>
          <a:xfrm>
            <a:off x="3082807" y="5079047"/>
            <a:ext cx="843852" cy="843850"/>
          </a:xfrm>
          <a:prstGeom prst="ellipse">
            <a:avLst/>
          </a:prstGeom>
          <a:solidFill>
            <a:srgbClr val="F24B6A"/>
          </a:solidFill>
          <a:ln cap="flat" w="57150">
            <a:solidFill>
              <a:schemeClr val="bg1">
                <a:alpha val="66000"/>
              </a:schemeClr>
            </a:solidFill>
            <a:miter lim="400000"/>
          </a:ln>
          <a:effectLst/>
        </p:spPr>
        <p:txBody>
          <a:bodyPr anchor="ctr" bIns="50800" lIns="50800" rIns="50800" tIns="50800" wrap="square">
            <a:normAutofit/>
          </a:bodyPr>
          <a:lstStyle/>
          <a:p>
            <a:pPr algn="ctr" lvl="0">
              <a:lnSpc>
                <a:spcPct val="120000"/>
              </a:lnSpc>
            </a:pPr>
            <a:r>
              <a:rPr lang="en-US" sz="2400">
                <a:solidFill>
                  <a:schemeClr val="bg1"/>
                </a:solidFill>
                <a:latin typeface="+mn-lt"/>
                <a:ea typeface="+mn-ea"/>
                <a:cs typeface="+mn-ea"/>
                <a:sym typeface="+mn-lt"/>
              </a:rPr>
              <a:t>01</a:t>
            </a:r>
          </a:p>
        </p:txBody>
      </p:sp>
      <p:sp>
        <p:nvSpPr>
          <p:cNvPr id="29" name="椭圆 28"/>
          <p:cNvSpPr/>
          <p:nvPr>
            <p:custDataLst>
              <p:tags r:id="rId4"/>
            </p:custDataLst>
          </p:nvPr>
        </p:nvSpPr>
        <p:spPr>
          <a:xfrm>
            <a:off x="2736639" y="2876590"/>
            <a:ext cx="1536189" cy="1537272"/>
          </a:xfrm>
          <a:prstGeom prst="ellipse">
            <a:avLst/>
          </a:prstGeom>
          <a:solidFill>
            <a:schemeClr val="bg1">
              <a:lumMod val="95000"/>
            </a:schemeClr>
          </a:solidFill>
          <a:ln cap="flat" w="12700">
            <a:noFill/>
            <a:miter lim="400000"/>
          </a:ln>
          <a:effectLst/>
        </p:spPr>
        <p:txBody>
          <a:bodyPr anchor="ctr"/>
          <a:lstStyle/>
          <a:p>
            <a:pPr algn="ctr">
              <a:lnSpc>
                <a:spcPct val="120000"/>
              </a:lnSpc>
            </a:pPr>
            <a:endParaRPr sz="1800">
              <a:solidFill>
                <a:schemeClr val="tx1"/>
              </a:solidFill>
              <a:latin typeface="+mn-lt"/>
              <a:ea typeface="+mn-ea"/>
              <a:cs typeface="+mn-ea"/>
              <a:sym typeface="+mn-lt"/>
            </a:endParaRPr>
          </a:p>
        </p:txBody>
      </p:sp>
      <p:sp>
        <p:nvSpPr>
          <p:cNvPr id="30" name="任意多边形 29"/>
          <p:cNvSpPr/>
          <p:nvPr>
            <p:custDataLst>
              <p:tags r:id="rId5"/>
            </p:custDataLst>
          </p:nvPr>
        </p:nvSpPr>
        <p:spPr>
          <a:xfrm>
            <a:off x="3192434" y="3430203"/>
            <a:ext cx="625761" cy="375499"/>
          </a:xfrm>
          <a:custGeom>
            <a:cxnLst>
              <a:cxn ang="0">
                <a:pos x="wd2" y="hd2"/>
              </a:cxn>
              <a:cxn ang="5400000">
                <a:pos x="wd2" y="hd2"/>
              </a:cxn>
              <a:cxn ang="10800000">
                <a:pos x="wd2" y="hd2"/>
              </a:cxn>
              <a:cxn ang="16200000">
                <a:pos x="wd2" y="hd2"/>
              </a:cxn>
            </a:cxnLst>
            <a:rect b="b" l="0" r="r" t="0"/>
            <a:pathLst>
              <a:path extrusionOk="0" h="21600" w="2160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chemeClr val="accent1"/>
          </a:solidFill>
          <a:ln cap="flat" w="12700">
            <a:noFill/>
            <a:miter lim="400000"/>
          </a:ln>
          <a:effectLst/>
        </p:spPr>
        <p:txBody>
          <a:bodyPr anchor="ctr"/>
          <a:lstStyle/>
          <a:p>
            <a:pPr algn="ctr">
              <a:lnSpc>
                <a:spcPct val="120000"/>
              </a:lnSpc>
            </a:pPr>
            <a:endParaRPr sz="1800">
              <a:solidFill>
                <a:schemeClr val="tx1"/>
              </a:solidFill>
              <a:latin typeface="+mn-lt"/>
              <a:ea typeface="+mn-ea"/>
              <a:cs typeface="+mn-ea"/>
              <a:sym typeface="+mn-lt"/>
            </a:endParaRPr>
          </a:p>
        </p:txBody>
      </p:sp>
      <p:sp>
        <p:nvSpPr>
          <p:cNvPr id="5" name="椭圆 4"/>
          <p:cNvSpPr/>
          <p:nvPr>
            <p:custDataLst>
              <p:tags r:id="rId6"/>
            </p:custDataLst>
          </p:nvPr>
        </p:nvSpPr>
        <p:spPr>
          <a:xfrm>
            <a:off x="1197122" y="3196027"/>
            <a:ext cx="843852" cy="843850"/>
          </a:xfrm>
          <a:prstGeom prst="ellipse">
            <a:avLst/>
          </a:prstGeom>
          <a:solidFill>
            <a:srgbClr val="3279A6"/>
          </a:solidFill>
          <a:ln cap="flat" w="57150">
            <a:solidFill>
              <a:schemeClr val="bg1">
                <a:alpha val="66000"/>
              </a:schemeClr>
            </a:solidFill>
            <a:miter lim="400000"/>
          </a:ln>
          <a:effectLst/>
        </p:spPr>
        <p:txBody>
          <a:bodyPr anchor="ctr" bIns="50800" lIns="50800" rIns="50800" tIns="50800" wrap="square">
            <a:normAutofit/>
          </a:bodyPr>
          <a:lstStyle/>
          <a:p>
            <a:pPr algn="ctr" lvl="0">
              <a:lnSpc>
                <a:spcPct val="120000"/>
              </a:lnSpc>
            </a:pPr>
            <a:r>
              <a:rPr lang="en-US" sz="2400">
                <a:solidFill>
                  <a:schemeClr val="bg1"/>
                </a:solidFill>
                <a:latin typeface="+mn-lt"/>
                <a:ea typeface="+mn-ea"/>
                <a:cs typeface="+mn-ea"/>
                <a:sym typeface="+mn-lt"/>
              </a:rPr>
              <a:t>02</a:t>
            </a:r>
          </a:p>
        </p:txBody>
      </p:sp>
      <p:sp>
        <p:nvSpPr>
          <p:cNvPr id="17" name="椭圆 16"/>
          <p:cNvSpPr/>
          <p:nvPr>
            <p:custDataLst>
              <p:tags r:id="rId7"/>
            </p:custDataLst>
          </p:nvPr>
        </p:nvSpPr>
        <p:spPr>
          <a:xfrm>
            <a:off x="3082807" y="1260558"/>
            <a:ext cx="843852" cy="843850"/>
          </a:xfrm>
          <a:prstGeom prst="ellipse">
            <a:avLst/>
          </a:prstGeom>
          <a:solidFill>
            <a:srgbClr val="F2D5BB"/>
          </a:solidFill>
          <a:ln cap="flat" w="57150">
            <a:solidFill>
              <a:schemeClr val="bg1">
                <a:alpha val="66000"/>
              </a:schemeClr>
            </a:solidFill>
            <a:miter lim="400000"/>
          </a:ln>
          <a:effectLst/>
        </p:spPr>
        <p:txBody>
          <a:bodyPr anchor="ctr" bIns="50800" lIns="50800" rIns="50800" tIns="50800" wrap="square">
            <a:normAutofit/>
          </a:bodyPr>
          <a:lstStyle/>
          <a:p>
            <a:pPr algn="ctr" lvl="0">
              <a:lnSpc>
                <a:spcPct val="120000"/>
              </a:lnSpc>
            </a:pPr>
            <a:r>
              <a:rPr lang="en-US" sz="2400">
                <a:solidFill>
                  <a:schemeClr val="bg1"/>
                </a:solidFill>
                <a:latin typeface="+mn-lt"/>
                <a:ea typeface="+mn-ea"/>
                <a:cs typeface="+mn-ea"/>
                <a:sym typeface="+mn-lt"/>
              </a:rPr>
              <a:t>03</a:t>
            </a:r>
          </a:p>
        </p:txBody>
      </p:sp>
      <p:sp>
        <p:nvSpPr>
          <p:cNvPr id="27" name="文本框 26"/>
          <p:cNvSpPr txBox="1"/>
          <p:nvPr>
            <p:custDataLst>
              <p:tags r:id="rId8"/>
            </p:custDataLst>
          </p:nvPr>
        </p:nvSpPr>
        <p:spPr>
          <a:xfrm>
            <a:off x="6426356" y="4220007"/>
            <a:ext cx="604968" cy="639352"/>
          </a:xfrm>
          <a:prstGeom prst="rect">
            <a:avLst/>
          </a:prstGeom>
        </p:spPr>
        <p:txBody>
          <a:bodyPr anchor="ctr" wrap="square">
            <a:normAutofit/>
          </a:bodyPr>
          <a:lstStyle/>
          <a:p>
            <a:pPr algn="ctr" indent="0" marL="0">
              <a:lnSpc>
                <a:spcPct val="120000"/>
              </a:lnSpc>
              <a:buNone/>
            </a:pPr>
            <a:r>
              <a:rPr b="1" lang="id-ID" sz="2400">
                <a:solidFill>
                  <a:srgbClr val="3279A6"/>
                </a:solidFill>
                <a:latin typeface="+mn-lt"/>
                <a:ea typeface="+mn-ea"/>
                <a:cs typeface="+mn-ea"/>
                <a:sym typeface="+mn-lt"/>
              </a:rPr>
              <a:t>04</a:t>
            </a:r>
          </a:p>
        </p:txBody>
      </p:sp>
      <p:sp>
        <p:nvSpPr>
          <p:cNvPr id="28" name="文本框 27"/>
          <p:cNvSpPr txBox="1"/>
          <p:nvPr>
            <p:custDataLst>
              <p:tags r:id="rId9"/>
            </p:custDataLst>
          </p:nvPr>
        </p:nvSpPr>
        <p:spPr>
          <a:xfrm>
            <a:off x="7059898" y="4310061"/>
            <a:ext cx="4560602" cy="431314"/>
          </a:xfrm>
          <a:prstGeom prst="rect">
            <a:avLst/>
          </a:prstGeom>
        </p:spPr>
        <p:txBody>
          <a:bodyPr anchor="ctr" anchorCtr="0" bIns="46800" lIns="90000" rIns="90000" tIns="46800" vert="horz" wrap="square">
            <a:normAutofit/>
          </a:bodyPr>
          <a:lstStyle/>
          <a:p>
            <a:pPr algn="l" indent="0" lvl="0" marL="0">
              <a:lnSpc>
                <a:spcPct val="120000"/>
              </a:lnSpc>
              <a:spcBef>
                <a:spcPct val="0"/>
              </a:spcBef>
              <a:spcAft>
                <a:spcPct val="0"/>
              </a:spcAft>
              <a:buSzTx/>
              <a:buNone/>
            </a:pPr>
            <a:r>
              <a:rPr altLang="zh-CN" lang="en-US" spc="150" sz="1800">
                <a:solidFill>
                  <a:schemeClr val="dk1">
                    <a:lumMod val="100000"/>
                  </a:schemeClr>
                </a:solidFill>
                <a:latin typeface="+mn-lt"/>
                <a:ea typeface="+mn-ea"/>
                <a:cs typeface="+mn-ea"/>
                <a:sym typeface="+mn-lt"/>
              </a:rPr>
              <a:t>老年人情感状态</a:t>
            </a:r>
          </a:p>
        </p:txBody>
      </p:sp>
      <p:sp>
        <p:nvSpPr>
          <p:cNvPr id="31" name="文本框 30"/>
          <p:cNvSpPr txBox="1"/>
          <p:nvPr>
            <p:custDataLst>
              <p:tags r:id="rId10"/>
            </p:custDataLst>
          </p:nvPr>
        </p:nvSpPr>
        <p:spPr>
          <a:xfrm>
            <a:off x="6426356" y="3479552"/>
            <a:ext cx="604968" cy="639352"/>
          </a:xfrm>
          <a:prstGeom prst="rect">
            <a:avLst/>
          </a:prstGeom>
        </p:spPr>
        <p:txBody>
          <a:bodyPr anchor="ctr" wrap="square">
            <a:normAutofit/>
          </a:bodyPr>
          <a:lstStyle/>
          <a:p>
            <a:pPr algn="ctr" indent="0" marL="0">
              <a:lnSpc>
                <a:spcPct val="120000"/>
              </a:lnSpc>
              <a:buNone/>
            </a:pPr>
            <a:r>
              <a:rPr b="1" lang="id-ID" sz="2400">
                <a:solidFill>
                  <a:srgbClr val="3279A6"/>
                </a:solidFill>
                <a:latin typeface="+mn-lt"/>
                <a:ea typeface="+mn-ea"/>
                <a:cs typeface="+mn-ea"/>
                <a:sym typeface="+mn-lt"/>
              </a:rPr>
              <a:t>03</a:t>
            </a:r>
          </a:p>
        </p:txBody>
      </p:sp>
      <p:sp>
        <p:nvSpPr>
          <p:cNvPr id="32" name="文本框 31"/>
          <p:cNvSpPr txBox="1"/>
          <p:nvPr>
            <p:custDataLst>
              <p:tags r:id="rId11"/>
            </p:custDataLst>
          </p:nvPr>
        </p:nvSpPr>
        <p:spPr>
          <a:xfrm>
            <a:off x="7059898" y="3569606"/>
            <a:ext cx="4560602" cy="431314"/>
          </a:xfrm>
          <a:prstGeom prst="rect">
            <a:avLst/>
          </a:prstGeom>
        </p:spPr>
        <p:txBody>
          <a:bodyPr anchor="ctr" anchorCtr="0" bIns="46800" lIns="90000" rIns="90000" tIns="46800" vert="horz" wrap="square">
            <a:normAutofit/>
          </a:bodyPr>
          <a:lstStyle/>
          <a:p>
            <a:pPr algn="l" indent="0" lvl="0" marL="0">
              <a:lnSpc>
                <a:spcPct val="120000"/>
              </a:lnSpc>
              <a:spcBef>
                <a:spcPct val="0"/>
              </a:spcBef>
              <a:spcAft>
                <a:spcPct val="0"/>
              </a:spcAft>
              <a:buSzTx/>
              <a:buNone/>
            </a:pPr>
            <a:r>
              <a:rPr altLang="zh-CN" lang="en-US" spc="150" sz="1800">
                <a:solidFill>
                  <a:schemeClr val="dk1">
                    <a:lumMod val="100000"/>
                  </a:schemeClr>
                </a:solidFill>
                <a:latin typeface="+mn-lt"/>
                <a:ea typeface="+mn-ea"/>
                <a:cs typeface="+mn-ea"/>
                <a:sym typeface="+mn-lt"/>
              </a:rPr>
              <a:t>老年人认知功能</a:t>
            </a:r>
          </a:p>
        </p:txBody>
      </p:sp>
      <p:sp>
        <p:nvSpPr>
          <p:cNvPr id="33" name="文本框 32"/>
          <p:cNvSpPr txBox="1"/>
          <p:nvPr>
            <p:custDataLst>
              <p:tags r:id="rId12"/>
            </p:custDataLst>
          </p:nvPr>
        </p:nvSpPr>
        <p:spPr>
          <a:xfrm>
            <a:off x="6426356" y="2739097"/>
            <a:ext cx="604968" cy="639352"/>
          </a:xfrm>
          <a:prstGeom prst="rect">
            <a:avLst/>
          </a:prstGeom>
        </p:spPr>
        <p:txBody>
          <a:bodyPr anchor="ctr" wrap="square">
            <a:normAutofit/>
          </a:bodyPr>
          <a:lstStyle/>
          <a:p>
            <a:pPr algn="ctr" indent="0" marL="0">
              <a:lnSpc>
                <a:spcPct val="120000"/>
              </a:lnSpc>
              <a:buNone/>
            </a:pPr>
            <a:r>
              <a:rPr b="1" lang="id-ID" sz="2400">
                <a:solidFill>
                  <a:srgbClr val="3279A6"/>
                </a:solidFill>
                <a:latin typeface="+mn-lt"/>
                <a:ea typeface="+mn-ea"/>
                <a:cs typeface="+mn-ea"/>
                <a:sym typeface="+mn-lt"/>
              </a:rPr>
              <a:t>02</a:t>
            </a:r>
          </a:p>
        </p:txBody>
      </p:sp>
      <p:sp>
        <p:nvSpPr>
          <p:cNvPr id="35" name="文本框 34"/>
          <p:cNvSpPr txBox="1"/>
          <p:nvPr>
            <p:custDataLst>
              <p:tags r:id="rId13"/>
            </p:custDataLst>
          </p:nvPr>
        </p:nvSpPr>
        <p:spPr>
          <a:xfrm>
            <a:off x="7059898" y="2829151"/>
            <a:ext cx="4560602" cy="431314"/>
          </a:xfrm>
          <a:prstGeom prst="rect">
            <a:avLst/>
          </a:prstGeom>
        </p:spPr>
        <p:txBody>
          <a:bodyPr anchor="ctr" anchorCtr="0" bIns="46800" lIns="90000" rIns="90000" tIns="46800" vert="horz" wrap="square">
            <a:normAutofit/>
          </a:bodyPr>
          <a:lstStyle/>
          <a:p>
            <a:pPr algn="l" indent="0" lvl="0" marL="0">
              <a:lnSpc>
                <a:spcPct val="120000"/>
              </a:lnSpc>
              <a:spcBef>
                <a:spcPct val="0"/>
              </a:spcBef>
              <a:spcAft>
                <a:spcPct val="0"/>
              </a:spcAft>
              <a:buSzTx/>
              <a:buNone/>
            </a:pPr>
            <a:r>
              <a:rPr altLang="zh-CN" lang="en-US" spc="150" sz="1800">
                <a:solidFill>
                  <a:schemeClr val="dk1">
                    <a:lumMod val="100000"/>
                  </a:schemeClr>
                </a:solidFill>
                <a:latin typeface="+mn-lt"/>
                <a:ea typeface="+mn-ea"/>
                <a:cs typeface="+mn-ea"/>
                <a:sym typeface="+mn-lt"/>
              </a:rPr>
              <a:t>生活自理能力自我评估</a:t>
            </a:r>
          </a:p>
        </p:txBody>
      </p:sp>
      <p:sp>
        <p:nvSpPr>
          <p:cNvPr id="36" name="文本框 35"/>
          <p:cNvSpPr txBox="1"/>
          <p:nvPr>
            <p:custDataLst>
              <p:tags r:id="rId14"/>
            </p:custDataLst>
          </p:nvPr>
        </p:nvSpPr>
        <p:spPr>
          <a:xfrm>
            <a:off x="6426356" y="1998642"/>
            <a:ext cx="604968" cy="639352"/>
          </a:xfrm>
          <a:prstGeom prst="rect">
            <a:avLst/>
          </a:prstGeom>
        </p:spPr>
        <p:txBody>
          <a:bodyPr anchor="ctr" wrap="square">
            <a:normAutofit/>
          </a:bodyPr>
          <a:lstStyle/>
          <a:p>
            <a:pPr algn="ctr" indent="0" marL="0">
              <a:lnSpc>
                <a:spcPct val="120000"/>
              </a:lnSpc>
              <a:buNone/>
            </a:pPr>
            <a:r>
              <a:rPr b="1" lang="id-ID" sz="2400">
                <a:solidFill>
                  <a:srgbClr val="3279A6"/>
                </a:solidFill>
                <a:latin typeface="+mn-lt"/>
                <a:ea typeface="+mn-ea"/>
                <a:cs typeface="+mn-ea"/>
                <a:sym typeface="+mn-lt"/>
              </a:rPr>
              <a:t>01</a:t>
            </a:r>
          </a:p>
        </p:txBody>
      </p:sp>
      <p:sp>
        <p:nvSpPr>
          <p:cNvPr id="37" name="文本框 36"/>
          <p:cNvSpPr txBox="1"/>
          <p:nvPr>
            <p:custDataLst>
              <p:tags r:id="rId15"/>
            </p:custDataLst>
          </p:nvPr>
        </p:nvSpPr>
        <p:spPr>
          <a:xfrm>
            <a:off x="7059898" y="2088696"/>
            <a:ext cx="4560602" cy="431314"/>
          </a:xfrm>
          <a:prstGeom prst="rect">
            <a:avLst/>
          </a:prstGeom>
        </p:spPr>
        <p:txBody>
          <a:bodyPr anchor="ctr" anchorCtr="0" bIns="46800" lIns="90000" rIns="90000" tIns="46800" vert="horz" wrap="square">
            <a:normAutofit/>
          </a:bodyPr>
          <a:lstStyle/>
          <a:p>
            <a:pPr algn="l" indent="0" lvl="0" marL="0">
              <a:lnSpc>
                <a:spcPct val="120000"/>
              </a:lnSpc>
              <a:spcBef>
                <a:spcPct val="0"/>
              </a:spcBef>
              <a:spcAft>
                <a:spcPct val="0"/>
              </a:spcAft>
              <a:buSzTx/>
              <a:buNone/>
            </a:pPr>
            <a:r>
              <a:rPr altLang="zh-CN" lang="en-US" spc="150" sz="1800">
                <a:solidFill>
                  <a:schemeClr val="dk1">
                    <a:lumMod val="100000"/>
                  </a:schemeClr>
                </a:solidFill>
                <a:latin typeface="+mn-lt"/>
                <a:ea typeface="+mn-ea"/>
                <a:cs typeface="+mn-ea"/>
                <a:sym typeface="+mn-lt"/>
              </a:rPr>
              <a:t>健康状态自我评估</a:t>
            </a:r>
          </a:p>
        </p:txBody>
      </p:sp>
      <p:sp>
        <p:nvSpPr>
          <p:cNvPr id="7" name="文本框 6"/>
          <p:cNvSpPr txBox="1"/>
          <p:nvPr>
            <p:custDataLst>
              <p:tags r:id="rId16"/>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00000"/>
              </a:lnSpc>
              <a:spcBef>
                <a:spcPct val="0"/>
              </a:spcBef>
              <a:spcAft>
                <a:spcPct val="0"/>
              </a:spcAft>
            </a:pPr>
            <a:r>
              <a:rPr altLang="zh-CN" b="1" lang="en-US">
                <a:solidFill>
                  <a:srgbClr val="3279A6"/>
                </a:solidFill>
                <a:latin typeface="+mn-lt"/>
                <a:ea typeface="+mn-ea"/>
                <a:cs typeface="+mn-ea"/>
                <a:sym typeface="+mn-lt"/>
              </a:rPr>
              <a:t>1.体格检查：一般情况</a:t>
            </a:r>
          </a:p>
        </p:txBody>
      </p:sp>
      <p:sp>
        <p:nvSpPr>
          <p:cNvPr id="19" name="椭圆 18"/>
          <p:cNvSpPr/>
          <p:nvPr>
            <p:custDataLst>
              <p:tags r:id="rId17"/>
            </p:custDataLst>
          </p:nvPr>
        </p:nvSpPr>
        <p:spPr>
          <a:xfrm>
            <a:off x="4960134" y="3650616"/>
            <a:ext cx="843852" cy="843850"/>
          </a:xfrm>
          <a:prstGeom prst="ellipse">
            <a:avLst/>
          </a:prstGeom>
          <a:solidFill>
            <a:srgbClr val="F29E6D"/>
          </a:solidFill>
          <a:ln cap="flat" w="57150">
            <a:solidFill>
              <a:schemeClr val="bg1">
                <a:alpha val="66000"/>
              </a:schemeClr>
            </a:solidFill>
            <a:miter lim="400000"/>
          </a:ln>
          <a:effectLst/>
        </p:spPr>
        <p:txBody>
          <a:bodyPr anchor="ctr" bIns="50800" lIns="50800" rIns="50800" tIns="50800" wrap="square">
            <a:normAutofit/>
          </a:bodyPr>
          <a:lstStyle/>
          <a:p>
            <a:pPr algn="ctr" lvl="0">
              <a:lnSpc>
                <a:spcPct val="120000"/>
              </a:lnSpc>
            </a:pPr>
            <a:r>
              <a:rPr lang="en-US" smtClean="0" sz="2400">
                <a:solidFill>
                  <a:schemeClr val="bg1"/>
                </a:solidFill>
                <a:latin typeface="+mn-lt"/>
                <a:ea typeface="+mn-ea"/>
                <a:cs typeface="+mn-ea"/>
                <a:sym typeface="+mn-lt"/>
              </a:rPr>
              <a:t>04</a:t>
            </a:r>
          </a:p>
        </p:txBody>
      </p:sp>
    </p:spTree>
    <p:custDataLst>
      <p:tags r:id="rId18"/>
    </p:custData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9EBF2"/>
        </a:solidFill>
        <a:effectLst/>
      </p:bgPr>
    </p:bg>
    <p:spTree>
      <p:nvGrpSpPr>
        <p:cNvPr id="1" name=""/>
        <p:cNvGrpSpPr/>
        <p:nvPr/>
      </p:nvGrpSpPr>
      <p:grpSpPr>
        <a:xfrm>
          <a:off x="0" y="0"/>
          <a:ext cx="0" cy="0"/>
        </a:xfrm>
      </p:grpSpPr>
      <p:sp>
        <p:nvSpPr>
          <p:cNvPr id="24" name="圆角矩形 2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矩形 10"/>
          <p:cNvSpPr/>
          <p:nvPr userDrawn="1">
            <p:custDataLst>
              <p:tags r:id="rId2"/>
            </p:custDataLst>
          </p:nvPr>
        </p:nvSpPr>
        <p:spPr>
          <a:xfrm>
            <a:off x="292800" y="304200"/>
            <a:ext cx="11606400" cy="62496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FFFF"/>
              </a:solidFill>
              <a:cs typeface="+mn-ea"/>
              <a:sym typeface="+mn-lt"/>
            </a:endParaRPr>
          </a:p>
        </p:txBody>
      </p:sp>
      <p:grpSp>
        <p:nvGrpSpPr>
          <p:cNvPr id="6" name="组合 5"/>
          <p:cNvGrpSpPr/>
          <p:nvPr/>
        </p:nvGrpSpPr>
        <p:grpSpPr>
          <a:xfrm>
            <a:off x="2484755" y="1445260"/>
            <a:ext cx="7222490" cy="4541520"/>
            <a:chOff x="3496" y="2272"/>
            <a:chExt cx="11374" cy="7152"/>
          </a:xfrm>
        </p:grpSpPr>
        <p:grpSp>
          <p:nvGrpSpPr>
            <p:cNvPr id="5" name="组合 4"/>
            <p:cNvGrpSpPr/>
            <p:nvPr/>
          </p:nvGrpSpPr>
          <p:grpSpPr>
            <a:xfrm>
              <a:off x="3496" y="2272"/>
              <a:ext cx="5524" cy="7152"/>
              <a:chOff x="3496" y="2272"/>
              <a:chExt cx="5524" cy="7152"/>
            </a:xfrm>
          </p:grpSpPr>
          <p:sp>
            <p:nvSpPr>
              <p:cNvPr id="25" name="矩形: 圆角 24"/>
              <p:cNvSpPr/>
              <p:nvPr>
                <p:custDataLst>
                  <p:tags r:id="rId3"/>
                </p:custDataLst>
              </p:nvPr>
            </p:nvSpPr>
            <p:spPr>
              <a:xfrm>
                <a:off x="3496" y="2658"/>
                <a:ext cx="5524" cy="6766"/>
              </a:xfrm>
              <a:prstGeom prst="roundRect">
                <a:avLst>
                  <a:gd fmla="val 3638" name="adj"/>
                </a:avLst>
              </a:prstGeom>
              <a:noFill/>
              <a:ln>
                <a:solidFill>
                  <a:srgbClr val="F24B6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rgbClr val="FFFFFF"/>
                  </a:solidFill>
                  <a:cs typeface="+mn-ea"/>
                  <a:sym typeface="+mn-lt"/>
                </a:endParaRPr>
              </a:p>
            </p:txBody>
          </p:sp>
          <p:sp>
            <p:nvSpPr>
              <p:cNvPr id="26" name="矩形: 圆角 25"/>
              <p:cNvSpPr/>
              <p:nvPr>
                <p:custDataLst>
                  <p:tags r:id="rId4"/>
                </p:custDataLst>
              </p:nvPr>
            </p:nvSpPr>
            <p:spPr>
              <a:xfrm>
                <a:off x="3978" y="2272"/>
                <a:ext cx="4560" cy="752"/>
              </a:xfrm>
              <a:prstGeom prst="roundRect">
                <a:avLst>
                  <a:gd fmla="val 50000" name="adj"/>
                </a:avLst>
              </a:pr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rgbClr val="FFFFFF"/>
                  </a:solidFill>
                  <a:cs typeface="+mn-ea"/>
                  <a:sym typeface="+mn-lt"/>
                </a:endParaRPr>
              </a:p>
            </p:txBody>
          </p:sp>
          <p:sp>
            <p:nvSpPr>
              <p:cNvPr id="27" name="文本框 26"/>
              <p:cNvSpPr txBox="1"/>
              <p:nvPr>
                <p:custDataLst>
                  <p:tags r:id="rId5"/>
                </p:custDataLst>
              </p:nvPr>
            </p:nvSpPr>
            <p:spPr>
              <a:xfrm>
                <a:off x="4805" y="2276"/>
                <a:ext cx="2906" cy="745"/>
              </a:xfrm>
              <a:prstGeom prst="rect">
                <a:avLst/>
              </a:prstGeom>
              <a:noFill/>
            </p:spPr>
            <p:txBody>
              <a:bodyPr anchor="ctr" bIns="45720" lIns="91440" rIns="91440" rtlCol="0" tIns="45720" wrap="square">
                <a:normAutofit/>
              </a:bodyPr>
              <a:lstStyle/>
              <a:p>
                <a:pPr algn="ctr">
                  <a:lnSpc>
                    <a:spcPct val="120000"/>
                  </a:lnSpc>
                </a:pPr>
                <a:r>
                  <a:rPr altLang="zh-CN" b="1" lang="en-US" spc="300" sz="2000">
                    <a:solidFill>
                      <a:srgbClr val="FFFFFF"/>
                    </a:solidFill>
                    <a:latin typeface="+mn-lt"/>
                    <a:ea typeface="+mn-ea"/>
                    <a:cs typeface="+mn-ea"/>
                    <a:sym typeface="+mn-lt"/>
                  </a:rPr>
                  <a:t>1</a:t>
                </a:r>
              </a:p>
            </p:txBody>
          </p:sp>
          <p:sp>
            <p:nvSpPr>
              <p:cNvPr id="28" name="文本框 27"/>
              <p:cNvSpPr txBox="1"/>
              <p:nvPr>
                <p:custDataLst>
                  <p:tags r:id="rId6"/>
                </p:custDataLst>
              </p:nvPr>
            </p:nvSpPr>
            <p:spPr>
              <a:xfrm>
                <a:off x="3851" y="3155"/>
                <a:ext cx="4814" cy="6103"/>
              </a:xfrm>
              <a:prstGeom prst="rect">
                <a:avLst/>
              </a:prstGeom>
              <a:noFill/>
            </p:spPr>
            <p:txBody>
              <a:bodyPr anchor="t" anchorCtr="0" bIns="45720" lIns="91440" rIns="91440" rtlCol="0" tIns="45720" wrap="square">
                <a:normAutofit/>
              </a:bodyPr>
              <a:lstStyle/>
              <a:p>
                <a:pPr algn="l" lvl="0" marL="0">
                  <a:lnSpc>
                    <a:spcPct val="150000"/>
                  </a:lnSpc>
                  <a:spcBef>
                    <a:spcPct val="0"/>
                  </a:spcBef>
                  <a:spcAft>
                    <a:spcPct val="0"/>
                  </a:spcAft>
                  <a:buClrTx/>
                  <a:buSzTx/>
                  <a:buFontTx/>
                  <a:buNone/>
                </a:pPr>
                <a:r>
                  <a:rPr altLang="en-US" lang="zh-CN" spc="150" sz="1800">
                    <a:solidFill>
                      <a:srgbClr val="404040"/>
                    </a:solidFill>
                    <a:latin typeface="+mn-lt"/>
                    <a:ea typeface="+mn-ea"/>
                    <a:cs typeface="+mn-ea"/>
                    <a:sym typeface="+mn-lt"/>
                  </a:rPr>
                  <a:t>2005年，全国22个省、直辖市，15638人，65岁以上老人，认知健全的占61%，认知不健全39%。（国家自然科学基金）</a:t>
                </a:r>
              </a:p>
            </p:txBody>
          </p:sp>
        </p:grpSp>
        <p:grpSp>
          <p:nvGrpSpPr>
            <p:cNvPr id="3" name="组合 2"/>
            <p:cNvGrpSpPr/>
            <p:nvPr/>
          </p:nvGrpSpPr>
          <p:grpSpPr>
            <a:xfrm>
              <a:off x="9346" y="2272"/>
              <a:ext cx="5524" cy="7152"/>
              <a:chOff x="9346" y="2272"/>
              <a:chExt cx="5524" cy="7152"/>
            </a:xfrm>
          </p:grpSpPr>
          <p:sp>
            <p:nvSpPr>
              <p:cNvPr id="20" name="矩形: 圆角 19"/>
              <p:cNvSpPr/>
              <p:nvPr>
                <p:custDataLst>
                  <p:tags r:id="rId7"/>
                </p:custDataLst>
              </p:nvPr>
            </p:nvSpPr>
            <p:spPr>
              <a:xfrm>
                <a:off x="9346" y="2658"/>
                <a:ext cx="5524" cy="6766"/>
              </a:xfrm>
              <a:prstGeom prst="roundRect">
                <a:avLst>
                  <a:gd fmla="val 3638" name="adj"/>
                </a:avLst>
              </a:prstGeom>
              <a:noFill/>
              <a:ln>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rgbClr val="FFFFFF"/>
                  </a:solidFill>
                  <a:cs typeface="+mn-ea"/>
                  <a:sym typeface="+mn-lt"/>
                </a:endParaRPr>
              </a:p>
            </p:txBody>
          </p:sp>
          <p:sp>
            <p:nvSpPr>
              <p:cNvPr id="21" name="矩形: 圆角 20"/>
              <p:cNvSpPr/>
              <p:nvPr>
                <p:custDataLst>
                  <p:tags r:id="rId8"/>
                </p:custDataLst>
              </p:nvPr>
            </p:nvSpPr>
            <p:spPr>
              <a:xfrm>
                <a:off x="9828" y="2272"/>
                <a:ext cx="4560" cy="752"/>
              </a:xfrm>
              <a:prstGeom prst="roundRect">
                <a:avLst>
                  <a:gd fmla="val 50000" name="adj"/>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rgbClr val="FFFFFF"/>
                  </a:solidFill>
                  <a:cs typeface="+mn-ea"/>
                  <a:sym typeface="+mn-lt"/>
                </a:endParaRPr>
              </a:p>
            </p:txBody>
          </p:sp>
          <p:sp>
            <p:nvSpPr>
              <p:cNvPr id="22" name="文本框 21"/>
              <p:cNvSpPr txBox="1"/>
              <p:nvPr>
                <p:custDataLst>
                  <p:tags r:id="rId9"/>
                </p:custDataLst>
              </p:nvPr>
            </p:nvSpPr>
            <p:spPr>
              <a:xfrm>
                <a:off x="10655" y="2276"/>
                <a:ext cx="2906" cy="745"/>
              </a:xfrm>
              <a:prstGeom prst="rect">
                <a:avLst/>
              </a:prstGeom>
              <a:noFill/>
            </p:spPr>
            <p:txBody>
              <a:bodyPr anchor="ctr" bIns="45720" lIns="91440" rIns="91440" rtlCol="0" tIns="45720" wrap="square">
                <a:normAutofit/>
              </a:bodyPr>
              <a:lstStyle/>
              <a:p>
                <a:pPr algn="ctr">
                  <a:lnSpc>
                    <a:spcPct val="120000"/>
                  </a:lnSpc>
                </a:pPr>
                <a:r>
                  <a:rPr altLang="zh-CN" b="1" lang="en-US" spc="300" sz="2000">
                    <a:solidFill>
                      <a:srgbClr val="FFFFFF"/>
                    </a:solidFill>
                    <a:latin typeface="+mn-lt"/>
                    <a:ea typeface="+mn-ea"/>
                    <a:cs typeface="+mn-ea"/>
                    <a:sym typeface="+mn-lt"/>
                  </a:rPr>
                  <a:t>2</a:t>
                </a:r>
              </a:p>
            </p:txBody>
          </p:sp>
          <p:sp>
            <p:nvSpPr>
              <p:cNvPr id="23" name="文本框 22"/>
              <p:cNvSpPr txBox="1"/>
              <p:nvPr>
                <p:custDataLst>
                  <p:tags r:id="rId10"/>
                </p:custDataLst>
              </p:nvPr>
            </p:nvSpPr>
            <p:spPr>
              <a:xfrm>
                <a:off x="9701" y="3155"/>
                <a:ext cx="4814" cy="6103"/>
              </a:xfrm>
              <a:prstGeom prst="rect">
                <a:avLst/>
              </a:prstGeom>
              <a:noFill/>
            </p:spPr>
            <p:txBody>
              <a:bodyPr anchor="t" anchorCtr="0" bIns="45720" lIns="91440" rIns="91440" rtlCol="0" tIns="45720" wrap="square">
                <a:normAutofit/>
              </a:bodyPr>
              <a:lstStyle/>
              <a:p>
                <a:pPr algn="l" indent="0" lvl="0" marL="0">
                  <a:lnSpc>
                    <a:spcPct val="150000"/>
                  </a:lnSpc>
                  <a:spcBef>
                    <a:spcPct val="0"/>
                  </a:spcBef>
                  <a:spcAft>
                    <a:spcPct val="0"/>
                  </a:spcAft>
                  <a:buSzTx/>
                  <a:buNone/>
                </a:pPr>
                <a:r>
                  <a:rPr altLang="en-US" lang="zh-CN" spc="150" sz="1800">
                    <a:solidFill>
                      <a:srgbClr val="404040"/>
                    </a:solidFill>
                    <a:latin typeface="+mn-lt"/>
                    <a:ea typeface="+mn-ea"/>
                    <a:cs typeface="+mn-ea"/>
                    <a:sym typeface="+mn-lt"/>
                  </a:rPr>
                  <a:t>引起轻度认知损害的原因很多，比如轻度的脑梗塞，老年性痴呆的前期，抑郁或焦虑症等，都可以引起轻度的认知损害。发现轻度认知损害，应该及早进行检查，明确病因，进行干预，可以延缓或者阻止损害向痴呆的方向发展。</a:t>
                </a:r>
              </a:p>
            </p:txBody>
          </p:sp>
        </p:grpSp>
      </p:grpSp>
      <p:sp>
        <p:nvSpPr>
          <p:cNvPr id="10" name="文本框 9"/>
          <p:cNvSpPr txBox="1"/>
          <p:nvPr>
            <p:custDataLst>
              <p:tags r:id="rId11"/>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20000"/>
              </a:lnSpc>
              <a:spcBef>
                <a:spcPct val="0"/>
              </a:spcBef>
              <a:spcAft>
                <a:spcPct val="0"/>
              </a:spcAft>
              <a:buSzTx/>
            </a:pPr>
            <a:r>
              <a:rPr altLang="en-US" b="1" lang="zh-CN" spc="300">
                <a:solidFill>
                  <a:srgbClr val="3279A6"/>
                </a:solidFill>
                <a:latin typeface="+mn-lt"/>
                <a:ea typeface="+mn-ea"/>
                <a:cs typeface="+mn-ea"/>
                <a:sym typeface="+mn-lt"/>
              </a:rPr>
              <a:t>认知功能</a:t>
            </a:r>
          </a:p>
        </p:txBody>
      </p:sp>
    </p:spTree>
    <p:custDataLst>
      <p:tags r:id="rId12"/>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Title 6"/>
          <p:cNvSpPr txBox="1"/>
          <p:nvPr>
            <p:custDataLst>
              <p:tags r:id="rId2"/>
            </p:custDataLst>
          </p:nvPr>
        </p:nvSpPr>
        <p:spPr>
          <a:xfrm>
            <a:off x="609600" y="1165225"/>
            <a:ext cx="5181600" cy="571500"/>
          </a:xfrm>
          <a:prstGeom prst="rect">
            <a:avLst/>
          </a:prstGeom>
          <a:noFill/>
          <a:ln w="3175">
            <a:noFill/>
            <a:prstDash val="dash"/>
          </a:ln>
        </p:spPr>
        <p:txBody>
          <a:bodyPr anchor="t"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indent="0" marL="0">
              <a:lnSpc>
                <a:spcPct val="130000"/>
              </a:lnSpc>
              <a:spcBef>
                <a:spcPct val="0"/>
              </a:spcBef>
              <a:spcAft>
                <a:spcPts val="800"/>
              </a:spcAft>
              <a:buSzTx/>
            </a:pPr>
            <a:r>
              <a:rPr altLang="en-US" lang="zh-CN" spc="200" sz="1800">
                <a:ln w="3175">
                  <a:noFill/>
                  <a:prstDash val="dash"/>
                </a:ln>
                <a:solidFill>
                  <a:srgbClr val="404040"/>
                </a:solidFill>
                <a:latin typeface="+mn-lt"/>
                <a:cs typeface="+mn-ea"/>
                <a:sym typeface="+mn-lt"/>
              </a:rPr>
              <a:t>不同人群抑郁障碍的患病率：</a:t>
            </a:r>
          </a:p>
        </p:txBody>
      </p:sp>
      <p:pic>
        <p:nvPicPr>
          <p:cNvPr id="5" name="图片 4"/>
          <p:cNvPicPr>
            <a:picLocks noChangeAspect="1"/>
          </p:cNvPicPr>
          <p:nvPr>
            <p:custDataLst>
              <p:tags r:id="rId4"/>
            </p:custDataLst>
          </p:nvPr>
        </p:nvPicPr>
        <p:blipFill>
          <a:blip r:embed="rId3">
            <a:extLst>
              <a:ext uri="{28A0092B-C50C-407E-A947-70E740481C1C}">
                <a14:useLocalDpi/>
              </a:ext>
            </a:extLst>
          </a:blip>
          <a:stretch>
            <a:fillRect/>
          </a:stretch>
        </p:blipFill>
        <p:spPr>
          <a:xfrm>
            <a:off x="950173" y="1963818"/>
            <a:ext cx="3696543" cy="4284630"/>
          </a:xfrm>
          <a:custGeom>
            <a:cxnLst>
              <a:cxn ang="3">
                <a:pos x="hc" y="t"/>
              </a:cxn>
              <a:cxn ang="cd2">
                <a:pos x="l" y="vc"/>
              </a:cxn>
              <a:cxn ang="cd4">
                <a:pos x="hc" y="b"/>
              </a:cxn>
              <a:cxn ang="0">
                <a:pos x="r" y="vc"/>
              </a:cxn>
            </a:cxnLst>
            <a:rect b="b" l="l" r="r" t="t"/>
            <a:pathLst>
              <a:path h="5280" w="8160">
                <a:moveTo>
                  <a:pt x="0" y="0"/>
                </a:moveTo>
                <a:lnTo>
                  <a:pt x="8160" y="0"/>
                </a:lnTo>
                <a:lnTo>
                  <a:pt x="8160" y="5280"/>
                </a:lnTo>
                <a:lnTo>
                  <a:pt x="0" y="5280"/>
                </a:lnTo>
                <a:lnTo>
                  <a:pt x="0" y="0"/>
                </a:lnTo>
                <a:close/>
              </a:path>
            </a:pathLst>
          </a:custGeom>
        </p:spPr>
      </p:pic>
      <p:sp>
        <p:nvSpPr>
          <p:cNvPr id="15" name="等腰三角形 14"/>
          <p:cNvSpPr/>
          <p:nvPr>
            <p:custDataLst>
              <p:tags r:id="rId5"/>
            </p:custDataLst>
          </p:nvPr>
        </p:nvSpPr>
        <p:spPr>
          <a:xfrm rot="5400000">
            <a:off x="6228080" y="840740"/>
            <a:ext cx="540385" cy="492760"/>
          </a:xfrm>
          <a:prstGeom prst="triangl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16" name="等腰三角形 15"/>
          <p:cNvSpPr/>
          <p:nvPr>
            <p:custDataLst>
              <p:tags r:id="rId6"/>
            </p:custDataLst>
          </p:nvPr>
        </p:nvSpPr>
        <p:spPr>
          <a:xfrm rot="5400000">
            <a:off x="6072505" y="840740"/>
            <a:ext cx="540385" cy="492760"/>
          </a:xfrm>
          <a:prstGeom prst="triangle">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13" name="文本框 12"/>
          <p:cNvSpPr txBox="1"/>
          <p:nvPr>
            <p:custDataLst>
              <p:tags r:id="rId7"/>
            </p:custDataLst>
          </p:nvPr>
        </p:nvSpPr>
        <p:spPr>
          <a:xfrm>
            <a:off x="6899910" y="859790"/>
            <a:ext cx="4683125" cy="454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wrap="square">
            <a:normAutofit/>
          </a:bodyPr>
          <a:lstStyle>
            <a:defPPr>
              <a:defRPr lang="zh-CN"/>
            </a:defPPr>
            <a:lvl1pPr algn="ctr">
              <a:spcBef>
                <a:spcPct val="0"/>
              </a:spcBef>
              <a:buFontTx/>
              <a:buNone/>
              <a:defRPr sz="1800"/>
            </a:lvl1pPr>
            <a:lvl2pPr indent="-285750" marL="74295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9pPr>
          </a:lstStyle>
          <a:p>
            <a:pPr algn="l" indent="0" lvl="0" marL="0">
              <a:lnSpc>
                <a:spcPct val="120000"/>
              </a:lnSpc>
              <a:spcBef>
                <a:spcPct val="0"/>
              </a:spcBef>
              <a:spcAft>
                <a:spcPct val="0"/>
              </a:spcAft>
              <a:buSzTx/>
            </a:pPr>
            <a:r>
              <a:rPr altLang="en-US" lang="zh-CN" spc="150">
                <a:solidFill>
                  <a:schemeClr val="tx1">
                    <a:lumMod val="75000"/>
                    <a:lumOff val="25000"/>
                  </a:schemeClr>
                </a:solidFill>
                <a:latin typeface="+mn-lt"/>
                <a:ea typeface="+mn-ea"/>
                <a:cs typeface="+mn-ea"/>
                <a:sym typeface="+mn-lt"/>
              </a:rPr>
              <a:t>一般人群5.8%</a:t>
            </a:r>
          </a:p>
        </p:txBody>
      </p:sp>
      <p:sp>
        <p:nvSpPr>
          <p:cNvPr id="26" name="等腰三角形 25"/>
          <p:cNvSpPr/>
          <p:nvPr>
            <p:custDataLst>
              <p:tags r:id="rId8"/>
            </p:custDataLst>
          </p:nvPr>
        </p:nvSpPr>
        <p:spPr>
          <a:xfrm rot="5400000">
            <a:off x="6228080" y="1759585"/>
            <a:ext cx="540385" cy="492760"/>
          </a:xfrm>
          <a:prstGeom prst="triangl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7" name="等腰三角形 26"/>
          <p:cNvSpPr/>
          <p:nvPr>
            <p:custDataLst>
              <p:tags r:id="rId9"/>
            </p:custDataLst>
          </p:nvPr>
        </p:nvSpPr>
        <p:spPr>
          <a:xfrm rot="5400000">
            <a:off x="6072505" y="1759586"/>
            <a:ext cx="540385" cy="492760"/>
          </a:xfrm>
          <a:prstGeom prst="triangle">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30" name="文本框 29"/>
          <p:cNvSpPr txBox="1"/>
          <p:nvPr>
            <p:custDataLst>
              <p:tags r:id="rId10"/>
            </p:custDataLst>
          </p:nvPr>
        </p:nvSpPr>
        <p:spPr>
          <a:xfrm>
            <a:off x="6899910" y="1778635"/>
            <a:ext cx="4683125" cy="454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wrap="square">
            <a:normAutofit/>
          </a:bodyPr>
          <a:lstStyle>
            <a:defPPr>
              <a:defRPr lang="zh-CN"/>
            </a:defPPr>
            <a:lvl1pPr algn="ctr">
              <a:spcBef>
                <a:spcPct val="0"/>
              </a:spcBef>
              <a:buFontTx/>
              <a:buNone/>
              <a:defRPr sz="1800"/>
            </a:lvl1pPr>
            <a:lvl2pPr indent="-285750" marL="74295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9pPr>
          </a:lstStyle>
          <a:p>
            <a:pPr algn="l" indent="0" lvl="0" marL="0">
              <a:lnSpc>
                <a:spcPct val="120000"/>
              </a:lnSpc>
              <a:spcBef>
                <a:spcPct val="0"/>
              </a:spcBef>
              <a:spcAft>
                <a:spcPct val="0"/>
              </a:spcAft>
              <a:buSzTx/>
            </a:pPr>
            <a:r>
              <a:rPr altLang="en-US" lang="zh-CN" spc="150">
                <a:solidFill>
                  <a:schemeClr val="tx1">
                    <a:lumMod val="75000"/>
                    <a:lumOff val="25000"/>
                  </a:schemeClr>
                </a:solidFill>
                <a:latin typeface="+mn-lt"/>
                <a:ea typeface="+mn-ea"/>
                <a:cs typeface="+mn-ea"/>
                <a:sym typeface="+mn-lt"/>
              </a:rPr>
              <a:t>慢性疾病9.4%</a:t>
            </a:r>
          </a:p>
        </p:txBody>
      </p:sp>
      <p:sp>
        <p:nvSpPr>
          <p:cNvPr id="32" name="等腰三角形 31"/>
          <p:cNvSpPr/>
          <p:nvPr>
            <p:custDataLst>
              <p:tags r:id="rId11"/>
            </p:custDataLst>
          </p:nvPr>
        </p:nvSpPr>
        <p:spPr>
          <a:xfrm rot="5400000">
            <a:off x="6228080" y="2688590"/>
            <a:ext cx="540385" cy="492760"/>
          </a:xfrm>
          <a:prstGeom prst="triangl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33" name="等腰三角形 32"/>
          <p:cNvSpPr/>
          <p:nvPr>
            <p:custDataLst>
              <p:tags r:id="rId12"/>
            </p:custDataLst>
          </p:nvPr>
        </p:nvSpPr>
        <p:spPr>
          <a:xfrm rot="5400000">
            <a:off x="6072505" y="2688591"/>
            <a:ext cx="540385" cy="492760"/>
          </a:xfrm>
          <a:prstGeom prst="triangle">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36" name="文本框 35"/>
          <p:cNvSpPr txBox="1"/>
          <p:nvPr>
            <p:custDataLst>
              <p:tags r:id="rId13"/>
            </p:custDataLst>
          </p:nvPr>
        </p:nvSpPr>
        <p:spPr>
          <a:xfrm>
            <a:off x="6899910" y="2707640"/>
            <a:ext cx="4683125" cy="454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wrap="square">
            <a:normAutofit/>
          </a:bodyPr>
          <a:lstStyle>
            <a:defPPr>
              <a:defRPr lang="zh-CN"/>
            </a:defPPr>
            <a:lvl1pPr algn="ctr">
              <a:spcBef>
                <a:spcPct val="0"/>
              </a:spcBef>
              <a:buFontTx/>
              <a:buNone/>
              <a:defRPr sz="1800"/>
            </a:lvl1pPr>
            <a:lvl2pPr indent="-285750" marL="74295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9pPr>
          </a:lstStyle>
          <a:p>
            <a:pPr algn="l" indent="0" lvl="0" marL="0">
              <a:lnSpc>
                <a:spcPct val="120000"/>
              </a:lnSpc>
              <a:spcBef>
                <a:spcPct val="0"/>
              </a:spcBef>
              <a:spcAft>
                <a:spcPct val="0"/>
              </a:spcAft>
              <a:buSzTx/>
            </a:pPr>
            <a:r>
              <a:rPr altLang="en-US" lang="zh-CN" spc="150">
                <a:solidFill>
                  <a:schemeClr val="tx1">
                    <a:lumMod val="75000"/>
                    <a:lumOff val="25000"/>
                  </a:schemeClr>
                </a:solidFill>
                <a:latin typeface="+mn-lt"/>
                <a:ea typeface="+mn-ea"/>
                <a:cs typeface="+mn-ea"/>
                <a:sym typeface="+mn-lt"/>
              </a:rPr>
              <a:t>住院病人33%</a:t>
            </a:r>
          </a:p>
        </p:txBody>
      </p:sp>
      <p:sp>
        <p:nvSpPr>
          <p:cNvPr id="38" name="等腰三角形 37"/>
          <p:cNvSpPr/>
          <p:nvPr>
            <p:custDataLst>
              <p:tags r:id="rId14"/>
            </p:custDataLst>
          </p:nvPr>
        </p:nvSpPr>
        <p:spPr>
          <a:xfrm rot="5400000">
            <a:off x="6228080" y="3618230"/>
            <a:ext cx="540385" cy="492760"/>
          </a:xfrm>
          <a:prstGeom prst="triangl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39" name="等腰三角形 38"/>
          <p:cNvSpPr/>
          <p:nvPr>
            <p:custDataLst>
              <p:tags r:id="rId15"/>
            </p:custDataLst>
          </p:nvPr>
        </p:nvSpPr>
        <p:spPr>
          <a:xfrm rot="5400000">
            <a:off x="6072505" y="3618231"/>
            <a:ext cx="540385" cy="492760"/>
          </a:xfrm>
          <a:prstGeom prst="triangle">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43" name="文本框 42"/>
          <p:cNvSpPr txBox="1"/>
          <p:nvPr>
            <p:custDataLst>
              <p:tags r:id="rId16"/>
            </p:custDataLst>
          </p:nvPr>
        </p:nvSpPr>
        <p:spPr>
          <a:xfrm>
            <a:off x="6899910" y="3637280"/>
            <a:ext cx="4683125" cy="454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wrap="square">
            <a:normAutofit/>
          </a:bodyPr>
          <a:lstStyle>
            <a:defPPr>
              <a:defRPr lang="zh-CN"/>
            </a:defPPr>
            <a:lvl1pPr algn="ctr">
              <a:spcBef>
                <a:spcPct val="0"/>
              </a:spcBef>
              <a:buFontTx/>
              <a:buNone/>
              <a:defRPr sz="1800"/>
            </a:lvl1pPr>
            <a:lvl2pPr indent="-285750" marL="74295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9pPr>
          </a:lstStyle>
          <a:p>
            <a:pPr algn="l" indent="0" lvl="0" marL="0">
              <a:lnSpc>
                <a:spcPct val="120000"/>
              </a:lnSpc>
              <a:spcBef>
                <a:spcPct val="0"/>
              </a:spcBef>
              <a:spcAft>
                <a:spcPct val="0"/>
              </a:spcAft>
              <a:buSzTx/>
            </a:pPr>
            <a:r>
              <a:rPr altLang="en-US" lang="zh-CN" spc="150">
                <a:solidFill>
                  <a:schemeClr val="tx1">
                    <a:lumMod val="75000"/>
                    <a:lumOff val="25000"/>
                  </a:schemeClr>
                </a:solidFill>
                <a:latin typeface="+mn-lt"/>
                <a:ea typeface="+mn-ea"/>
                <a:cs typeface="+mn-ea"/>
                <a:sym typeface="+mn-lt"/>
              </a:rPr>
              <a:t>老年住院病人38%</a:t>
            </a:r>
          </a:p>
        </p:txBody>
      </p:sp>
      <p:sp>
        <p:nvSpPr>
          <p:cNvPr id="45" name="等腰三角形 44"/>
          <p:cNvSpPr/>
          <p:nvPr>
            <p:custDataLst>
              <p:tags r:id="rId17"/>
            </p:custDataLst>
          </p:nvPr>
        </p:nvSpPr>
        <p:spPr>
          <a:xfrm rot="5400000">
            <a:off x="6228080" y="4558665"/>
            <a:ext cx="540385" cy="492760"/>
          </a:xfrm>
          <a:prstGeom prst="triangl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46" name="等腰三角形 45"/>
          <p:cNvSpPr/>
          <p:nvPr>
            <p:custDataLst>
              <p:tags r:id="rId18"/>
            </p:custDataLst>
          </p:nvPr>
        </p:nvSpPr>
        <p:spPr>
          <a:xfrm rot="5400000">
            <a:off x="6072505" y="4558666"/>
            <a:ext cx="540385" cy="492760"/>
          </a:xfrm>
          <a:prstGeom prst="triangle">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49" name="文本框 48"/>
          <p:cNvSpPr txBox="1"/>
          <p:nvPr>
            <p:custDataLst>
              <p:tags r:id="rId19"/>
            </p:custDataLst>
          </p:nvPr>
        </p:nvSpPr>
        <p:spPr>
          <a:xfrm>
            <a:off x="6899910" y="4577715"/>
            <a:ext cx="4683125" cy="454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wrap="square">
            <a:normAutofit/>
          </a:bodyPr>
          <a:lstStyle>
            <a:defPPr>
              <a:defRPr lang="zh-CN"/>
            </a:defPPr>
            <a:lvl1pPr algn="ctr">
              <a:spcBef>
                <a:spcPct val="0"/>
              </a:spcBef>
              <a:buFontTx/>
              <a:buNone/>
              <a:defRPr sz="1800"/>
            </a:lvl1pPr>
            <a:lvl2pPr indent="-285750" marL="74295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9pPr>
          </a:lstStyle>
          <a:p>
            <a:pPr algn="l" indent="0" lvl="0" marL="0">
              <a:lnSpc>
                <a:spcPct val="120000"/>
              </a:lnSpc>
              <a:spcBef>
                <a:spcPct val="0"/>
              </a:spcBef>
              <a:spcAft>
                <a:spcPct val="0"/>
              </a:spcAft>
              <a:buSzTx/>
            </a:pPr>
            <a:r>
              <a:rPr altLang="en-US" lang="zh-CN" spc="150">
                <a:solidFill>
                  <a:schemeClr val="tx1">
                    <a:lumMod val="75000"/>
                    <a:lumOff val="25000"/>
                  </a:schemeClr>
                </a:solidFill>
                <a:latin typeface="+mn-lt"/>
                <a:ea typeface="+mn-ea"/>
                <a:cs typeface="+mn-ea"/>
                <a:sym typeface="+mn-lt"/>
              </a:rPr>
              <a:t>癌症门诊病人33%</a:t>
            </a:r>
          </a:p>
        </p:txBody>
      </p:sp>
      <p:sp>
        <p:nvSpPr>
          <p:cNvPr id="51" name="等腰三角形 50"/>
          <p:cNvSpPr/>
          <p:nvPr>
            <p:custDataLst>
              <p:tags r:id="rId20"/>
            </p:custDataLst>
          </p:nvPr>
        </p:nvSpPr>
        <p:spPr>
          <a:xfrm rot="5400000">
            <a:off x="6228080" y="5488305"/>
            <a:ext cx="540385" cy="492760"/>
          </a:xfrm>
          <a:prstGeom prst="triangl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52" name="等腰三角形 51"/>
          <p:cNvSpPr/>
          <p:nvPr>
            <p:custDataLst>
              <p:tags r:id="rId21"/>
            </p:custDataLst>
          </p:nvPr>
        </p:nvSpPr>
        <p:spPr>
          <a:xfrm rot="5400000">
            <a:off x="6072505" y="5488306"/>
            <a:ext cx="540385" cy="492760"/>
          </a:xfrm>
          <a:prstGeom prst="triangle">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55" name="文本框 54"/>
          <p:cNvSpPr txBox="1"/>
          <p:nvPr>
            <p:custDataLst>
              <p:tags r:id="rId22"/>
            </p:custDataLst>
          </p:nvPr>
        </p:nvSpPr>
        <p:spPr>
          <a:xfrm>
            <a:off x="6899910" y="5507355"/>
            <a:ext cx="4683125" cy="454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wrap="square">
            <a:normAutofit/>
          </a:bodyPr>
          <a:lstStyle>
            <a:defPPr>
              <a:defRPr lang="zh-CN"/>
            </a:defPPr>
            <a:lvl1pPr algn="ctr">
              <a:spcBef>
                <a:spcPct val="0"/>
              </a:spcBef>
              <a:buFontTx/>
              <a:buNone/>
              <a:defRPr sz="1800"/>
            </a:lvl1pPr>
            <a:lvl2pPr indent="-285750" marL="74295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latin charset="0" panose="020f0502020204030204" pitchFamily="34" typeface="Calibri"/>
                <a:ea charset="-122" panose="02010600030101010101" pitchFamily="2" typeface="宋体"/>
              </a:defRPr>
            </a:lvl9pPr>
          </a:lstStyle>
          <a:p>
            <a:pPr algn="l" indent="0" lvl="0" marL="0">
              <a:lnSpc>
                <a:spcPct val="120000"/>
              </a:lnSpc>
              <a:spcBef>
                <a:spcPct val="0"/>
              </a:spcBef>
              <a:spcAft>
                <a:spcPct val="0"/>
              </a:spcAft>
              <a:buSzTx/>
            </a:pPr>
            <a:r>
              <a:rPr altLang="en-US" lang="zh-CN" spc="150">
                <a:solidFill>
                  <a:schemeClr val="tx1">
                    <a:lumMod val="75000"/>
                    <a:lumOff val="25000"/>
                  </a:schemeClr>
                </a:solidFill>
                <a:latin typeface="+mn-lt"/>
                <a:ea typeface="+mn-ea"/>
                <a:cs typeface="+mn-ea"/>
                <a:sym typeface="+mn-lt"/>
              </a:rPr>
              <a:t>癌症住院病人42%</a:t>
            </a:r>
          </a:p>
        </p:txBody>
      </p:sp>
      <p:sp>
        <p:nvSpPr>
          <p:cNvPr id="8" name="文本框 7"/>
          <p:cNvSpPr txBox="1"/>
          <p:nvPr>
            <p:custDataLst>
              <p:tags r:id="rId23"/>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3279A6"/>
                </a:solidFill>
                <a:latin typeface="+mn-lt"/>
                <a:ea typeface="+mn-ea"/>
                <a:cs typeface="+mn-ea"/>
                <a:sym typeface="+mn-lt"/>
              </a:rPr>
              <a:t>老年人情感状态</a:t>
            </a:r>
          </a:p>
        </p:txBody>
      </p:sp>
    </p:spTree>
    <p:custDataLst>
      <p:tags r:id="rId24"/>
    </p:custData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345241" y="288301"/>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2176145" y="1663383"/>
            <a:ext cx="7839710" cy="3531235"/>
            <a:chOff x="3071" y="3123"/>
            <a:chExt cx="12346" cy="5561"/>
          </a:xfrm>
        </p:grpSpPr>
        <p:sp>
          <p:nvSpPr>
            <p:cNvPr id="3" name="椭圆 2"/>
            <p:cNvSpPr/>
            <p:nvPr>
              <p:custDataLst>
                <p:tags r:id="rId2"/>
              </p:custDataLst>
            </p:nvPr>
          </p:nvSpPr>
          <p:spPr>
            <a:xfrm>
              <a:off x="4562" y="3123"/>
              <a:ext cx="2296" cy="2296"/>
            </a:xfrm>
            <a:prstGeom prst="ellipse">
              <a:avLst/>
            </a:prstGeom>
            <a:solidFill>
              <a:srgbClr val="F24B6A"/>
            </a:solidFill>
            <a:ln w="285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noAutofit/>
            </a:bodyPr>
            <a:lstStyle/>
            <a:p>
              <a:pPr algn="ctr">
                <a:lnSpc>
                  <a:spcPct val="120000"/>
                </a:lnSpc>
              </a:pPr>
              <a:r>
                <a:rPr altLang="zh-CN" b="1" lang="en-US" spc="300" sz="3200">
                  <a:solidFill>
                    <a:schemeClr val="bg1"/>
                  </a:solidFill>
                  <a:cs typeface="+mn-ea"/>
                  <a:sym typeface="+mn-lt"/>
                </a:rPr>
                <a:t>01</a:t>
              </a:r>
            </a:p>
          </p:txBody>
        </p:sp>
        <p:sp>
          <p:nvSpPr>
            <p:cNvPr id="2" name="文本框 1"/>
            <p:cNvSpPr txBox="1"/>
            <p:nvPr>
              <p:custDataLst>
                <p:tags r:id="rId3"/>
              </p:custDataLst>
            </p:nvPr>
          </p:nvSpPr>
          <p:spPr>
            <a:xfrm>
              <a:off x="3071" y="6216"/>
              <a:ext cx="5278" cy="2468"/>
            </a:xfrm>
            <a:prstGeom prst="rect">
              <a:avLst/>
            </a:prstGeom>
            <a:noFill/>
          </p:spPr>
          <p:txBody>
            <a:bodyPr rtlCol="0" wrap="square">
              <a:normAutofit/>
            </a:bodyPr>
            <a:lstStyle/>
            <a:p>
              <a:pPr indent="0" lvl="0" marL="0">
                <a:lnSpc>
                  <a:spcPct val="120000"/>
                </a:lnSpc>
                <a:spcBef>
                  <a:spcPct val="0"/>
                </a:spcBef>
                <a:spcAft>
                  <a:spcPct val="0"/>
                </a:spcAft>
                <a:buSzTx/>
                <a:buNone/>
              </a:pPr>
              <a:r>
                <a:rPr altLang="en-US" lang="zh-CN" spc="150" sz="2000">
                  <a:solidFill>
                    <a:schemeClr val="tx1"/>
                  </a:solidFill>
                  <a:latin typeface="+mn-lt"/>
                  <a:ea typeface="+mn-ea"/>
                  <a:cs typeface="+mn-ea"/>
                  <a:sym typeface="+mn-lt"/>
                </a:rPr>
                <a:t>必查项：血常规、尿常规、心电图、空腹血糖、肝肾功。</a:t>
              </a:r>
            </a:p>
          </p:txBody>
        </p:sp>
        <p:sp>
          <p:nvSpPr>
            <p:cNvPr id="10" name="椭圆 9"/>
            <p:cNvSpPr/>
            <p:nvPr>
              <p:custDataLst>
                <p:tags r:id="rId4"/>
              </p:custDataLst>
            </p:nvPr>
          </p:nvSpPr>
          <p:spPr>
            <a:xfrm>
              <a:off x="11630" y="3123"/>
              <a:ext cx="2296" cy="2296"/>
            </a:xfrm>
            <a:prstGeom prst="ellipse">
              <a:avLst/>
            </a:prstGeom>
            <a:solidFill>
              <a:srgbClr val="3279A6"/>
            </a:solidFill>
            <a:ln w="285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noAutofit/>
            </a:bodyPr>
            <a:lstStyle/>
            <a:p>
              <a:pPr algn="ctr">
                <a:lnSpc>
                  <a:spcPct val="120000"/>
                </a:lnSpc>
              </a:pPr>
              <a:r>
                <a:rPr altLang="zh-CN" b="1" lang="en-US" spc="300" sz="3200">
                  <a:solidFill>
                    <a:schemeClr val="bg1"/>
                  </a:solidFill>
                  <a:cs typeface="+mn-ea"/>
                  <a:sym typeface="+mn-lt"/>
                </a:rPr>
                <a:t>02</a:t>
              </a:r>
            </a:p>
          </p:txBody>
        </p:sp>
        <p:sp>
          <p:nvSpPr>
            <p:cNvPr id="12" name="文本框 11"/>
            <p:cNvSpPr txBox="1"/>
            <p:nvPr>
              <p:custDataLst>
                <p:tags r:id="rId5"/>
              </p:custDataLst>
            </p:nvPr>
          </p:nvSpPr>
          <p:spPr>
            <a:xfrm>
              <a:off x="10139" y="6216"/>
              <a:ext cx="5278" cy="2468"/>
            </a:xfrm>
            <a:prstGeom prst="rect">
              <a:avLst/>
            </a:prstGeom>
            <a:noFill/>
          </p:spPr>
          <p:txBody>
            <a:bodyPr rtlCol="0" wrap="square">
              <a:normAutofit/>
            </a:bodyPr>
            <a:lstStyle/>
            <a:p>
              <a:pPr indent="0" lvl="0" marL="0">
                <a:lnSpc>
                  <a:spcPct val="120000"/>
                </a:lnSpc>
                <a:spcBef>
                  <a:spcPct val="0"/>
                </a:spcBef>
                <a:spcAft>
                  <a:spcPct val="0"/>
                </a:spcAft>
                <a:buSzTx/>
                <a:buNone/>
              </a:pPr>
              <a:r>
                <a:rPr altLang="en-US" lang="zh-CN" spc="150" sz="2000">
                  <a:solidFill>
                    <a:schemeClr val="tx1"/>
                  </a:solidFill>
                  <a:latin typeface="+mn-lt"/>
                  <a:ea typeface="+mn-ea"/>
                  <a:cs typeface="+mn-ea"/>
                  <a:sym typeface="+mn-lt"/>
                </a:rPr>
                <a:t>各区市根据实际情况选择开展的老年人体检项目（肿瘤标志物、血尿酸、B超、胸片等）。</a:t>
              </a:r>
            </a:p>
          </p:txBody>
        </p:sp>
      </p:grpSp>
      <p:sp>
        <p:nvSpPr>
          <p:cNvPr id="6" name="文本框 5"/>
          <p:cNvSpPr txBox="1"/>
          <p:nvPr>
            <p:custDataLst>
              <p:tags r:id="rId6"/>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00000"/>
              </a:lnSpc>
              <a:spcBef>
                <a:spcPct val="0"/>
              </a:spcBef>
              <a:spcAft>
                <a:spcPct val="0"/>
              </a:spcAft>
            </a:pPr>
            <a:r>
              <a:rPr altLang="en-US" b="1" lang="zh-CN">
                <a:solidFill>
                  <a:srgbClr val="3279A6"/>
                </a:solidFill>
                <a:latin typeface="+mn-lt"/>
                <a:ea typeface="+mn-ea"/>
                <a:cs typeface="+mn-ea"/>
                <a:sym typeface="+mn-lt"/>
              </a:rPr>
              <a:t>辅助检查</a:t>
            </a:r>
          </a:p>
        </p:txBody>
      </p:sp>
    </p:spTree>
    <p:custDataLst>
      <p:tags r:id="rId7"/>
    </p:custData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8"/>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菱形 5"/>
          <p:cNvSpPr/>
          <p:nvPr/>
        </p:nvSpPr>
        <p:spPr>
          <a:xfrm>
            <a:off x="1055440" y="1416095"/>
            <a:ext cx="1728192" cy="1728192"/>
          </a:xfrm>
          <a:prstGeom prst="diamond">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cs typeface="+mn-ea"/>
                <a:sym typeface="+mn-lt"/>
              </a:rPr>
              <a:t>三</a:t>
            </a:r>
          </a:p>
        </p:txBody>
      </p:sp>
      <p:grpSp>
        <p:nvGrpSpPr>
          <p:cNvPr id="7" name="组合 6"/>
          <p:cNvGrpSpPr/>
          <p:nvPr/>
        </p:nvGrpSpPr>
        <p:grpSpPr>
          <a:xfrm>
            <a:off x="2243572" y="2515399"/>
            <a:ext cx="5544616" cy="1827203"/>
            <a:chOff x="3719736" y="2249868"/>
            <a:chExt cx="5544616" cy="1827203"/>
          </a:xfrm>
        </p:grpSpPr>
        <p:sp>
          <p:nvSpPr>
            <p:cNvPr id="8" name="文本框 7"/>
            <p:cNvSpPr txBox="1"/>
            <p:nvPr/>
          </p:nvSpPr>
          <p:spPr>
            <a:xfrm>
              <a:off x="4439816" y="2440194"/>
              <a:ext cx="4104456" cy="1432560"/>
            </a:xfrm>
            <a:prstGeom prst="rect">
              <a:avLst/>
            </a:prstGeom>
            <a:noFill/>
          </p:spPr>
          <p:txBody>
            <a:bodyPr rtlCol="0" wrap="square">
              <a:spAutoFit/>
            </a:bodyPr>
            <a:lstStyle/>
            <a:p>
              <a:r>
                <a:rPr altLang="en-US" b="1" lang="zh-CN" sz="4400">
                  <a:solidFill>
                    <a:srgbClr val="3279A6"/>
                  </a:solidFill>
                  <a:latin typeface="+mn-lt"/>
                  <a:ea typeface="+mn-ea"/>
                  <a:cs typeface="+mn-ea"/>
                  <a:sym typeface="+mn-lt"/>
                </a:rPr>
                <a:t>老年人常见的问题及应对</a:t>
              </a:r>
            </a:p>
          </p:txBody>
        </p:sp>
        <p:sp>
          <p:nvSpPr>
            <p:cNvPr id="12" name="矩形 11"/>
            <p:cNvSpPr/>
            <p:nvPr/>
          </p:nvSpPr>
          <p:spPr>
            <a:xfrm>
              <a:off x="3719736" y="2249868"/>
              <a:ext cx="5544616" cy="1827203"/>
            </a:xfrm>
            <a:prstGeom prst="rect">
              <a:avLst/>
            </a:prstGeom>
            <a:noFill/>
            <a:ln w="57150">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pic>
        <p:nvPicPr>
          <p:cNvPr id="3" name="图片 2"/>
          <p:cNvPicPr>
            <a:picLocks noChangeAspect="1"/>
          </p:cNvPicPr>
          <p:nvPr/>
        </p:nvPicPr>
        <p:blipFill>
          <a:blip r:embed="rId2">
            <a:extLst>
              <a:ext uri="{28A0092B-C50C-407E-A947-70E740481C1C}">
                <a14:useLocalDpi/>
              </a:ext>
            </a:extLst>
          </a:blip>
          <a:stretch>
            <a:fillRect/>
          </a:stretch>
        </p:blipFill>
        <p:spPr>
          <a:xfrm>
            <a:off x="7788188" y="1016724"/>
            <a:ext cx="3923638" cy="5696145"/>
          </a:xfrm>
          <a:prstGeom prst="rect">
            <a:avLst/>
          </a:prstGeom>
        </p:spPr>
      </p:pic>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279A6"/>
              </a:solidFill>
              <a:cs typeface="+mn-ea"/>
              <a:sym typeface="+mn-lt"/>
            </a:endParaRPr>
          </a:p>
        </p:txBody>
      </p:sp>
      <p:sp>
        <p:nvSpPr>
          <p:cNvPr id="19465" name="Freeform 9"/>
          <p:cNvSpPr/>
          <p:nvPr>
            <p:custDataLst>
              <p:tags r:id="rId2"/>
            </p:custDataLst>
          </p:nvPr>
        </p:nvSpPr>
        <p:spPr bwMode="auto">
          <a:xfrm rot="21252758">
            <a:off x="4704868" y="2133245"/>
            <a:ext cx="1350296" cy="1554114"/>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rgbClr val="F24B6A"/>
          </a:solidFill>
          <a:ln w="6350">
            <a:noFill/>
          </a:ln>
        </p:spPr>
        <p:txBody>
          <a:bodyPr bIns="60956" lIns="121912" rIns="121912" tIns="60956"/>
          <a:lstStyle/>
          <a:p>
            <a:pPr>
              <a:lnSpc>
                <a:spcPct val="120000"/>
              </a:lnSpc>
            </a:pPr>
            <a:endParaRPr altLang="en-US" lang="zh-CN" sz="1690">
              <a:solidFill>
                <a:schemeClr val="tx1"/>
              </a:solidFill>
              <a:latin typeface="+mn-lt"/>
              <a:ea typeface="+mn-ea"/>
              <a:cs typeface="+mn-ea"/>
              <a:sym typeface="+mn-lt"/>
            </a:endParaRPr>
          </a:p>
        </p:txBody>
      </p:sp>
      <p:sp>
        <p:nvSpPr>
          <p:cNvPr id="19482" name="Freeform 26"/>
          <p:cNvSpPr>
            <a:spLocks noEditPoints="1"/>
          </p:cNvSpPr>
          <p:nvPr>
            <p:custDataLst>
              <p:tags r:id="rId3"/>
            </p:custDataLst>
          </p:nvPr>
        </p:nvSpPr>
        <p:spPr bwMode="auto">
          <a:xfrm>
            <a:off x="5149309" y="2675067"/>
            <a:ext cx="465619" cy="470045"/>
          </a:xfrm>
          <a:custGeom>
            <a:gdLst>
              <a:gd fmla="*/ 52 w 105" name="T0"/>
              <a:gd fmla="*/ 0 h 106" name="T1"/>
              <a:gd fmla="*/ 89 w 105" name="T2"/>
              <a:gd fmla="*/ 16 h 106" name="T3"/>
              <a:gd fmla="*/ 90 w 105" name="T4"/>
              <a:gd fmla="*/ 16 h 106" name="T5"/>
              <a:gd fmla="*/ 105 w 105" name="T6"/>
              <a:gd fmla="*/ 53 h 106" name="T7"/>
              <a:gd fmla="*/ 89 w 105" name="T8"/>
              <a:gd fmla="*/ 90 h 106" name="T9"/>
              <a:gd fmla="*/ 89 w 105" name="T10"/>
              <a:gd fmla="*/ 90 h 106" name="T11"/>
              <a:gd fmla="*/ 52 w 105" name="T12"/>
              <a:gd fmla="*/ 106 h 106" name="T13"/>
              <a:gd fmla="*/ 15 w 105" name="T14"/>
              <a:gd fmla="*/ 90 h 106" name="T15"/>
              <a:gd fmla="*/ 0 w 105" name="T16"/>
              <a:gd fmla="*/ 53 h 106" name="T17"/>
              <a:gd fmla="*/ 15 w 105" name="T18"/>
              <a:gd fmla="*/ 16 h 106" name="T19"/>
              <a:gd fmla="*/ 15 w 105" name="T20"/>
              <a:gd fmla="*/ 16 h 106" name="T21"/>
              <a:gd fmla="*/ 15 w 105" name="T22"/>
              <a:gd fmla="*/ 16 h 106" name="T23"/>
              <a:gd fmla="*/ 52 w 105" name="T24"/>
              <a:gd fmla="*/ 0 h 106" name="T25"/>
              <a:gd fmla="*/ 75 w 105" name="T26"/>
              <a:gd fmla="*/ 49 h 106" name="T27"/>
              <a:gd fmla="*/ 75 w 105" name="T28"/>
              <a:gd fmla="*/ 49 h 106" name="T29"/>
              <a:gd fmla="*/ 56 w 105" name="T30"/>
              <a:gd fmla="*/ 49 h 106" name="T31"/>
              <a:gd fmla="*/ 56 w 105" name="T32"/>
              <a:gd fmla="*/ 17 h 106" name="T33"/>
              <a:gd fmla="*/ 52 w 105" name="T34"/>
              <a:gd fmla="*/ 13 h 106" name="T35"/>
              <a:gd fmla="*/ 48 w 105" name="T36"/>
              <a:gd fmla="*/ 17 h 106" name="T37"/>
              <a:gd fmla="*/ 48 w 105" name="T38"/>
              <a:gd fmla="*/ 53 h 106" name="T39"/>
              <a:gd fmla="*/ 48 w 105" name="T40"/>
              <a:gd fmla="*/ 53 h 106" name="T41"/>
              <a:gd fmla="*/ 52 w 105" name="T42"/>
              <a:gd fmla="*/ 57 h 106" name="T43"/>
              <a:gd fmla="*/ 75 w 105" name="T44"/>
              <a:gd fmla="*/ 57 h 106" name="T45"/>
              <a:gd fmla="*/ 79 w 105" name="T46"/>
              <a:gd fmla="*/ 53 h 106" name="T47"/>
              <a:gd fmla="*/ 75 w 105" name="T48"/>
              <a:gd fmla="*/ 49 h 106" name="T49"/>
              <a:gd fmla="*/ 84 w 105" name="T50"/>
              <a:gd fmla="*/ 22 h 106" name="T51"/>
              <a:gd fmla="*/ 84 w 105" name="T52"/>
              <a:gd fmla="*/ 22 h 106" name="T53"/>
              <a:gd fmla="*/ 52 w 105" name="T54"/>
              <a:gd fmla="*/ 8 h 106" name="T55"/>
              <a:gd fmla="*/ 21 w 105" name="T56"/>
              <a:gd fmla="*/ 21 h 106" name="T57"/>
              <a:gd fmla="*/ 21 w 105" name="T58"/>
              <a:gd fmla="*/ 22 h 106" name="T59"/>
              <a:gd fmla="*/ 8 w 105" name="T60"/>
              <a:gd fmla="*/ 53 h 106" name="T61"/>
              <a:gd fmla="*/ 21 w 105" name="T62"/>
              <a:gd fmla="*/ 84 h 106" name="T63"/>
              <a:gd fmla="*/ 52 w 105" name="T64"/>
              <a:gd fmla="*/ 98 h 106" name="T65"/>
              <a:gd fmla="*/ 83 w 105" name="T66"/>
              <a:gd fmla="*/ 85 h 106" name="T67"/>
              <a:gd fmla="*/ 84 w 105" name="T68"/>
              <a:gd fmla="*/ 84 h 106" name="T69"/>
              <a:gd fmla="*/ 97 w 105" name="T70"/>
              <a:gd fmla="*/ 53 h 106" name="T71"/>
              <a:gd fmla="*/ 84 w 105" name="T72"/>
              <a:gd fmla="*/ 22 h 106" name="T73"/>
              <a:gd fmla="*/ 84 w 105" name="T74"/>
              <a:gd fmla="*/ 22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05">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chemeClr val="bg1"/>
          </a:solidFill>
          <a:ln w="6350">
            <a:noFill/>
          </a:ln>
        </p:spPr>
        <p:txBody>
          <a:bodyPr anchor="t" anchorCtr="0" bIns="60956" compatLnSpc="1" lIns="121912" numCol="1" rIns="121912" tIns="60956" vert="horz" wrap="square"/>
          <a:lstStyle/>
          <a:p>
            <a:pPr>
              <a:lnSpc>
                <a:spcPct val="120000"/>
              </a:lnSpc>
            </a:pPr>
            <a:endParaRPr altLang="en-US" lang="zh-CN" sz="1690">
              <a:solidFill>
                <a:schemeClr val="tx1"/>
              </a:solidFill>
              <a:latin typeface="+mn-lt"/>
              <a:ea typeface="+mn-ea"/>
              <a:cs typeface="+mn-ea"/>
              <a:sym typeface="+mn-lt"/>
            </a:endParaRPr>
          </a:p>
        </p:txBody>
      </p:sp>
      <p:sp>
        <p:nvSpPr>
          <p:cNvPr id="19464" name="Freeform 8"/>
          <p:cNvSpPr/>
          <p:nvPr>
            <p:custDataLst>
              <p:tags r:id="rId4"/>
            </p:custDataLst>
          </p:nvPr>
        </p:nvSpPr>
        <p:spPr bwMode="auto">
          <a:xfrm rot="378852">
            <a:off x="6127631" y="2140995"/>
            <a:ext cx="1350296" cy="1554114"/>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rgbClr val="F29E6D"/>
          </a:solidFill>
          <a:ln w="6350">
            <a:noFill/>
          </a:ln>
        </p:spPr>
        <p:txBody>
          <a:bodyPr bIns="60956" lIns="121912" rIns="121912" tIns="60956"/>
          <a:lstStyle/>
          <a:p>
            <a:pPr>
              <a:lnSpc>
                <a:spcPct val="120000"/>
              </a:lnSpc>
            </a:pPr>
            <a:endParaRPr altLang="en-US" lang="zh-CN" sz="1690">
              <a:solidFill>
                <a:schemeClr val="tx1"/>
              </a:solidFill>
              <a:latin typeface="+mn-lt"/>
              <a:ea typeface="+mn-ea"/>
              <a:cs typeface="+mn-ea"/>
              <a:sym typeface="+mn-lt"/>
            </a:endParaRPr>
          </a:p>
        </p:txBody>
      </p:sp>
      <p:sp>
        <p:nvSpPr>
          <p:cNvPr id="19485" name="Freeform 29"/>
          <p:cNvSpPr>
            <a:spLocks noEditPoints="1"/>
          </p:cNvSpPr>
          <p:nvPr>
            <p:custDataLst>
              <p:tags r:id="rId5"/>
            </p:custDataLst>
          </p:nvPr>
        </p:nvSpPr>
        <p:spPr bwMode="auto">
          <a:xfrm>
            <a:off x="6629119" y="2693477"/>
            <a:ext cx="383078" cy="453107"/>
          </a:xfrm>
          <a:custGeom>
            <a:gdLst>
              <a:gd fmla="*/ 76 w 86" name="T0"/>
              <a:gd fmla="*/ 1 h 102" name="T1"/>
              <a:gd fmla="*/ 74 w 86" name="T2"/>
              <a:gd fmla="*/ 7 h 102" name="T3"/>
              <a:gd fmla="*/ 86 w 86" name="T4"/>
              <a:gd fmla="*/ 39 h 102" name="T5"/>
              <a:gd fmla="*/ 72 w 86" name="T6"/>
              <a:gd fmla="*/ 72 h 102" name="T7"/>
              <a:gd fmla="*/ 56 w 86" name="T8"/>
              <a:gd fmla="*/ 83 h 102" name="T9"/>
              <a:gd fmla="*/ 42 w 86" name="T10"/>
              <a:gd fmla="*/ 87 h 102" name="T11"/>
              <a:gd fmla="*/ 58 w 86" name="T12"/>
              <a:gd fmla="*/ 94 h 102" name="T13"/>
              <a:gd fmla="*/ 58 w 86" name="T14"/>
              <a:gd fmla="*/ 102 h 102" name="T15"/>
              <a:gd fmla="*/ 38 w 86" name="T16"/>
              <a:gd fmla="*/ 102 h 102" name="T17"/>
              <a:gd fmla="*/ 19 w 86" name="T18"/>
              <a:gd fmla="*/ 102 h 102" name="T19"/>
              <a:gd fmla="*/ 19 w 86" name="T20"/>
              <a:gd fmla="*/ 94 h 102" name="T21"/>
              <a:gd fmla="*/ 34 w 86" name="T22"/>
              <a:gd fmla="*/ 87 h 102" name="T23"/>
              <a:gd fmla="*/ 20 w 86" name="T24"/>
              <a:gd fmla="*/ 82 h 102" name="T25"/>
              <a:gd fmla="*/ 7 w 86" name="T26"/>
              <a:gd fmla="*/ 74 h 102" name="T27"/>
              <a:gd fmla="*/ 1 w 86" name="T28"/>
              <a:gd fmla="*/ 76 h 102" name="T29"/>
              <a:gd fmla="*/ 9 w 86" name="T30"/>
              <a:gd fmla="*/ 64 h 102" name="T31"/>
              <a:gd fmla="*/ 11 w 86" name="T32"/>
              <a:gd fmla="*/ 11 h 102" name="T33"/>
              <a:gd fmla="*/ 38 w 86" name="T34"/>
              <a:gd fmla="*/ 0 h 102" name="T35"/>
              <a:gd fmla="*/ 69 w 86" name="T36"/>
              <a:gd fmla="*/ 5 h 102" name="T37"/>
              <a:gd fmla="*/ 69 w 86" name="T38"/>
              <a:gd fmla="*/ 5 h 102" name="T39"/>
              <a:gd fmla="*/ 73 w 86" name="T40"/>
              <a:gd fmla="*/ 1 h 102" name="T41"/>
              <a:gd fmla="*/ 70 w 86" name="T42"/>
              <a:gd fmla="*/ 10 h 102" name="T43"/>
              <a:gd fmla="*/ 77 w 86" name="T44"/>
              <a:gd fmla="*/ 39 h 102" name="T45"/>
              <a:gd fmla="*/ 65 w 86" name="T46"/>
              <a:gd fmla="*/ 66 h 102" name="T47"/>
              <a:gd fmla="*/ 13 w 86" name="T48"/>
              <a:gd fmla="*/ 67 h 102" name="T49"/>
              <a:gd fmla="*/ 22 w 86" name="T50"/>
              <a:gd fmla="*/ 78 h 102" name="T51"/>
              <a:gd fmla="*/ 55 w 86" name="T52"/>
              <a:gd fmla="*/ 78 h 102" name="T53"/>
              <a:gd fmla="*/ 69 w 86" name="T54"/>
              <a:gd fmla="*/ 69 h 102" name="T55"/>
              <a:gd fmla="*/ 69 w 86" name="T56"/>
              <a:gd fmla="*/ 69 h 102" name="T57"/>
              <a:gd fmla="*/ 81 w 86" name="T58"/>
              <a:gd fmla="*/ 39 h 102" name="T59"/>
              <a:gd fmla="*/ 70 w 86" name="T60"/>
              <a:gd fmla="*/ 10 h 102" name="T61"/>
              <a:gd fmla="*/ 60 w 86" name="T62"/>
              <a:gd fmla="*/ 17 h 102" name="T63"/>
              <a:gd fmla="*/ 17 w 86" name="T64"/>
              <a:gd fmla="*/ 17 h 102" name="T65"/>
              <a:gd fmla="*/ 17 w 86" name="T66"/>
              <a:gd fmla="*/ 60 h 102" name="T67"/>
              <a:gd fmla="*/ 60 w 86" name="T68"/>
              <a:gd fmla="*/ 60 h 102" name="T69"/>
              <a:gd fmla="*/ 69 w 86" name="T70"/>
              <a:gd fmla="*/ 39 h 102" name="T71"/>
              <a:gd fmla="*/ 60 w 86" name="T72"/>
              <a:gd fmla="*/ 17 h 1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2" w="86">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chemeClr val="bg1"/>
          </a:solidFill>
          <a:ln w="6350">
            <a:noFill/>
          </a:ln>
        </p:spPr>
        <p:txBody>
          <a:bodyPr anchor="t" anchorCtr="0" bIns="60956" compatLnSpc="1" lIns="121912" numCol="1" rIns="121912" tIns="60956" vert="horz" wrap="square"/>
          <a:lstStyle/>
          <a:p>
            <a:pPr>
              <a:lnSpc>
                <a:spcPct val="120000"/>
              </a:lnSpc>
            </a:pPr>
            <a:endParaRPr altLang="en-US" lang="zh-CN" sz="1690">
              <a:solidFill>
                <a:schemeClr val="tx1"/>
              </a:solidFill>
              <a:latin typeface="+mn-lt"/>
              <a:ea typeface="+mn-ea"/>
              <a:cs typeface="+mn-ea"/>
              <a:sym typeface="+mn-lt"/>
            </a:endParaRPr>
          </a:p>
        </p:txBody>
      </p:sp>
      <p:sp>
        <p:nvSpPr>
          <p:cNvPr id="19467" name="Freeform 11"/>
          <p:cNvSpPr/>
          <p:nvPr>
            <p:custDataLst>
              <p:tags r:id="rId6"/>
            </p:custDataLst>
          </p:nvPr>
        </p:nvSpPr>
        <p:spPr bwMode="auto">
          <a:xfrm rot="19800000">
            <a:off x="5416717" y="4327560"/>
            <a:ext cx="1350296" cy="1554114"/>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rgbClr val="F2D5BB"/>
          </a:solidFill>
          <a:ln w="6350">
            <a:noFill/>
          </a:ln>
        </p:spPr>
        <p:txBody>
          <a:bodyPr bIns="60956" lIns="121912" rIns="121912" tIns="60956"/>
          <a:lstStyle/>
          <a:p>
            <a:pPr>
              <a:lnSpc>
                <a:spcPct val="120000"/>
              </a:lnSpc>
            </a:pPr>
            <a:endParaRPr altLang="en-US" lang="zh-CN" sz="1690">
              <a:solidFill>
                <a:schemeClr val="tx1"/>
              </a:solidFill>
              <a:latin typeface="+mn-lt"/>
              <a:ea typeface="+mn-ea"/>
              <a:cs typeface="+mn-ea"/>
              <a:sym typeface="+mn-lt"/>
            </a:endParaRPr>
          </a:p>
        </p:txBody>
      </p:sp>
      <p:sp>
        <p:nvSpPr>
          <p:cNvPr id="19487" name="Freeform 31"/>
          <p:cNvSpPr>
            <a:spLocks noEditPoints="1"/>
          </p:cNvSpPr>
          <p:nvPr>
            <p:custDataLst>
              <p:tags r:id="rId7"/>
            </p:custDataLst>
          </p:nvPr>
        </p:nvSpPr>
        <p:spPr bwMode="auto">
          <a:xfrm>
            <a:off x="5950105" y="4855552"/>
            <a:ext cx="319585" cy="461576"/>
          </a:xfrm>
          <a:custGeom>
            <a:gdLst>
              <a:gd fmla="*/ 2 w 72" name="T0"/>
              <a:gd fmla="*/ 71 h 104" name="T1"/>
              <a:gd fmla="*/ 14 w 72" name="T2"/>
              <a:gd fmla="*/ 69 h 104" name="T3"/>
              <a:gd fmla="*/ 23 w 72" name="T4"/>
              <a:gd fmla="*/ 44 h 104" name="T5"/>
              <a:gd fmla="*/ 23 w 72" name="T6"/>
              <a:gd fmla="*/ 44 h 104" name="T7"/>
              <a:gd fmla="*/ 23 w 72" name="T8"/>
              <a:gd fmla="*/ 17 h 104" name="T9"/>
              <a:gd fmla="*/ 32 w 72" name="T10"/>
              <a:gd fmla="*/ 13 h 104" name="T11"/>
              <a:gd fmla="*/ 36 w 72" name="T12"/>
              <a:gd fmla="*/ 0 h 104" name="T13"/>
              <a:gd fmla="*/ 40 w 72" name="T14"/>
              <a:gd fmla="*/ 13 h 104" name="T15"/>
              <a:gd fmla="*/ 55 w 72" name="T16"/>
              <a:gd fmla="*/ 31 h 104" name="T17"/>
              <a:gd fmla="*/ 49 w 72" name="T18"/>
              <a:gd fmla="*/ 44 h 104" name="T19"/>
              <a:gd fmla="*/ 58 w 72" name="T20"/>
              <a:gd fmla="*/ 69 h 104" name="T21"/>
              <a:gd fmla="*/ 70 w 72" name="T22"/>
              <a:gd fmla="*/ 71 h 104" name="T23"/>
              <a:gd fmla="*/ 61 w 72" name="T24"/>
              <a:gd fmla="*/ 74 h 104" name="T25"/>
              <a:gd fmla="*/ 69 w 72" name="T26"/>
              <a:gd fmla="*/ 95 h 104" name="T27"/>
              <a:gd fmla="*/ 72 w 72" name="T28"/>
              <a:gd fmla="*/ 100 h 104" name="T29"/>
              <a:gd fmla="*/ 67 w 72" name="T30"/>
              <a:gd fmla="*/ 102 h 104" name="T31"/>
              <a:gd fmla="*/ 65 w 72" name="T32"/>
              <a:gd fmla="*/ 97 h 104" name="T33"/>
              <a:gd fmla="*/ 52 w 72" name="T34"/>
              <a:gd fmla="*/ 74 h 104" name="T35"/>
              <a:gd fmla="*/ 40 w 72" name="T36"/>
              <a:gd fmla="*/ 77 h 104" name="T37"/>
              <a:gd fmla="*/ 32 w 72" name="T38"/>
              <a:gd fmla="*/ 77 h 104" name="T39"/>
              <a:gd fmla="*/ 20 w 72" name="T40"/>
              <a:gd fmla="*/ 74 h 104" name="T41"/>
              <a:gd fmla="*/ 7 w 72" name="T42"/>
              <a:gd fmla="*/ 97 h 104" name="T43"/>
              <a:gd fmla="*/ 5 w 72" name="T44"/>
              <a:gd fmla="*/ 102 h 104" name="T45"/>
              <a:gd fmla="*/ 0 w 72" name="T46"/>
              <a:gd fmla="*/ 100 h 104" name="T47"/>
              <a:gd fmla="*/ 3 w 72" name="T48"/>
              <a:gd fmla="*/ 95 h 104" name="T49"/>
              <a:gd fmla="*/ 11 w 72" name="T50"/>
              <a:gd fmla="*/ 74 h 104" name="T51"/>
              <a:gd fmla="*/ 32 w 72" name="T52"/>
              <a:gd fmla="*/ 69 h 104" name="T53"/>
              <a:gd fmla="*/ 32 w 72" name="T54"/>
              <a:gd fmla="*/ 66 h 104" name="T55"/>
              <a:gd fmla="*/ 40 w 72" name="T56"/>
              <a:gd fmla="*/ 66 h 104" name="T57"/>
              <a:gd fmla="*/ 49 w 72" name="T58"/>
              <a:gd fmla="*/ 69 h 104" name="T59"/>
              <a:gd fmla="*/ 32 w 72" name="T60"/>
              <a:gd fmla="*/ 49 h 104" name="T61"/>
              <a:gd fmla="*/ 32 w 72" name="T62"/>
              <a:gd fmla="*/ 69 h 104" name="T63"/>
              <a:gd fmla="*/ 44 w 72" name="T64"/>
              <a:gd fmla="*/ 23 h 104" name="T65"/>
              <a:gd fmla="*/ 29 w 72" name="T66"/>
              <a:gd fmla="*/ 23 h 104" name="T67"/>
              <a:gd fmla="*/ 29 w 72" name="T68"/>
              <a:gd fmla="*/ 38 h 104" name="T69"/>
              <a:gd fmla="*/ 40 w 72" name="T70"/>
              <a:gd fmla="*/ 40 h 104" name="T71"/>
              <a:gd fmla="*/ 44 w 72" name="T72"/>
              <a:gd fmla="*/ 38 h 104" name="T73"/>
              <a:gd fmla="*/ 44 w 72" name="T74"/>
              <a:gd fmla="*/ 23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72">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chemeClr val="bg1"/>
          </a:solidFill>
          <a:ln w="6350">
            <a:noFill/>
          </a:ln>
        </p:spPr>
        <p:txBody>
          <a:bodyPr anchor="t" anchorCtr="0" bIns="60956" compatLnSpc="1" lIns="121912" numCol="1" rIns="121912" tIns="60956" vert="horz" wrap="square"/>
          <a:lstStyle/>
          <a:p>
            <a:pPr>
              <a:lnSpc>
                <a:spcPct val="120000"/>
              </a:lnSpc>
            </a:pPr>
            <a:endParaRPr altLang="en-US" lang="zh-CN" sz="1690">
              <a:solidFill>
                <a:schemeClr val="tx1"/>
              </a:solidFill>
              <a:latin typeface="+mn-lt"/>
              <a:ea typeface="+mn-ea"/>
              <a:cs typeface="+mn-ea"/>
              <a:sym typeface="+mn-lt"/>
            </a:endParaRPr>
          </a:p>
        </p:txBody>
      </p:sp>
      <p:sp>
        <p:nvSpPr>
          <p:cNvPr id="26" name="文本框 25"/>
          <p:cNvSpPr txBox="1"/>
          <p:nvPr>
            <p:custDataLst>
              <p:tags r:id="rId8"/>
            </p:custDataLst>
          </p:nvPr>
        </p:nvSpPr>
        <p:spPr>
          <a:xfrm>
            <a:off x="1350985" y="2773471"/>
            <a:ext cx="2979436" cy="589265"/>
          </a:xfrm>
          <a:prstGeom prst="rect">
            <a:avLst/>
          </a:prstGeom>
          <a:noFill/>
        </p:spPr>
        <p:txBody>
          <a:bodyPr anchor="ctr" bIns="46800" lIns="90000" rIns="90000" rtlCol="0" tIns="46800" wrap="square">
            <a:normAutofit/>
          </a:bodyPr>
          <a:lstStyle>
            <a:defPPr>
              <a:defRPr lang="zh-CN"/>
            </a:defPPr>
            <a:lvl1pPr algn="r">
              <a:lnSpc>
                <a:spcPct val="120000"/>
              </a:lnSpc>
              <a:defRPr spc="150" sz="1400">
                <a:solidFill>
                  <a:schemeClr val="tx1">
                    <a:lumMod val="65000"/>
                    <a:lumOff val="35000"/>
                  </a:schemeClr>
                </a:solidFill>
                <a:latin charset="0" panose="020b0604020202020204" pitchFamily="34" typeface="Arial"/>
                <a:ea typeface="微软雅黑"/>
              </a:defRPr>
            </a:lvl1pPr>
          </a:lstStyle>
          <a:p>
            <a:pPr algn="r" indent="0" lvl="0" marL="0">
              <a:lnSpc>
                <a:spcPct val="120000"/>
              </a:lnSpc>
              <a:spcBef>
                <a:spcPct val="0"/>
              </a:spcBef>
              <a:spcAft>
                <a:spcPct val="0"/>
              </a:spcAft>
              <a:buSzTx/>
            </a:pPr>
            <a:r>
              <a:rPr altLang="en-US" lang="zh-CN" sz="2400">
                <a:solidFill>
                  <a:schemeClr val="tx1"/>
                </a:solidFill>
                <a:latin typeface="+mn-lt"/>
                <a:ea typeface="+mn-ea"/>
                <a:cs typeface="+mn-ea"/>
                <a:sym typeface="+mn-lt"/>
              </a:rPr>
              <a:t>心理</a:t>
            </a:r>
          </a:p>
        </p:txBody>
      </p:sp>
      <p:sp>
        <p:nvSpPr>
          <p:cNvPr id="27" name="文本框 26"/>
          <p:cNvSpPr txBox="1"/>
          <p:nvPr>
            <p:custDataLst>
              <p:tags r:id="rId9"/>
            </p:custDataLst>
          </p:nvPr>
        </p:nvSpPr>
        <p:spPr>
          <a:xfrm>
            <a:off x="3575086" y="2005865"/>
            <a:ext cx="755335" cy="763094"/>
          </a:xfrm>
          <a:prstGeom prst="rect">
            <a:avLst/>
          </a:prstGeom>
          <a:noFill/>
        </p:spPr>
        <p:txBody>
          <a:bodyPr rtlCol="0" wrap="square">
            <a:normAutofit/>
          </a:bodyPr>
          <a:lstStyle/>
          <a:p>
            <a:pPr algn="r">
              <a:lnSpc>
                <a:spcPct val="120000"/>
              </a:lnSpc>
            </a:pPr>
            <a:r>
              <a:rPr altLang="zh-CN" b="1" lang="en-US" spc="150" sz="2065">
                <a:solidFill>
                  <a:srgbClr val="F24B6A"/>
                </a:solidFill>
                <a:latin typeface="+mn-lt"/>
                <a:ea typeface="+mn-ea"/>
                <a:cs typeface="+mn-ea"/>
                <a:sym typeface="+mn-lt"/>
              </a:rPr>
              <a:t>01</a:t>
            </a:r>
          </a:p>
        </p:txBody>
      </p:sp>
      <p:sp>
        <p:nvSpPr>
          <p:cNvPr id="30" name="文本框 29"/>
          <p:cNvSpPr txBox="1"/>
          <p:nvPr>
            <p:custDataLst>
              <p:tags r:id="rId10"/>
            </p:custDataLst>
          </p:nvPr>
        </p:nvSpPr>
        <p:spPr>
          <a:xfrm>
            <a:off x="7889999" y="2005865"/>
            <a:ext cx="755335" cy="763094"/>
          </a:xfrm>
          <a:prstGeom prst="rect">
            <a:avLst/>
          </a:prstGeom>
          <a:noFill/>
        </p:spPr>
        <p:txBody>
          <a:bodyPr rtlCol="0" wrap="square">
            <a:normAutofit/>
          </a:bodyPr>
          <a:lstStyle/>
          <a:p>
            <a:pPr algn="r">
              <a:lnSpc>
                <a:spcPct val="120000"/>
              </a:lnSpc>
            </a:pPr>
            <a:r>
              <a:rPr altLang="zh-CN" b="1" lang="en-US" spc="150" sz="1515">
                <a:solidFill>
                  <a:srgbClr val="F29E6D"/>
                </a:solidFill>
                <a:latin typeface="+mn-lt"/>
                <a:ea typeface="+mn-ea"/>
                <a:cs typeface="+mn-ea"/>
                <a:sym typeface="+mn-lt"/>
              </a:rPr>
              <a:t>02</a:t>
            </a:r>
          </a:p>
        </p:txBody>
      </p:sp>
      <p:sp>
        <p:nvSpPr>
          <p:cNvPr id="31" name="文本框 30"/>
          <p:cNvSpPr txBox="1"/>
          <p:nvPr>
            <p:custDataLst>
              <p:tags r:id="rId11"/>
            </p:custDataLst>
          </p:nvPr>
        </p:nvSpPr>
        <p:spPr>
          <a:xfrm>
            <a:off x="7889999" y="2773471"/>
            <a:ext cx="2979436" cy="589265"/>
          </a:xfrm>
          <a:prstGeom prst="rect">
            <a:avLst/>
          </a:prstGeom>
          <a:noFill/>
        </p:spPr>
        <p:txBody>
          <a:bodyPr anchor="ctr" bIns="46800" lIns="90000" rIns="90000" rtlCol="0" tIns="46800" wrap="square">
            <a:normAutofit/>
          </a:bodyPr>
          <a:lstStyle>
            <a:defPPr>
              <a:defRPr lang="zh-CN"/>
            </a:defPPr>
            <a:lvl1pPr algn="r">
              <a:lnSpc>
                <a:spcPct val="120000"/>
              </a:lnSpc>
              <a:defRPr spc="150" sz="1400">
                <a:solidFill>
                  <a:schemeClr val="tx1">
                    <a:lumMod val="65000"/>
                    <a:lumOff val="35000"/>
                  </a:schemeClr>
                </a:solidFill>
                <a:latin charset="0" panose="020b0604020202020204" pitchFamily="34" typeface="Arial"/>
                <a:ea typeface="微软雅黑"/>
              </a:defRPr>
            </a:lvl1pPr>
          </a:lstStyle>
          <a:p>
            <a:pPr algn="l" indent="0" lvl="0" marL="0">
              <a:lnSpc>
                <a:spcPct val="120000"/>
              </a:lnSpc>
              <a:spcBef>
                <a:spcPct val="0"/>
              </a:spcBef>
              <a:spcAft>
                <a:spcPct val="0"/>
              </a:spcAft>
              <a:buSzTx/>
            </a:pPr>
            <a:r>
              <a:rPr altLang="en-US" lang="zh-CN" sz="2400">
                <a:solidFill>
                  <a:schemeClr val="tx1"/>
                </a:solidFill>
                <a:latin typeface="+mn-lt"/>
                <a:ea typeface="+mn-ea"/>
                <a:cs typeface="+mn-ea"/>
                <a:sym typeface="+mn-lt"/>
              </a:rPr>
              <a:t>跌倒</a:t>
            </a:r>
          </a:p>
        </p:txBody>
      </p:sp>
      <p:sp>
        <p:nvSpPr>
          <p:cNvPr id="37" name="文本框 36"/>
          <p:cNvSpPr txBox="1"/>
          <p:nvPr>
            <p:custDataLst>
              <p:tags r:id="rId12"/>
            </p:custDataLst>
          </p:nvPr>
        </p:nvSpPr>
        <p:spPr>
          <a:xfrm>
            <a:off x="888776" y="4204057"/>
            <a:ext cx="2979436" cy="589265"/>
          </a:xfrm>
          <a:prstGeom prst="rect">
            <a:avLst/>
          </a:prstGeom>
          <a:noFill/>
        </p:spPr>
        <p:txBody>
          <a:bodyPr anchor="ctr" bIns="46800" lIns="90000" rIns="90000" rtlCol="0" tIns="46800" wrap="square">
            <a:normAutofit/>
          </a:bodyPr>
          <a:lstStyle>
            <a:defPPr>
              <a:defRPr lang="zh-CN"/>
            </a:defPPr>
            <a:lvl1pPr algn="r">
              <a:lnSpc>
                <a:spcPct val="120000"/>
              </a:lnSpc>
              <a:defRPr spc="150" sz="1400">
                <a:solidFill>
                  <a:schemeClr val="tx1">
                    <a:lumMod val="65000"/>
                    <a:lumOff val="35000"/>
                  </a:schemeClr>
                </a:solidFill>
                <a:latin charset="0" panose="020b0604020202020204" pitchFamily="34" typeface="Arial"/>
                <a:ea typeface="微软雅黑"/>
              </a:defRPr>
            </a:lvl1pPr>
          </a:lstStyle>
          <a:p>
            <a:pPr algn="r" indent="0" lvl="0" marL="0">
              <a:lnSpc>
                <a:spcPct val="120000"/>
              </a:lnSpc>
              <a:spcBef>
                <a:spcPct val="0"/>
              </a:spcBef>
              <a:spcAft>
                <a:spcPct val="0"/>
              </a:spcAft>
              <a:buSzTx/>
            </a:pPr>
            <a:r>
              <a:rPr altLang="en-US" lang="zh-CN" sz="2400">
                <a:solidFill>
                  <a:schemeClr val="tx1"/>
                </a:solidFill>
                <a:latin typeface="+mn-lt"/>
                <a:ea typeface="+mn-ea"/>
                <a:cs typeface="+mn-ea"/>
                <a:sym typeface="+mn-lt"/>
              </a:rPr>
              <a:t>便秘</a:t>
            </a:r>
          </a:p>
        </p:txBody>
      </p:sp>
      <p:sp>
        <p:nvSpPr>
          <p:cNvPr id="38" name="文本框 37"/>
          <p:cNvSpPr txBox="1"/>
          <p:nvPr>
            <p:custDataLst>
              <p:tags r:id="rId13"/>
            </p:custDataLst>
          </p:nvPr>
        </p:nvSpPr>
        <p:spPr>
          <a:xfrm>
            <a:off x="3112877" y="3436451"/>
            <a:ext cx="755335" cy="763094"/>
          </a:xfrm>
          <a:prstGeom prst="rect">
            <a:avLst/>
          </a:prstGeom>
          <a:noFill/>
        </p:spPr>
        <p:txBody>
          <a:bodyPr rtlCol="0" wrap="square">
            <a:normAutofit/>
          </a:bodyPr>
          <a:lstStyle/>
          <a:p>
            <a:pPr algn="r">
              <a:lnSpc>
                <a:spcPct val="120000"/>
              </a:lnSpc>
            </a:pPr>
            <a:r>
              <a:rPr altLang="zh-CN" b="1" lang="en-US" spc="150" sz="1910">
                <a:solidFill>
                  <a:srgbClr val="3279A6"/>
                </a:solidFill>
                <a:latin typeface="+mn-lt"/>
                <a:ea typeface="+mn-ea"/>
                <a:cs typeface="+mn-ea"/>
                <a:sym typeface="+mn-lt"/>
              </a:rPr>
              <a:t>05</a:t>
            </a:r>
          </a:p>
        </p:txBody>
      </p:sp>
      <p:sp>
        <p:nvSpPr>
          <p:cNvPr id="40" name="文本框 39"/>
          <p:cNvSpPr txBox="1"/>
          <p:nvPr>
            <p:custDataLst>
              <p:tags r:id="rId14"/>
            </p:custDataLst>
          </p:nvPr>
        </p:nvSpPr>
        <p:spPr>
          <a:xfrm>
            <a:off x="8323788" y="3436451"/>
            <a:ext cx="755335" cy="763094"/>
          </a:xfrm>
          <a:prstGeom prst="rect">
            <a:avLst/>
          </a:prstGeom>
          <a:noFill/>
        </p:spPr>
        <p:txBody>
          <a:bodyPr rtlCol="0" wrap="square">
            <a:normAutofit/>
          </a:bodyPr>
          <a:lstStyle/>
          <a:p>
            <a:pPr algn="r">
              <a:lnSpc>
                <a:spcPct val="120000"/>
              </a:lnSpc>
            </a:pPr>
            <a:r>
              <a:rPr altLang="zh-CN" b="1" lang="en-US" spc="150" sz="1635">
                <a:solidFill>
                  <a:srgbClr val="C9EBF2"/>
                </a:solidFill>
                <a:latin typeface="+mn-lt"/>
                <a:ea typeface="+mn-ea"/>
                <a:cs typeface="+mn-ea"/>
                <a:sym typeface="+mn-lt"/>
              </a:rPr>
              <a:t>03</a:t>
            </a:r>
          </a:p>
        </p:txBody>
      </p:sp>
      <p:sp>
        <p:nvSpPr>
          <p:cNvPr id="41" name="文本框 40"/>
          <p:cNvSpPr txBox="1"/>
          <p:nvPr>
            <p:custDataLst>
              <p:tags r:id="rId15"/>
            </p:custDataLst>
          </p:nvPr>
        </p:nvSpPr>
        <p:spPr>
          <a:xfrm>
            <a:off x="8323788" y="4204057"/>
            <a:ext cx="2979436" cy="589265"/>
          </a:xfrm>
          <a:prstGeom prst="rect">
            <a:avLst/>
          </a:prstGeom>
          <a:noFill/>
        </p:spPr>
        <p:txBody>
          <a:bodyPr anchor="ctr" bIns="46800" lIns="90000" rIns="90000" rtlCol="0" tIns="46800" wrap="square">
            <a:normAutofit/>
          </a:bodyPr>
          <a:lstStyle>
            <a:defPPr>
              <a:defRPr lang="zh-CN"/>
            </a:defPPr>
            <a:lvl1pPr algn="r">
              <a:lnSpc>
                <a:spcPct val="120000"/>
              </a:lnSpc>
              <a:defRPr spc="150" sz="1400">
                <a:solidFill>
                  <a:schemeClr val="tx1">
                    <a:lumMod val="65000"/>
                    <a:lumOff val="35000"/>
                  </a:schemeClr>
                </a:solidFill>
                <a:latin charset="0" panose="020b0604020202020204" pitchFamily="34" typeface="Arial"/>
                <a:ea typeface="微软雅黑"/>
              </a:defRPr>
            </a:lvl1pPr>
          </a:lstStyle>
          <a:p>
            <a:pPr algn="l" indent="0" lvl="0" marL="0">
              <a:lnSpc>
                <a:spcPct val="120000"/>
              </a:lnSpc>
              <a:spcBef>
                <a:spcPct val="0"/>
              </a:spcBef>
              <a:spcAft>
                <a:spcPct val="0"/>
              </a:spcAft>
              <a:buSzTx/>
            </a:pPr>
            <a:r>
              <a:rPr altLang="en-US" lang="zh-CN" sz="2400">
                <a:solidFill>
                  <a:schemeClr val="tx1"/>
                </a:solidFill>
                <a:latin typeface="+mn-lt"/>
                <a:ea typeface="+mn-ea"/>
                <a:cs typeface="+mn-ea"/>
                <a:sym typeface="+mn-lt"/>
              </a:rPr>
              <a:t>骨质疏松</a:t>
            </a:r>
          </a:p>
        </p:txBody>
      </p:sp>
      <p:sp>
        <p:nvSpPr>
          <p:cNvPr id="44" name="文本框 43"/>
          <p:cNvSpPr txBox="1"/>
          <p:nvPr>
            <p:custDataLst>
              <p:tags r:id="rId16"/>
            </p:custDataLst>
          </p:nvPr>
        </p:nvSpPr>
        <p:spPr>
          <a:xfrm>
            <a:off x="6825004" y="5239820"/>
            <a:ext cx="2979436" cy="589265"/>
          </a:xfrm>
          <a:prstGeom prst="rect">
            <a:avLst/>
          </a:prstGeom>
          <a:noFill/>
        </p:spPr>
        <p:txBody>
          <a:bodyPr anchor="ctr" bIns="46800" lIns="90000" rIns="90000" rtlCol="0" tIns="46800" wrap="square">
            <a:normAutofit/>
          </a:bodyPr>
          <a:lstStyle>
            <a:defPPr>
              <a:defRPr lang="zh-CN"/>
            </a:defPPr>
            <a:lvl1pPr algn="r">
              <a:lnSpc>
                <a:spcPct val="120000"/>
              </a:lnSpc>
              <a:defRPr spc="150" sz="1400">
                <a:solidFill>
                  <a:schemeClr val="tx1">
                    <a:lumMod val="65000"/>
                    <a:lumOff val="35000"/>
                  </a:schemeClr>
                </a:solidFill>
                <a:latin charset="0" panose="020b0604020202020204" pitchFamily="34" typeface="Arial"/>
                <a:ea typeface="微软雅黑"/>
              </a:defRPr>
            </a:lvl1pPr>
          </a:lstStyle>
          <a:p>
            <a:pPr algn="l" indent="0" lvl="0" marL="0">
              <a:lnSpc>
                <a:spcPct val="120000"/>
              </a:lnSpc>
              <a:spcBef>
                <a:spcPct val="0"/>
              </a:spcBef>
              <a:spcAft>
                <a:spcPct val="0"/>
              </a:spcAft>
              <a:buSzTx/>
            </a:pPr>
            <a:r>
              <a:rPr altLang="en-US" lang="zh-CN" sz="2400">
                <a:solidFill>
                  <a:schemeClr val="tx1"/>
                </a:solidFill>
                <a:latin typeface="+mn-lt"/>
                <a:ea typeface="+mn-ea"/>
                <a:cs typeface="+mn-ea"/>
                <a:sym typeface="+mn-lt"/>
              </a:rPr>
              <a:t>用药</a:t>
            </a:r>
          </a:p>
        </p:txBody>
      </p:sp>
      <p:sp>
        <p:nvSpPr>
          <p:cNvPr id="45" name="文本框 44"/>
          <p:cNvSpPr txBox="1"/>
          <p:nvPr>
            <p:custDataLst>
              <p:tags r:id="rId17"/>
            </p:custDataLst>
          </p:nvPr>
        </p:nvSpPr>
        <p:spPr>
          <a:xfrm>
            <a:off x="4752591" y="5262083"/>
            <a:ext cx="755335" cy="763094"/>
          </a:xfrm>
          <a:prstGeom prst="rect">
            <a:avLst/>
          </a:prstGeom>
          <a:noFill/>
        </p:spPr>
        <p:txBody>
          <a:bodyPr rtlCol="0" wrap="square">
            <a:normAutofit/>
          </a:bodyPr>
          <a:lstStyle/>
          <a:p>
            <a:pPr algn="r">
              <a:lnSpc>
                <a:spcPct val="120000"/>
              </a:lnSpc>
            </a:pPr>
            <a:r>
              <a:rPr altLang="zh-CN" b="1" lang="en-US" spc="150" sz="1770">
                <a:solidFill>
                  <a:srgbClr val="F2D5BB"/>
                </a:solidFill>
                <a:latin typeface="+mn-lt"/>
                <a:ea typeface="+mn-ea"/>
                <a:cs typeface="+mn-ea"/>
                <a:sym typeface="+mn-lt"/>
              </a:rPr>
              <a:t>04</a:t>
            </a:r>
          </a:p>
        </p:txBody>
      </p:sp>
      <p:sp>
        <p:nvSpPr>
          <p:cNvPr id="19469" name="Freeform 13"/>
          <p:cNvSpPr/>
          <p:nvPr>
            <p:custDataLst>
              <p:tags r:id="rId18"/>
            </p:custDataLst>
          </p:nvPr>
        </p:nvSpPr>
        <p:spPr bwMode="auto">
          <a:xfrm rot="1055249">
            <a:off x="6568824" y="3486316"/>
            <a:ext cx="1350296" cy="1554114"/>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rgbClr val="C9EBF2"/>
          </a:solidFill>
          <a:ln w="6350">
            <a:noFill/>
          </a:ln>
        </p:spPr>
        <p:txBody>
          <a:bodyPr bIns="60956" lIns="121912" rIns="121912" tIns="60956"/>
          <a:lstStyle/>
          <a:p>
            <a:pPr>
              <a:lnSpc>
                <a:spcPct val="120000"/>
              </a:lnSpc>
            </a:pPr>
            <a:endParaRPr altLang="en-US" lang="zh-CN" sz="1690">
              <a:solidFill>
                <a:schemeClr val="tx1"/>
              </a:solidFill>
              <a:latin typeface="+mn-lt"/>
              <a:ea typeface="+mn-ea"/>
              <a:cs typeface="+mn-ea"/>
              <a:sym typeface="+mn-lt"/>
            </a:endParaRPr>
          </a:p>
        </p:txBody>
      </p:sp>
      <p:sp>
        <p:nvSpPr>
          <p:cNvPr id="23" name="Freeform 27"/>
          <p:cNvSpPr>
            <a:spLocks noEditPoints="1"/>
          </p:cNvSpPr>
          <p:nvPr>
            <p:custDataLst>
              <p:tags r:id="rId19"/>
            </p:custDataLst>
          </p:nvPr>
        </p:nvSpPr>
        <p:spPr bwMode="auto">
          <a:xfrm>
            <a:off x="7053753" y="3989800"/>
            <a:ext cx="368262" cy="470045"/>
          </a:xfrm>
          <a:custGeom>
            <a:gdLst>
              <a:gd fmla="*/ 59 w 83" name="T0"/>
              <a:gd fmla="*/ 70 h 106" name="T1"/>
              <a:gd fmla="*/ 59 w 83" name="T2"/>
              <a:gd fmla="*/ 70 h 106" name="T3"/>
              <a:gd fmla="*/ 75 w 83" name="T4"/>
              <a:gd fmla="*/ 42 h 106" name="T5"/>
              <a:gd fmla="*/ 41 w 83" name="T6"/>
              <a:gd fmla="*/ 8 h 106" name="T7"/>
              <a:gd fmla="*/ 8 w 83" name="T8"/>
              <a:gd fmla="*/ 42 h 106" name="T9"/>
              <a:gd fmla="*/ 24 w 83" name="T10"/>
              <a:gd fmla="*/ 70 h 106" name="T11"/>
              <a:gd fmla="*/ 24 w 83" name="T12"/>
              <a:gd fmla="*/ 70 h 106" name="T13"/>
              <a:gd fmla="*/ 41 w 83" name="T14"/>
              <a:gd fmla="*/ 75 h 106" name="T15"/>
              <a:gd fmla="*/ 43 w 83" name="T16"/>
              <a:gd fmla="*/ 46 h 106" name="T17"/>
              <a:gd fmla="*/ 40 w 83" name="T18"/>
              <a:gd fmla="*/ 46 h 106" name="T19"/>
              <a:gd fmla="*/ 30 w 83" name="T20"/>
              <a:gd fmla="*/ 42 h 106" name="T21"/>
              <a:gd fmla="*/ 20 w 83" name="T22"/>
              <a:gd fmla="*/ 46 h 106" name="T23"/>
              <a:gd fmla="*/ 17 w 83" name="T24"/>
              <a:gd fmla="*/ 42 h 106" name="T25"/>
              <a:gd fmla="*/ 30 w 83" name="T26"/>
              <a:gd fmla="*/ 37 h 106" name="T27"/>
              <a:gd fmla="*/ 41 w 83" name="T28"/>
              <a:gd fmla="*/ 41 h 106" name="T29"/>
              <a:gd fmla="*/ 52 w 83" name="T30"/>
              <a:gd fmla="*/ 37 h 106" name="T31"/>
              <a:gd fmla="*/ 65 w 83" name="T32"/>
              <a:gd fmla="*/ 42 h 106" name="T33"/>
              <a:gd fmla="*/ 62 w 83" name="T34"/>
              <a:gd fmla="*/ 46 h 106" name="T35"/>
              <a:gd fmla="*/ 52 w 83" name="T36"/>
              <a:gd fmla="*/ 42 h 106" name="T37"/>
              <a:gd fmla="*/ 43 w 83" name="T38"/>
              <a:gd fmla="*/ 46 h 106" name="T39"/>
              <a:gd fmla="*/ 65 w 83" name="T40"/>
              <a:gd fmla="*/ 76 h 106" name="T41"/>
              <a:gd fmla="*/ 61 w 83" name="T42"/>
              <a:gd fmla="*/ 97 h 106" name="T43"/>
              <a:gd fmla="*/ 53 w 83" name="T44"/>
              <a:gd fmla="*/ 97 h 106" name="T45"/>
              <a:gd fmla="*/ 41 w 83" name="T46"/>
              <a:gd fmla="*/ 106 h 106" name="T47"/>
              <a:gd fmla="*/ 29 w 83" name="T48"/>
              <a:gd fmla="*/ 97 h 106" name="T49"/>
              <a:gd fmla="*/ 18 w 83" name="T50"/>
              <a:gd fmla="*/ 93 h 106" name="T51"/>
              <a:gd fmla="*/ 18 w 83" name="T52"/>
              <a:gd fmla="*/ 76 h 106" name="T53"/>
              <a:gd fmla="*/ 0 w 83" name="T54"/>
              <a:gd fmla="*/ 42 h 106" name="T55"/>
              <a:gd fmla="*/ 41 w 83" name="T56"/>
              <a:gd fmla="*/ 0 h 106" name="T57"/>
              <a:gd fmla="*/ 83 w 83" name="T58"/>
              <a:gd fmla="*/ 42 h 106" name="T59"/>
              <a:gd fmla="*/ 65 w 83" name="T60"/>
              <a:gd fmla="*/ 76 h 106" name="T61"/>
              <a:gd fmla="*/ 26 w 83" name="T62"/>
              <a:gd fmla="*/ 80 h 106" name="T63"/>
              <a:gd fmla="*/ 32 w 83" name="T64"/>
              <a:gd fmla="*/ 89 h 106" name="T65"/>
              <a:gd fmla="*/ 37 w 83" name="T66"/>
              <a:gd fmla="*/ 93 h 106" name="T67"/>
              <a:gd fmla="*/ 38 w 83" name="T68"/>
              <a:gd fmla="*/ 96 h 106" name="T69"/>
              <a:gd fmla="*/ 41 w 83" name="T70"/>
              <a:gd fmla="*/ 98 h 106" name="T71"/>
              <a:gd fmla="*/ 45 w 83" name="T72"/>
              <a:gd fmla="*/ 96 h 106" name="T73"/>
              <a:gd fmla="*/ 46 w 83" name="T74"/>
              <a:gd fmla="*/ 93 h 106" name="T75"/>
              <a:gd fmla="*/ 57 w 83" name="T76"/>
              <a:gd fmla="*/ 89 h 106" name="T77"/>
              <a:gd fmla="*/ 41 w 83" name="T78"/>
              <a:gd fmla="*/ 83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83">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chemeClr val="bg1"/>
          </a:solidFill>
          <a:ln w="6350">
            <a:noFill/>
          </a:ln>
        </p:spPr>
        <p:txBody>
          <a:bodyPr anchor="t" anchorCtr="0" bIns="60956" compatLnSpc="1" lIns="121912" numCol="1" rIns="121912" tIns="60956" vert="horz" wrap="square"/>
          <a:lstStyle/>
          <a:p>
            <a:pPr>
              <a:lnSpc>
                <a:spcPct val="120000"/>
              </a:lnSpc>
            </a:pPr>
            <a:endParaRPr altLang="en-US" lang="zh-CN" sz="1690">
              <a:solidFill>
                <a:schemeClr val="tx1"/>
              </a:solidFill>
              <a:latin typeface="+mn-lt"/>
              <a:ea typeface="+mn-ea"/>
              <a:cs typeface="+mn-ea"/>
              <a:sym typeface="+mn-lt"/>
            </a:endParaRPr>
          </a:p>
        </p:txBody>
      </p:sp>
      <p:sp>
        <p:nvSpPr>
          <p:cNvPr id="19468" name="Freeform 12"/>
          <p:cNvSpPr/>
          <p:nvPr>
            <p:custDataLst>
              <p:tags r:id="rId20"/>
            </p:custDataLst>
          </p:nvPr>
        </p:nvSpPr>
        <p:spPr bwMode="auto">
          <a:xfrm rot="20520000">
            <a:off x="4265170" y="3486396"/>
            <a:ext cx="1348180" cy="1563930"/>
          </a:xfrm>
          <a:custGeom>
            <a:gdLst>
              <a:gd fmla="*/ 319 w 637" name="T0"/>
              <a:gd fmla="*/ 0 h 734" name="T1"/>
              <a:gd fmla="*/ 0 w 637" name="T2"/>
              <a:gd fmla="*/ 182 h 734" name="T3"/>
              <a:gd fmla="*/ 0 w 637" name="T4"/>
              <a:gd fmla="*/ 551 h 734" name="T5"/>
              <a:gd fmla="*/ 319 w 637" name="T6"/>
              <a:gd fmla="*/ 734 h 734" name="T7"/>
              <a:gd fmla="*/ 637 w 637" name="T8"/>
              <a:gd fmla="*/ 551 h 734" name="T9"/>
              <a:gd fmla="*/ 637 w 637" name="T10"/>
              <a:gd fmla="*/ 182 h 734" name="T11"/>
              <a:gd fmla="*/ 319 w 637" name="T12"/>
              <a:gd fmla="*/ 0 h 734" name="T13"/>
            </a:gdLst>
            <a:cxnLst>
              <a:cxn ang="0">
                <a:pos x="T0" y="T1"/>
              </a:cxn>
              <a:cxn ang="0">
                <a:pos x="T2" y="T3"/>
              </a:cxn>
              <a:cxn ang="0">
                <a:pos x="T4" y="T5"/>
              </a:cxn>
              <a:cxn ang="0">
                <a:pos x="T6" y="T7"/>
              </a:cxn>
              <a:cxn ang="0">
                <a:pos x="T8" y="T9"/>
              </a:cxn>
              <a:cxn ang="0">
                <a:pos x="T10" y="T11"/>
              </a:cxn>
              <a:cxn ang="0">
                <a:pos x="T12" y="T13"/>
              </a:cxn>
            </a:cxnLst>
            <a:rect b="b" l="0" r="r" t="0"/>
            <a:pathLst>
              <a:path h="734" w="637">
                <a:moveTo>
                  <a:pt x="319" y="0"/>
                </a:moveTo>
                <a:lnTo>
                  <a:pt x="0" y="182"/>
                </a:lnTo>
                <a:lnTo>
                  <a:pt x="0" y="551"/>
                </a:lnTo>
                <a:lnTo>
                  <a:pt x="319" y="734"/>
                </a:lnTo>
                <a:lnTo>
                  <a:pt x="637" y="551"/>
                </a:lnTo>
                <a:lnTo>
                  <a:pt x="637" y="182"/>
                </a:lnTo>
                <a:lnTo>
                  <a:pt x="319" y="0"/>
                </a:lnTo>
                <a:close/>
              </a:path>
            </a:pathLst>
          </a:custGeom>
          <a:solidFill>
            <a:srgbClr val="3279A6"/>
          </a:solidFill>
          <a:ln w="6350">
            <a:noFill/>
          </a:ln>
        </p:spPr>
        <p:txBody>
          <a:bodyPr bIns="60956" lIns="121912" rIns="121912" tIns="60956"/>
          <a:lstStyle/>
          <a:p>
            <a:pPr>
              <a:lnSpc>
                <a:spcPct val="120000"/>
              </a:lnSpc>
            </a:pPr>
            <a:endParaRPr altLang="en-US" lang="zh-CN" sz="1690">
              <a:solidFill>
                <a:schemeClr val="tx1"/>
              </a:solidFill>
              <a:latin typeface="+mn-lt"/>
              <a:ea typeface="+mn-ea"/>
              <a:cs typeface="+mn-ea"/>
              <a:sym typeface="+mn-lt"/>
            </a:endParaRPr>
          </a:p>
        </p:txBody>
      </p:sp>
      <p:sp>
        <p:nvSpPr>
          <p:cNvPr id="25" name="Freeform 30"/>
          <p:cNvSpPr>
            <a:spLocks noEditPoints="1"/>
          </p:cNvSpPr>
          <p:nvPr>
            <p:custDataLst>
              <p:tags r:id="rId21"/>
            </p:custDataLst>
          </p:nvPr>
        </p:nvSpPr>
        <p:spPr bwMode="auto">
          <a:xfrm>
            <a:off x="4751953" y="3989646"/>
            <a:ext cx="374613" cy="470045"/>
          </a:xfrm>
          <a:custGeom>
            <a:gdLst>
              <a:gd fmla="*/ 62 w 84" name="T0"/>
              <a:gd fmla="*/ 60 h 106" name="T1"/>
              <a:gd fmla="*/ 55 w 84" name="T2"/>
              <a:gd fmla="*/ 96 h 106" name="T3"/>
              <a:gd fmla="*/ 80 w 84" name="T4"/>
              <a:gd fmla="*/ 98 h 106" name="T5"/>
              <a:gd fmla="*/ 80 w 84" name="T6"/>
              <a:gd fmla="*/ 106 h 106" name="T7"/>
              <a:gd fmla="*/ 0 w 84" name="T8"/>
              <a:gd fmla="*/ 102 h 106" name="T9"/>
              <a:gd fmla="*/ 30 w 84" name="T10"/>
              <a:gd fmla="*/ 98 h 106" name="T11"/>
              <a:gd fmla="*/ 49 w 84" name="T12"/>
              <a:gd fmla="*/ 91 h 106" name="T13"/>
              <a:gd fmla="*/ 6 w 84" name="T14"/>
              <a:gd fmla="*/ 88 h 106" name="T15"/>
              <a:gd fmla="*/ 6 w 84" name="T16"/>
              <a:gd fmla="*/ 83 h 106" name="T17"/>
              <a:gd fmla="*/ 56 w 84" name="T18"/>
              <a:gd fmla="*/ 72 h 106" name="T19"/>
              <a:gd fmla="*/ 50 w 84" name="T20"/>
              <a:gd fmla="*/ 55 h 106" name="T21"/>
              <a:gd fmla="*/ 42 w 84" name="T22"/>
              <a:gd fmla="*/ 56 h 106" name="T23"/>
              <a:gd fmla="*/ 32 w 84" name="T24"/>
              <a:gd fmla="*/ 68 h 106" name="T25"/>
              <a:gd fmla="*/ 28 w 84" name="T26"/>
              <a:gd fmla="*/ 70 h 106" name="T27"/>
              <a:gd fmla="*/ 14 w 84" name="T28"/>
              <a:gd fmla="*/ 65 h 106" name="T29"/>
              <a:gd fmla="*/ 16 w 84" name="T30"/>
              <a:gd fmla="*/ 58 h 106" name="T31"/>
              <a:gd fmla="*/ 13 w 84" name="T32"/>
              <a:gd fmla="*/ 54 h 106" name="T33"/>
              <a:gd fmla="*/ 38 w 84" name="T34"/>
              <a:gd fmla="*/ 15 h 106" name="T35"/>
              <a:gd fmla="*/ 40 w 84" name="T36"/>
              <a:gd fmla="*/ 16 h 106" name="T37"/>
              <a:gd fmla="*/ 41 w 84" name="T38"/>
              <a:gd fmla="*/ 9 h 106" name="T39"/>
              <a:gd fmla="*/ 45 w 84" name="T40"/>
              <a:gd fmla="*/ 2 h 106" name="T41"/>
              <a:gd fmla="*/ 66 w 84" name="T42"/>
              <a:gd fmla="*/ 18 h 106" name="T43"/>
              <a:gd fmla="*/ 58 w 84" name="T44"/>
              <a:gd fmla="*/ 18 h 106" name="T45"/>
              <a:gd fmla="*/ 57 w 84" name="T46"/>
              <a:gd fmla="*/ 26 h 106" name="T47"/>
              <a:gd fmla="*/ 52 w 84" name="T48"/>
              <a:gd fmla="*/ 38 h 106" name="T49"/>
              <a:gd fmla="*/ 55 w 84" name="T50"/>
              <a:gd fmla="*/ 49 h 106" name="T51"/>
              <a:gd fmla="*/ 54 w 84" name="T52"/>
              <a:gd fmla="*/ 16 h 106" name="T53"/>
              <a:gd fmla="*/ 44 w 84" name="T54"/>
              <a:gd fmla="*/ 19 h 106" name="T55"/>
              <a:gd fmla="*/ 54 w 84" name="T56"/>
              <a:gd fmla="*/ 16 h 106" name="T57"/>
              <a:gd fmla="*/ 48 w 84" name="T58"/>
              <a:gd fmla="*/ 35 h 106" name="T59"/>
              <a:gd fmla="*/ 37 w 84" name="T60"/>
              <a:gd fmla="*/ 20 h 106" name="T61"/>
              <a:gd fmla="*/ 33 w 84" name="T62"/>
              <a:gd fmla="*/ 62 h 106" name="T63"/>
              <a:gd fmla="*/ 34 w 84" name="T64"/>
              <a:gd fmla="*/ 46 h 106" name="T65"/>
              <a:gd fmla="*/ 37 w 84" name="T66"/>
              <a:gd fmla="*/ 38 h 106" name="T67"/>
              <a:gd fmla="*/ 49 w 84" name="T68"/>
              <a:gd fmla="*/ 42 h 106" name="T69"/>
              <a:gd fmla="*/ 40 w 84" name="T70"/>
              <a:gd fmla="*/ 42 h 106" name="T71"/>
              <a:gd fmla="*/ 40 w 84" name="T72"/>
              <a:gd fmla="*/ 42 h 106" name="T73"/>
              <a:gd fmla="*/ 45 w 84" name="T74"/>
              <a:gd fmla="*/ 52 h 106" name="T75"/>
              <a:gd fmla="*/ 49 w 84" name="T76"/>
              <a:gd fmla="*/ 50 h 106" name="T77"/>
              <a:gd fmla="*/ 49 w 84" name="T78"/>
              <a:gd fmla="*/ 42 h 106" name="T79"/>
              <a:gd fmla="*/ 20 w 84" name="T80"/>
              <a:gd fmla="*/ 61 h 106" name="T81"/>
              <a:gd fmla="*/ 19 w 84" name="T82"/>
              <a:gd fmla="*/ 62 h 106" name="T83"/>
              <a:gd fmla="*/ 26 w 84" name="T84"/>
              <a:gd fmla="*/ 64 h 10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 w="84">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chemeClr val="bg1"/>
          </a:solidFill>
          <a:ln w="6350">
            <a:noFill/>
          </a:ln>
        </p:spPr>
        <p:txBody>
          <a:bodyPr anchor="t" anchorCtr="0" bIns="60956" compatLnSpc="1" lIns="121912" numCol="1" rIns="121912" tIns="60956" vert="horz" wrap="square"/>
          <a:lstStyle/>
          <a:p>
            <a:pPr>
              <a:lnSpc>
                <a:spcPct val="120000"/>
              </a:lnSpc>
            </a:pPr>
            <a:endParaRPr altLang="en-US" lang="zh-CN" sz="1690">
              <a:solidFill>
                <a:schemeClr val="tx1"/>
              </a:solidFill>
              <a:latin typeface="+mn-lt"/>
              <a:ea typeface="+mn-ea"/>
              <a:cs typeface="+mn-ea"/>
              <a:sym typeface="+mn-lt"/>
            </a:endParaRPr>
          </a:p>
        </p:txBody>
      </p:sp>
      <p:sp>
        <p:nvSpPr>
          <p:cNvPr id="7" name="文本框 6"/>
          <p:cNvSpPr txBox="1"/>
          <p:nvPr>
            <p:custDataLst>
              <p:tags r:id="rId22"/>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20000"/>
              </a:lnSpc>
              <a:spcBef>
                <a:spcPct val="0"/>
              </a:spcBef>
              <a:spcAft>
                <a:spcPct val="0"/>
              </a:spcAft>
              <a:buSzTx/>
              <a:buNone/>
            </a:pPr>
            <a:r>
              <a:rPr altLang="en-US" b="1" lang="zh-CN" spc="300">
                <a:solidFill>
                  <a:srgbClr val="3279A6"/>
                </a:solidFill>
                <a:latin typeface="+mn-lt"/>
                <a:ea typeface="+mn-ea"/>
                <a:cs typeface="+mn-ea"/>
                <a:sym typeface="+mn-lt"/>
              </a:rPr>
              <a:t>老年人常见的问题及应对</a:t>
            </a:r>
          </a:p>
        </p:txBody>
      </p:sp>
    </p:spTree>
    <p:custDataLst>
      <p:tags r:id="rId23"/>
    </p:custData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335360"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cs typeface="+mn-ea"/>
              <a:sym typeface="+mn-lt"/>
            </a:endParaRPr>
          </a:p>
        </p:txBody>
      </p:sp>
      <p:sp>
        <p:nvSpPr>
          <p:cNvPr id="6" name="文本框 5"/>
          <p:cNvSpPr txBox="1"/>
          <p:nvPr>
            <p:custDataLst>
              <p:tags r:id="rId2"/>
            </p:custDataLst>
          </p:nvPr>
        </p:nvSpPr>
        <p:spPr>
          <a:xfrm>
            <a:off x="609555" y="609603"/>
            <a:ext cx="10972889" cy="762000"/>
          </a:xfrm>
          <a:prstGeom prst="rect">
            <a:avLst/>
          </a:prstGeom>
          <a:noFill/>
        </p:spPr>
        <p:txBody>
          <a:bodyPr anchor="ctr" rtlCol="0" wrap="square">
            <a:noAutofit/>
          </a:bodyPr>
          <a:lstStyle/>
          <a:p>
            <a:pPr algn="l" indent="0" marL="0">
              <a:lnSpc>
                <a:spcPct val="100000"/>
              </a:lnSpc>
              <a:spcBef>
                <a:spcPct val="0"/>
              </a:spcBef>
              <a:spcAft>
                <a:spcPct val="0"/>
              </a:spcAft>
              <a:buSzTx/>
              <a:buNone/>
            </a:pPr>
            <a:r>
              <a:rPr altLang="zh-CN" b="1" lang="en-US" spc="300" sz="3600">
                <a:solidFill>
                  <a:srgbClr val="3279A6"/>
                </a:solidFill>
                <a:latin typeface="+mn-lt"/>
                <a:ea typeface="+mn-ea"/>
                <a:cs typeface="+mn-ea"/>
                <a:sym typeface="+mn-lt"/>
              </a:rPr>
              <a:t>[1]老年人心理问题</a:t>
            </a:r>
          </a:p>
        </p:txBody>
      </p:sp>
      <p:pic>
        <p:nvPicPr>
          <p:cNvPr id="2" name="图片 1"/>
          <p:cNvPicPr>
            <a:picLocks noChangeAspect="1"/>
          </p:cNvPicPr>
          <p:nvPr>
            <p:custDataLst>
              <p:tags r:id="rId4"/>
            </p:custDataLst>
          </p:nvPr>
        </p:nvPicPr>
        <p:blipFill>
          <a:blip r:embed="rId3">
            <a:extLst>
              <a:ext uri="{28A0092B-C50C-407E-A947-70E740481C1C}">
                <a14:useLocalDpi/>
              </a:ext>
            </a:extLst>
          </a:blip>
          <a:stretch>
            <a:fillRect/>
          </a:stretch>
        </p:blipFill>
        <p:spPr>
          <a:xfrm>
            <a:off x="761961" y="1676411"/>
            <a:ext cx="4267226" cy="2133613"/>
          </a:xfrm>
          <a:custGeom>
            <a:cxnLst>
              <a:cxn ang="3">
                <a:pos x="hc" y="t"/>
              </a:cxn>
              <a:cxn ang="cd2">
                <a:pos x="l" y="vc"/>
              </a:cxn>
              <a:cxn ang="cd4">
                <a:pos x="hc" y="b"/>
              </a:cxn>
              <a:cxn ang="0">
                <a:pos x="r" y="vc"/>
              </a:cxn>
            </a:cxnLst>
            <a:rect b="b" l="l" r="r" t="t"/>
            <a:pathLst>
              <a:path h="3360" w="8400">
                <a:moveTo>
                  <a:pt x="0" y="0"/>
                </a:moveTo>
                <a:lnTo>
                  <a:pt x="8400" y="0"/>
                </a:lnTo>
                <a:lnTo>
                  <a:pt x="8400" y="3360"/>
                </a:lnTo>
                <a:lnTo>
                  <a:pt x="0" y="3360"/>
                </a:lnTo>
                <a:lnTo>
                  <a:pt x="0" y="0"/>
                </a:lnTo>
                <a:close/>
              </a:path>
            </a:pathLst>
          </a:custGeom>
        </p:spPr>
      </p:pic>
      <p:pic>
        <p:nvPicPr>
          <p:cNvPr id="8" name="图片 7"/>
          <p:cNvPicPr>
            <a:picLocks noChangeAspect="1"/>
          </p:cNvPicPr>
          <p:nvPr>
            <p:custDataLst>
              <p:tags r:id="rId6"/>
            </p:custDataLst>
          </p:nvPr>
        </p:nvPicPr>
        <p:blipFill>
          <a:blip r:embed="rId5">
            <a:extLst>
              <a:ext uri="{28A0092B-C50C-407E-A947-70E740481C1C}">
                <a14:useLocalDpi/>
              </a:ext>
            </a:extLst>
          </a:blip>
          <a:stretch>
            <a:fillRect/>
          </a:stretch>
        </p:blipFill>
        <p:spPr>
          <a:xfrm>
            <a:off x="761974" y="4114798"/>
            <a:ext cx="4267200" cy="2133600"/>
          </a:xfrm>
          <a:custGeom>
            <a:cxnLst>
              <a:cxn ang="3">
                <a:pos x="hc" y="t"/>
              </a:cxn>
              <a:cxn ang="cd2">
                <a:pos x="l" y="vc"/>
              </a:cxn>
              <a:cxn ang="cd4">
                <a:pos x="hc" y="b"/>
              </a:cxn>
              <a:cxn ang="0">
                <a:pos x="r" y="vc"/>
              </a:cxn>
            </a:cxnLst>
            <a:rect b="b" l="l" r="r" t="t"/>
            <a:pathLst>
              <a:path h="3360" w="8400">
                <a:moveTo>
                  <a:pt x="0" y="0"/>
                </a:moveTo>
                <a:lnTo>
                  <a:pt x="8400" y="0"/>
                </a:lnTo>
                <a:lnTo>
                  <a:pt x="8400" y="3360"/>
                </a:lnTo>
                <a:lnTo>
                  <a:pt x="0" y="3360"/>
                </a:lnTo>
                <a:lnTo>
                  <a:pt x="0" y="0"/>
                </a:lnTo>
                <a:close/>
              </a:path>
            </a:pathLst>
          </a:custGeom>
        </p:spPr>
      </p:pic>
      <p:sp>
        <p:nvSpPr>
          <p:cNvPr id="3" name="Title 6"/>
          <p:cNvSpPr txBox="1"/>
          <p:nvPr>
            <p:custDataLst>
              <p:tags r:id="rId7"/>
            </p:custDataLst>
          </p:nvPr>
        </p:nvSpPr>
        <p:spPr>
          <a:xfrm>
            <a:off x="5638806" y="1676398"/>
            <a:ext cx="5943638" cy="4572000"/>
          </a:xfrm>
          <a:prstGeom prst="rect">
            <a:avLst/>
          </a:prstGeom>
          <a:noFill/>
          <a:ln w="3175">
            <a:noFill/>
            <a:prstDash val="dash"/>
          </a:ln>
        </p:spPr>
        <p:txBody>
          <a:bodyPr anchor="t"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indent="-285750" lvl="0" marL="285750">
              <a:lnSpc>
                <a:spcPct val="130000"/>
              </a:lnSpc>
              <a:spcBef>
                <a:spcPts val="1000"/>
              </a:spcBef>
              <a:spcAft>
                <a:spcPct val="0"/>
              </a:spcAft>
              <a:buSzTx/>
              <a:buFont charset="0" panose="05000000000000000000" typeface="Wingdings"/>
              <a:buChar char="l"/>
            </a:pPr>
            <a:r>
              <a:rPr altLang="en-US" b="1" lang="zh-CN" spc="200" sz="2400">
                <a:ln w="3175">
                  <a:noFill/>
                  <a:prstDash val="dash"/>
                </a:ln>
                <a:solidFill>
                  <a:srgbClr val="404040"/>
                </a:solidFill>
                <a:latin typeface="+mn-lt"/>
                <a:cs typeface="+mn-ea"/>
                <a:sym typeface="+mn-lt"/>
              </a:rPr>
              <a:t>老年期情绪受多种因素影响：</a:t>
            </a:r>
          </a:p>
          <a:p>
            <a:pPr algn="l" fontAlgn="ctr" indent="-285750" lvl="0" marL="285750">
              <a:lnSpc>
                <a:spcPct val="130000"/>
              </a:lnSpc>
              <a:spcBef>
                <a:spcPts val="1000"/>
              </a:spcBef>
              <a:spcAft>
                <a:spcPct val="0"/>
              </a:spcAft>
              <a:buSzTx/>
              <a:buFont charset="0" panose="05000000000000000000" typeface="Wingdings"/>
              <a:buChar char="l"/>
            </a:pPr>
            <a:r>
              <a:rPr altLang="en-US" b="1" lang="zh-CN" spc="200" sz="2400">
                <a:ln w="3175">
                  <a:noFill/>
                  <a:prstDash val="dash"/>
                </a:ln>
                <a:solidFill>
                  <a:srgbClr val="404040"/>
                </a:solidFill>
                <a:latin typeface="+mn-lt"/>
                <a:cs typeface="+mn-ea"/>
                <a:sym typeface="+mn-lt"/>
              </a:rPr>
              <a:t>1.轻松平静</a:t>
            </a:r>
          </a:p>
          <a:p>
            <a:pPr algn="l" fontAlgn="ctr" indent="-285750" lvl="0" marL="285750">
              <a:lnSpc>
                <a:spcPct val="130000"/>
              </a:lnSpc>
              <a:spcBef>
                <a:spcPts val="1000"/>
              </a:spcBef>
              <a:spcAft>
                <a:spcPct val="0"/>
              </a:spcAft>
              <a:buSzTx/>
              <a:buFont charset="0" panose="05000000000000000000" typeface="Wingdings"/>
              <a:buChar char="l"/>
            </a:pPr>
            <a:r>
              <a:rPr altLang="en-US" b="1" lang="zh-CN" spc="200" sz="2400">
                <a:ln w="3175">
                  <a:noFill/>
                  <a:prstDash val="dash"/>
                </a:ln>
                <a:solidFill>
                  <a:srgbClr val="404040"/>
                </a:solidFill>
                <a:latin typeface="+mn-lt"/>
                <a:cs typeface="+mn-ea"/>
                <a:sym typeface="+mn-lt"/>
              </a:rPr>
              <a:t>	60岁以后离开工作岗位，时间富裕了，阅	历丰富了，用过来人的眼光看人间是非，能	够心静如水，找回自我。</a:t>
            </a:r>
          </a:p>
          <a:p>
            <a:pPr algn="l" fontAlgn="ctr" indent="-285750" lvl="0" marL="285750">
              <a:lnSpc>
                <a:spcPct val="130000"/>
              </a:lnSpc>
              <a:spcBef>
                <a:spcPts val="1000"/>
              </a:spcBef>
              <a:spcAft>
                <a:spcPct val="0"/>
              </a:spcAft>
              <a:buSzTx/>
              <a:buFont charset="0" panose="05000000000000000000" typeface="Wingdings"/>
              <a:buChar char="l"/>
            </a:pPr>
            <a:r>
              <a:rPr altLang="en-US" b="1" lang="zh-CN" spc="200" sz="2400">
                <a:ln w="3175">
                  <a:noFill/>
                  <a:prstDash val="dash"/>
                </a:ln>
                <a:solidFill>
                  <a:srgbClr val="404040"/>
                </a:solidFill>
                <a:latin typeface="+mn-lt"/>
                <a:cs typeface="+mn-ea"/>
                <a:sym typeface="+mn-lt"/>
              </a:rPr>
              <a:t>2.失落感：</a:t>
            </a:r>
          </a:p>
          <a:p>
            <a:pPr algn="l" fontAlgn="ctr" indent="-285750" lvl="0" marL="285750">
              <a:lnSpc>
                <a:spcPct val="130000"/>
              </a:lnSpc>
              <a:spcBef>
                <a:spcPts val="1000"/>
              </a:spcBef>
              <a:spcAft>
                <a:spcPct val="0"/>
              </a:spcAft>
              <a:buSzTx/>
              <a:buFont charset="0" panose="05000000000000000000" typeface="Wingdings"/>
              <a:buChar char="l"/>
            </a:pPr>
            <a:r>
              <a:rPr altLang="en-US" b="1" lang="zh-CN" spc="200" sz="2400">
                <a:ln w="3175">
                  <a:noFill/>
                  <a:prstDash val="dash"/>
                </a:ln>
                <a:solidFill>
                  <a:srgbClr val="404040"/>
                </a:solidFill>
                <a:latin typeface="+mn-lt"/>
                <a:cs typeface="+mn-ea"/>
                <a:sym typeface="+mn-lt"/>
              </a:rPr>
              <a:t>	身体衰落，没有用了，生活没有意义，没有	幸福感。</a:t>
            </a:r>
          </a:p>
        </p:txBody>
      </p:sp>
    </p:spTree>
    <p:custDataLst>
      <p:tags r:id="rId8"/>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335360"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cs typeface="+mn-ea"/>
              <a:sym typeface="+mn-lt"/>
            </a:endParaRPr>
          </a:p>
        </p:txBody>
      </p:sp>
      <p:sp>
        <p:nvSpPr>
          <p:cNvPr id="11" name="Title 6"/>
          <p:cNvSpPr txBox="1"/>
          <p:nvPr>
            <p:custDataLst>
              <p:tags r:id="rId2"/>
            </p:custDataLst>
          </p:nvPr>
        </p:nvSpPr>
        <p:spPr>
          <a:xfrm>
            <a:off x="1220400" y="1306195"/>
            <a:ext cx="7086600" cy="5153660"/>
          </a:xfrm>
          <a:prstGeom prst="rect">
            <a:avLst/>
          </a:prstGeom>
          <a:noFill/>
          <a:ln w="3175">
            <a:noFill/>
            <a:prstDash val="dash"/>
          </a:ln>
        </p:spPr>
        <p:txBody>
          <a:bodyPr anchor="t"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indent="-342900" lvl="0" marL="342900">
              <a:lnSpc>
                <a:spcPct val="130000"/>
              </a:lnSpc>
              <a:spcBef>
                <a:spcPts val="1000"/>
              </a:spcBef>
              <a:spcAft>
                <a:spcPct val="0"/>
              </a:spcAft>
              <a:buSzTx/>
              <a:buFont charset="0" panose="05000000000000000000" typeface="Wingdings"/>
              <a:buChar char="l"/>
            </a:pPr>
            <a:r>
              <a:rPr altLang="zh-CN" b="1" spc="200" sz="2000">
                <a:ln w="3175">
                  <a:noFill/>
                  <a:prstDash val="dash"/>
                </a:ln>
                <a:solidFill>
                  <a:srgbClr val="404040"/>
                </a:solidFill>
                <a:latin typeface="+mn-lt"/>
                <a:cs typeface="+mn-ea"/>
                <a:sym typeface="+mn-lt"/>
              </a:rPr>
              <a:t>计划现在的生活:日本研究中心接受实验的1238名老年人进行了观察研究, ……“实验结果所表明的是，如果一个人找到了生活目标，发现了生活是有意义的，这决定了一个人的心态，进而决定他的生理状况，可以降低死亡率。”</a:t>
            </a:r>
          </a:p>
          <a:p>
            <a:pPr algn="l" fontAlgn="ctr" indent="-342900" lvl="0" marL="342900">
              <a:lnSpc>
                <a:spcPct val="130000"/>
              </a:lnSpc>
              <a:spcBef>
                <a:spcPts val="1000"/>
              </a:spcBef>
              <a:spcAft>
                <a:spcPct val="0"/>
              </a:spcAft>
              <a:buSzTx/>
              <a:buFont charset="0" panose="05000000000000000000" typeface="Wingdings"/>
              <a:buChar char="l"/>
            </a:pPr>
            <a:r>
              <a:rPr altLang="zh-CN" b="1" spc="200" sz="2000">
                <a:ln w="3175">
                  <a:noFill/>
                  <a:prstDash val="dash"/>
                </a:ln>
                <a:solidFill>
                  <a:srgbClr val="404040"/>
                </a:solidFill>
                <a:latin typeface="+mn-lt"/>
                <a:cs typeface="+mn-ea"/>
                <a:sym typeface="+mn-lt"/>
              </a:rPr>
              <a:t>培养兴趣爱好，参加继续教育</a:t>
            </a:r>
          </a:p>
          <a:p>
            <a:pPr algn="l" fontAlgn="ctr" indent="-342900" lvl="0" marL="342900">
              <a:lnSpc>
                <a:spcPct val="130000"/>
              </a:lnSpc>
              <a:spcBef>
                <a:spcPts val="1000"/>
              </a:spcBef>
              <a:spcAft>
                <a:spcPct val="0"/>
              </a:spcAft>
              <a:buSzTx/>
              <a:buFont charset="0" panose="05000000000000000000" typeface="Wingdings"/>
              <a:buChar char="l"/>
            </a:pPr>
            <a:r>
              <a:rPr altLang="zh-CN" b="1" spc="200" sz="2000">
                <a:ln w="3175">
                  <a:noFill/>
                  <a:prstDash val="dash"/>
                </a:ln>
                <a:solidFill>
                  <a:srgbClr val="404040"/>
                </a:solidFill>
                <a:latin typeface="+mn-lt"/>
                <a:cs typeface="+mn-ea"/>
                <a:sym typeface="+mn-lt"/>
              </a:rPr>
              <a:t>理解生与死的意义：生老病死是人所不可能避免的自然规律。</a:t>
            </a:r>
          </a:p>
          <a:p>
            <a:pPr algn="l" fontAlgn="ctr" indent="-342900" lvl="0" marL="342900">
              <a:lnSpc>
                <a:spcPct val="130000"/>
              </a:lnSpc>
              <a:spcBef>
                <a:spcPts val="1000"/>
              </a:spcBef>
              <a:spcAft>
                <a:spcPct val="0"/>
              </a:spcAft>
              <a:buSzTx/>
              <a:buFont charset="0" panose="05000000000000000000" typeface="Wingdings"/>
              <a:buChar char="l"/>
            </a:pPr>
            <a:r>
              <a:rPr altLang="zh-CN" b="1" spc="200" sz="2000">
                <a:ln w="3175">
                  <a:noFill/>
                  <a:prstDash val="dash"/>
                </a:ln>
                <a:solidFill>
                  <a:srgbClr val="404040"/>
                </a:solidFill>
                <a:latin typeface="+mn-lt"/>
                <a:cs typeface="+mn-ea"/>
                <a:sym typeface="+mn-lt"/>
              </a:rPr>
              <a:t>适度脑体运动:跑步、打球、爬山、太极拳等是体力运动，下棋、打牌等则是脑力运动。</a:t>
            </a:r>
          </a:p>
          <a:p>
            <a:pPr algn="l" fontAlgn="ctr" indent="-342900" lvl="0" marL="342900">
              <a:lnSpc>
                <a:spcPct val="130000"/>
              </a:lnSpc>
              <a:spcBef>
                <a:spcPts val="1000"/>
              </a:spcBef>
              <a:spcAft>
                <a:spcPct val="0"/>
              </a:spcAft>
              <a:buSzTx/>
              <a:buFont charset="0" panose="05000000000000000000" typeface="Wingdings"/>
              <a:buChar char="l"/>
            </a:pPr>
            <a:r>
              <a:rPr altLang="zh-CN" b="1" spc="200" sz="2000">
                <a:ln w="3175">
                  <a:noFill/>
                  <a:prstDash val="dash"/>
                </a:ln>
                <a:solidFill>
                  <a:srgbClr val="404040"/>
                </a:solidFill>
                <a:latin typeface="+mn-lt"/>
                <a:cs typeface="+mn-ea"/>
                <a:sym typeface="+mn-lt"/>
              </a:rPr>
              <a:t>加强人际交往:多与家人和其他人沟通，可增进相互理解，解除苦闷，延缓衰老。</a:t>
            </a:r>
          </a:p>
        </p:txBody>
      </p:sp>
      <p:pic>
        <p:nvPicPr>
          <p:cNvPr id="8" name="图片 7"/>
          <p:cNvPicPr>
            <a:picLocks noChangeAspect="1"/>
          </p:cNvPicPr>
          <p:nvPr>
            <p:custDataLst>
              <p:tags r:id="rId4"/>
            </p:custDataLst>
          </p:nvPr>
        </p:nvPicPr>
        <p:blipFill>
          <a:blip r:embed="rId3">
            <a:extLst>
              <a:ext uri="{28A0092B-C50C-407E-A947-70E740481C1C}">
                <a14:useLocalDpi/>
              </a:ext>
            </a:extLst>
          </a:blip>
          <a:srcRect l="2107" r="2107"/>
          <a:stretch>
            <a:fillRect/>
          </a:stretch>
        </p:blipFill>
        <p:spPr>
          <a:xfrm>
            <a:off x="8180732" y="1786875"/>
            <a:ext cx="3505200" cy="4114831"/>
          </a:xfrm>
          <a:custGeom>
            <a:gdLst>
              <a:gd fmla="*/ 0 w 1533524" name="connsiteX0"/>
              <a:gd fmla="*/ 0 h 2042825" name="connsiteY0"/>
              <a:gd fmla="*/ 1533524 w 1533524" name="connsiteX1"/>
              <a:gd fmla="*/ 0 h 2042825" name="connsiteY1"/>
              <a:gd fmla="*/ 1533524 w 1533524" name="connsiteX2"/>
              <a:gd fmla="*/ 2042825 h 2042825" name="connsiteY2"/>
              <a:gd fmla="*/ 0 w 1533524" name="connsiteX3"/>
              <a:gd fmla="*/ 2042825 h 2042825" name="connsiteY3"/>
            </a:gdLst>
            <a:cxnLst>
              <a:cxn ang="0">
                <a:pos x="connsiteX0" y="connsiteY0"/>
              </a:cxn>
              <a:cxn ang="0">
                <a:pos x="connsiteX1" y="connsiteY1"/>
              </a:cxn>
              <a:cxn ang="0">
                <a:pos x="connsiteX2" y="connsiteY2"/>
              </a:cxn>
              <a:cxn ang="0">
                <a:pos x="connsiteX3" y="connsiteY3"/>
              </a:cxn>
            </a:cxnLst>
            <a:rect b="b" l="l" r="r" t="t"/>
            <a:pathLst>
              <a:path h="6480" w="5520">
                <a:moveTo>
                  <a:pt x="0" y="0"/>
                </a:moveTo>
                <a:lnTo>
                  <a:pt x="5520" y="0"/>
                </a:lnTo>
                <a:lnTo>
                  <a:pt x="5520" y="6480"/>
                </a:lnTo>
                <a:lnTo>
                  <a:pt x="0" y="6480"/>
                </a:lnTo>
                <a:lnTo>
                  <a:pt x="0" y="0"/>
                </a:lnTo>
                <a:close/>
              </a:path>
            </a:pathLst>
          </a:custGeom>
        </p:spPr>
      </p:pic>
      <p:sp>
        <p:nvSpPr>
          <p:cNvPr id="9" name="文本框 8"/>
          <p:cNvSpPr txBox="1"/>
          <p:nvPr>
            <p:custDataLst>
              <p:tags r:id="rId5"/>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00000"/>
              </a:lnSpc>
              <a:spcBef>
                <a:spcPct val="0"/>
              </a:spcBef>
              <a:spcAft>
                <a:spcPct val="0"/>
              </a:spcAft>
              <a:buSzTx/>
            </a:pPr>
            <a:r>
              <a:rPr altLang="en-US" b="1" lang="zh-CN" spc="300">
                <a:solidFill>
                  <a:srgbClr val="3279A6"/>
                </a:solidFill>
                <a:latin typeface="+mn-lt"/>
                <a:ea typeface="+mn-ea"/>
                <a:cs typeface="+mn-ea"/>
                <a:sym typeface="+mn-lt"/>
              </a:rPr>
              <a:t>老年人的心理保健小方法</a:t>
            </a:r>
          </a:p>
        </p:txBody>
      </p:sp>
    </p:spTree>
    <p:custDataLst>
      <p:tags r:id="rId6"/>
    </p:custData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圆角矩形 12"/>
          <p:cNvSpPr/>
          <p:nvPr/>
        </p:nvSpPr>
        <p:spPr>
          <a:xfrm>
            <a:off x="335360"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aseline="-25000" lang="zh-CN">
              <a:cs typeface="+mn-ea"/>
              <a:sym typeface="+mn-lt"/>
            </a:endParaRPr>
          </a:p>
        </p:txBody>
      </p:sp>
      <p:sp>
        <p:nvSpPr>
          <p:cNvPr id="11" name="Title 6"/>
          <p:cNvSpPr txBox="1"/>
          <p:nvPr>
            <p:custDataLst>
              <p:tags r:id="rId2"/>
            </p:custDataLst>
          </p:nvPr>
        </p:nvSpPr>
        <p:spPr>
          <a:xfrm>
            <a:off x="609583" y="2466334"/>
            <a:ext cx="2743276" cy="1925333"/>
          </a:xfrm>
          <a:prstGeom prst="rect">
            <a:avLst/>
          </a:prstGeom>
          <a:noFill/>
          <a:ln w="3175">
            <a:noFill/>
            <a:prstDash val="dash"/>
          </a:ln>
        </p:spPr>
        <p:txBody>
          <a:bodyPr anchor="ctr"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天天三笑容颜俏</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七八分饱人不老</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相逢借问留春术</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淡泊宁静比药好</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1631504" y="-674694"/>
            <a:ext cx="10944200" cy="8208150"/>
          </a:xfrm>
          <a:prstGeom prst="rect">
            <a:avLst/>
          </a:prstGeom>
        </p:spPr>
      </p:pic>
    </p:spTree>
    <p:custDataLst>
      <p:tags r:id="rId4"/>
    </p:custData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Title 6"/>
          <p:cNvSpPr txBox="1"/>
          <p:nvPr>
            <p:custDataLst>
              <p:tags r:id="rId2"/>
            </p:custDataLst>
          </p:nvPr>
        </p:nvSpPr>
        <p:spPr>
          <a:xfrm>
            <a:off x="4571990" y="1268718"/>
            <a:ext cx="7010451" cy="4320565"/>
          </a:xfrm>
          <a:prstGeom prst="rect">
            <a:avLst/>
          </a:prstGeom>
          <a:noFill/>
          <a:ln w="3175">
            <a:noFill/>
            <a:prstDash val="dash"/>
          </a:ln>
        </p:spPr>
        <p:txBody>
          <a:bodyPr anchor="ctr"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我国65岁以上老年人的意外伤害死因中，跌倒居首位。据统计，65岁以上老年人有30．00每年跌倒1次或多次，80岁以上的老年人跌倒的发生率高达50%。跌倒的发生率随着年龄而增加，女性发生率高于男性。跌倒已成为老年人健康的主要威胁，影响着老年人的生活质量。</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同时跌倒还是85岁以上老年人意外死亡的主要原因。</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1800">
                <a:ln w="3175">
                  <a:noFill/>
                  <a:prstDash val="dash"/>
                </a:ln>
                <a:latin typeface="+mn-lt"/>
                <a:cs typeface="+mn-ea"/>
                <a:sym typeface="+mn-lt"/>
              </a:rPr>
              <a:t>多数跌倒不至于造成即刻的严重损伤，但有5%～15%的跌倒会造成脑部组织损伤、骨折和脱臼等损害，这些损害常限制了老年人的活动范围，并对其身心健康造成严重的影响</a:t>
            </a:r>
          </a:p>
        </p:txBody>
      </p:sp>
      <p:pic>
        <p:nvPicPr>
          <p:cNvPr descr="51miz-E918068-0A7FC5C2" id="4" name="图片 3"/>
          <p:cNvPicPr>
            <a:picLocks noChangeAspect="1"/>
          </p:cNvPicPr>
          <p:nvPr>
            <p:custDataLst>
              <p:tags r:id="rId4"/>
            </p:custDataLst>
          </p:nvPr>
        </p:nvPicPr>
        <p:blipFill>
          <a:blip r:embed="rId3">
            <a:extLst>
              <a:ext uri="{28A0092B-C50C-407E-A947-70E740481C1C}">
                <a14:useLocalDpi/>
              </a:ext>
            </a:extLst>
          </a:blip>
          <a:stretch>
            <a:fillRect/>
          </a:stretch>
        </p:blipFill>
        <p:spPr>
          <a:xfrm>
            <a:off x="345241" y="1305825"/>
            <a:ext cx="3752850" cy="4915535"/>
          </a:xfrm>
          <a:prstGeom prst="rect">
            <a:avLst/>
          </a:prstGeom>
        </p:spPr>
      </p:pic>
      <p:sp>
        <p:nvSpPr>
          <p:cNvPr id="9" name="文本框 8"/>
          <p:cNvSpPr txBox="1"/>
          <p:nvPr>
            <p:custDataLst>
              <p:tags r:id="rId5"/>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00000"/>
              </a:lnSpc>
              <a:spcBef>
                <a:spcPct val="0"/>
              </a:spcBef>
              <a:spcAft>
                <a:spcPct val="0"/>
              </a:spcAft>
              <a:buSzTx/>
            </a:pPr>
            <a:r>
              <a:rPr altLang="zh-CN" b="1" lang="en-US" spc="300">
                <a:solidFill>
                  <a:srgbClr val="3279A6"/>
                </a:solidFill>
                <a:latin typeface="+mn-lt"/>
                <a:ea typeface="+mn-ea"/>
                <a:cs typeface="+mn-ea"/>
                <a:sym typeface="+mn-lt"/>
              </a:rPr>
              <a:t>[2]防跌倒</a:t>
            </a:r>
          </a:p>
        </p:txBody>
      </p:sp>
    </p:spTree>
    <p:custDataLst>
      <p:tags r:id="rId6"/>
    </p:custData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10" name="图片 9"/>
          <p:cNvPicPr>
            <a:picLocks noChangeAspect="1"/>
          </p:cNvPicPr>
          <p:nvPr>
            <p:custDataLst>
              <p:tags r:id="rId3"/>
            </p:custDataLst>
          </p:nvPr>
        </p:nvPicPr>
        <p:blipFill>
          <a:blip r:embed="rId2">
            <a:extLst>
              <a:ext uri="{28A0092B-C50C-407E-A947-70E740481C1C}">
                <a14:useLocalDpi/>
              </a:ext>
            </a:extLst>
          </a:blip>
          <a:stretch>
            <a:fillRect/>
          </a:stretch>
        </p:blipFill>
        <p:spPr>
          <a:xfrm flipH="1">
            <a:off x="148352" y="1207021"/>
            <a:ext cx="5347370" cy="5347370"/>
          </a:xfrm>
          <a:prstGeom prst="rect">
            <a:avLst/>
          </a:prstGeom>
        </p:spPr>
      </p:pic>
      <p:sp>
        <p:nvSpPr>
          <p:cNvPr id="4" name="矩形 3"/>
          <p:cNvSpPr/>
          <p:nvPr>
            <p:custDataLst>
              <p:tags r:id="rId4"/>
            </p:custDataLst>
          </p:nvPr>
        </p:nvSpPr>
        <p:spPr>
          <a:xfrm>
            <a:off x="6250988" y="2374233"/>
            <a:ext cx="5165580" cy="904704"/>
          </a:xfrm>
          <a:prstGeom prst="rect">
            <a:avLst/>
          </a:prstGeom>
        </p:spPr>
        <p:txBody>
          <a:bodyPr bIns="46800" lIns="90000" rIns="90000" rtlCol="0" tIns="46800" vert="horz" wrap="square">
            <a:normAutofit/>
          </a:bodyPr>
          <a:lstStyle/>
          <a:p>
            <a:pPr algn="l" indent="0" lvl="0" marL="0">
              <a:lnSpc>
                <a:spcPct val="120000"/>
              </a:lnSpc>
              <a:spcBef>
                <a:spcPts val="1000"/>
              </a:spcBef>
              <a:spcAft>
                <a:spcPct val="0"/>
              </a:spcAft>
              <a:buSzTx/>
              <a:buNone/>
            </a:pPr>
            <a:r>
              <a:rPr altLang="en-US" lang="zh-CN" spc="150" sz="2000">
                <a:latin typeface="+mn-lt"/>
                <a:ea typeface="+mn-ea"/>
                <a:cs typeface="+mn-ea"/>
                <a:sym typeface="+mn-lt"/>
              </a:rPr>
              <a:t>老年人的健康管理的流程</a:t>
            </a:r>
          </a:p>
        </p:txBody>
      </p:sp>
      <p:sp>
        <p:nvSpPr>
          <p:cNvPr id="7" name="矩形 6"/>
          <p:cNvSpPr/>
          <p:nvPr>
            <p:custDataLst>
              <p:tags r:id="rId5"/>
            </p:custDataLst>
          </p:nvPr>
        </p:nvSpPr>
        <p:spPr>
          <a:xfrm>
            <a:off x="6250988" y="3543194"/>
            <a:ext cx="5165580" cy="904088"/>
          </a:xfrm>
          <a:prstGeom prst="rect">
            <a:avLst/>
          </a:prstGeom>
        </p:spPr>
        <p:txBody>
          <a:bodyPr bIns="46800" lIns="90000" rIns="90000" rtlCol="0" tIns="46800" vert="horz" wrap="square">
            <a:normAutofit/>
          </a:bodyPr>
          <a:lstStyle/>
          <a:p>
            <a:pPr algn="l" indent="0" lvl="0" marL="0">
              <a:lnSpc>
                <a:spcPct val="120000"/>
              </a:lnSpc>
              <a:spcBef>
                <a:spcPts val="1000"/>
              </a:spcBef>
              <a:spcAft>
                <a:spcPct val="0"/>
              </a:spcAft>
              <a:buSzTx/>
              <a:buNone/>
            </a:pPr>
            <a:r>
              <a:rPr altLang="en-US" lang="zh-CN" spc="150" sz="2000">
                <a:latin typeface="+mn-lt"/>
                <a:ea typeface="+mn-ea"/>
                <a:cs typeface="+mn-ea"/>
                <a:sym typeface="+mn-lt"/>
              </a:rPr>
              <a:t>老年人常见健康问题及应对</a:t>
            </a:r>
          </a:p>
        </p:txBody>
      </p:sp>
      <p:sp>
        <p:nvSpPr>
          <p:cNvPr id="33" name="Oval 7"/>
          <p:cNvSpPr/>
          <p:nvPr>
            <p:custDataLst>
              <p:tags r:id="rId6"/>
            </p:custDataLst>
          </p:nvPr>
        </p:nvSpPr>
        <p:spPr>
          <a:xfrm>
            <a:off x="5303912" y="3456041"/>
            <a:ext cx="716280" cy="716280"/>
          </a:xfrm>
          <a:prstGeom prst="ellipse">
            <a:avLst/>
          </a:prstGeom>
          <a:solidFill>
            <a:srgbClr val="F2D5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rtlCol="0" tIns="46800" wrap="square">
            <a:normAutofit/>
          </a:bodyPr>
          <a:lstStyle/>
          <a:p>
            <a:pPr algn="ctr">
              <a:lnSpc>
                <a:spcPct val="120000"/>
              </a:lnSpc>
            </a:pPr>
            <a:r>
              <a:rPr altLang="en-US" b="1" lang="zh-CN" smtClean="0" sz="1800">
                <a:solidFill>
                  <a:schemeClr val="bg1"/>
                </a:solidFill>
                <a:cs typeface="+mn-ea"/>
                <a:sym typeface="+mn-lt"/>
              </a:rPr>
              <a:t>三</a:t>
            </a:r>
          </a:p>
        </p:txBody>
      </p:sp>
      <p:sp>
        <p:nvSpPr>
          <p:cNvPr id="5" name="Oval 5"/>
          <p:cNvSpPr/>
          <p:nvPr>
            <p:custDataLst>
              <p:tags r:id="rId7"/>
            </p:custDataLst>
          </p:nvPr>
        </p:nvSpPr>
        <p:spPr>
          <a:xfrm>
            <a:off x="5307087" y="1170041"/>
            <a:ext cx="723265" cy="723265"/>
          </a:xfrm>
          <a:prstGeom prst="ellipse">
            <a:avLst/>
          </a:pr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rtlCol="0" tIns="46800" wrap="square">
            <a:normAutofit/>
          </a:bodyPr>
          <a:lstStyle/>
          <a:p>
            <a:pPr algn="ctr">
              <a:lnSpc>
                <a:spcPct val="120000"/>
              </a:lnSpc>
            </a:pPr>
            <a:r>
              <a:rPr altLang="en-US" b="1" lang="zh-CN" smtClean="0" sz="1800">
                <a:solidFill>
                  <a:schemeClr val="bg1"/>
                </a:solidFill>
                <a:cs typeface="+mn-ea"/>
                <a:sym typeface="+mn-lt"/>
              </a:rPr>
              <a:t>一</a:t>
            </a:r>
          </a:p>
        </p:txBody>
      </p:sp>
      <p:sp>
        <p:nvSpPr>
          <p:cNvPr id="34" name="Oval 8"/>
          <p:cNvSpPr/>
          <p:nvPr>
            <p:custDataLst>
              <p:tags r:id="rId8"/>
            </p:custDataLst>
          </p:nvPr>
        </p:nvSpPr>
        <p:spPr>
          <a:xfrm>
            <a:off x="5303912" y="4591421"/>
            <a:ext cx="716280" cy="716280"/>
          </a:xfrm>
          <a:prstGeom prst="ellipse">
            <a:avLst/>
          </a:prstGeom>
          <a:solidFill>
            <a:srgbClr val="F29E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rtlCol="0" tIns="46800" wrap="square">
            <a:normAutofit/>
          </a:bodyPr>
          <a:lstStyle/>
          <a:p>
            <a:pPr algn="ctr">
              <a:lnSpc>
                <a:spcPct val="120000"/>
              </a:lnSpc>
            </a:pPr>
            <a:r>
              <a:rPr altLang="en-US" b="1" lang="zh-CN" smtClean="0" sz="1800">
                <a:solidFill>
                  <a:schemeClr val="bg1"/>
                </a:solidFill>
                <a:cs typeface="+mn-ea"/>
                <a:sym typeface="+mn-lt"/>
              </a:rPr>
              <a:t>四</a:t>
            </a:r>
          </a:p>
        </p:txBody>
      </p:sp>
      <p:sp>
        <p:nvSpPr>
          <p:cNvPr id="6" name="Oval 6"/>
          <p:cNvSpPr/>
          <p:nvPr>
            <p:custDataLst>
              <p:tags r:id="rId9"/>
            </p:custDataLst>
          </p:nvPr>
        </p:nvSpPr>
        <p:spPr>
          <a:xfrm>
            <a:off x="5308992" y="2313041"/>
            <a:ext cx="723265" cy="723265"/>
          </a:xfrm>
          <a:prstGeom prst="ellips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6800" lIns="90000" rIns="90000" rtlCol="0" tIns="46800" wrap="square">
            <a:normAutofit/>
          </a:bodyPr>
          <a:lstStyle/>
          <a:p>
            <a:pPr algn="ctr">
              <a:lnSpc>
                <a:spcPct val="120000"/>
              </a:lnSpc>
            </a:pPr>
            <a:r>
              <a:rPr altLang="en-US" b="1" lang="zh-CN">
                <a:solidFill>
                  <a:schemeClr val="bg1"/>
                </a:solidFill>
                <a:cs typeface="+mn-ea"/>
                <a:sym typeface="+mn-lt"/>
              </a:rPr>
              <a:t>二</a:t>
            </a:r>
          </a:p>
        </p:txBody>
      </p:sp>
      <p:sp>
        <p:nvSpPr>
          <p:cNvPr id="8" name="矩形 7"/>
          <p:cNvSpPr/>
          <p:nvPr>
            <p:custDataLst>
              <p:tags r:id="rId10"/>
            </p:custDataLst>
          </p:nvPr>
        </p:nvSpPr>
        <p:spPr>
          <a:xfrm>
            <a:off x="6250988" y="1097839"/>
            <a:ext cx="5165580" cy="904704"/>
          </a:xfrm>
          <a:prstGeom prst="rect">
            <a:avLst/>
          </a:prstGeom>
        </p:spPr>
        <p:txBody>
          <a:bodyPr anchor="ctr" anchorCtr="0" bIns="46800" lIns="90000" rIns="90000" rtlCol="0" tIns="46800" vert="horz" wrap="square">
            <a:normAutofit/>
          </a:bodyPr>
          <a:lstStyle/>
          <a:p>
            <a:pPr algn="l" indent="0" lvl="0" marL="0">
              <a:lnSpc>
                <a:spcPct val="120000"/>
              </a:lnSpc>
              <a:spcBef>
                <a:spcPts val="1000"/>
              </a:spcBef>
              <a:spcAft>
                <a:spcPct val="0"/>
              </a:spcAft>
              <a:buSzTx/>
              <a:buNone/>
            </a:pPr>
            <a:r>
              <a:rPr altLang="en-US" lang="zh-CN" spc="150" sz="2000">
                <a:latin typeface="+mn-lt"/>
                <a:ea typeface="+mn-ea"/>
                <a:cs typeface="+mn-ea"/>
                <a:sym typeface="+mn-lt"/>
              </a:rPr>
              <a:t>老年人健康管理的必要性</a:t>
            </a:r>
          </a:p>
        </p:txBody>
      </p:sp>
      <p:sp>
        <p:nvSpPr>
          <p:cNvPr id="9" name="矩形 8"/>
          <p:cNvSpPr/>
          <p:nvPr>
            <p:custDataLst>
              <p:tags r:id="rId11"/>
            </p:custDataLst>
          </p:nvPr>
        </p:nvSpPr>
        <p:spPr>
          <a:xfrm>
            <a:off x="6250988" y="4855349"/>
            <a:ext cx="5165580" cy="904704"/>
          </a:xfrm>
          <a:prstGeom prst="rect">
            <a:avLst/>
          </a:prstGeom>
        </p:spPr>
        <p:txBody>
          <a:bodyPr bIns="46800" lIns="90000" rIns="90000" rtlCol="0" tIns="46800" vert="horz" wrap="square">
            <a:normAutofit/>
          </a:bodyPr>
          <a:lstStyle/>
          <a:p>
            <a:pPr algn="l" indent="0" lvl="0" marL="0">
              <a:lnSpc>
                <a:spcPct val="120000"/>
              </a:lnSpc>
              <a:spcBef>
                <a:spcPts val="1000"/>
              </a:spcBef>
              <a:spcAft>
                <a:spcPct val="0"/>
              </a:spcAft>
              <a:buSzTx/>
              <a:buNone/>
            </a:pPr>
            <a:r>
              <a:rPr altLang="en-US" lang="zh-CN" spc="150" sz="2000">
                <a:latin typeface="+mn-lt"/>
                <a:ea typeface="+mn-ea"/>
                <a:cs typeface="+mn-ea"/>
                <a:sym typeface="+mn-lt"/>
              </a:rPr>
              <a:t>老年人运动饮食指导</a:t>
            </a:r>
          </a:p>
        </p:txBody>
      </p:sp>
      <p:sp>
        <p:nvSpPr>
          <p:cNvPr id="16" name="文本框 15"/>
          <p:cNvSpPr txBox="1"/>
          <p:nvPr>
            <p:custDataLst>
              <p:tags r:id="rId12"/>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20000"/>
              </a:lnSpc>
              <a:spcBef>
                <a:spcPct val="0"/>
              </a:spcBef>
              <a:spcAft>
                <a:spcPct val="0"/>
              </a:spcAft>
              <a:buSzTx/>
              <a:buNone/>
            </a:pPr>
            <a:r>
              <a:rPr altLang="en-US" b="1" lang="zh-CN" spc="300">
                <a:solidFill>
                  <a:srgbClr val="3279A6"/>
                </a:solidFill>
                <a:latin typeface="+mn-lt"/>
                <a:ea typeface="+mn-ea"/>
                <a:cs typeface="+mn-ea"/>
                <a:sym typeface="+mn-lt"/>
              </a:rPr>
              <a:t>目录</a:t>
            </a:r>
          </a:p>
        </p:txBody>
      </p:sp>
      <p:sp>
        <p:nvSpPr>
          <p:cNvPr id="2" name="文本框 1"/>
          <p:cNvSpPr txBox="1"/>
          <p:nvPr/>
        </p:nvSpPr>
        <p:spPr>
          <a:xfrm>
            <a:off x="3719737" y="620688"/>
            <a:ext cx="2088232" cy="274320"/>
          </a:xfrm>
          <a:prstGeom prst="rect">
            <a:avLst/>
          </a:prstGeom>
          <a:noFill/>
        </p:spPr>
        <p:txBody>
          <a:bodyPr rtlCol="0" wrap="square">
            <a:spAutoFit/>
          </a:bodyPr>
          <a:lstStyle/>
          <a:p>
            <a:r>
              <a:rPr altLang="zh-CN" lang="en-US" sz="1200">
                <a:solidFill>
                  <a:srgbClr val="F2F2F2"/>
                </a:solidFill>
              </a:rPr>
              <a:t>https://www.youyedoc.com/</a:t>
            </a:r>
          </a:p>
        </p:txBody>
      </p:sp>
    </p:spTree>
    <p:custDataLst>
      <p:tags r:id="rId13"/>
    </p:custData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9">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additive="base">
                                        <p:cTn dur="500" fill="hold" id="7"/>
                                        <p:tgtEl>
                                          <p:spTgt spid="16"/>
                                        </p:tgtEl>
                                        <p:attrNameLst>
                                          <p:attrName>ppt_x</p:attrName>
                                        </p:attrNameLst>
                                      </p:cBhvr>
                                      <p:tavLst>
                                        <p:tav tm="0">
                                          <p:val>
                                            <p:strVal val="0-#ppt_w/2"/>
                                          </p:val>
                                        </p:tav>
                                        <p:tav tm="100000">
                                          <p:val>
                                            <p:strVal val="#ppt_x"/>
                                          </p:val>
                                        </p:tav>
                                      </p:tavLst>
                                    </p:anim>
                                    <p:anim calcmode="lin" valueType="num">
                                      <p:cBhvr additive="base">
                                        <p:cTn dur="500" fill="hold" id="8"/>
                                        <p:tgtEl>
                                          <p:spTgt spid="1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9">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0-#ppt_w/2"/>
                                          </p:val>
                                        </p:tav>
                                        <p:tav tm="100000">
                                          <p:val>
                                            <p:strVal val="#ppt_x"/>
                                          </p:val>
                                        </p:tav>
                                      </p:tavLst>
                                    </p:anim>
                                    <p:anim calcmode="lin" valueType="num">
                                      <p:cBhvr additive="base">
                                        <p:cTn dur="500" fill="hold" id="13"/>
                                        <p:tgtEl>
                                          <p:spTgt spid="5"/>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9">
                                  <p:stCondLst>
                                    <p:cond delay="0"/>
                                  </p:stCondLst>
                                  <p:childTnLst>
                                    <p:set>
                                      <p:cBhvr>
                                        <p:cTn dur="1" fill="hold" id="16">
                                          <p:stCondLst>
                                            <p:cond delay="0"/>
                                          </p:stCondLst>
                                        </p:cTn>
                                        <p:tgtEl>
                                          <p:spTgt spid="8">
                                            <p:txEl>
                                              <p:pRg end="0" st="0"/>
                                            </p:txEl>
                                          </p:spTgt>
                                        </p:tgtEl>
                                        <p:attrNameLst>
                                          <p:attrName>style.visibility</p:attrName>
                                        </p:attrNameLst>
                                      </p:cBhvr>
                                      <p:to>
                                        <p:strVal val="visible"/>
                                      </p:to>
                                    </p:set>
                                    <p:anim calcmode="lin" valueType="num">
                                      <p:cBhvr additive="base">
                                        <p:cTn dur="500" fill="hold" id="17"/>
                                        <p:tgtEl>
                                          <p:spTgt spid="8">
                                            <p:txEl>
                                              <p:pRg end="0" st="0"/>
                                            </p:txEl>
                                          </p:spTgt>
                                        </p:tgtEl>
                                        <p:attrNameLst>
                                          <p:attrName>ppt_x</p:attrName>
                                        </p:attrNameLst>
                                      </p:cBhvr>
                                      <p:tavLst>
                                        <p:tav tm="0">
                                          <p:val>
                                            <p:strVal val="0-#ppt_w/2"/>
                                          </p:val>
                                        </p:tav>
                                        <p:tav tm="100000">
                                          <p:val>
                                            <p:strVal val="#ppt_x"/>
                                          </p:val>
                                        </p:tav>
                                      </p:tavLst>
                                    </p:anim>
                                    <p:anim calcmode="lin" valueType="num">
                                      <p:cBhvr additive="base">
                                        <p:cTn dur="500" fill="hold" id="18"/>
                                        <p:tgtEl>
                                          <p:spTgt spid="8">
                                            <p:txEl>
                                              <p:pRg end="0" st="0"/>
                                            </p:txEl>
                                          </p:spTgt>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9">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additive="base">
                                        <p:cTn dur="500" fill="hold" id="22"/>
                                        <p:tgtEl>
                                          <p:spTgt spid="6"/>
                                        </p:tgtEl>
                                        <p:attrNameLst>
                                          <p:attrName>ppt_x</p:attrName>
                                        </p:attrNameLst>
                                      </p:cBhvr>
                                      <p:tavLst>
                                        <p:tav tm="0">
                                          <p:val>
                                            <p:strVal val="0-#ppt_w/2"/>
                                          </p:val>
                                        </p:tav>
                                        <p:tav tm="100000">
                                          <p:val>
                                            <p:strVal val="#ppt_x"/>
                                          </p:val>
                                        </p:tav>
                                      </p:tavLst>
                                    </p:anim>
                                    <p:anim calcmode="lin" valueType="num">
                                      <p:cBhvr additive="base">
                                        <p:cTn dur="500" fill="hold" id="23"/>
                                        <p:tgtEl>
                                          <p:spTgt spid="6"/>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9">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0-#ppt_w/2"/>
                                          </p:val>
                                        </p:tav>
                                        <p:tav tm="100000">
                                          <p:val>
                                            <p:strVal val="#ppt_x"/>
                                          </p:val>
                                        </p:tav>
                                      </p:tavLst>
                                    </p:anim>
                                    <p:anim calcmode="lin" valueType="num">
                                      <p:cBhvr additive="base">
                                        <p:cTn dur="500" fill="hold" id="28"/>
                                        <p:tgtEl>
                                          <p:spTgt spid="4"/>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9">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additive="base">
                                        <p:cTn dur="500" fill="hold" id="32"/>
                                        <p:tgtEl>
                                          <p:spTgt spid="33"/>
                                        </p:tgtEl>
                                        <p:attrNameLst>
                                          <p:attrName>ppt_x</p:attrName>
                                        </p:attrNameLst>
                                      </p:cBhvr>
                                      <p:tavLst>
                                        <p:tav tm="0">
                                          <p:val>
                                            <p:strVal val="0-#ppt_w/2"/>
                                          </p:val>
                                        </p:tav>
                                        <p:tav tm="100000">
                                          <p:val>
                                            <p:strVal val="#ppt_x"/>
                                          </p:val>
                                        </p:tav>
                                      </p:tavLst>
                                    </p:anim>
                                    <p:anim calcmode="lin" valueType="num">
                                      <p:cBhvr additive="base">
                                        <p:cTn dur="500" fill="hold" id="33"/>
                                        <p:tgtEl>
                                          <p:spTgt spid="33"/>
                                        </p:tgtEl>
                                        <p:attrNameLst>
                                          <p:attrName>ppt_y</p:attrName>
                                        </p:attrNameLst>
                                      </p:cBhvr>
                                      <p:tavLst>
                                        <p:tav tm="0">
                                          <p:val>
                                            <p:strVal val="0-#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9">
                                  <p:stCondLst>
                                    <p:cond delay="0"/>
                                  </p:stCondLst>
                                  <p:childTnLst>
                                    <p:set>
                                      <p:cBhvr>
                                        <p:cTn dur="1" fill="hold" id="36">
                                          <p:stCondLst>
                                            <p:cond delay="0"/>
                                          </p:stCondLst>
                                        </p:cTn>
                                        <p:tgtEl>
                                          <p:spTgt spid="7"/>
                                        </p:tgtEl>
                                        <p:attrNameLst>
                                          <p:attrName>style.visibility</p:attrName>
                                        </p:attrNameLst>
                                      </p:cBhvr>
                                      <p:to>
                                        <p:strVal val="visible"/>
                                      </p:to>
                                    </p:set>
                                    <p:anim calcmode="lin" valueType="num">
                                      <p:cBhvr additive="base">
                                        <p:cTn dur="500" fill="hold" id="37"/>
                                        <p:tgtEl>
                                          <p:spTgt spid="7"/>
                                        </p:tgtEl>
                                        <p:attrNameLst>
                                          <p:attrName>ppt_x</p:attrName>
                                        </p:attrNameLst>
                                      </p:cBhvr>
                                      <p:tavLst>
                                        <p:tav tm="0">
                                          <p:val>
                                            <p:strVal val="0-#ppt_w/2"/>
                                          </p:val>
                                        </p:tav>
                                        <p:tav tm="100000">
                                          <p:val>
                                            <p:strVal val="#ppt_x"/>
                                          </p:val>
                                        </p:tav>
                                      </p:tavLst>
                                    </p:anim>
                                    <p:anim calcmode="lin" valueType="num">
                                      <p:cBhvr additive="base">
                                        <p:cTn dur="500" fill="hold" id="38"/>
                                        <p:tgtEl>
                                          <p:spTgt spid="7"/>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9">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500" fill="hold" id="42"/>
                                        <p:tgtEl>
                                          <p:spTgt spid="34"/>
                                        </p:tgtEl>
                                        <p:attrNameLst>
                                          <p:attrName>ppt_x</p:attrName>
                                        </p:attrNameLst>
                                      </p:cBhvr>
                                      <p:tavLst>
                                        <p:tav tm="0">
                                          <p:val>
                                            <p:strVal val="0-#ppt_w/2"/>
                                          </p:val>
                                        </p:tav>
                                        <p:tav tm="100000">
                                          <p:val>
                                            <p:strVal val="#ppt_x"/>
                                          </p:val>
                                        </p:tav>
                                      </p:tavLst>
                                    </p:anim>
                                    <p:anim calcmode="lin" valueType="num">
                                      <p:cBhvr additive="base">
                                        <p:cTn dur="500" fill="hold" id="43"/>
                                        <p:tgtEl>
                                          <p:spTgt spid="34"/>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2" presetSubtype="9">
                                  <p:stCondLst>
                                    <p:cond delay="0"/>
                                  </p:stCondLst>
                                  <p:childTnLst>
                                    <p:set>
                                      <p:cBhvr>
                                        <p:cTn dur="1" fill="hold" id="46">
                                          <p:stCondLst>
                                            <p:cond delay="0"/>
                                          </p:stCondLst>
                                        </p:cTn>
                                        <p:tgtEl>
                                          <p:spTgt spid="9"/>
                                        </p:tgtEl>
                                        <p:attrNameLst>
                                          <p:attrName>style.visibility</p:attrName>
                                        </p:attrNameLst>
                                      </p:cBhvr>
                                      <p:to>
                                        <p:strVal val="visible"/>
                                      </p:to>
                                    </p:set>
                                    <p:anim calcmode="lin" valueType="num">
                                      <p:cBhvr additive="base">
                                        <p:cTn dur="500" fill="hold" id="47"/>
                                        <p:tgtEl>
                                          <p:spTgt spid="9"/>
                                        </p:tgtEl>
                                        <p:attrNameLst>
                                          <p:attrName>ppt_x</p:attrName>
                                        </p:attrNameLst>
                                      </p:cBhvr>
                                      <p:tavLst>
                                        <p:tav tm="0">
                                          <p:val>
                                            <p:strVal val="0-#ppt_w/2"/>
                                          </p:val>
                                        </p:tav>
                                        <p:tav tm="100000">
                                          <p:val>
                                            <p:strVal val="#ppt_x"/>
                                          </p:val>
                                        </p:tav>
                                      </p:tavLst>
                                    </p:anim>
                                    <p:anim calcmode="lin" valueType="num">
                                      <p:cBhvr additive="base">
                                        <p:cTn dur="500" fill="hold" id="48"/>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0" spid="33"/>
      <p:bldP grpId="0" spid="5"/>
      <p:bldP grpId="0" spid="34"/>
      <p:bldP grpId="0" spid="6"/>
      <p:bldP grpId="0" spid="9"/>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8"/>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Title 6"/>
          <p:cNvSpPr txBox="1"/>
          <p:nvPr>
            <p:custDataLst>
              <p:tags r:id="rId3"/>
            </p:custDataLst>
          </p:nvPr>
        </p:nvSpPr>
        <p:spPr>
          <a:xfrm>
            <a:off x="1220400" y="1457960"/>
            <a:ext cx="7362825" cy="4993005"/>
          </a:xfrm>
          <a:prstGeom prst="rect">
            <a:avLst/>
          </a:prstGeom>
          <a:noFill/>
          <a:ln w="3175">
            <a:noFill/>
            <a:prstDash val="sysDash"/>
          </a:ln>
        </p:spPr>
        <p:txBody>
          <a:bodyPr anchor="t" anchorCtr="0" bIns="36000" lIns="72000" rIns="72000" tIns="3600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内因</a:t>
            </a:r>
          </a:p>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由于衰老引起的平衡和步态障。</a:t>
            </a:r>
          </a:p>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老年人视力、视觉分辨能力下降，听力和触觉的下降等会使老年人跌倒危险性增加。</a:t>
            </a:r>
          </a:p>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老年人患慢性疾病也是跌倒的主要危险因素之一，患病种类越多，跌倒的可能性就越大。而患病老人服药的种类，数量及药物的不良反应都能成为跌倒的诱因。</a:t>
            </a:r>
          </a:p>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老年人自身如害怕跌倒等心理因素也被众多学者作为引起跌倒的因素之一。</a:t>
            </a:r>
          </a:p>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外因：日常活动环境中的危险因素</a:t>
            </a:r>
          </a:p>
          <a:p>
            <a:pPr algn="l" defTabSz="914400" eaLnBrk="1" fontAlgn="auto" hangingPunct="1" indent="0" latinLnBrk="0" lvl="0" marL="0" marR="0" rtl="0">
              <a:lnSpc>
                <a:spcPct val="130000"/>
              </a:lnSpc>
              <a:spcBef>
                <a:spcPct val="0"/>
              </a:spcBef>
              <a:spcAft>
                <a:spcPts val="800"/>
              </a:spcAft>
              <a:buClr>
                <a:schemeClr val="accent1">
                  <a:lumMod val="60000"/>
                  <a:lumOff val="40000"/>
                </a:schemeClr>
              </a:buClr>
              <a:buSzTx/>
              <a:buFont charset="0" panose="05000000000000000000" typeface="Wingdings"/>
            </a:pPr>
            <a:r>
              <a:rPr altLang="en-US" b="1" cap="none" i="0" kern="1200" kumimoji="0" lang="zh-CN" noProof="0" normalizeH="0" spc="100" sz="2400">
                <a:ln w="3175">
                  <a:noFill/>
                  <a:prstDash val="dash"/>
                </a:ln>
                <a:effectLst/>
                <a:latin typeface="+mn-lt"/>
                <a:cs typeface="+mn-ea"/>
                <a:sym typeface="+mn-lt"/>
              </a:rPr>
              <a:t>光线不足、环境杂乱、地面湿滑、台阶斜坡、地板上蜡、浴室厕所无扶手</a:t>
            </a:r>
          </a:p>
        </p:txBody>
      </p:sp>
      <p:sp>
        <p:nvSpPr>
          <p:cNvPr id="10" name="文本框 9"/>
          <p:cNvSpPr txBox="1"/>
          <p:nvPr>
            <p:custDataLst>
              <p:tags r:id="rId4"/>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00000"/>
              </a:lnSpc>
              <a:spcBef>
                <a:spcPct val="0"/>
              </a:spcBef>
              <a:spcAft>
                <a:spcPct val="0"/>
              </a:spcAft>
              <a:buSzTx/>
            </a:pPr>
            <a:r>
              <a:rPr altLang="en-US" b="1" lang="zh-CN" smtClean="0" spc="300">
                <a:solidFill>
                  <a:srgbClr val="3279A6"/>
                </a:solidFill>
                <a:latin typeface="+mn-lt"/>
                <a:ea typeface="+mn-ea"/>
                <a:cs typeface="+mn-ea"/>
                <a:sym typeface="+mn-lt"/>
              </a:rPr>
              <a:t>跌倒的原因</a:t>
            </a:r>
          </a:p>
        </p:txBody>
      </p:sp>
      <p:pic>
        <p:nvPicPr>
          <p:cNvPr descr="51miz-E918108-1BE43263" id="2" name="图片 1"/>
          <p:cNvPicPr>
            <a:picLocks noChangeAspect="1"/>
          </p:cNvPicPr>
          <p:nvPr/>
        </p:nvPicPr>
        <p:blipFill>
          <a:blip r:embed="rId5"/>
          <a:stretch>
            <a:fillRect/>
          </a:stretch>
        </p:blipFill>
        <p:spPr>
          <a:xfrm>
            <a:off x="6675120" y="399415"/>
            <a:ext cx="6661785" cy="6661785"/>
          </a:xfrm>
          <a:prstGeom prst="rect">
            <a:avLst/>
          </a:prstGeom>
        </p:spPr>
      </p:pic>
    </p:spTree>
    <p:custDataLst>
      <p:tags r:id="rId6"/>
    </p:custData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圆角矩形 21"/>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对角圆角矩形 3"/>
          <p:cNvSpPr/>
          <p:nvPr>
            <p:custDataLst>
              <p:tags r:id="rId2"/>
            </p:custDataLst>
          </p:nvPr>
        </p:nvSpPr>
        <p:spPr>
          <a:xfrm>
            <a:off x="1978658" y="4837038"/>
            <a:ext cx="3956473" cy="1530530"/>
          </a:xfrm>
          <a:prstGeom prst="round2DiagRect">
            <a:avLst>
              <a:gd fmla="val 18255" name="adj1"/>
              <a:gd fmla="val 0" name="adj2"/>
            </a:avLst>
          </a:prstGeom>
          <a:solidFill>
            <a:srgbClr val="C9EBF2">
              <a:alpha val="50000"/>
            </a:srgbClr>
          </a:solidFill>
          <a:effectLst/>
        </p:spPr>
        <p:txBody>
          <a:bodyPr anchor="ctr" anchorCtr="0" bIns="45720" compatLnSpc="1" forceAA="0" fromWordArt="0" horzOverflow="overflow" lIns="1080000" numCol="1" rIns="91440" rot="0" rtlCol="0" spcCol="0" spcFirstLastPara="0" tIns="45720" vert="horz" vertOverflow="overflow" wrap="square">
            <a:noAutofit/>
          </a:bodyPr>
          <a:lstStyle/>
          <a:p>
            <a:pPr algn="just">
              <a:lnSpc>
                <a:spcPct val="120000"/>
              </a:lnSpc>
            </a:pPr>
            <a:endParaRPr altLang="zh-CN" lang="da-DK" sz="1800">
              <a:solidFill>
                <a:schemeClr val="accent1">
                  <a:lumMod val="50000"/>
                </a:schemeClr>
              </a:solidFill>
              <a:latin typeface="+mn-lt"/>
              <a:ea typeface="+mn-ea"/>
              <a:cs typeface="+mn-ea"/>
              <a:sym typeface="+mn-lt"/>
            </a:endParaRPr>
          </a:p>
        </p:txBody>
      </p:sp>
      <p:sp>
        <p:nvSpPr>
          <p:cNvPr id="13" name="椭圆 12"/>
          <p:cNvSpPr/>
          <p:nvPr>
            <p:custDataLst>
              <p:tags r:id="rId3"/>
            </p:custDataLst>
          </p:nvPr>
        </p:nvSpPr>
        <p:spPr>
          <a:xfrm>
            <a:off x="2030185" y="4880458"/>
            <a:ext cx="481693" cy="481693"/>
          </a:xfrm>
          <a:prstGeom prst="ellipse">
            <a:avLst/>
          </a:prstGeom>
          <a:solidFill>
            <a:srgbClr val="005380"/>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400">
                <a:solidFill>
                  <a:schemeClr val="bg1"/>
                </a:solidFill>
                <a:latin typeface="+mn-lt"/>
                <a:ea typeface="+mn-ea"/>
                <a:cs typeface="+mn-ea"/>
                <a:sym typeface="+mn-lt"/>
              </a:rPr>
              <a:t>E</a:t>
            </a:r>
          </a:p>
        </p:txBody>
      </p:sp>
      <p:sp>
        <p:nvSpPr>
          <p:cNvPr id="17" name="文本框 16"/>
          <p:cNvSpPr txBox="1"/>
          <p:nvPr>
            <p:custDataLst>
              <p:tags r:id="rId4"/>
            </p:custDataLst>
          </p:nvPr>
        </p:nvSpPr>
        <p:spPr>
          <a:xfrm>
            <a:off x="2563403" y="4938410"/>
            <a:ext cx="3236988" cy="1327785"/>
          </a:xfrm>
          <a:prstGeom prst="rect">
            <a:avLst/>
          </a:prstGeom>
          <a:noFill/>
        </p:spPr>
        <p:txBody>
          <a:bodyPr anchor="ctr" rtlCol="0" wrap="square">
            <a:normAutofit/>
          </a:bodyPr>
          <a:lstStyle/>
          <a:p>
            <a:pPr algn="l" indent="0" lvl="0" marL="0">
              <a:lnSpc>
                <a:spcPct val="120000"/>
              </a:lnSpc>
              <a:spcBef>
                <a:spcPct val="0"/>
              </a:spcBef>
              <a:spcAft>
                <a:spcPct val="0"/>
              </a:spcAft>
              <a:buSzTx/>
            </a:pPr>
            <a:r>
              <a:rPr altLang="en-US" lang="zh-CN" spc="150" sz="1600">
                <a:solidFill>
                  <a:schemeClr val="tx1">
                    <a:lumMod val="85000"/>
                    <a:lumOff val="15000"/>
                  </a:schemeClr>
                </a:solidFill>
                <a:latin typeface="+mn-lt"/>
                <a:ea typeface="+mn-ea"/>
                <a:cs typeface="+mn-ea"/>
                <a:sym typeface="+mn-lt"/>
              </a:rPr>
              <a:t>居室照明应充足，外出活动最好在白天进行。</a:t>
            </a:r>
          </a:p>
        </p:txBody>
      </p:sp>
      <p:sp>
        <p:nvSpPr>
          <p:cNvPr id="20" name="对角圆角矩形 3"/>
          <p:cNvSpPr/>
          <p:nvPr>
            <p:custDataLst>
              <p:tags r:id="rId5"/>
            </p:custDataLst>
          </p:nvPr>
        </p:nvSpPr>
        <p:spPr>
          <a:xfrm>
            <a:off x="2008021" y="1495939"/>
            <a:ext cx="3956473" cy="1530530"/>
          </a:xfrm>
          <a:prstGeom prst="round2DiagRect">
            <a:avLst>
              <a:gd fmla="val 18255" name="adj1"/>
              <a:gd fmla="val 0" name="adj2"/>
            </a:avLst>
          </a:prstGeom>
          <a:solidFill>
            <a:srgbClr val="C9EBF2">
              <a:alpha val="50000"/>
            </a:srgbClr>
          </a:solidFill>
          <a:effectLst/>
        </p:spPr>
        <p:txBody>
          <a:bodyPr anchor="ctr" anchorCtr="0" bIns="45720" compatLnSpc="1" forceAA="0" fromWordArt="0" horzOverflow="overflow" lIns="1080000" numCol="1" rIns="91440" rot="0" rtlCol="0" spcCol="0" spcFirstLastPara="0" tIns="45720" vert="horz" vertOverflow="overflow" wrap="square">
            <a:noAutofit/>
          </a:bodyPr>
          <a:lstStyle/>
          <a:p>
            <a:pPr algn="just">
              <a:lnSpc>
                <a:spcPct val="120000"/>
              </a:lnSpc>
            </a:pPr>
            <a:endParaRPr altLang="zh-CN" lang="da-DK" sz="1800">
              <a:solidFill>
                <a:schemeClr val="accent1">
                  <a:lumMod val="50000"/>
                </a:schemeClr>
              </a:solidFill>
              <a:latin typeface="+mn-lt"/>
              <a:ea typeface="+mn-ea"/>
              <a:cs typeface="+mn-ea"/>
              <a:sym typeface="+mn-lt"/>
            </a:endParaRPr>
          </a:p>
        </p:txBody>
      </p:sp>
      <p:sp>
        <p:nvSpPr>
          <p:cNvPr id="21" name="椭圆 20"/>
          <p:cNvSpPr/>
          <p:nvPr>
            <p:custDataLst>
              <p:tags r:id="rId6"/>
            </p:custDataLst>
          </p:nvPr>
        </p:nvSpPr>
        <p:spPr>
          <a:xfrm>
            <a:off x="2030185" y="1513354"/>
            <a:ext cx="481693" cy="481693"/>
          </a:xfrm>
          <a:prstGeom prst="ellipse">
            <a:avLst/>
          </a:prstGeom>
          <a:solidFill>
            <a:srgbClr val="F24B6A"/>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400">
                <a:solidFill>
                  <a:schemeClr val="bg1"/>
                </a:solidFill>
                <a:latin typeface="+mn-lt"/>
                <a:ea typeface="+mn-ea"/>
                <a:cs typeface="+mn-ea"/>
                <a:sym typeface="+mn-lt"/>
              </a:rPr>
              <a:t>A</a:t>
            </a:r>
          </a:p>
        </p:txBody>
      </p:sp>
      <p:sp>
        <p:nvSpPr>
          <p:cNvPr id="23" name="文本框 22"/>
          <p:cNvSpPr txBox="1"/>
          <p:nvPr>
            <p:custDataLst>
              <p:tags r:id="rId7"/>
            </p:custDataLst>
          </p:nvPr>
        </p:nvSpPr>
        <p:spPr>
          <a:xfrm>
            <a:off x="2563403" y="1571306"/>
            <a:ext cx="3236988" cy="1327785"/>
          </a:xfrm>
          <a:prstGeom prst="rect">
            <a:avLst/>
          </a:prstGeom>
          <a:noFill/>
        </p:spPr>
        <p:txBody>
          <a:bodyPr anchor="ctr" rtlCol="0" wrap="square">
            <a:normAutofit/>
          </a:bodyPr>
          <a:lstStyle/>
          <a:p>
            <a:pPr algn="l" indent="0" lvl="0" marL="0">
              <a:lnSpc>
                <a:spcPct val="120000"/>
              </a:lnSpc>
              <a:spcBef>
                <a:spcPct val="0"/>
              </a:spcBef>
              <a:spcAft>
                <a:spcPct val="0"/>
              </a:spcAft>
              <a:buSzTx/>
            </a:pPr>
            <a:r>
              <a:rPr altLang="en-US" lang="zh-CN" spc="150" sz="1600">
                <a:solidFill>
                  <a:schemeClr val="tx1">
                    <a:lumMod val="85000"/>
                    <a:lumOff val="15000"/>
                  </a:schemeClr>
                </a:solidFill>
                <a:latin typeface="+mn-lt"/>
                <a:ea typeface="+mn-ea"/>
                <a:cs typeface="+mn-ea"/>
                <a:sym typeface="+mn-lt"/>
              </a:rPr>
              <a:t>避免用眼过度疲劳，每半年至一年接受一次视力听力检查。</a:t>
            </a:r>
          </a:p>
        </p:txBody>
      </p:sp>
      <p:sp>
        <p:nvSpPr>
          <p:cNvPr id="25" name="对角圆角矩形 3"/>
          <p:cNvSpPr/>
          <p:nvPr>
            <p:custDataLst>
              <p:tags r:id="rId8"/>
            </p:custDataLst>
          </p:nvPr>
        </p:nvSpPr>
        <p:spPr>
          <a:xfrm>
            <a:off x="1978659" y="3156405"/>
            <a:ext cx="3956473" cy="1530530"/>
          </a:xfrm>
          <a:prstGeom prst="round2DiagRect">
            <a:avLst>
              <a:gd fmla="val 18255" name="adj1"/>
              <a:gd fmla="val 0" name="adj2"/>
            </a:avLst>
          </a:prstGeom>
          <a:solidFill>
            <a:srgbClr val="C9EBF2">
              <a:alpha val="50000"/>
            </a:srgbClr>
          </a:solidFill>
          <a:effectLst/>
        </p:spPr>
        <p:txBody>
          <a:bodyPr anchor="ctr" anchorCtr="0" bIns="45720" compatLnSpc="1" forceAA="0" fromWordArt="0" horzOverflow="overflow" lIns="1080000" numCol="1" rIns="91440" rot="0" rtlCol="0" spcCol="0" spcFirstLastPara="0" tIns="45720" vert="horz" vertOverflow="overflow" wrap="square">
            <a:noAutofit/>
          </a:bodyPr>
          <a:lstStyle/>
          <a:p>
            <a:pPr algn="just">
              <a:lnSpc>
                <a:spcPct val="120000"/>
              </a:lnSpc>
            </a:pPr>
            <a:endParaRPr altLang="zh-CN" lang="da-DK" sz="1800">
              <a:solidFill>
                <a:schemeClr val="accent1">
                  <a:lumMod val="50000"/>
                </a:schemeClr>
              </a:solidFill>
              <a:latin typeface="+mn-lt"/>
              <a:ea typeface="+mn-ea"/>
              <a:cs typeface="+mn-ea"/>
              <a:sym typeface="+mn-lt"/>
            </a:endParaRPr>
          </a:p>
        </p:txBody>
      </p:sp>
      <p:sp>
        <p:nvSpPr>
          <p:cNvPr id="26" name="椭圆 25"/>
          <p:cNvSpPr/>
          <p:nvPr>
            <p:custDataLst>
              <p:tags r:id="rId9"/>
            </p:custDataLst>
          </p:nvPr>
        </p:nvSpPr>
        <p:spPr>
          <a:xfrm>
            <a:off x="2030185" y="3199825"/>
            <a:ext cx="481693" cy="481693"/>
          </a:xfrm>
          <a:prstGeom prst="ellipse">
            <a:avLst/>
          </a:prstGeom>
          <a:solidFill>
            <a:srgbClr val="F2D5BB"/>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400">
                <a:solidFill>
                  <a:schemeClr val="bg1"/>
                </a:solidFill>
                <a:latin typeface="+mn-lt"/>
                <a:ea typeface="+mn-ea"/>
                <a:cs typeface="+mn-ea"/>
                <a:sym typeface="+mn-lt"/>
              </a:rPr>
              <a:t>C</a:t>
            </a:r>
          </a:p>
        </p:txBody>
      </p:sp>
      <p:sp>
        <p:nvSpPr>
          <p:cNvPr id="28" name="文本框 27"/>
          <p:cNvSpPr txBox="1"/>
          <p:nvPr>
            <p:custDataLst>
              <p:tags r:id="rId10"/>
            </p:custDataLst>
          </p:nvPr>
        </p:nvSpPr>
        <p:spPr>
          <a:xfrm>
            <a:off x="2563403" y="3254858"/>
            <a:ext cx="3236988" cy="1327785"/>
          </a:xfrm>
          <a:prstGeom prst="rect">
            <a:avLst/>
          </a:prstGeom>
          <a:noFill/>
        </p:spPr>
        <p:txBody>
          <a:bodyPr anchor="ctr" rtlCol="0" wrap="square">
            <a:normAutofit/>
          </a:bodyPr>
          <a:lstStyle/>
          <a:p>
            <a:pPr algn="l" indent="0" lvl="0" marL="0">
              <a:lnSpc>
                <a:spcPct val="120000"/>
              </a:lnSpc>
              <a:spcBef>
                <a:spcPct val="0"/>
              </a:spcBef>
              <a:spcAft>
                <a:spcPct val="0"/>
              </a:spcAft>
              <a:buSzTx/>
            </a:pPr>
            <a:r>
              <a:rPr altLang="en-US" lang="zh-CN" spc="150" sz="1600">
                <a:solidFill>
                  <a:schemeClr val="tx1">
                    <a:lumMod val="85000"/>
                    <a:lumOff val="15000"/>
                  </a:schemeClr>
                </a:solidFill>
                <a:latin typeface="+mn-lt"/>
                <a:ea typeface="+mn-ea"/>
                <a:cs typeface="+mn-ea"/>
                <a:sym typeface="+mn-lt"/>
              </a:rPr>
              <a:t>变换体位时动作要慢，日常生活起居要做到3个30秒，既醒后30秒再起床，起床后30秒再站立，站立后30秒再行走。</a:t>
            </a:r>
          </a:p>
        </p:txBody>
      </p:sp>
      <p:sp>
        <p:nvSpPr>
          <p:cNvPr id="30" name="对角圆角矩形 3"/>
          <p:cNvSpPr/>
          <p:nvPr>
            <p:custDataLst>
              <p:tags r:id="rId11"/>
            </p:custDataLst>
          </p:nvPr>
        </p:nvSpPr>
        <p:spPr>
          <a:xfrm>
            <a:off x="6256867" y="4826258"/>
            <a:ext cx="3956473" cy="1530530"/>
          </a:xfrm>
          <a:prstGeom prst="round2DiagRect">
            <a:avLst>
              <a:gd fmla="val 18255" name="adj1"/>
              <a:gd fmla="val 0" name="adj2"/>
            </a:avLst>
          </a:prstGeom>
          <a:solidFill>
            <a:srgbClr val="C9EBF2">
              <a:alpha val="50000"/>
            </a:srgbClr>
          </a:solidFill>
          <a:effectLst/>
        </p:spPr>
        <p:txBody>
          <a:bodyPr anchor="ctr" anchorCtr="0" bIns="45720" compatLnSpc="1" forceAA="0" fromWordArt="0" horzOverflow="overflow" lIns="1080000" numCol="1" rIns="91440" rot="0" rtlCol="0" spcCol="0" spcFirstLastPara="0" tIns="45720" vert="horz" vertOverflow="overflow" wrap="square">
            <a:noAutofit/>
          </a:bodyPr>
          <a:lstStyle/>
          <a:p>
            <a:pPr algn="just">
              <a:lnSpc>
                <a:spcPct val="120000"/>
              </a:lnSpc>
            </a:pPr>
            <a:endParaRPr altLang="zh-CN" lang="da-DK" sz="1800">
              <a:solidFill>
                <a:schemeClr val="accent1">
                  <a:lumMod val="50000"/>
                </a:schemeClr>
              </a:solidFill>
              <a:latin typeface="+mn-lt"/>
              <a:ea typeface="+mn-ea"/>
              <a:cs typeface="+mn-ea"/>
              <a:sym typeface="+mn-lt"/>
            </a:endParaRPr>
          </a:p>
        </p:txBody>
      </p:sp>
      <p:sp>
        <p:nvSpPr>
          <p:cNvPr id="31" name="椭圆 30"/>
          <p:cNvSpPr/>
          <p:nvPr>
            <p:custDataLst>
              <p:tags r:id="rId12"/>
            </p:custDataLst>
          </p:nvPr>
        </p:nvSpPr>
        <p:spPr>
          <a:xfrm>
            <a:off x="6308394" y="4869678"/>
            <a:ext cx="481693" cy="481693"/>
          </a:xfrm>
          <a:prstGeom prst="ellipse">
            <a:avLst/>
          </a:prstGeom>
          <a:solidFill>
            <a:schemeClr val="accent5"/>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400">
                <a:solidFill>
                  <a:schemeClr val="bg1"/>
                </a:solidFill>
                <a:latin typeface="+mn-lt"/>
                <a:ea typeface="+mn-ea"/>
                <a:cs typeface="+mn-ea"/>
                <a:sym typeface="+mn-lt"/>
              </a:rPr>
              <a:t>F</a:t>
            </a:r>
          </a:p>
        </p:txBody>
      </p:sp>
      <p:sp>
        <p:nvSpPr>
          <p:cNvPr id="33" name="文本框 32"/>
          <p:cNvSpPr txBox="1"/>
          <p:nvPr>
            <p:custDataLst>
              <p:tags r:id="rId13"/>
            </p:custDataLst>
          </p:nvPr>
        </p:nvSpPr>
        <p:spPr>
          <a:xfrm>
            <a:off x="6841612" y="4927630"/>
            <a:ext cx="3236988" cy="1327785"/>
          </a:xfrm>
          <a:prstGeom prst="rect">
            <a:avLst/>
          </a:prstGeom>
          <a:noFill/>
        </p:spPr>
        <p:txBody>
          <a:bodyPr anchor="ctr" rtlCol="0" wrap="square">
            <a:noAutofit/>
          </a:bodyPr>
          <a:lstStyle/>
          <a:p>
            <a:pPr algn="l" indent="0" lvl="0" marL="0">
              <a:lnSpc>
                <a:spcPct val="120000"/>
              </a:lnSpc>
              <a:spcBef>
                <a:spcPct val="0"/>
              </a:spcBef>
              <a:spcAft>
                <a:spcPct val="0"/>
              </a:spcAft>
              <a:buSzTx/>
            </a:pPr>
            <a:r>
              <a:rPr altLang="en-US" lang="zh-CN" spc="150" sz="1600">
                <a:solidFill>
                  <a:schemeClr val="tx1">
                    <a:lumMod val="85000"/>
                    <a:lumOff val="15000"/>
                  </a:schemeClr>
                </a:solidFill>
                <a:latin typeface="+mn-lt"/>
                <a:ea typeface="+mn-ea"/>
                <a:cs typeface="+mn-ea"/>
                <a:sym typeface="+mn-lt"/>
              </a:rPr>
              <a:t>去除居住环境中的一切危险因素：厕所、和浴室是重点管理区。厕所浴室设施要符合老年人的需求：用坐便器，加扶手，地面防滑等。</a:t>
            </a:r>
          </a:p>
        </p:txBody>
      </p:sp>
      <p:sp>
        <p:nvSpPr>
          <p:cNvPr id="35" name="对角圆角矩形 3"/>
          <p:cNvSpPr/>
          <p:nvPr>
            <p:custDataLst>
              <p:tags r:id="rId14"/>
            </p:custDataLst>
          </p:nvPr>
        </p:nvSpPr>
        <p:spPr>
          <a:xfrm>
            <a:off x="6256867" y="1459154"/>
            <a:ext cx="3956473" cy="1530530"/>
          </a:xfrm>
          <a:prstGeom prst="round2DiagRect">
            <a:avLst>
              <a:gd fmla="val 18255" name="adj1"/>
              <a:gd fmla="val 0" name="adj2"/>
            </a:avLst>
          </a:prstGeom>
          <a:solidFill>
            <a:srgbClr val="C9EBF2">
              <a:alpha val="50000"/>
            </a:srgbClr>
          </a:solidFill>
          <a:effectLst/>
        </p:spPr>
        <p:txBody>
          <a:bodyPr anchor="ctr" anchorCtr="0" bIns="45720" compatLnSpc="1" forceAA="0" fromWordArt="0" horzOverflow="overflow" lIns="1080000" numCol="1" rIns="91440" rot="0" rtlCol="0" spcCol="0" spcFirstLastPara="0" tIns="45720" vert="horz" vertOverflow="overflow" wrap="square">
            <a:noAutofit/>
          </a:bodyPr>
          <a:lstStyle/>
          <a:p>
            <a:pPr algn="just">
              <a:lnSpc>
                <a:spcPct val="120000"/>
              </a:lnSpc>
            </a:pPr>
            <a:endParaRPr altLang="zh-CN" lang="da-DK" sz="1800">
              <a:solidFill>
                <a:schemeClr val="accent1">
                  <a:lumMod val="50000"/>
                </a:schemeClr>
              </a:solidFill>
              <a:latin typeface="+mn-lt"/>
              <a:ea typeface="+mn-ea"/>
              <a:cs typeface="+mn-ea"/>
              <a:sym typeface="+mn-lt"/>
            </a:endParaRPr>
          </a:p>
        </p:txBody>
      </p:sp>
      <p:sp>
        <p:nvSpPr>
          <p:cNvPr id="36" name="椭圆 35"/>
          <p:cNvSpPr/>
          <p:nvPr>
            <p:custDataLst>
              <p:tags r:id="rId15"/>
            </p:custDataLst>
          </p:nvPr>
        </p:nvSpPr>
        <p:spPr>
          <a:xfrm>
            <a:off x="6308394" y="1502574"/>
            <a:ext cx="481693" cy="481693"/>
          </a:xfrm>
          <a:prstGeom prst="ellipse">
            <a:avLst/>
          </a:prstGeom>
          <a:solidFill>
            <a:srgbClr val="3279A6"/>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400">
                <a:solidFill>
                  <a:schemeClr val="bg1"/>
                </a:solidFill>
                <a:latin typeface="+mn-lt"/>
                <a:ea typeface="+mn-ea"/>
                <a:cs typeface="+mn-ea"/>
                <a:sym typeface="+mn-lt"/>
              </a:rPr>
              <a:t>B</a:t>
            </a:r>
          </a:p>
        </p:txBody>
      </p:sp>
      <p:sp>
        <p:nvSpPr>
          <p:cNvPr id="38" name="文本框 37"/>
          <p:cNvSpPr txBox="1"/>
          <p:nvPr>
            <p:custDataLst>
              <p:tags r:id="rId16"/>
            </p:custDataLst>
          </p:nvPr>
        </p:nvSpPr>
        <p:spPr>
          <a:xfrm>
            <a:off x="6841612" y="1560526"/>
            <a:ext cx="3236988" cy="1327785"/>
          </a:xfrm>
          <a:prstGeom prst="rect">
            <a:avLst/>
          </a:prstGeom>
          <a:noFill/>
        </p:spPr>
        <p:txBody>
          <a:bodyPr anchor="ctr" rtlCol="0" wrap="square">
            <a:normAutofit/>
          </a:bodyPr>
          <a:lstStyle/>
          <a:p>
            <a:pPr algn="l" indent="0" lvl="0" marL="0">
              <a:lnSpc>
                <a:spcPct val="120000"/>
              </a:lnSpc>
              <a:spcBef>
                <a:spcPct val="0"/>
              </a:spcBef>
              <a:spcAft>
                <a:spcPct val="0"/>
              </a:spcAft>
              <a:buSzTx/>
            </a:pPr>
            <a:r>
              <a:rPr altLang="en-US" lang="zh-CN" spc="150" sz="1600">
                <a:solidFill>
                  <a:schemeClr val="tx1">
                    <a:lumMod val="85000"/>
                    <a:lumOff val="15000"/>
                  </a:schemeClr>
                </a:solidFill>
                <a:latin typeface="+mn-lt"/>
                <a:ea typeface="+mn-ea"/>
                <a:cs typeface="+mn-ea"/>
                <a:sym typeface="+mn-lt"/>
              </a:rPr>
              <a:t>持之以恒地参加运动，能增强老年人的肌肉力量、柔韧性、协调性、平衡能力等，减少跌倒的发生。</a:t>
            </a:r>
          </a:p>
        </p:txBody>
      </p:sp>
      <p:sp>
        <p:nvSpPr>
          <p:cNvPr id="40" name="对角圆角矩形 3"/>
          <p:cNvSpPr/>
          <p:nvPr>
            <p:custDataLst>
              <p:tags r:id="rId17"/>
            </p:custDataLst>
          </p:nvPr>
        </p:nvSpPr>
        <p:spPr>
          <a:xfrm>
            <a:off x="6256868" y="3145625"/>
            <a:ext cx="3956473" cy="1530530"/>
          </a:xfrm>
          <a:prstGeom prst="round2DiagRect">
            <a:avLst>
              <a:gd fmla="val 18255" name="adj1"/>
              <a:gd fmla="val 0" name="adj2"/>
            </a:avLst>
          </a:prstGeom>
          <a:solidFill>
            <a:srgbClr val="C9EBF2">
              <a:alpha val="50000"/>
            </a:srgbClr>
          </a:solidFill>
          <a:effectLst/>
        </p:spPr>
        <p:txBody>
          <a:bodyPr anchor="ctr" anchorCtr="0" bIns="45720" compatLnSpc="1" forceAA="0" fromWordArt="0" horzOverflow="overflow" lIns="1080000" numCol="1" rIns="91440" rot="0" rtlCol="0" spcCol="0" spcFirstLastPara="0" tIns="45720" vert="horz" vertOverflow="overflow" wrap="square">
            <a:noAutofit/>
          </a:bodyPr>
          <a:lstStyle/>
          <a:p>
            <a:pPr algn="just">
              <a:lnSpc>
                <a:spcPct val="120000"/>
              </a:lnSpc>
            </a:pPr>
            <a:endParaRPr altLang="zh-CN" lang="da-DK" sz="1800">
              <a:solidFill>
                <a:schemeClr val="accent1">
                  <a:lumMod val="50000"/>
                </a:schemeClr>
              </a:solidFill>
              <a:latin typeface="+mn-lt"/>
              <a:ea typeface="+mn-ea"/>
              <a:cs typeface="+mn-ea"/>
              <a:sym typeface="+mn-lt"/>
            </a:endParaRPr>
          </a:p>
        </p:txBody>
      </p:sp>
      <p:sp>
        <p:nvSpPr>
          <p:cNvPr id="41" name="椭圆 40"/>
          <p:cNvSpPr/>
          <p:nvPr>
            <p:custDataLst>
              <p:tags r:id="rId18"/>
            </p:custDataLst>
          </p:nvPr>
        </p:nvSpPr>
        <p:spPr>
          <a:xfrm>
            <a:off x="6308394" y="3189045"/>
            <a:ext cx="481693" cy="481693"/>
          </a:xfrm>
          <a:prstGeom prst="ellipse">
            <a:avLst/>
          </a:prstGeom>
          <a:solidFill>
            <a:srgbClr val="F29E6D"/>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400">
                <a:solidFill>
                  <a:schemeClr val="bg1"/>
                </a:solidFill>
                <a:latin typeface="+mn-lt"/>
                <a:ea typeface="+mn-ea"/>
                <a:cs typeface="+mn-ea"/>
                <a:sym typeface="+mn-lt"/>
              </a:rPr>
              <a:t>D</a:t>
            </a:r>
          </a:p>
        </p:txBody>
      </p:sp>
      <p:sp>
        <p:nvSpPr>
          <p:cNvPr id="43" name="文本框 42"/>
          <p:cNvSpPr txBox="1"/>
          <p:nvPr>
            <p:custDataLst>
              <p:tags r:id="rId19"/>
            </p:custDataLst>
          </p:nvPr>
        </p:nvSpPr>
        <p:spPr>
          <a:xfrm>
            <a:off x="6841612" y="3244078"/>
            <a:ext cx="3236988" cy="1327785"/>
          </a:xfrm>
          <a:prstGeom prst="rect">
            <a:avLst/>
          </a:prstGeom>
          <a:noFill/>
        </p:spPr>
        <p:txBody>
          <a:bodyPr anchor="ctr" rtlCol="0" wrap="square">
            <a:normAutofit/>
          </a:bodyPr>
          <a:lstStyle/>
          <a:p>
            <a:pPr algn="l" indent="0" lvl="0" marL="0">
              <a:lnSpc>
                <a:spcPct val="120000"/>
              </a:lnSpc>
              <a:spcBef>
                <a:spcPct val="0"/>
              </a:spcBef>
              <a:spcAft>
                <a:spcPct val="0"/>
              </a:spcAft>
              <a:buSzTx/>
            </a:pPr>
            <a:r>
              <a:rPr altLang="en-US" lang="zh-CN" spc="150" sz="1600">
                <a:solidFill>
                  <a:schemeClr val="tx1">
                    <a:lumMod val="85000"/>
                    <a:lumOff val="15000"/>
                  </a:schemeClr>
                </a:solidFill>
                <a:latin typeface="+mn-lt"/>
                <a:ea typeface="+mn-ea"/>
                <a:cs typeface="+mn-ea"/>
                <a:sym typeface="+mn-lt"/>
              </a:rPr>
              <a:t>心理支持，克服不服老、不麻烦别人的心理，及时寻求帮助，防跌倒发生。</a:t>
            </a:r>
          </a:p>
        </p:txBody>
      </p:sp>
      <p:sp>
        <p:nvSpPr>
          <p:cNvPr id="24" name="文本框 23"/>
          <p:cNvSpPr txBox="1"/>
          <p:nvPr>
            <p:custDataLst>
              <p:tags r:id="rId20"/>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00000"/>
              </a:lnSpc>
              <a:spcBef>
                <a:spcPct val="0"/>
              </a:spcBef>
              <a:spcAft>
                <a:spcPct val="0"/>
              </a:spcAft>
              <a:buSzTx/>
            </a:pPr>
            <a:r>
              <a:rPr altLang="en-US" b="1" lang="zh-CN" smtClean="0" spc="300">
                <a:solidFill>
                  <a:srgbClr val="3279A6"/>
                </a:solidFill>
                <a:latin typeface="+mn-lt"/>
                <a:ea typeface="+mn-ea"/>
                <a:cs typeface="+mn-ea"/>
                <a:sym typeface="+mn-lt"/>
              </a:rPr>
              <a:t>防跌倒措施</a:t>
            </a:r>
          </a:p>
        </p:txBody>
      </p:sp>
    </p:spTree>
    <p:custDataLst>
      <p:tags r:id="rId21"/>
    </p:custData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userDrawn="1">
            <p:custDataLst>
              <p:tags r:id="rId3"/>
            </p:custDataLst>
          </p:nvPr>
        </p:nvSpPr>
        <p:spPr>
          <a:xfrm>
            <a:off x="292800" y="304200"/>
            <a:ext cx="11606400" cy="6249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FFFF"/>
              </a:solidFill>
              <a:cs typeface="+mn-ea"/>
              <a:sym typeface="+mn-lt"/>
            </a:endParaRPr>
          </a:p>
        </p:txBody>
      </p:sp>
      <p:sp>
        <p:nvSpPr>
          <p:cNvPr id="2" name="矩形 1"/>
          <p:cNvSpPr/>
          <p:nvPr>
            <p:custDataLst>
              <p:tags r:id="rId4"/>
            </p:custDataLst>
          </p:nvPr>
        </p:nvSpPr>
        <p:spPr>
          <a:xfrm>
            <a:off x="665480" y="1792605"/>
            <a:ext cx="10798175" cy="4349115"/>
          </a:xfrm>
          <a:prstGeom prst="rect">
            <a:avLst/>
          </a:prstGeom>
          <a:solidFill>
            <a:srgbClr val="C9EBF2">
              <a:alpha val="5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kumimoji="1" lang="zh-CN" sz="1600">
              <a:solidFill>
                <a:schemeClr val="bg1"/>
              </a:solidFill>
              <a:cs typeface="+mn-ea"/>
              <a:sym typeface="+mn-lt"/>
            </a:endParaRPr>
          </a:p>
        </p:txBody>
      </p:sp>
      <p:sp>
        <p:nvSpPr>
          <p:cNvPr id="4" name="矩形 3"/>
          <p:cNvSpPr/>
          <p:nvPr>
            <p:custDataLst>
              <p:tags r:id="rId5"/>
            </p:custDataLst>
          </p:nvPr>
        </p:nvSpPr>
        <p:spPr>
          <a:xfrm>
            <a:off x="822325" y="1619885"/>
            <a:ext cx="10798175" cy="4349115"/>
          </a:xfrm>
          <a:prstGeom prst="rect">
            <a:avLst/>
          </a:prstGeom>
          <a:noFill/>
          <a:ln w="38100">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kumimoji="1" lang="zh-CN" sz="1600">
              <a:solidFill>
                <a:schemeClr val="bg1"/>
              </a:solidFill>
              <a:cs typeface="+mn-ea"/>
              <a:sym typeface="+mn-lt"/>
            </a:endParaRPr>
          </a:p>
        </p:txBody>
      </p:sp>
      <p:grpSp>
        <p:nvGrpSpPr>
          <p:cNvPr id="13" name="组合 12"/>
          <p:cNvGrpSpPr>
            <a:grpSpLocks noChangeAspect="1"/>
          </p:cNvGrpSpPr>
          <p:nvPr>
            <p:custDataLst>
              <p:tags r:id="rId6"/>
            </p:custDataLst>
          </p:nvPr>
        </p:nvGrpSpPr>
        <p:grpSpPr>
          <a:xfrm rot="10800000">
            <a:off x="10891224" y="718820"/>
            <a:ext cx="729060" cy="636179"/>
            <a:chOff x="1168400" y="1347856"/>
            <a:chExt cx="723913" cy="631688"/>
          </a:xfrm>
          <a:solidFill>
            <a:srgbClr val="3279A6"/>
          </a:solidFill>
        </p:grpSpPr>
        <p:sp>
          <p:nvSpPr>
            <p:cNvPr id="14" name="任意多边形: 形状 13"/>
            <p:cNvSpPr>
              <a:spLocks noChangeAspect="1"/>
            </p:cNvSpPr>
            <p:nvPr>
              <p:custDataLst>
                <p:tags r:id="rId7"/>
              </p:custDataLst>
            </p:nvPr>
          </p:nvSpPr>
          <p:spPr>
            <a:xfrm>
              <a:off x="1168400" y="1347856"/>
              <a:ext cx="311295" cy="631688"/>
            </a:xfrm>
            <a:custGeom>
              <a:gdLst>
                <a:gd fmla="*/ 207995 w 295275" name="connsiteX0"/>
                <a:gd fmla="*/ 0 h 599179" name="connsiteY0"/>
                <a:gd fmla="*/ 218480 w 295275" name="connsiteX1"/>
                <a:gd fmla="*/ 17025 h 599179" name="connsiteY1"/>
                <a:gd fmla="*/ 263922 w 295275" name="connsiteX2"/>
                <a:gd fmla="*/ 59952 h 599179" name="connsiteY2"/>
                <a:gd fmla="*/ 275967 w 295275" name="connsiteX3"/>
                <a:gd fmla="*/ 66705 h 599179" name="connsiteY3"/>
                <a:gd fmla="*/ 258864 w 295275" name="connsiteX4"/>
                <a:gd fmla="*/ 77309 h 599179" name="connsiteY4"/>
                <a:gd fmla="*/ 164932 w 295275" name="connsiteX5"/>
                <a:gd fmla="*/ 229252 h 599179" name="connsiteY5"/>
                <a:gd fmla="*/ 145322 w 295275" name="connsiteX6"/>
                <a:gd fmla="*/ 303904 h 599179" name="connsiteY6"/>
                <a:gd fmla="*/ 295275 w 295275" name="connsiteX7"/>
                <a:gd fmla="*/ 303904 h 599179" name="connsiteY7"/>
                <a:gd fmla="*/ 295275 w 295275" name="connsiteX8"/>
                <a:gd fmla="*/ 599179 h 599179" name="connsiteY8"/>
                <a:gd fmla="*/ 0 w 295275" name="connsiteX9"/>
                <a:gd fmla="*/ 599179 h 599179" name="connsiteY9"/>
                <a:gd fmla="*/ 0 w 295275" name="connsiteX10"/>
                <a:gd fmla="*/ 303904 h 599179" name="connsiteY10"/>
                <a:gd fmla="*/ 5952 w 295275" name="connsiteX11"/>
                <a:gd fmla="*/ 269304 h 599179" name="connsiteY11"/>
                <a:gd fmla="*/ 204540 w 295275" name="connsiteX12"/>
                <a:gd fmla="*/ 547 h 599179" name="connsiteY12"/>
                <a:gd fmla="*/ 207995 w 295275" name="connsiteX0-1"/>
                <a:gd fmla="*/ 0 h 599179" name="connsiteY0-2"/>
                <a:gd fmla="*/ 218480 w 295275" name="connsiteX1-3"/>
                <a:gd fmla="*/ 17025 h 599179" name="connsiteY1-4"/>
                <a:gd fmla="*/ 263922 w 295275" name="connsiteX2-5"/>
                <a:gd fmla="*/ 59952 h 599179" name="connsiteY2-6"/>
                <a:gd fmla="*/ 275967 w 295275" name="connsiteX3-7"/>
                <a:gd fmla="*/ 66705 h 599179" name="connsiteY3-8"/>
                <a:gd fmla="*/ 258864 w 295275" name="connsiteX4-9"/>
                <a:gd fmla="*/ 77309 h 599179" name="connsiteY4-10"/>
                <a:gd fmla="*/ 164932 w 295275" name="connsiteX5-11"/>
                <a:gd fmla="*/ 229252 h 599179" name="connsiteY5-12"/>
                <a:gd fmla="*/ 152376 w 295275" name="connsiteX6-13"/>
                <a:gd fmla="*/ 303904 h 599179" name="connsiteY6-14"/>
                <a:gd fmla="*/ 295275 w 295275" name="connsiteX7-15"/>
                <a:gd fmla="*/ 303904 h 599179" name="connsiteY7-16"/>
                <a:gd fmla="*/ 295275 w 295275" name="connsiteX8-17"/>
                <a:gd fmla="*/ 599179 h 599179" name="connsiteY8-18"/>
                <a:gd fmla="*/ 0 w 295275" name="connsiteX9-19"/>
                <a:gd fmla="*/ 599179 h 599179" name="connsiteY9-20"/>
                <a:gd fmla="*/ 0 w 295275" name="connsiteX10-21"/>
                <a:gd fmla="*/ 303904 h 599179" name="connsiteY10-22"/>
                <a:gd fmla="*/ 5952 w 295275" name="connsiteX11-23"/>
                <a:gd fmla="*/ 269304 h 599179" name="connsiteY11-24"/>
                <a:gd fmla="*/ 204540 w 295275" name="connsiteX12-25"/>
                <a:gd fmla="*/ 547 h 599179" name="connsiteY12-26"/>
                <a:gd fmla="*/ 207995 w 295275" name="connsiteX13"/>
                <a:gd fmla="*/ 0 h 599179" name="connsiteY13"/>
                <a:gd fmla="*/ 207995 w 295275" name="connsiteX0-27"/>
                <a:gd fmla="*/ 0 h 599179" name="connsiteY0-28"/>
                <a:gd fmla="*/ 218480 w 295275" name="connsiteX1-29"/>
                <a:gd fmla="*/ 17025 h 599179" name="connsiteY1-30"/>
                <a:gd fmla="*/ 263922 w 295275" name="connsiteX2-31"/>
                <a:gd fmla="*/ 59952 h 599179" name="connsiteY2-32"/>
                <a:gd fmla="*/ 275967 w 295275" name="connsiteX3-33"/>
                <a:gd fmla="*/ 66705 h 599179" name="connsiteY3-34"/>
                <a:gd fmla="*/ 258864 w 295275" name="connsiteX4-35"/>
                <a:gd fmla="*/ 77309 h 599179" name="connsiteY4-36"/>
                <a:gd fmla="*/ 164932 w 295275" name="connsiteX5-37"/>
                <a:gd fmla="*/ 229252 h 599179" name="connsiteY5-38"/>
                <a:gd fmla="*/ 152376 w 295275" name="connsiteX6-39"/>
                <a:gd fmla="*/ 303904 h 599179" name="connsiteY6-40"/>
                <a:gd fmla="*/ 295275 w 295275" name="connsiteX7-41"/>
                <a:gd fmla="*/ 303904 h 599179" name="connsiteY7-42"/>
                <a:gd fmla="*/ 295275 w 295275" name="connsiteX8-43"/>
                <a:gd fmla="*/ 599179 h 599179" name="connsiteY8-44"/>
                <a:gd fmla="*/ 0 w 295275" name="connsiteX9-45"/>
                <a:gd fmla="*/ 599179 h 599179" name="connsiteY9-46"/>
                <a:gd fmla="*/ 0 w 295275" name="connsiteX10-47"/>
                <a:gd fmla="*/ 303904 h 599179" name="connsiteY10-48"/>
                <a:gd fmla="*/ 5952 w 295275" name="connsiteX11-49"/>
                <a:gd fmla="*/ 269304 h 599179" name="connsiteY11-50"/>
                <a:gd fmla="*/ 204540 w 295275" name="connsiteX12-51"/>
                <a:gd fmla="*/ 547 h 599179" name="connsiteY12-52"/>
                <a:gd fmla="*/ 207995 w 295275" name="connsiteX13-53"/>
                <a:gd fmla="*/ 0 h 599179" name="connsiteY13-54"/>
                <a:gd fmla="*/ 207995 w 295275" name="connsiteX0-55"/>
                <a:gd fmla="*/ 0 h 599179" name="connsiteY0-56"/>
                <a:gd fmla="*/ 218480 w 295275" name="connsiteX1-57"/>
                <a:gd fmla="*/ 17025 h 599179" name="connsiteY1-58"/>
                <a:gd fmla="*/ 263922 w 295275" name="connsiteX2-59"/>
                <a:gd fmla="*/ 59952 h 599179" name="connsiteY2-60"/>
                <a:gd fmla="*/ 275967 w 295275" name="connsiteX3-61"/>
                <a:gd fmla="*/ 66705 h 599179" name="connsiteY3-62"/>
                <a:gd fmla="*/ 258864 w 295275" name="connsiteX4-63"/>
                <a:gd fmla="*/ 77309 h 599179" name="connsiteY4-64"/>
                <a:gd fmla="*/ 164932 w 295275" name="connsiteX5-65"/>
                <a:gd fmla="*/ 229252 h 599179" name="connsiteY5-66"/>
                <a:gd fmla="*/ 152376 w 295275" name="connsiteX6-67"/>
                <a:gd fmla="*/ 303904 h 599179" name="connsiteY6-68"/>
                <a:gd fmla="*/ 295275 w 295275" name="connsiteX7-69"/>
                <a:gd fmla="*/ 303904 h 599179" name="connsiteY7-70"/>
                <a:gd fmla="*/ 295275 w 295275" name="connsiteX8-71"/>
                <a:gd fmla="*/ 599179 h 599179" name="connsiteY8-72"/>
                <a:gd fmla="*/ 0 w 295275" name="connsiteX9-73"/>
                <a:gd fmla="*/ 599179 h 599179" name="connsiteY9-74"/>
                <a:gd fmla="*/ 0 w 295275" name="connsiteX10-75"/>
                <a:gd fmla="*/ 303904 h 599179" name="connsiteY10-76"/>
                <a:gd fmla="*/ 5952 w 295275" name="connsiteX11-77"/>
                <a:gd fmla="*/ 269304 h 599179" name="connsiteY11-78"/>
                <a:gd fmla="*/ 204540 w 295275" name="connsiteX12-79"/>
                <a:gd fmla="*/ 547 h 599179" name="connsiteY12-80"/>
                <a:gd fmla="*/ 207995 w 295275" name="connsiteX13-81"/>
                <a:gd fmla="*/ 0 h 599179" name="connsiteY13-82"/>
                <a:gd fmla="*/ 207995 w 295275" name="connsiteX0-83"/>
                <a:gd fmla="*/ 0 h 599179" name="connsiteY0-84"/>
                <a:gd fmla="*/ 218480 w 295275" name="connsiteX1-85"/>
                <a:gd fmla="*/ 17025 h 599179" name="connsiteY1-86"/>
                <a:gd fmla="*/ 263922 w 295275" name="connsiteX2-87"/>
                <a:gd fmla="*/ 59952 h 599179" name="connsiteY2-88"/>
                <a:gd fmla="*/ 275967 w 295275" name="connsiteX3-89"/>
                <a:gd fmla="*/ 66705 h 599179" name="connsiteY3-90"/>
                <a:gd fmla="*/ 258864 w 295275" name="connsiteX4-91"/>
                <a:gd fmla="*/ 77309 h 599179" name="connsiteY4-92"/>
                <a:gd fmla="*/ 152376 w 295275" name="connsiteX5-93"/>
                <a:gd fmla="*/ 303904 h 599179" name="connsiteY5-94"/>
                <a:gd fmla="*/ 295275 w 295275" name="connsiteX6-95"/>
                <a:gd fmla="*/ 303904 h 599179" name="connsiteY6-96"/>
                <a:gd fmla="*/ 295275 w 295275" name="connsiteX7-97"/>
                <a:gd fmla="*/ 599179 h 599179" name="connsiteY7-98"/>
                <a:gd fmla="*/ 0 w 295275" name="connsiteX8-99"/>
                <a:gd fmla="*/ 599179 h 599179" name="connsiteY8-100"/>
                <a:gd fmla="*/ 0 w 295275" name="connsiteX9-101"/>
                <a:gd fmla="*/ 303904 h 599179" name="connsiteY9-102"/>
                <a:gd fmla="*/ 5952 w 295275" name="connsiteX10-103"/>
                <a:gd fmla="*/ 269304 h 599179" name="connsiteY10-104"/>
                <a:gd fmla="*/ 204540 w 295275" name="connsiteX11-105"/>
                <a:gd fmla="*/ 547 h 599179" name="connsiteY11-106"/>
                <a:gd fmla="*/ 207995 w 295275" name="connsiteX12-107"/>
                <a:gd fmla="*/ 0 h 599179" name="connsiteY12-108"/>
                <a:gd fmla="*/ 207995 w 295275" name="connsiteX0-109"/>
                <a:gd fmla="*/ 0 h 599179" name="connsiteY0-110"/>
                <a:gd fmla="*/ 218480 w 295275" name="connsiteX1-111"/>
                <a:gd fmla="*/ 17025 h 599179" name="connsiteY1-112"/>
                <a:gd fmla="*/ 263922 w 295275" name="connsiteX2-113"/>
                <a:gd fmla="*/ 59952 h 599179" name="connsiteY2-114"/>
                <a:gd fmla="*/ 275967 w 295275" name="connsiteX3-115"/>
                <a:gd fmla="*/ 66705 h 599179" name="connsiteY3-116"/>
                <a:gd fmla="*/ 258864 w 295275" name="connsiteX4-117"/>
                <a:gd fmla="*/ 77309 h 599179" name="connsiteY4-118"/>
                <a:gd fmla="*/ 152376 w 295275" name="connsiteX5-119"/>
                <a:gd fmla="*/ 303904 h 599179" name="connsiteY5-120"/>
                <a:gd fmla="*/ 295275 w 295275" name="connsiteX6-121"/>
                <a:gd fmla="*/ 303904 h 599179" name="connsiteY6-122"/>
                <a:gd fmla="*/ 295275 w 295275" name="connsiteX7-123"/>
                <a:gd fmla="*/ 599179 h 599179" name="connsiteY7-124"/>
                <a:gd fmla="*/ 0 w 295275" name="connsiteX8-125"/>
                <a:gd fmla="*/ 599179 h 599179" name="connsiteY8-126"/>
                <a:gd fmla="*/ 0 w 295275" name="connsiteX9-127"/>
                <a:gd fmla="*/ 303904 h 599179" name="connsiteY9-128"/>
                <a:gd fmla="*/ 5952 w 295275" name="connsiteX10-129"/>
                <a:gd fmla="*/ 269304 h 599179" name="connsiteY10-130"/>
                <a:gd fmla="*/ 204540 w 295275" name="connsiteX11-131"/>
                <a:gd fmla="*/ 547 h 599179" name="connsiteY11-132"/>
                <a:gd fmla="*/ 207995 w 295275" name="connsiteX12-133"/>
                <a:gd fmla="*/ 0 h 599179" name="connsiteY12-134"/>
                <a:gd fmla="*/ 207995 w 295275" name="connsiteX0-135"/>
                <a:gd fmla="*/ 0 h 599179" name="connsiteY0-136"/>
                <a:gd fmla="*/ 218480 w 295275" name="connsiteX1-137"/>
                <a:gd fmla="*/ 17025 h 599179" name="connsiteY1-138"/>
                <a:gd fmla="*/ 263922 w 295275" name="connsiteX2-139"/>
                <a:gd fmla="*/ 59952 h 599179" name="connsiteY2-140"/>
                <a:gd fmla="*/ 275967 w 295275" name="connsiteX3-141"/>
                <a:gd fmla="*/ 66705 h 599179" name="connsiteY3-142"/>
                <a:gd fmla="*/ 152376 w 295275" name="connsiteX4-143"/>
                <a:gd fmla="*/ 303904 h 599179" name="connsiteY4-144"/>
                <a:gd fmla="*/ 295275 w 295275" name="connsiteX5-145"/>
                <a:gd fmla="*/ 303904 h 599179" name="connsiteY5-146"/>
                <a:gd fmla="*/ 295275 w 295275" name="connsiteX6-147"/>
                <a:gd fmla="*/ 599179 h 599179" name="connsiteY6-148"/>
                <a:gd fmla="*/ 0 w 295275" name="connsiteX7-149"/>
                <a:gd fmla="*/ 599179 h 599179" name="connsiteY7-150"/>
                <a:gd fmla="*/ 0 w 295275" name="connsiteX8-151"/>
                <a:gd fmla="*/ 303904 h 599179" name="connsiteY8-152"/>
                <a:gd fmla="*/ 5952 w 295275" name="connsiteX9-153"/>
                <a:gd fmla="*/ 269304 h 599179" name="connsiteY9-154"/>
                <a:gd fmla="*/ 204540 w 295275" name="connsiteX10-155"/>
                <a:gd fmla="*/ 547 h 599179" name="connsiteY10-156"/>
                <a:gd fmla="*/ 207995 w 295275" name="connsiteX11-157"/>
                <a:gd fmla="*/ 0 h 599179" name="connsiteY11-158"/>
                <a:gd fmla="*/ 207995 w 295275" name="connsiteX0-159"/>
                <a:gd fmla="*/ 0 h 599179" name="connsiteY0-160"/>
                <a:gd fmla="*/ 218480 w 295275" name="connsiteX1-161"/>
                <a:gd fmla="*/ 17025 h 599179" name="connsiteY1-162"/>
                <a:gd fmla="*/ 263922 w 295275" name="connsiteX2-163"/>
                <a:gd fmla="*/ 59952 h 599179" name="connsiteY2-164"/>
                <a:gd fmla="*/ 275967 w 295275" name="connsiteX3-165"/>
                <a:gd fmla="*/ 66705 h 599179" name="connsiteY3-166"/>
                <a:gd fmla="*/ 152376 w 295275" name="connsiteX4-167"/>
                <a:gd fmla="*/ 303904 h 599179" name="connsiteY4-168"/>
                <a:gd fmla="*/ 295275 w 295275" name="connsiteX5-169"/>
                <a:gd fmla="*/ 303904 h 599179" name="connsiteY5-170"/>
                <a:gd fmla="*/ 295275 w 295275" name="connsiteX6-171"/>
                <a:gd fmla="*/ 599179 h 599179" name="connsiteY6-172"/>
                <a:gd fmla="*/ 0 w 295275" name="connsiteX7-173"/>
                <a:gd fmla="*/ 599179 h 599179" name="connsiteY7-174"/>
                <a:gd fmla="*/ 0 w 295275" name="connsiteX8-175"/>
                <a:gd fmla="*/ 303904 h 599179" name="connsiteY8-176"/>
                <a:gd fmla="*/ 5952 w 295275" name="connsiteX9-177"/>
                <a:gd fmla="*/ 269304 h 599179" name="connsiteY9-178"/>
                <a:gd fmla="*/ 204540 w 295275" name="connsiteX10-179"/>
                <a:gd fmla="*/ 547 h 599179" name="connsiteY10-180"/>
                <a:gd fmla="*/ 207995 w 295275" name="connsiteX11-181"/>
                <a:gd fmla="*/ 0 h 599179" name="connsiteY11-182"/>
                <a:gd fmla="*/ 207995 w 295275" name="connsiteX0-183"/>
                <a:gd fmla="*/ 0 h 599179" name="connsiteY0-184"/>
                <a:gd fmla="*/ 218480 w 295275" name="connsiteX1-185"/>
                <a:gd fmla="*/ 17025 h 599179" name="connsiteY1-186"/>
                <a:gd fmla="*/ 263922 w 295275" name="connsiteX2-187"/>
                <a:gd fmla="*/ 59952 h 599179" name="connsiteY2-188"/>
                <a:gd fmla="*/ 275967 w 295275" name="connsiteX3-189"/>
                <a:gd fmla="*/ 66705 h 599179" name="connsiteY3-190"/>
                <a:gd fmla="*/ 152376 w 295275" name="connsiteX4-191"/>
                <a:gd fmla="*/ 303904 h 599179" name="connsiteY4-192"/>
                <a:gd fmla="*/ 295275 w 295275" name="connsiteX5-193"/>
                <a:gd fmla="*/ 303904 h 599179" name="connsiteY5-194"/>
                <a:gd fmla="*/ 295275 w 295275" name="connsiteX6-195"/>
                <a:gd fmla="*/ 599179 h 599179" name="connsiteY6-196"/>
                <a:gd fmla="*/ 0 w 295275" name="connsiteX7-197"/>
                <a:gd fmla="*/ 599179 h 599179" name="connsiteY7-198"/>
                <a:gd fmla="*/ 0 w 295275" name="connsiteX8-199"/>
                <a:gd fmla="*/ 303904 h 599179" name="connsiteY8-200"/>
                <a:gd fmla="*/ 5952 w 295275" name="connsiteX9-201"/>
                <a:gd fmla="*/ 269304 h 599179" name="connsiteY9-202"/>
                <a:gd fmla="*/ 204540 w 295275" name="connsiteX10-203"/>
                <a:gd fmla="*/ 547 h 599179" name="connsiteY10-204"/>
                <a:gd fmla="*/ 207995 w 295275" name="connsiteX11-205"/>
                <a:gd fmla="*/ 0 h 599179" name="connsiteY11-206"/>
                <a:gd fmla="*/ 207995 w 295275" name="connsiteX0-207"/>
                <a:gd fmla="*/ 0 h 599179" name="connsiteY0-208"/>
                <a:gd fmla="*/ 218480 w 295275" name="connsiteX1-209"/>
                <a:gd fmla="*/ 17025 h 599179" name="connsiteY1-210"/>
                <a:gd fmla="*/ 263922 w 295275" name="connsiteX2-211"/>
                <a:gd fmla="*/ 59952 h 599179" name="connsiteY2-212"/>
                <a:gd fmla="*/ 275967 w 295275" name="connsiteX3-213"/>
                <a:gd fmla="*/ 66705 h 599179" name="connsiteY3-214"/>
                <a:gd fmla="*/ 152376 w 295275" name="connsiteX4-215"/>
                <a:gd fmla="*/ 303904 h 599179" name="connsiteY4-216"/>
                <a:gd fmla="*/ 295275 w 295275" name="connsiteX5-217"/>
                <a:gd fmla="*/ 303904 h 599179" name="connsiteY5-218"/>
                <a:gd fmla="*/ 295275 w 295275" name="connsiteX6-219"/>
                <a:gd fmla="*/ 599179 h 599179" name="connsiteY6-220"/>
                <a:gd fmla="*/ 0 w 295275" name="connsiteX7-221"/>
                <a:gd fmla="*/ 599179 h 599179" name="connsiteY7-222"/>
                <a:gd fmla="*/ 0 w 295275" name="connsiteX8-223"/>
                <a:gd fmla="*/ 303904 h 599179" name="connsiteY8-224"/>
                <a:gd fmla="*/ 5952 w 295275" name="connsiteX9-225"/>
                <a:gd fmla="*/ 269304 h 599179" name="connsiteY9-226"/>
                <a:gd fmla="*/ 204540 w 295275" name="connsiteX10-227"/>
                <a:gd fmla="*/ 547 h 599179" name="connsiteY10-228"/>
                <a:gd fmla="*/ 207995 w 295275" name="connsiteX11-229"/>
                <a:gd fmla="*/ 0 h 599179" name="connsiteY11-230"/>
                <a:gd fmla="*/ 207995 w 295275" name="connsiteX0-231"/>
                <a:gd fmla="*/ 0 h 599179" name="connsiteY0-232"/>
                <a:gd fmla="*/ 218480 w 295275" name="connsiteX1-233"/>
                <a:gd fmla="*/ 17025 h 599179" name="connsiteY1-234"/>
                <a:gd fmla="*/ 263922 w 295275" name="connsiteX2-235"/>
                <a:gd fmla="*/ 59952 h 599179" name="connsiteY2-236"/>
                <a:gd fmla="*/ 275967 w 295275" name="connsiteX3-237"/>
                <a:gd fmla="*/ 66705 h 599179" name="connsiteY3-238"/>
                <a:gd fmla="*/ 152376 w 295275" name="connsiteX4-239"/>
                <a:gd fmla="*/ 303904 h 599179" name="connsiteY4-240"/>
                <a:gd fmla="*/ 295275 w 295275" name="connsiteX5-241"/>
                <a:gd fmla="*/ 303904 h 599179" name="connsiteY5-242"/>
                <a:gd fmla="*/ 295275 w 295275" name="connsiteX6-243"/>
                <a:gd fmla="*/ 599179 h 599179" name="connsiteY6-244"/>
                <a:gd fmla="*/ 0 w 295275" name="connsiteX7-245"/>
                <a:gd fmla="*/ 599179 h 599179" name="connsiteY7-246"/>
                <a:gd fmla="*/ 0 w 295275" name="connsiteX8-247"/>
                <a:gd fmla="*/ 303904 h 599179" name="connsiteY8-248"/>
                <a:gd fmla="*/ 204540 w 295275" name="connsiteX9-249"/>
                <a:gd fmla="*/ 547 h 599179" name="connsiteY9-250"/>
                <a:gd fmla="*/ 207995 w 295275" name="connsiteX10-251"/>
                <a:gd fmla="*/ 0 h 599179" name="connsiteY10-252"/>
                <a:gd fmla="*/ 207995 w 295275" name="connsiteX0-253"/>
                <a:gd fmla="*/ 0 h 599179" name="connsiteY0-254"/>
                <a:gd fmla="*/ 218480 w 295275" name="connsiteX1-255"/>
                <a:gd fmla="*/ 17025 h 599179" name="connsiteY1-256"/>
                <a:gd fmla="*/ 263922 w 295275" name="connsiteX2-257"/>
                <a:gd fmla="*/ 59952 h 599179" name="connsiteY2-258"/>
                <a:gd fmla="*/ 275967 w 295275" name="connsiteX3-259"/>
                <a:gd fmla="*/ 66705 h 599179" name="connsiteY3-260"/>
                <a:gd fmla="*/ 152376 w 295275" name="connsiteX4-261"/>
                <a:gd fmla="*/ 303904 h 599179" name="connsiteY4-262"/>
                <a:gd fmla="*/ 295275 w 295275" name="connsiteX5-263"/>
                <a:gd fmla="*/ 303904 h 599179" name="connsiteY5-264"/>
                <a:gd fmla="*/ 295275 w 295275" name="connsiteX6-265"/>
                <a:gd fmla="*/ 599179 h 599179" name="connsiteY6-266"/>
                <a:gd fmla="*/ 0 w 295275" name="connsiteX7-267"/>
                <a:gd fmla="*/ 599179 h 599179" name="connsiteY7-268"/>
                <a:gd fmla="*/ 0 w 295275" name="connsiteX8-269"/>
                <a:gd fmla="*/ 303904 h 599179" name="connsiteY8-270"/>
                <a:gd fmla="*/ 204540 w 295275" name="connsiteX9-271"/>
                <a:gd fmla="*/ 547 h 599179" name="connsiteY9-272"/>
                <a:gd fmla="*/ 207995 w 295275" name="connsiteX10-273"/>
                <a:gd fmla="*/ 0 h 599179" name="connsiteY10-274"/>
                <a:gd fmla="*/ 207995 w 295275" name="connsiteX0-275"/>
                <a:gd fmla="*/ 0 h 599179" name="connsiteY0-276"/>
                <a:gd fmla="*/ 218480 w 295275" name="connsiteX1-277"/>
                <a:gd fmla="*/ 17025 h 599179" name="connsiteY1-278"/>
                <a:gd fmla="*/ 263922 w 295275" name="connsiteX2-279"/>
                <a:gd fmla="*/ 59952 h 599179" name="connsiteY2-280"/>
                <a:gd fmla="*/ 275967 w 295275" name="connsiteX3-281"/>
                <a:gd fmla="*/ 66705 h 599179" name="connsiteY3-282"/>
                <a:gd fmla="*/ 152376 w 295275" name="connsiteX4-283"/>
                <a:gd fmla="*/ 303904 h 599179" name="connsiteY4-284"/>
                <a:gd fmla="*/ 295275 w 295275" name="connsiteX5-285"/>
                <a:gd fmla="*/ 303904 h 599179" name="connsiteY5-286"/>
                <a:gd fmla="*/ 295275 w 295275" name="connsiteX6-287"/>
                <a:gd fmla="*/ 599179 h 599179" name="connsiteY6-288"/>
                <a:gd fmla="*/ 0 w 295275" name="connsiteX7-289"/>
                <a:gd fmla="*/ 599179 h 599179" name="connsiteY7-290"/>
                <a:gd fmla="*/ 0 w 295275" name="connsiteX8-291"/>
                <a:gd fmla="*/ 303904 h 599179" name="connsiteY8-292"/>
                <a:gd fmla="*/ 207995 w 295275" name="connsiteX9-293"/>
                <a:gd fmla="*/ 0 h 599179" name="connsiteY9-294"/>
                <a:gd fmla="*/ 207995 w 295275" name="connsiteX0-295"/>
                <a:gd fmla="*/ 0 h 599179" name="connsiteY0-296"/>
                <a:gd fmla="*/ 218480 w 295275" name="connsiteX1-297"/>
                <a:gd fmla="*/ 17025 h 599179" name="connsiteY1-298"/>
                <a:gd fmla="*/ 263922 w 295275" name="connsiteX2-299"/>
                <a:gd fmla="*/ 59952 h 599179" name="connsiteY2-300"/>
                <a:gd fmla="*/ 275967 w 295275" name="connsiteX3-301"/>
                <a:gd fmla="*/ 66705 h 599179" name="connsiteY3-302"/>
                <a:gd fmla="*/ 152376 w 295275" name="connsiteX4-303"/>
                <a:gd fmla="*/ 303904 h 599179" name="connsiteY4-304"/>
                <a:gd fmla="*/ 295275 w 295275" name="connsiteX5-305"/>
                <a:gd fmla="*/ 303904 h 599179" name="connsiteY5-306"/>
                <a:gd fmla="*/ 295275 w 295275" name="connsiteX6-307"/>
                <a:gd fmla="*/ 599179 h 599179" name="connsiteY6-308"/>
                <a:gd fmla="*/ 0 w 295275" name="connsiteX7-309"/>
                <a:gd fmla="*/ 599179 h 599179" name="connsiteY7-310"/>
                <a:gd fmla="*/ 0 w 295275" name="connsiteX8-311"/>
                <a:gd fmla="*/ 303904 h 599179" name="connsiteY8-312"/>
                <a:gd fmla="*/ 207995 w 295275" name="connsiteX9-313"/>
                <a:gd fmla="*/ 0 h 599179" name="connsiteY9-314"/>
                <a:gd fmla="*/ 207995 w 295275" name="connsiteX0-315"/>
                <a:gd fmla="*/ 0 h 599179" name="connsiteY0-316"/>
                <a:gd fmla="*/ 218480 w 295275" name="connsiteX1-317"/>
                <a:gd fmla="*/ 17025 h 599179" name="connsiteY1-318"/>
                <a:gd fmla="*/ 263922 w 295275" name="connsiteX2-319"/>
                <a:gd fmla="*/ 59952 h 599179" name="connsiteY2-320"/>
                <a:gd fmla="*/ 275967 w 295275" name="connsiteX3-321"/>
                <a:gd fmla="*/ 66705 h 599179" name="connsiteY3-322"/>
                <a:gd fmla="*/ 152376 w 295275" name="connsiteX4-323"/>
                <a:gd fmla="*/ 303904 h 599179" name="connsiteY4-324"/>
                <a:gd fmla="*/ 295275 w 295275" name="connsiteX5-325"/>
                <a:gd fmla="*/ 303904 h 599179" name="connsiteY5-326"/>
                <a:gd fmla="*/ 295275 w 295275" name="connsiteX6-327"/>
                <a:gd fmla="*/ 599179 h 599179" name="connsiteY6-328"/>
                <a:gd fmla="*/ 0 w 295275" name="connsiteX7-329"/>
                <a:gd fmla="*/ 599179 h 599179" name="connsiteY7-330"/>
                <a:gd fmla="*/ 0 w 295275" name="connsiteX8-331"/>
                <a:gd fmla="*/ 303904 h 599179" name="connsiteY8-332"/>
                <a:gd fmla="*/ 207995 w 295275" name="connsiteX9-333"/>
                <a:gd fmla="*/ 0 h 599179" name="connsiteY9-334"/>
                <a:gd fmla="*/ 207995 w 295275" name="connsiteX0-335"/>
                <a:gd fmla="*/ 0 h 599179" name="connsiteY0-336"/>
                <a:gd fmla="*/ 218480 w 295275" name="connsiteX1-337"/>
                <a:gd fmla="*/ 17025 h 599179" name="connsiteY1-338"/>
                <a:gd fmla="*/ 263922 w 295275" name="connsiteX2-339"/>
                <a:gd fmla="*/ 59952 h 599179" name="connsiteY2-340"/>
                <a:gd fmla="*/ 275967 w 295275" name="connsiteX3-341"/>
                <a:gd fmla="*/ 66705 h 599179" name="connsiteY3-342"/>
                <a:gd fmla="*/ 152376 w 295275" name="connsiteX4-343"/>
                <a:gd fmla="*/ 303904 h 599179" name="connsiteY4-344"/>
                <a:gd fmla="*/ 295275 w 295275" name="connsiteX5-345"/>
                <a:gd fmla="*/ 303904 h 599179" name="connsiteY5-346"/>
                <a:gd fmla="*/ 295275 w 295275" name="connsiteX6-347"/>
                <a:gd fmla="*/ 599179 h 599179" name="connsiteY6-348"/>
                <a:gd fmla="*/ 0 w 295275" name="connsiteX7-349"/>
                <a:gd fmla="*/ 599179 h 599179" name="connsiteY7-350"/>
                <a:gd fmla="*/ 0 w 295275" name="connsiteX8-351"/>
                <a:gd fmla="*/ 303904 h 599179" name="connsiteY8-352"/>
                <a:gd fmla="*/ 207995 w 295275" name="connsiteX9-353"/>
                <a:gd fmla="*/ 0 h 599179" name="connsiteY9-354"/>
                <a:gd fmla="*/ 207995 w 295275" name="connsiteX0-355"/>
                <a:gd fmla="*/ 0 h 599179" name="connsiteY0-356"/>
                <a:gd fmla="*/ 218480 w 295275" name="connsiteX1-357"/>
                <a:gd fmla="*/ 17025 h 599179" name="connsiteY1-358"/>
                <a:gd fmla="*/ 263922 w 295275" name="connsiteX2-359"/>
                <a:gd fmla="*/ 59952 h 599179" name="connsiteY2-360"/>
                <a:gd fmla="*/ 275967 w 295275" name="connsiteX3-361"/>
                <a:gd fmla="*/ 66705 h 599179" name="connsiteY3-362"/>
                <a:gd fmla="*/ 152376 w 295275" name="connsiteX4-363"/>
                <a:gd fmla="*/ 303904 h 599179" name="connsiteY4-364"/>
                <a:gd fmla="*/ 295275 w 295275" name="connsiteX5-365"/>
                <a:gd fmla="*/ 303904 h 599179" name="connsiteY5-366"/>
                <a:gd fmla="*/ 295275 w 295275" name="connsiteX6-367"/>
                <a:gd fmla="*/ 599179 h 599179" name="connsiteY6-368"/>
                <a:gd fmla="*/ 0 w 295275" name="connsiteX7-369"/>
                <a:gd fmla="*/ 599179 h 599179" name="connsiteY7-370"/>
                <a:gd fmla="*/ 0 w 295275" name="connsiteX8-371"/>
                <a:gd fmla="*/ 303904 h 599179" name="connsiteY8-372"/>
                <a:gd fmla="*/ 207995 w 295275" name="connsiteX9-373"/>
                <a:gd fmla="*/ 0 h 599179" name="connsiteY9-374"/>
                <a:gd fmla="*/ 207995 w 295275" name="connsiteX0-375"/>
                <a:gd fmla="*/ 0 h 599179" name="connsiteY0-376"/>
                <a:gd fmla="*/ 218480 w 295275" name="connsiteX1-377"/>
                <a:gd fmla="*/ 17025 h 599179" name="connsiteY1-378"/>
                <a:gd fmla="*/ 263922 w 295275" name="connsiteX2-379"/>
                <a:gd fmla="*/ 59952 h 599179" name="connsiteY2-380"/>
                <a:gd fmla="*/ 275967 w 295275" name="connsiteX3-381"/>
                <a:gd fmla="*/ 66705 h 599179" name="connsiteY3-382"/>
                <a:gd fmla="*/ 152376 w 295275" name="connsiteX4-383"/>
                <a:gd fmla="*/ 303904 h 599179" name="connsiteY4-384"/>
                <a:gd fmla="*/ 295275 w 295275" name="connsiteX5-385"/>
                <a:gd fmla="*/ 303904 h 599179" name="connsiteY5-386"/>
                <a:gd fmla="*/ 295275 w 295275" name="connsiteX6-387"/>
                <a:gd fmla="*/ 599179 h 599179" name="connsiteY6-388"/>
                <a:gd fmla="*/ 0 w 295275" name="connsiteX7-389"/>
                <a:gd fmla="*/ 599179 h 599179" name="connsiteY7-390"/>
                <a:gd fmla="*/ 0 w 295275" name="connsiteX8-391"/>
                <a:gd fmla="*/ 303904 h 599179" name="connsiteY8-392"/>
                <a:gd fmla="*/ 207995 w 295275" name="connsiteX9-393"/>
                <a:gd fmla="*/ 0 h 599179" name="connsiteY9-394"/>
                <a:gd fmla="*/ 207995 w 295275" name="connsiteX0-395"/>
                <a:gd fmla="*/ 0 h 599179" name="connsiteY0-396"/>
                <a:gd fmla="*/ 218480 w 295275" name="connsiteX1-397"/>
                <a:gd fmla="*/ 17025 h 599179" name="connsiteY1-398"/>
                <a:gd fmla="*/ 263922 w 295275" name="connsiteX2-399"/>
                <a:gd fmla="*/ 59952 h 599179" name="connsiteY2-400"/>
                <a:gd fmla="*/ 275967 w 295275" name="connsiteX3-401"/>
                <a:gd fmla="*/ 66705 h 599179" name="connsiteY3-402"/>
                <a:gd fmla="*/ 152376 w 295275" name="connsiteX4-403"/>
                <a:gd fmla="*/ 303904 h 599179" name="connsiteY4-404"/>
                <a:gd fmla="*/ 295275 w 295275" name="connsiteX5-405"/>
                <a:gd fmla="*/ 303904 h 599179" name="connsiteY5-406"/>
                <a:gd fmla="*/ 295275 w 295275" name="connsiteX6-407"/>
                <a:gd fmla="*/ 599179 h 599179" name="connsiteY6-408"/>
                <a:gd fmla="*/ 0 w 295275" name="connsiteX7-409"/>
                <a:gd fmla="*/ 599179 h 599179" name="connsiteY7-410"/>
                <a:gd fmla="*/ 0 w 295275" name="connsiteX8-411"/>
                <a:gd fmla="*/ 303904 h 599179" name="connsiteY8-412"/>
                <a:gd fmla="*/ 207995 w 295275" name="connsiteX9-413"/>
                <a:gd fmla="*/ 0 h 599179" name="connsiteY9-414"/>
                <a:gd fmla="*/ 207995 w 295275" name="connsiteX0-415"/>
                <a:gd fmla="*/ 0 h 599179" name="connsiteY0-416"/>
                <a:gd fmla="*/ 218480 w 295275" name="connsiteX1-417"/>
                <a:gd fmla="*/ 17025 h 599179" name="connsiteY1-418"/>
                <a:gd fmla="*/ 263922 w 295275" name="connsiteX2-419"/>
                <a:gd fmla="*/ 59952 h 599179" name="connsiteY2-420"/>
                <a:gd fmla="*/ 275967 w 295275" name="connsiteX3-421"/>
                <a:gd fmla="*/ 66705 h 599179" name="connsiteY3-422"/>
                <a:gd fmla="*/ 152376 w 295275" name="connsiteX4-423"/>
                <a:gd fmla="*/ 303904 h 599179" name="connsiteY4-424"/>
                <a:gd fmla="*/ 295275 w 295275" name="connsiteX5-425"/>
                <a:gd fmla="*/ 303904 h 599179" name="connsiteY5-426"/>
                <a:gd fmla="*/ 295275 w 295275" name="connsiteX6-427"/>
                <a:gd fmla="*/ 599179 h 599179" name="connsiteY6-428"/>
                <a:gd fmla="*/ 0 w 295275" name="connsiteX7-429"/>
                <a:gd fmla="*/ 599179 h 599179" name="connsiteY7-430"/>
                <a:gd fmla="*/ 0 w 295275" name="connsiteX8-431"/>
                <a:gd fmla="*/ 334942 h 599179" name="connsiteY8-432"/>
                <a:gd fmla="*/ 207995 w 295275" name="connsiteX9-433"/>
                <a:gd fmla="*/ 0 h 599179" name="connsiteY9-434"/>
                <a:gd fmla="*/ 207995 w 295275" name="connsiteX0-435"/>
                <a:gd fmla="*/ 0 h 599179" name="connsiteY0-436"/>
                <a:gd fmla="*/ 218480 w 295275" name="connsiteX1-437"/>
                <a:gd fmla="*/ 17025 h 599179" name="connsiteY1-438"/>
                <a:gd fmla="*/ 263922 w 295275" name="connsiteX2-439"/>
                <a:gd fmla="*/ 59952 h 599179" name="connsiteY2-440"/>
                <a:gd fmla="*/ 275967 w 295275" name="connsiteX3-441"/>
                <a:gd fmla="*/ 66705 h 599179" name="connsiteY3-442"/>
                <a:gd fmla="*/ 152376 w 295275" name="connsiteX4-443"/>
                <a:gd fmla="*/ 303904 h 599179" name="connsiteY4-444"/>
                <a:gd fmla="*/ 295275 w 295275" name="connsiteX5-445"/>
                <a:gd fmla="*/ 303904 h 599179" name="connsiteY5-446"/>
                <a:gd fmla="*/ 295275 w 295275" name="connsiteX6-447"/>
                <a:gd fmla="*/ 599179 h 599179" name="connsiteY6-448"/>
                <a:gd fmla="*/ 0 w 295275" name="connsiteX7-449"/>
                <a:gd fmla="*/ 599179 h 599179" name="connsiteY7-450"/>
                <a:gd fmla="*/ 0 w 295275" name="connsiteX8-451"/>
                <a:gd fmla="*/ 334942 h 599179" name="connsiteY8-452"/>
                <a:gd fmla="*/ 207995 w 295275" name="connsiteX9-453"/>
                <a:gd fmla="*/ 0 h 599179" name="connsiteY9-454"/>
                <a:gd fmla="*/ 207995 w 295275" name="connsiteX0-455"/>
                <a:gd fmla="*/ 0 h 599179" name="connsiteY0-456"/>
                <a:gd fmla="*/ 218480 w 295275" name="connsiteX1-457"/>
                <a:gd fmla="*/ 17025 h 599179" name="connsiteY1-458"/>
                <a:gd fmla="*/ 263922 w 295275" name="connsiteX2-459"/>
                <a:gd fmla="*/ 59952 h 599179" name="connsiteY2-460"/>
                <a:gd fmla="*/ 275967 w 295275" name="connsiteX3-461"/>
                <a:gd fmla="*/ 66705 h 599179" name="connsiteY3-462"/>
                <a:gd fmla="*/ 152376 w 295275" name="connsiteX4-463"/>
                <a:gd fmla="*/ 303904 h 599179" name="connsiteY4-464"/>
                <a:gd fmla="*/ 295275 w 295275" name="connsiteX5-465"/>
                <a:gd fmla="*/ 303904 h 599179" name="connsiteY5-466"/>
                <a:gd fmla="*/ 295275 w 295275" name="connsiteX6-467"/>
                <a:gd fmla="*/ 599179 h 599179" name="connsiteY6-468"/>
                <a:gd fmla="*/ 0 w 295275" name="connsiteX7-469"/>
                <a:gd fmla="*/ 599179 h 599179" name="connsiteY7-470"/>
                <a:gd fmla="*/ 0 w 295275" name="connsiteX8-471"/>
                <a:gd fmla="*/ 334942 h 599179" name="connsiteY8-472"/>
                <a:gd fmla="*/ 207995 w 295275" name="connsiteX9-473"/>
                <a:gd fmla="*/ 0 h 599179" name="connsiteY9-4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599179" w="295275">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kumimoji="1" lang="zh-CN" sz="1600">
                <a:solidFill>
                  <a:schemeClr val="bg1"/>
                </a:solidFill>
                <a:cs typeface="+mn-ea"/>
                <a:sym typeface="+mn-lt"/>
              </a:endParaRPr>
            </a:p>
          </p:txBody>
        </p:sp>
        <p:sp>
          <p:nvSpPr>
            <p:cNvPr id="15" name="任意多边形: 形状 14"/>
            <p:cNvSpPr>
              <a:spLocks noChangeAspect="1"/>
            </p:cNvSpPr>
            <p:nvPr>
              <p:custDataLst>
                <p:tags r:id="rId8"/>
              </p:custDataLst>
            </p:nvPr>
          </p:nvSpPr>
          <p:spPr>
            <a:xfrm>
              <a:off x="1581018" y="1347856"/>
              <a:ext cx="311295" cy="631688"/>
            </a:xfrm>
            <a:custGeom>
              <a:gdLst>
                <a:gd fmla="*/ 207995 w 295275" name="connsiteX0"/>
                <a:gd fmla="*/ 0 h 599179" name="connsiteY0"/>
                <a:gd fmla="*/ 218480 w 295275" name="connsiteX1"/>
                <a:gd fmla="*/ 17025 h 599179" name="connsiteY1"/>
                <a:gd fmla="*/ 263922 w 295275" name="connsiteX2"/>
                <a:gd fmla="*/ 59952 h 599179" name="connsiteY2"/>
                <a:gd fmla="*/ 275967 w 295275" name="connsiteX3"/>
                <a:gd fmla="*/ 66705 h 599179" name="connsiteY3"/>
                <a:gd fmla="*/ 258864 w 295275" name="connsiteX4"/>
                <a:gd fmla="*/ 77309 h 599179" name="connsiteY4"/>
                <a:gd fmla="*/ 164932 w 295275" name="connsiteX5"/>
                <a:gd fmla="*/ 229252 h 599179" name="connsiteY5"/>
                <a:gd fmla="*/ 145322 w 295275" name="connsiteX6"/>
                <a:gd fmla="*/ 303904 h 599179" name="connsiteY6"/>
                <a:gd fmla="*/ 295275 w 295275" name="connsiteX7"/>
                <a:gd fmla="*/ 303904 h 599179" name="connsiteY7"/>
                <a:gd fmla="*/ 295275 w 295275" name="connsiteX8"/>
                <a:gd fmla="*/ 599179 h 599179" name="connsiteY8"/>
                <a:gd fmla="*/ 0 w 295275" name="connsiteX9"/>
                <a:gd fmla="*/ 599179 h 599179" name="connsiteY9"/>
                <a:gd fmla="*/ 0 w 295275" name="connsiteX10"/>
                <a:gd fmla="*/ 303904 h 599179" name="connsiteY10"/>
                <a:gd fmla="*/ 5952 w 295275" name="connsiteX11"/>
                <a:gd fmla="*/ 269304 h 599179" name="connsiteY11"/>
                <a:gd fmla="*/ 204540 w 295275" name="connsiteX12"/>
                <a:gd fmla="*/ 547 h 599179" name="connsiteY12"/>
                <a:gd fmla="*/ 207995 w 295275" name="connsiteX0-1"/>
                <a:gd fmla="*/ 0 h 599179" name="connsiteY0-2"/>
                <a:gd fmla="*/ 218480 w 295275" name="connsiteX1-3"/>
                <a:gd fmla="*/ 17025 h 599179" name="connsiteY1-4"/>
                <a:gd fmla="*/ 263922 w 295275" name="connsiteX2-5"/>
                <a:gd fmla="*/ 59952 h 599179" name="connsiteY2-6"/>
                <a:gd fmla="*/ 275967 w 295275" name="connsiteX3-7"/>
                <a:gd fmla="*/ 66705 h 599179" name="connsiteY3-8"/>
                <a:gd fmla="*/ 258864 w 295275" name="connsiteX4-9"/>
                <a:gd fmla="*/ 77309 h 599179" name="connsiteY4-10"/>
                <a:gd fmla="*/ 164932 w 295275" name="connsiteX5-11"/>
                <a:gd fmla="*/ 229252 h 599179" name="connsiteY5-12"/>
                <a:gd fmla="*/ 152376 w 295275" name="connsiteX6-13"/>
                <a:gd fmla="*/ 303904 h 599179" name="connsiteY6-14"/>
                <a:gd fmla="*/ 295275 w 295275" name="connsiteX7-15"/>
                <a:gd fmla="*/ 303904 h 599179" name="connsiteY7-16"/>
                <a:gd fmla="*/ 295275 w 295275" name="connsiteX8-17"/>
                <a:gd fmla="*/ 599179 h 599179" name="connsiteY8-18"/>
                <a:gd fmla="*/ 0 w 295275" name="connsiteX9-19"/>
                <a:gd fmla="*/ 599179 h 599179" name="connsiteY9-20"/>
                <a:gd fmla="*/ 0 w 295275" name="connsiteX10-21"/>
                <a:gd fmla="*/ 303904 h 599179" name="connsiteY10-22"/>
                <a:gd fmla="*/ 5952 w 295275" name="connsiteX11-23"/>
                <a:gd fmla="*/ 269304 h 599179" name="connsiteY11-24"/>
                <a:gd fmla="*/ 204540 w 295275" name="connsiteX12-25"/>
                <a:gd fmla="*/ 547 h 599179" name="connsiteY12-26"/>
                <a:gd fmla="*/ 207995 w 295275" name="connsiteX13"/>
                <a:gd fmla="*/ 0 h 599179" name="connsiteY13"/>
                <a:gd fmla="*/ 207995 w 295275" name="connsiteX0-27"/>
                <a:gd fmla="*/ 0 h 599179" name="connsiteY0-28"/>
                <a:gd fmla="*/ 218480 w 295275" name="connsiteX1-29"/>
                <a:gd fmla="*/ 17025 h 599179" name="connsiteY1-30"/>
                <a:gd fmla="*/ 263922 w 295275" name="connsiteX2-31"/>
                <a:gd fmla="*/ 59952 h 599179" name="connsiteY2-32"/>
                <a:gd fmla="*/ 275967 w 295275" name="connsiteX3-33"/>
                <a:gd fmla="*/ 66705 h 599179" name="connsiteY3-34"/>
                <a:gd fmla="*/ 258864 w 295275" name="connsiteX4-35"/>
                <a:gd fmla="*/ 77309 h 599179" name="connsiteY4-36"/>
                <a:gd fmla="*/ 164932 w 295275" name="connsiteX5-37"/>
                <a:gd fmla="*/ 229252 h 599179" name="connsiteY5-38"/>
                <a:gd fmla="*/ 152376 w 295275" name="connsiteX6-39"/>
                <a:gd fmla="*/ 303904 h 599179" name="connsiteY6-40"/>
                <a:gd fmla="*/ 295275 w 295275" name="connsiteX7-41"/>
                <a:gd fmla="*/ 303904 h 599179" name="connsiteY7-42"/>
                <a:gd fmla="*/ 295275 w 295275" name="connsiteX8-43"/>
                <a:gd fmla="*/ 599179 h 599179" name="connsiteY8-44"/>
                <a:gd fmla="*/ 0 w 295275" name="connsiteX9-45"/>
                <a:gd fmla="*/ 599179 h 599179" name="connsiteY9-46"/>
                <a:gd fmla="*/ 0 w 295275" name="connsiteX10-47"/>
                <a:gd fmla="*/ 303904 h 599179" name="connsiteY10-48"/>
                <a:gd fmla="*/ 5952 w 295275" name="connsiteX11-49"/>
                <a:gd fmla="*/ 269304 h 599179" name="connsiteY11-50"/>
                <a:gd fmla="*/ 204540 w 295275" name="connsiteX12-51"/>
                <a:gd fmla="*/ 547 h 599179" name="connsiteY12-52"/>
                <a:gd fmla="*/ 207995 w 295275" name="connsiteX13-53"/>
                <a:gd fmla="*/ 0 h 599179" name="connsiteY13-54"/>
                <a:gd fmla="*/ 207995 w 295275" name="connsiteX0-55"/>
                <a:gd fmla="*/ 0 h 599179" name="connsiteY0-56"/>
                <a:gd fmla="*/ 218480 w 295275" name="connsiteX1-57"/>
                <a:gd fmla="*/ 17025 h 599179" name="connsiteY1-58"/>
                <a:gd fmla="*/ 263922 w 295275" name="connsiteX2-59"/>
                <a:gd fmla="*/ 59952 h 599179" name="connsiteY2-60"/>
                <a:gd fmla="*/ 275967 w 295275" name="connsiteX3-61"/>
                <a:gd fmla="*/ 66705 h 599179" name="connsiteY3-62"/>
                <a:gd fmla="*/ 258864 w 295275" name="connsiteX4-63"/>
                <a:gd fmla="*/ 77309 h 599179" name="connsiteY4-64"/>
                <a:gd fmla="*/ 164932 w 295275" name="connsiteX5-65"/>
                <a:gd fmla="*/ 229252 h 599179" name="connsiteY5-66"/>
                <a:gd fmla="*/ 152376 w 295275" name="connsiteX6-67"/>
                <a:gd fmla="*/ 303904 h 599179" name="connsiteY6-68"/>
                <a:gd fmla="*/ 295275 w 295275" name="connsiteX7-69"/>
                <a:gd fmla="*/ 303904 h 599179" name="connsiteY7-70"/>
                <a:gd fmla="*/ 295275 w 295275" name="connsiteX8-71"/>
                <a:gd fmla="*/ 599179 h 599179" name="connsiteY8-72"/>
                <a:gd fmla="*/ 0 w 295275" name="connsiteX9-73"/>
                <a:gd fmla="*/ 599179 h 599179" name="connsiteY9-74"/>
                <a:gd fmla="*/ 0 w 295275" name="connsiteX10-75"/>
                <a:gd fmla="*/ 303904 h 599179" name="connsiteY10-76"/>
                <a:gd fmla="*/ 5952 w 295275" name="connsiteX11-77"/>
                <a:gd fmla="*/ 269304 h 599179" name="connsiteY11-78"/>
                <a:gd fmla="*/ 204540 w 295275" name="connsiteX12-79"/>
                <a:gd fmla="*/ 547 h 599179" name="connsiteY12-80"/>
                <a:gd fmla="*/ 207995 w 295275" name="connsiteX13-81"/>
                <a:gd fmla="*/ 0 h 599179" name="connsiteY13-82"/>
                <a:gd fmla="*/ 207995 w 295275" name="connsiteX0-83"/>
                <a:gd fmla="*/ 0 h 599179" name="connsiteY0-84"/>
                <a:gd fmla="*/ 218480 w 295275" name="connsiteX1-85"/>
                <a:gd fmla="*/ 17025 h 599179" name="connsiteY1-86"/>
                <a:gd fmla="*/ 263922 w 295275" name="connsiteX2-87"/>
                <a:gd fmla="*/ 59952 h 599179" name="connsiteY2-88"/>
                <a:gd fmla="*/ 275967 w 295275" name="connsiteX3-89"/>
                <a:gd fmla="*/ 66705 h 599179" name="connsiteY3-90"/>
                <a:gd fmla="*/ 258864 w 295275" name="connsiteX4-91"/>
                <a:gd fmla="*/ 77309 h 599179" name="connsiteY4-92"/>
                <a:gd fmla="*/ 152376 w 295275" name="connsiteX5-93"/>
                <a:gd fmla="*/ 303904 h 599179" name="connsiteY5-94"/>
                <a:gd fmla="*/ 295275 w 295275" name="connsiteX6-95"/>
                <a:gd fmla="*/ 303904 h 599179" name="connsiteY6-96"/>
                <a:gd fmla="*/ 295275 w 295275" name="connsiteX7-97"/>
                <a:gd fmla="*/ 599179 h 599179" name="connsiteY7-98"/>
                <a:gd fmla="*/ 0 w 295275" name="connsiteX8-99"/>
                <a:gd fmla="*/ 599179 h 599179" name="connsiteY8-100"/>
                <a:gd fmla="*/ 0 w 295275" name="connsiteX9-101"/>
                <a:gd fmla="*/ 303904 h 599179" name="connsiteY9-102"/>
                <a:gd fmla="*/ 5952 w 295275" name="connsiteX10-103"/>
                <a:gd fmla="*/ 269304 h 599179" name="connsiteY10-104"/>
                <a:gd fmla="*/ 204540 w 295275" name="connsiteX11-105"/>
                <a:gd fmla="*/ 547 h 599179" name="connsiteY11-106"/>
                <a:gd fmla="*/ 207995 w 295275" name="connsiteX12-107"/>
                <a:gd fmla="*/ 0 h 599179" name="connsiteY12-108"/>
                <a:gd fmla="*/ 207995 w 295275" name="connsiteX0-109"/>
                <a:gd fmla="*/ 0 h 599179" name="connsiteY0-110"/>
                <a:gd fmla="*/ 218480 w 295275" name="connsiteX1-111"/>
                <a:gd fmla="*/ 17025 h 599179" name="connsiteY1-112"/>
                <a:gd fmla="*/ 263922 w 295275" name="connsiteX2-113"/>
                <a:gd fmla="*/ 59952 h 599179" name="connsiteY2-114"/>
                <a:gd fmla="*/ 275967 w 295275" name="connsiteX3-115"/>
                <a:gd fmla="*/ 66705 h 599179" name="connsiteY3-116"/>
                <a:gd fmla="*/ 258864 w 295275" name="connsiteX4-117"/>
                <a:gd fmla="*/ 77309 h 599179" name="connsiteY4-118"/>
                <a:gd fmla="*/ 152376 w 295275" name="connsiteX5-119"/>
                <a:gd fmla="*/ 303904 h 599179" name="connsiteY5-120"/>
                <a:gd fmla="*/ 295275 w 295275" name="connsiteX6-121"/>
                <a:gd fmla="*/ 303904 h 599179" name="connsiteY6-122"/>
                <a:gd fmla="*/ 295275 w 295275" name="connsiteX7-123"/>
                <a:gd fmla="*/ 599179 h 599179" name="connsiteY7-124"/>
                <a:gd fmla="*/ 0 w 295275" name="connsiteX8-125"/>
                <a:gd fmla="*/ 599179 h 599179" name="connsiteY8-126"/>
                <a:gd fmla="*/ 0 w 295275" name="connsiteX9-127"/>
                <a:gd fmla="*/ 303904 h 599179" name="connsiteY9-128"/>
                <a:gd fmla="*/ 5952 w 295275" name="connsiteX10-129"/>
                <a:gd fmla="*/ 269304 h 599179" name="connsiteY10-130"/>
                <a:gd fmla="*/ 204540 w 295275" name="connsiteX11-131"/>
                <a:gd fmla="*/ 547 h 599179" name="connsiteY11-132"/>
                <a:gd fmla="*/ 207995 w 295275" name="connsiteX12-133"/>
                <a:gd fmla="*/ 0 h 599179" name="connsiteY12-134"/>
                <a:gd fmla="*/ 207995 w 295275" name="connsiteX0-135"/>
                <a:gd fmla="*/ 0 h 599179" name="connsiteY0-136"/>
                <a:gd fmla="*/ 218480 w 295275" name="connsiteX1-137"/>
                <a:gd fmla="*/ 17025 h 599179" name="connsiteY1-138"/>
                <a:gd fmla="*/ 263922 w 295275" name="connsiteX2-139"/>
                <a:gd fmla="*/ 59952 h 599179" name="connsiteY2-140"/>
                <a:gd fmla="*/ 275967 w 295275" name="connsiteX3-141"/>
                <a:gd fmla="*/ 66705 h 599179" name="connsiteY3-142"/>
                <a:gd fmla="*/ 152376 w 295275" name="connsiteX4-143"/>
                <a:gd fmla="*/ 303904 h 599179" name="connsiteY4-144"/>
                <a:gd fmla="*/ 295275 w 295275" name="connsiteX5-145"/>
                <a:gd fmla="*/ 303904 h 599179" name="connsiteY5-146"/>
                <a:gd fmla="*/ 295275 w 295275" name="connsiteX6-147"/>
                <a:gd fmla="*/ 599179 h 599179" name="connsiteY6-148"/>
                <a:gd fmla="*/ 0 w 295275" name="connsiteX7-149"/>
                <a:gd fmla="*/ 599179 h 599179" name="connsiteY7-150"/>
                <a:gd fmla="*/ 0 w 295275" name="connsiteX8-151"/>
                <a:gd fmla="*/ 303904 h 599179" name="connsiteY8-152"/>
                <a:gd fmla="*/ 5952 w 295275" name="connsiteX9-153"/>
                <a:gd fmla="*/ 269304 h 599179" name="connsiteY9-154"/>
                <a:gd fmla="*/ 204540 w 295275" name="connsiteX10-155"/>
                <a:gd fmla="*/ 547 h 599179" name="connsiteY10-156"/>
                <a:gd fmla="*/ 207995 w 295275" name="connsiteX11-157"/>
                <a:gd fmla="*/ 0 h 599179" name="connsiteY11-158"/>
                <a:gd fmla="*/ 207995 w 295275" name="connsiteX0-159"/>
                <a:gd fmla="*/ 0 h 599179" name="connsiteY0-160"/>
                <a:gd fmla="*/ 218480 w 295275" name="connsiteX1-161"/>
                <a:gd fmla="*/ 17025 h 599179" name="connsiteY1-162"/>
                <a:gd fmla="*/ 263922 w 295275" name="connsiteX2-163"/>
                <a:gd fmla="*/ 59952 h 599179" name="connsiteY2-164"/>
                <a:gd fmla="*/ 275967 w 295275" name="connsiteX3-165"/>
                <a:gd fmla="*/ 66705 h 599179" name="connsiteY3-166"/>
                <a:gd fmla="*/ 152376 w 295275" name="connsiteX4-167"/>
                <a:gd fmla="*/ 303904 h 599179" name="connsiteY4-168"/>
                <a:gd fmla="*/ 295275 w 295275" name="connsiteX5-169"/>
                <a:gd fmla="*/ 303904 h 599179" name="connsiteY5-170"/>
                <a:gd fmla="*/ 295275 w 295275" name="connsiteX6-171"/>
                <a:gd fmla="*/ 599179 h 599179" name="connsiteY6-172"/>
                <a:gd fmla="*/ 0 w 295275" name="connsiteX7-173"/>
                <a:gd fmla="*/ 599179 h 599179" name="connsiteY7-174"/>
                <a:gd fmla="*/ 0 w 295275" name="connsiteX8-175"/>
                <a:gd fmla="*/ 303904 h 599179" name="connsiteY8-176"/>
                <a:gd fmla="*/ 5952 w 295275" name="connsiteX9-177"/>
                <a:gd fmla="*/ 269304 h 599179" name="connsiteY9-178"/>
                <a:gd fmla="*/ 204540 w 295275" name="connsiteX10-179"/>
                <a:gd fmla="*/ 547 h 599179" name="connsiteY10-180"/>
                <a:gd fmla="*/ 207995 w 295275" name="connsiteX11-181"/>
                <a:gd fmla="*/ 0 h 599179" name="connsiteY11-182"/>
                <a:gd fmla="*/ 207995 w 295275" name="connsiteX0-183"/>
                <a:gd fmla="*/ 0 h 599179" name="connsiteY0-184"/>
                <a:gd fmla="*/ 218480 w 295275" name="connsiteX1-185"/>
                <a:gd fmla="*/ 17025 h 599179" name="connsiteY1-186"/>
                <a:gd fmla="*/ 263922 w 295275" name="connsiteX2-187"/>
                <a:gd fmla="*/ 59952 h 599179" name="connsiteY2-188"/>
                <a:gd fmla="*/ 275967 w 295275" name="connsiteX3-189"/>
                <a:gd fmla="*/ 66705 h 599179" name="connsiteY3-190"/>
                <a:gd fmla="*/ 152376 w 295275" name="connsiteX4-191"/>
                <a:gd fmla="*/ 303904 h 599179" name="connsiteY4-192"/>
                <a:gd fmla="*/ 295275 w 295275" name="connsiteX5-193"/>
                <a:gd fmla="*/ 303904 h 599179" name="connsiteY5-194"/>
                <a:gd fmla="*/ 295275 w 295275" name="connsiteX6-195"/>
                <a:gd fmla="*/ 599179 h 599179" name="connsiteY6-196"/>
                <a:gd fmla="*/ 0 w 295275" name="connsiteX7-197"/>
                <a:gd fmla="*/ 599179 h 599179" name="connsiteY7-198"/>
                <a:gd fmla="*/ 0 w 295275" name="connsiteX8-199"/>
                <a:gd fmla="*/ 303904 h 599179" name="connsiteY8-200"/>
                <a:gd fmla="*/ 5952 w 295275" name="connsiteX9-201"/>
                <a:gd fmla="*/ 269304 h 599179" name="connsiteY9-202"/>
                <a:gd fmla="*/ 204540 w 295275" name="connsiteX10-203"/>
                <a:gd fmla="*/ 547 h 599179" name="connsiteY10-204"/>
                <a:gd fmla="*/ 207995 w 295275" name="connsiteX11-205"/>
                <a:gd fmla="*/ 0 h 599179" name="connsiteY11-206"/>
                <a:gd fmla="*/ 207995 w 295275" name="connsiteX0-207"/>
                <a:gd fmla="*/ 0 h 599179" name="connsiteY0-208"/>
                <a:gd fmla="*/ 218480 w 295275" name="connsiteX1-209"/>
                <a:gd fmla="*/ 17025 h 599179" name="connsiteY1-210"/>
                <a:gd fmla="*/ 263922 w 295275" name="connsiteX2-211"/>
                <a:gd fmla="*/ 59952 h 599179" name="connsiteY2-212"/>
                <a:gd fmla="*/ 275967 w 295275" name="connsiteX3-213"/>
                <a:gd fmla="*/ 66705 h 599179" name="connsiteY3-214"/>
                <a:gd fmla="*/ 152376 w 295275" name="connsiteX4-215"/>
                <a:gd fmla="*/ 303904 h 599179" name="connsiteY4-216"/>
                <a:gd fmla="*/ 295275 w 295275" name="connsiteX5-217"/>
                <a:gd fmla="*/ 303904 h 599179" name="connsiteY5-218"/>
                <a:gd fmla="*/ 295275 w 295275" name="connsiteX6-219"/>
                <a:gd fmla="*/ 599179 h 599179" name="connsiteY6-220"/>
                <a:gd fmla="*/ 0 w 295275" name="connsiteX7-221"/>
                <a:gd fmla="*/ 599179 h 599179" name="connsiteY7-222"/>
                <a:gd fmla="*/ 0 w 295275" name="connsiteX8-223"/>
                <a:gd fmla="*/ 303904 h 599179" name="connsiteY8-224"/>
                <a:gd fmla="*/ 5952 w 295275" name="connsiteX9-225"/>
                <a:gd fmla="*/ 269304 h 599179" name="connsiteY9-226"/>
                <a:gd fmla="*/ 204540 w 295275" name="connsiteX10-227"/>
                <a:gd fmla="*/ 547 h 599179" name="connsiteY10-228"/>
                <a:gd fmla="*/ 207995 w 295275" name="connsiteX11-229"/>
                <a:gd fmla="*/ 0 h 599179" name="connsiteY11-230"/>
                <a:gd fmla="*/ 207995 w 295275" name="connsiteX0-231"/>
                <a:gd fmla="*/ 0 h 599179" name="connsiteY0-232"/>
                <a:gd fmla="*/ 218480 w 295275" name="connsiteX1-233"/>
                <a:gd fmla="*/ 17025 h 599179" name="connsiteY1-234"/>
                <a:gd fmla="*/ 263922 w 295275" name="connsiteX2-235"/>
                <a:gd fmla="*/ 59952 h 599179" name="connsiteY2-236"/>
                <a:gd fmla="*/ 275967 w 295275" name="connsiteX3-237"/>
                <a:gd fmla="*/ 66705 h 599179" name="connsiteY3-238"/>
                <a:gd fmla="*/ 152376 w 295275" name="connsiteX4-239"/>
                <a:gd fmla="*/ 303904 h 599179" name="connsiteY4-240"/>
                <a:gd fmla="*/ 295275 w 295275" name="connsiteX5-241"/>
                <a:gd fmla="*/ 303904 h 599179" name="connsiteY5-242"/>
                <a:gd fmla="*/ 295275 w 295275" name="connsiteX6-243"/>
                <a:gd fmla="*/ 599179 h 599179" name="connsiteY6-244"/>
                <a:gd fmla="*/ 0 w 295275" name="connsiteX7-245"/>
                <a:gd fmla="*/ 599179 h 599179" name="connsiteY7-246"/>
                <a:gd fmla="*/ 0 w 295275" name="connsiteX8-247"/>
                <a:gd fmla="*/ 303904 h 599179" name="connsiteY8-248"/>
                <a:gd fmla="*/ 204540 w 295275" name="connsiteX9-249"/>
                <a:gd fmla="*/ 547 h 599179" name="connsiteY9-250"/>
                <a:gd fmla="*/ 207995 w 295275" name="connsiteX10-251"/>
                <a:gd fmla="*/ 0 h 599179" name="connsiteY10-252"/>
                <a:gd fmla="*/ 207995 w 295275" name="connsiteX0-253"/>
                <a:gd fmla="*/ 0 h 599179" name="connsiteY0-254"/>
                <a:gd fmla="*/ 218480 w 295275" name="connsiteX1-255"/>
                <a:gd fmla="*/ 17025 h 599179" name="connsiteY1-256"/>
                <a:gd fmla="*/ 263922 w 295275" name="connsiteX2-257"/>
                <a:gd fmla="*/ 59952 h 599179" name="connsiteY2-258"/>
                <a:gd fmla="*/ 275967 w 295275" name="connsiteX3-259"/>
                <a:gd fmla="*/ 66705 h 599179" name="connsiteY3-260"/>
                <a:gd fmla="*/ 152376 w 295275" name="connsiteX4-261"/>
                <a:gd fmla="*/ 303904 h 599179" name="connsiteY4-262"/>
                <a:gd fmla="*/ 295275 w 295275" name="connsiteX5-263"/>
                <a:gd fmla="*/ 303904 h 599179" name="connsiteY5-264"/>
                <a:gd fmla="*/ 295275 w 295275" name="connsiteX6-265"/>
                <a:gd fmla="*/ 599179 h 599179" name="connsiteY6-266"/>
                <a:gd fmla="*/ 0 w 295275" name="connsiteX7-267"/>
                <a:gd fmla="*/ 599179 h 599179" name="connsiteY7-268"/>
                <a:gd fmla="*/ 0 w 295275" name="connsiteX8-269"/>
                <a:gd fmla="*/ 303904 h 599179" name="connsiteY8-270"/>
                <a:gd fmla="*/ 204540 w 295275" name="connsiteX9-271"/>
                <a:gd fmla="*/ 547 h 599179" name="connsiteY9-272"/>
                <a:gd fmla="*/ 207995 w 295275" name="connsiteX10-273"/>
                <a:gd fmla="*/ 0 h 599179" name="connsiteY10-274"/>
                <a:gd fmla="*/ 207995 w 295275" name="connsiteX0-275"/>
                <a:gd fmla="*/ 0 h 599179" name="connsiteY0-276"/>
                <a:gd fmla="*/ 218480 w 295275" name="connsiteX1-277"/>
                <a:gd fmla="*/ 17025 h 599179" name="connsiteY1-278"/>
                <a:gd fmla="*/ 263922 w 295275" name="connsiteX2-279"/>
                <a:gd fmla="*/ 59952 h 599179" name="connsiteY2-280"/>
                <a:gd fmla="*/ 275967 w 295275" name="connsiteX3-281"/>
                <a:gd fmla="*/ 66705 h 599179" name="connsiteY3-282"/>
                <a:gd fmla="*/ 152376 w 295275" name="connsiteX4-283"/>
                <a:gd fmla="*/ 303904 h 599179" name="connsiteY4-284"/>
                <a:gd fmla="*/ 295275 w 295275" name="connsiteX5-285"/>
                <a:gd fmla="*/ 303904 h 599179" name="connsiteY5-286"/>
                <a:gd fmla="*/ 295275 w 295275" name="connsiteX6-287"/>
                <a:gd fmla="*/ 599179 h 599179" name="connsiteY6-288"/>
                <a:gd fmla="*/ 0 w 295275" name="connsiteX7-289"/>
                <a:gd fmla="*/ 599179 h 599179" name="connsiteY7-290"/>
                <a:gd fmla="*/ 0 w 295275" name="connsiteX8-291"/>
                <a:gd fmla="*/ 303904 h 599179" name="connsiteY8-292"/>
                <a:gd fmla="*/ 207995 w 295275" name="connsiteX9-293"/>
                <a:gd fmla="*/ 0 h 599179" name="connsiteY9-294"/>
                <a:gd fmla="*/ 207995 w 295275" name="connsiteX0-295"/>
                <a:gd fmla="*/ 0 h 599179" name="connsiteY0-296"/>
                <a:gd fmla="*/ 218480 w 295275" name="connsiteX1-297"/>
                <a:gd fmla="*/ 17025 h 599179" name="connsiteY1-298"/>
                <a:gd fmla="*/ 263922 w 295275" name="connsiteX2-299"/>
                <a:gd fmla="*/ 59952 h 599179" name="connsiteY2-300"/>
                <a:gd fmla="*/ 275967 w 295275" name="connsiteX3-301"/>
                <a:gd fmla="*/ 66705 h 599179" name="connsiteY3-302"/>
                <a:gd fmla="*/ 152376 w 295275" name="connsiteX4-303"/>
                <a:gd fmla="*/ 303904 h 599179" name="connsiteY4-304"/>
                <a:gd fmla="*/ 295275 w 295275" name="connsiteX5-305"/>
                <a:gd fmla="*/ 303904 h 599179" name="connsiteY5-306"/>
                <a:gd fmla="*/ 295275 w 295275" name="connsiteX6-307"/>
                <a:gd fmla="*/ 599179 h 599179" name="connsiteY6-308"/>
                <a:gd fmla="*/ 0 w 295275" name="connsiteX7-309"/>
                <a:gd fmla="*/ 599179 h 599179" name="connsiteY7-310"/>
                <a:gd fmla="*/ 0 w 295275" name="connsiteX8-311"/>
                <a:gd fmla="*/ 303904 h 599179" name="connsiteY8-312"/>
                <a:gd fmla="*/ 207995 w 295275" name="connsiteX9-313"/>
                <a:gd fmla="*/ 0 h 599179" name="connsiteY9-314"/>
                <a:gd fmla="*/ 207995 w 295275" name="connsiteX0-315"/>
                <a:gd fmla="*/ 0 h 599179" name="connsiteY0-316"/>
                <a:gd fmla="*/ 218480 w 295275" name="connsiteX1-317"/>
                <a:gd fmla="*/ 17025 h 599179" name="connsiteY1-318"/>
                <a:gd fmla="*/ 263922 w 295275" name="connsiteX2-319"/>
                <a:gd fmla="*/ 59952 h 599179" name="connsiteY2-320"/>
                <a:gd fmla="*/ 275967 w 295275" name="connsiteX3-321"/>
                <a:gd fmla="*/ 66705 h 599179" name="connsiteY3-322"/>
                <a:gd fmla="*/ 152376 w 295275" name="connsiteX4-323"/>
                <a:gd fmla="*/ 303904 h 599179" name="connsiteY4-324"/>
                <a:gd fmla="*/ 295275 w 295275" name="connsiteX5-325"/>
                <a:gd fmla="*/ 303904 h 599179" name="connsiteY5-326"/>
                <a:gd fmla="*/ 295275 w 295275" name="connsiteX6-327"/>
                <a:gd fmla="*/ 599179 h 599179" name="connsiteY6-328"/>
                <a:gd fmla="*/ 0 w 295275" name="connsiteX7-329"/>
                <a:gd fmla="*/ 599179 h 599179" name="connsiteY7-330"/>
                <a:gd fmla="*/ 0 w 295275" name="connsiteX8-331"/>
                <a:gd fmla="*/ 303904 h 599179" name="connsiteY8-332"/>
                <a:gd fmla="*/ 207995 w 295275" name="connsiteX9-333"/>
                <a:gd fmla="*/ 0 h 599179" name="connsiteY9-334"/>
                <a:gd fmla="*/ 207995 w 295275" name="connsiteX0-335"/>
                <a:gd fmla="*/ 0 h 599179" name="connsiteY0-336"/>
                <a:gd fmla="*/ 218480 w 295275" name="connsiteX1-337"/>
                <a:gd fmla="*/ 17025 h 599179" name="connsiteY1-338"/>
                <a:gd fmla="*/ 263922 w 295275" name="connsiteX2-339"/>
                <a:gd fmla="*/ 59952 h 599179" name="connsiteY2-340"/>
                <a:gd fmla="*/ 275967 w 295275" name="connsiteX3-341"/>
                <a:gd fmla="*/ 66705 h 599179" name="connsiteY3-342"/>
                <a:gd fmla="*/ 152376 w 295275" name="connsiteX4-343"/>
                <a:gd fmla="*/ 303904 h 599179" name="connsiteY4-344"/>
                <a:gd fmla="*/ 295275 w 295275" name="connsiteX5-345"/>
                <a:gd fmla="*/ 303904 h 599179" name="connsiteY5-346"/>
                <a:gd fmla="*/ 295275 w 295275" name="connsiteX6-347"/>
                <a:gd fmla="*/ 599179 h 599179" name="connsiteY6-348"/>
                <a:gd fmla="*/ 0 w 295275" name="connsiteX7-349"/>
                <a:gd fmla="*/ 599179 h 599179" name="connsiteY7-350"/>
                <a:gd fmla="*/ 0 w 295275" name="connsiteX8-351"/>
                <a:gd fmla="*/ 303904 h 599179" name="connsiteY8-352"/>
                <a:gd fmla="*/ 207995 w 295275" name="connsiteX9-353"/>
                <a:gd fmla="*/ 0 h 599179" name="connsiteY9-354"/>
                <a:gd fmla="*/ 207995 w 295275" name="connsiteX0-355"/>
                <a:gd fmla="*/ 0 h 599179" name="connsiteY0-356"/>
                <a:gd fmla="*/ 218480 w 295275" name="connsiteX1-357"/>
                <a:gd fmla="*/ 17025 h 599179" name="connsiteY1-358"/>
                <a:gd fmla="*/ 263922 w 295275" name="connsiteX2-359"/>
                <a:gd fmla="*/ 59952 h 599179" name="connsiteY2-360"/>
                <a:gd fmla="*/ 275967 w 295275" name="connsiteX3-361"/>
                <a:gd fmla="*/ 66705 h 599179" name="connsiteY3-362"/>
                <a:gd fmla="*/ 152376 w 295275" name="connsiteX4-363"/>
                <a:gd fmla="*/ 303904 h 599179" name="connsiteY4-364"/>
                <a:gd fmla="*/ 295275 w 295275" name="connsiteX5-365"/>
                <a:gd fmla="*/ 303904 h 599179" name="connsiteY5-366"/>
                <a:gd fmla="*/ 295275 w 295275" name="connsiteX6-367"/>
                <a:gd fmla="*/ 599179 h 599179" name="connsiteY6-368"/>
                <a:gd fmla="*/ 0 w 295275" name="connsiteX7-369"/>
                <a:gd fmla="*/ 599179 h 599179" name="connsiteY7-370"/>
                <a:gd fmla="*/ 0 w 295275" name="connsiteX8-371"/>
                <a:gd fmla="*/ 303904 h 599179" name="connsiteY8-372"/>
                <a:gd fmla="*/ 207995 w 295275" name="connsiteX9-373"/>
                <a:gd fmla="*/ 0 h 599179" name="connsiteY9-374"/>
                <a:gd fmla="*/ 207995 w 295275" name="connsiteX0-375"/>
                <a:gd fmla="*/ 0 h 599179" name="connsiteY0-376"/>
                <a:gd fmla="*/ 218480 w 295275" name="connsiteX1-377"/>
                <a:gd fmla="*/ 17025 h 599179" name="connsiteY1-378"/>
                <a:gd fmla="*/ 263922 w 295275" name="connsiteX2-379"/>
                <a:gd fmla="*/ 59952 h 599179" name="connsiteY2-380"/>
                <a:gd fmla="*/ 275967 w 295275" name="connsiteX3-381"/>
                <a:gd fmla="*/ 66705 h 599179" name="connsiteY3-382"/>
                <a:gd fmla="*/ 152376 w 295275" name="connsiteX4-383"/>
                <a:gd fmla="*/ 303904 h 599179" name="connsiteY4-384"/>
                <a:gd fmla="*/ 295275 w 295275" name="connsiteX5-385"/>
                <a:gd fmla="*/ 303904 h 599179" name="connsiteY5-386"/>
                <a:gd fmla="*/ 295275 w 295275" name="connsiteX6-387"/>
                <a:gd fmla="*/ 599179 h 599179" name="connsiteY6-388"/>
                <a:gd fmla="*/ 0 w 295275" name="connsiteX7-389"/>
                <a:gd fmla="*/ 599179 h 599179" name="connsiteY7-390"/>
                <a:gd fmla="*/ 0 w 295275" name="connsiteX8-391"/>
                <a:gd fmla="*/ 303904 h 599179" name="connsiteY8-392"/>
                <a:gd fmla="*/ 207995 w 295275" name="connsiteX9-393"/>
                <a:gd fmla="*/ 0 h 599179" name="connsiteY9-394"/>
                <a:gd fmla="*/ 207995 w 295275" name="connsiteX0-395"/>
                <a:gd fmla="*/ 0 h 599179" name="connsiteY0-396"/>
                <a:gd fmla="*/ 218480 w 295275" name="connsiteX1-397"/>
                <a:gd fmla="*/ 17025 h 599179" name="connsiteY1-398"/>
                <a:gd fmla="*/ 263922 w 295275" name="connsiteX2-399"/>
                <a:gd fmla="*/ 59952 h 599179" name="connsiteY2-400"/>
                <a:gd fmla="*/ 275967 w 295275" name="connsiteX3-401"/>
                <a:gd fmla="*/ 66705 h 599179" name="connsiteY3-402"/>
                <a:gd fmla="*/ 152376 w 295275" name="connsiteX4-403"/>
                <a:gd fmla="*/ 303904 h 599179" name="connsiteY4-404"/>
                <a:gd fmla="*/ 295275 w 295275" name="connsiteX5-405"/>
                <a:gd fmla="*/ 303904 h 599179" name="connsiteY5-406"/>
                <a:gd fmla="*/ 295275 w 295275" name="connsiteX6-407"/>
                <a:gd fmla="*/ 599179 h 599179" name="connsiteY6-408"/>
                <a:gd fmla="*/ 0 w 295275" name="connsiteX7-409"/>
                <a:gd fmla="*/ 599179 h 599179" name="connsiteY7-410"/>
                <a:gd fmla="*/ 0 w 295275" name="connsiteX8-411"/>
                <a:gd fmla="*/ 303904 h 599179" name="connsiteY8-412"/>
                <a:gd fmla="*/ 207995 w 295275" name="connsiteX9-413"/>
                <a:gd fmla="*/ 0 h 599179" name="connsiteY9-414"/>
                <a:gd fmla="*/ 207995 w 295275" name="connsiteX0-415"/>
                <a:gd fmla="*/ 0 h 599179" name="connsiteY0-416"/>
                <a:gd fmla="*/ 218480 w 295275" name="connsiteX1-417"/>
                <a:gd fmla="*/ 17025 h 599179" name="connsiteY1-418"/>
                <a:gd fmla="*/ 263922 w 295275" name="connsiteX2-419"/>
                <a:gd fmla="*/ 59952 h 599179" name="connsiteY2-420"/>
                <a:gd fmla="*/ 275967 w 295275" name="connsiteX3-421"/>
                <a:gd fmla="*/ 66705 h 599179" name="connsiteY3-422"/>
                <a:gd fmla="*/ 152376 w 295275" name="connsiteX4-423"/>
                <a:gd fmla="*/ 303904 h 599179" name="connsiteY4-424"/>
                <a:gd fmla="*/ 295275 w 295275" name="connsiteX5-425"/>
                <a:gd fmla="*/ 303904 h 599179" name="connsiteY5-426"/>
                <a:gd fmla="*/ 295275 w 295275" name="connsiteX6-427"/>
                <a:gd fmla="*/ 599179 h 599179" name="connsiteY6-428"/>
                <a:gd fmla="*/ 0 w 295275" name="connsiteX7-429"/>
                <a:gd fmla="*/ 599179 h 599179" name="connsiteY7-430"/>
                <a:gd fmla="*/ 0 w 295275" name="connsiteX8-431"/>
                <a:gd fmla="*/ 334942 h 599179" name="connsiteY8-432"/>
                <a:gd fmla="*/ 207995 w 295275" name="connsiteX9-433"/>
                <a:gd fmla="*/ 0 h 599179" name="connsiteY9-434"/>
                <a:gd fmla="*/ 207995 w 295275" name="connsiteX0-435"/>
                <a:gd fmla="*/ 0 h 599179" name="connsiteY0-436"/>
                <a:gd fmla="*/ 218480 w 295275" name="connsiteX1-437"/>
                <a:gd fmla="*/ 17025 h 599179" name="connsiteY1-438"/>
                <a:gd fmla="*/ 263922 w 295275" name="connsiteX2-439"/>
                <a:gd fmla="*/ 59952 h 599179" name="connsiteY2-440"/>
                <a:gd fmla="*/ 275967 w 295275" name="connsiteX3-441"/>
                <a:gd fmla="*/ 66705 h 599179" name="connsiteY3-442"/>
                <a:gd fmla="*/ 152376 w 295275" name="connsiteX4-443"/>
                <a:gd fmla="*/ 303904 h 599179" name="connsiteY4-444"/>
                <a:gd fmla="*/ 295275 w 295275" name="connsiteX5-445"/>
                <a:gd fmla="*/ 303904 h 599179" name="connsiteY5-446"/>
                <a:gd fmla="*/ 295275 w 295275" name="connsiteX6-447"/>
                <a:gd fmla="*/ 599179 h 599179" name="connsiteY6-448"/>
                <a:gd fmla="*/ 0 w 295275" name="connsiteX7-449"/>
                <a:gd fmla="*/ 599179 h 599179" name="connsiteY7-450"/>
                <a:gd fmla="*/ 0 w 295275" name="connsiteX8-451"/>
                <a:gd fmla="*/ 334942 h 599179" name="connsiteY8-452"/>
                <a:gd fmla="*/ 207995 w 295275" name="connsiteX9-453"/>
                <a:gd fmla="*/ 0 h 599179" name="connsiteY9-454"/>
                <a:gd fmla="*/ 207995 w 295275" name="connsiteX0-455"/>
                <a:gd fmla="*/ 0 h 599179" name="connsiteY0-456"/>
                <a:gd fmla="*/ 218480 w 295275" name="connsiteX1-457"/>
                <a:gd fmla="*/ 17025 h 599179" name="connsiteY1-458"/>
                <a:gd fmla="*/ 263922 w 295275" name="connsiteX2-459"/>
                <a:gd fmla="*/ 59952 h 599179" name="connsiteY2-460"/>
                <a:gd fmla="*/ 275967 w 295275" name="connsiteX3-461"/>
                <a:gd fmla="*/ 66705 h 599179" name="connsiteY3-462"/>
                <a:gd fmla="*/ 152376 w 295275" name="connsiteX4-463"/>
                <a:gd fmla="*/ 303904 h 599179" name="connsiteY4-464"/>
                <a:gd fmla="*/ 295275 w 295275" name="connsiteX5-465"/>
                <a:gd fmla="*/ 303904 h 599179" name="connsiteY5-466"/>
                <a:gd fmla="*/ 295275 w 295275" name="connsiteX6-467"/>
                <a:gd fmla="*/ 599179 h 599179" name="connsiteY6-468"/>
                <a:gd fmla="*/ 0 w 295275" name="connsiteX7-469"/>
                <a:gd fmla="*/ 599179 h 599179" name="connsiteY7-470"/>
                <a:gd fmla="*/ 0 w 295275" name="connsiteX8-471"/>
                <a:gd fmla="*/ 334942 h 599179" name="connsiteY8-472"/>
                <a:gd fmla="*/ 207995 w 295275" name="connsiteX9-473"/>
                <a:gd fmla="*/ 0 h 599179" name="connsiteY9-4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599179" w="295275">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grpFill/>
            <a:ln>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kumimoji="1" lang="zh-CN" sz="1600">
                <a:solidFill>
                  <a:schemeClr val="bg1"/>
                </a:solidFill>
                <a:cs typeface="+mn-ea"/>
                <a:sym typeface="+mn-lt"/>
              </a:endParaRPr>
            </a:p>
          </p:txBody>
        </p:sp>
      </p:grpSp>
      <p:sp>
        <p:nvSpPr>
          <p:cNvPr id="11" name="矩形 10"/>
          <p:cNvSpPr/>
          <p:nvPr>
            <p:custDataLst>
              <p:tags r:id="rId9"/>
            </p:custDataLst>
          </p:nvPr>
        </p:nvSpPr>
        <p:spPr>
          <a:xfrm>
            <a:off x="1134428" y="2029143"/>
            <a:ext cx="10173970" cy="3530600"/>
          </a:xfrm>
          <a:prstGeom prst="rect">
            <a:avLst/>
          </a:prstGeom>
        </p:spPr>
        <p:txBody>
          <a:bodyPr anchor="t" bIns="45720" lIns="91440" rIns="91440" tIns="45720">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用药原则</a:t>
            </a:r>
          </a:p>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需表明药品名称、剂量、用法及有效期。</a:t>
            </a:r>
          </a:p>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药品放在干燥、通风、避光、易拿取处。散装剂装瓶保存。</a:t>
            </a:r>
          </a:p>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种类多，数量大。分开放置</a:t>
            </a:r>
          </a:p>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要经常检查，及时处置。</a:t>
            </a:r>
          </a:p>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慎用镇静药；</a:t>
            </a:r>
          </a:p>
          <a:p>
            <a:pPr algn="l" fontAlgn="ctr" indent="0" lvl="0">
              <a:lnSpc>
                <a:spcPct val="130000"/>
              </a:lnSpc>
              <a:spcBef>
                <a:spcPts val="1000"/>
              </a:spcBef>
              <a:spcAft>
                <a:spcPct val="0"/>
              </a:spcAft>
              <a:buSzTx/>
              <a:buFont typeface="+mj-ea"/>
              <a:buNone/>
            </a:pPr>
            <a:r>
              <a:rPr altLang="en-US" b="1" lang="zh-CN" sz="2400">
                <a:solidFill>
                  <a:schemeClr val="tx1">
                    <a:lumMod val="85000"/>
                    <a:lumOff val="15000"/>
                  </a:schemeClr>
                </a:solidFill>
                <a:cs typeface="+mn-ea"/>
                <a:sym typeface="+mn-lt"/>
              </a:rPr>
              <a:t>适度应用维生素和保健品。</a:t>
            </a:r>
          </a:p>
        </p:txBody>
      </p:sp>
      <p:sp>
        <p:nvSpPr>
          <p:cNvPr id="18" name="文本框 17"/>
          <p:cNvSpPr txBox="1"/>
          <p:nvPr>
            <p:custDataLst>
              <p:tags r:id="rId10"/>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zh-CN" b="1" lang="en-US" spc="300">
                <a:solidFill>
                  <a:srgbClr val="3279A6"/>
                </a:solidFill>
                <a:latin typeface="+mn-lt"/>
                <a:ea typeface="+mn-ea"/>
                <a:cs typeface="+mn-ea"/>
                <a:sym typeface="+mn-lt"/>
              </a:rPr>
              <a:t>[3]用药</a:t>
            </a:r>
          </a:p>
        </p:txBody>
      </p:sp>
      <p:pic>
        <p:nvPicPr>
          <p:cNvPr descr="51miz-E181348-B447E5B8" id="3" name="图片 2"/>
          <p:cNvPicPr>
            <a:picLocks noChangeAspect="1"/>
          </p:cNvPicPr>
          <p:nvPr/>
        </p:nvPicPr>
        <p:blipFill>
          <a:blip r:embed="rId11">
            <a:extLst>
              <a:ext uri="{28A0092B-C50C-407E-A947-70E740481C1C}">
                <a14:useLocalDpi/>
              </a:ext>
            </a:extLst>
          </a:blip>
          <a:stretch>
            <a:fillRect/>
          </a:stretch>
        </p:blipFill>
        <p:spPr>
          <a:xfrm>
            <a:off x="6882130" y="1355090"/>
            <a:ext cx="5309870" cy="5309870"/>
          </a:xfrm>
          <a:prstGeom prst="rect">
            <a:avLst/>
          </a:prstGeom>
        </p:spPr>
      </p:pic>
    </p:spTree>
    <p:custDataLst>
      <p:tags r:id="rId12"/>
    </p:custData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userDrawn="1">
            <p:custDataLst>
              <p:tags r:id="rId2"/>
            </p:custDataLst>
          </p:nvPr>
        </p:nvSpPr>
        <p:spPr>
          <a:xfrm>
            <a:off x="292800" y="304200"/>
            <a:ext cx="11606400" cy="62496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FFFFF"/>
              </a:solidFill>
              <a:cs typeface="+mn-ea"/>
              <a:sym typeface="+mn-lt"/>
            </a:endParaRPr>
          </a:p>
        </p:txBody>
      </p:sp>
      <p:grpSp>
        <p:nvGrpSpPr>
          <p:cNvPr id="9" name="组合 8"/>
          <p:cNvGrpSpPr/>
          <p:nvPr/>
        </p:nvGrpSpPr>
        <p:grpSpPr>
          <a:xfrm>
            <a:off x="1387475" y="2068830"/>
            <a:ext cx="3930650" cy="735330"/>
            <a:chOff x="2185" y="4388"/>
            <a:chExt cx="6190" cy="1158"/>
          </a:xfrm>
        </p:grpSpPr>
        <p:sp>
          <p:nvSpPr>
            <p:cNvPr id="3" name="文本框 2"/>
            <p:cNvSpPr txBox="1"/>
            <p:nvPr>
              <p:custDataLst>
                <p:tags r:id="rId3"/>
              </p:custDataLst>
            </p:nvPr>
          </p:nvSpPr>
          <p:spPr>
            <a:xfrm>
              <a:off x="3051" y="4388"/>
              <a:ext cx="5325" cy="1158"/>
            </a:xfrm>
            <a:prstGeom prst="rect">
              <a:avLst/>
            </a:prstGeom>
            <a:noFill/>
          </p:spPr>
          <p:txBody>
            <a:bodyPr anchor="ctr" anchorCtr="0" rtlCol="0" vert="horz" wrap="square">
              <a:noAutofit/>
            </a:bodyPr>
            <a:lstStyle/>
            <a:p>
              <a:pPr algn="l" indent="0" lvl="0" marL="0">
                <a:lnSpc>
                  <a:spcPct val="120000"/>
                </a:lnSpc>
                <a:spcBef>
                  <a:spcPct val="0"/>
                </a:spcBef>
                <a:spcAft>
                  <a:spcPct val="0"/>
                </a:spcAft>
                <a:buSzTx/>
              </a:pPr>
              <a:r>
                <a:rPr altLang="zh-CN" lang="en-US" spc="150" sz="2000">
                  <a:solidFill>
                    <a:schemeClr val="tx1"/>
                  </a:solidFill>
                  <a:latin typeface="+mn-lt"/>
                  <a:ea typeface="+mn-ea"/>
                  <a:cs typeface="+mn-ea"/>
                  <a:sym typeface="+mn-lt"/>
                </a:rPr>
                <a:t>用老人接受的方式讲解药物的相关知识；</a:t>
              </a:r>
            </a:p>
          </p:txBody>
        </p:sp>
        <p:pic>
          <p:nvPicPr>
            <p:cNvPr id="5" name="图形 6"/>
            <p:cNvPicPr>
              <a:picLocks noChangeAspect="1"/>
            </p:cNvPicPr>
            <p:nvPr>
              <p:custDataLst>
                <p:tags r:id="rId6"/>
              </p:custDataLst>
            </p:nvPr>
          </p:nvPicPr>
          <p:blipFill>
            <a:blip r:embed="rId4">
              <a:extLst>
                <a:ext uri="{28A0092B-C50C-407E-A947-70E740481C1C}">
                  <a14:useLocalDpi/>
                </a:ext>
                <a:ext uri="{96DAC541-7B7A-43D3-8B79-37D633B846F1}">
                  <asvg:svgBlip xmlns:asvg="http://schemas.microsoft.com/office/drawing/2016/SVG/main" r:embed="rId5"/>
                </a:ext>
              </a:extLst>
            </a:blip>
            <a:stretch>
              <a:fillRect/>
            </a:stretch>
          </p:blipFill>
          <p:spPr>
            <a:xfrm>
              <a:off x="2185" y="4676"/>
              <a:ext cx="501" cy="501"/>
            </a:xfrm>
            <a:prstGeom prst="rect">
              <a:avLst/>
            </a:prstGeom>
          </p:spPr>
        </p:pic>
        <p:cxnSp>
          <p:nvCxnSpPr>
            <p:cNvPr id="6" name="直接连接符 5"/>
            <p:cNvCxnSpPr/>
            <p:nvPr>
              <p:custDataLst>
                <p:tags r:id="rId7"/>
              </p:custDataLst>
            </p:nvPr>
          </p:nvCxnSpPr>
          <p:spPr>
            <a:xfrm flipH="1">
              <a:off x="2884" y="4597"/>
              <a:ext cx="0" cy="660"/>
            </a:xfrm>
            <a:prstGeom prst="line">
              <a:avLst/>
            </a:prstGeom>
            <a:ln cmpd="thinThick" w="15875">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1387475" y="3307715"/>
            <a:ext cx="3917315" cy="735330"/>
            <a:chOff x="2185" y="5774"/>
            <a:chExt cx="6169" cy="1158"/>
          </a:xfrm>
        </p:grpSpPr>
        <p:pic>
          <p:nvPicPr>
            <p:cNvPr id="12" name="图形 7"/>
            <p:cNvPicPr>
              <a:picLocks noChangeAspect="1"/>
            </p:cNvPicPr>
            <p:nvPr>
              <p:custDataLst>
                <p:tags r:id="rId9"/>
              </p:custDataLst>
            </p:nvPr>
          </p:nvPicPr>
          <p:blipFill>
            <a:blip r:embed="rId4">
              <a:extLst>
                <a:ext uri="{28A0092B-C50C-407E-A947-70E740481C1C}">
                  <a14:useLocalDpi/>
                </a:ext>
                <a:ext uri="{96DAC541-7B7A-43D3-8B79-37D633B846F1}">
                  <asvg:svgBlip xmlns:asvg="http://schemas.microsoft.com/office/drawing/2016/SVG/main" r:embed="rId8"/>
                </a:ext>
              </a:extLst>
            </a:blip>
            <a:stretch>
              <a:fillRect/>
            </a:stretch>
          </p:blipFill>
          <p:spPr>
            <a:xfrm>
              <a:off x="2185" y="6142"/>
              <a:ext cx="501" cy="501"/>
            </a:xfrm>
            <a:prstGeom prst="rect">
              <a:avLst/>
            </a:prstGeom>
          </p:spPr>
        </p:pic>
        <p:cxnSp>
          <p:nvCxnSpPr>
            <p:cNvPr id="13" name="直接连接符 12"/>
            <p:cNvCxnSpPr/>
            <p:nvPr>
              <p:custDataLst>
                <p:tags r:id="rId10"/>
              </p:custDataLst>
            </p:nvPr>
          </p:nvCxnSpPr>
          <p:spPr>
            <a:xfrm flipH="1">
              <a:off x="2884" y="6063"/>
              <a:ext cx="0" cy="660"/>
            </a:xfrm>
            <a:prstGeom prst="line">
              <a:avLst/>
            </a:prstGeom>
            <a:ln cmpd="thinThick" w="15875">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11"/>
              </p:custDataLst>
            </p:nvPr>
          </p:nvSpPr>
          <p:spPr>
            <a:xfrm>
              <a:off x="3030" y="5774"/>
              <a:ext cx="5325" cy="1158"/>
            </a:xfrm>
            <a:prstGeom prst="rect">
              <a:avLst/>
            </a:prstGeom>
            <a:noFill/>
          </p:spPr>
          <p:txBody>
            <a:bodyPr anchor="ctr" anchorCtr="0" rtlCol="0" vert="horz" wrap="square">
              <a:noAutofit/>
            </a:bodyPr>
            <a:lstStyle/>
            <a:p>
              <a:pPr algn="l" indent="0" lvl="0" marL="0">
                <a:lnSpc>
                  <a:spcPct val="120000"/>
                </a:lnSpc>
                <a:spcBef>
                  <a:spcPct val="0"/>
                </a:spcBef>
                <a:spcAft>
                  <a:spcPct val="0"/>
                </a:spcAft>
                <a:buSzTx/>
              </a:pPr>
              <a:r>
                <a:rPr altLang="zh-CN" lang="en-US" spc="150" sz="2000">
                  <a:solidFill>
                    <a:schemeClr val="tx1"/>
                  </a:solidFill>
                  <a:latin typeface="+mn-lt"/>
                  <a:ea typeface="+mn-ea"/>
                  <a:cs typeface="+mn-ea"/>
                  <a:sym typeface="+mn-lt"/>
                </a:rPr>
                <a:t>对空巢、独居老人，应用特殊药袋（颜色、形状）；</a:t>
              </a:r>
            </a:p>
          </p:txBody>
        </p:sp>
      </p:grpSp>
      <p:grpSp>
        <p:nvGrpSpPr>
          <p:cNvPr id="2" name="组合 1"/>
          <p:cNvGrpSpPr/>
          <p:nvPr/>
        </p:nvGrpSpPr>
        <p:grpSpPr>
          <a:xfrm>
            <a:off x="1387475" y="4546600"/>
            <a:ext cx="3917315" cy="735330"/>
            <a:chOff x="2185" y="7160"/>
            <a:chExt cx="6169" cy="1158"/>
          </a:xfrm>
        </p:grpSpPr>
        <p:pic>
          <p:nvPicPr>
            <p:cNvPr id="15" name="图形 11"/>
            <p:cNvPicPr>
              <a:picLocks noChangeAspect="1"/>
            </p:cNvPicPr>
            <p:nvPr>
              <p:custDataLst>
                <p:tags r:id="rId13"/>
              </p:custDataLst>
            </p:nvPr>
          </p:nvPicPr>
          <p:blipFill>
            <a:blip r:embed="rId4">
              <a:extLst>
                <a:ext uri="{28A0092B-C50C-407E-A947-70E740481C1C}">
                  <a14:useLocalDpi/>
                </a:ext>
                <a:ext uri="{96DAC541-7B7A-43D3-8B79-37D633B846F1}">
                  <asvg:svgBlip xmlns:asvg="http://schemas.microsoft.com/office/drawing/2016/SVG/main" r:embed="rId12"/>
                </a:ext>
              </a:extLst>
            </a:blip>
            <a:stretch>
              <a:fillRect/>
            </a:stretch>
          </p:blipFill>
          <p:spPr>
            <a:xfrm>
              <a:off x="2185" y="7527"/>
              <a:ext cx="501" cy="501"/>
            </a:xfrm>
            <a:prstGeom prst="rect">
              <a:avLst/>
            </a:prstGeom>
          </p:spPr>
        </p:pic>
        <p:cxnSp>
          <p:nvCxnSpPr>
            <p:cNvPr id="16" name="直接连接符 15"/>
            <p:cNvCxnSpPr/>
            <p:nvPr>
              <p:custDataLst>
                <p:tags r:id="rId14"/>
              </p:custDataLst>
            </p:nvPr>
          </p:nvCxnSpPr>
          <p:spPr>
            <a:xfrm flipH="1">
              <a:off x="2884" y="7448"/>
              <a:ext cx="0" cy="660"/>
            </a:xfrm>
            <a:prstGeom prst="line">
              <a:avLst/>
            </a:prstGeom>
            <a:ln cmpd="thinThick" w="15875">
              <a:solidFill>
                <a:schemeClr val="accent1"/>
              </a:solidFill>
              <a:prstDash val="lgDashDotDot"/>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15"/>
              </p:custDataLst>
            </p:nvPr>
          </p:nvSpPr>
          <p:spPr>
            <a:xfrm>
              <a:off x="3030" y="7160"/>
              <a:ext cx="5325" cy="1158"/>
            </a:xfrm>
            <a:prstGeom prst="rect">
              <a:avLst/>
            </a:prstGeom>
            <a:noFill/>
          </p:spPr>
          <p:txBody>
            <a:bodyPr anchor="ctr" anchorCtr="0" rtlCol="0" vert="horz" wrap="square">
              <a:noAutofit/>
            </a:bodyPr>
            <a:lstStyle/>
            <a:p>
              <a:pPr algn="l" indent="0" lvl="0" marL="0">
                <a:lnSpc>
                  <a:spcPct val="120000"/>
                </a:lnSpc>
                <a:spcBef>
                  <a:spcPct val="0"/>
                </a:spcBef>
                <a:spcAft>
                  <a:spcPct val="0"/>
                </a:spcAft>
                <a:buSzTx/>
              </a:pPr>
              <a:r>
                <a:rPr altLang="zh-CN" lang="en-US" spc="150" sz="2000">
                  <a:solidFill>
                    <a:schemeClr val="tx1"/>
                  </a:solidFill>
                  <a:latin typeface="+mn-lt"/>
                  <a:ea typeface="+mn-ea"/>
                  <a:cs typeface="+mn-ea"/>
                  <a:sym typeface="+mn-lt"/>
                </a:rPr>
                <a:t>多与老人沟通，鼓励老人诉说服药后的感觉，尤其是不适与异常。</a:t>
              </a:r>
            </a:p>
          </p:txBody>
        </p:sp>
      </p:grpSp>
      <p:pic>
        <p:nvPicPr>
          <p:cNvPr id="7" name="图片 6"/>
          <p:cNvPicPr>
            <a:picLocks noChangeAspect="1"/>
          </p:cNvPicPr>
          <p:nvPr>
            <p:custDataLst>
              <p:tags r:id="rId17"/>
            </p:custDataLst>
          </p:nvPr>
        </p:nvPicPr>
        <p:blipFill>
          <a:blip r:embed="rId16">
            <a:extLst>
              <a:ext uri="{28A0092B-C50C-407E-A947-70E740481C1C}">
                <a14:useLocalDpi/>
              </a:ext>
            </a:extLst>
          </a:blip>
          <a:stretch>
            <a:fillRect/>
          </a:stretch>
        </p:blipFill>
        <p:spPr>
          <a:xfrm>
            <a:off x="6400803" y="2124477"/>
            <a:ext cx="4876838" cy="3819121"/>
          </a:xfrm>
          <a:custGeom>
            <a:cxnLst>
              <a:cxn ang="3">
                <a:pos x="hc" y="t"/>
              </a:cxn>
              <a:cxn ang="cd2">
                <a:pos x="l" y="vc"/>
              </a:cxn>
              <a:cxn ang="cd4">
                <a:pos x="hc" y="b"/>
              </a:cxn>
              <a:cxn ang="0">
                <a:pos x="r" y="vc"/>
              </a:cxn>
            </a:cxnLst>
            <a:rect b="b" l="l" r="r" t="t"/>
            <a:pathLst>
              <a:path h="4320" w="7680">
                <a:moveTo>
                  <a:pt x="0" y="0"/>
                </a:moveTo>
                <a:lnTo>
                  <a:pt x="7680" y="0"/>
                </a:lnTo>
                <a:lnTo>
                  <a:pt x="7680" y="4320"/>
                </a:lnTo>
                <a:lnTo>
                  <a:pt x="0" y="4320"/>
                </a:lnTo>
                <a:lnTo>
                  <a:pt x="0" y="0"/>
                </a:lnTo>
                <a:close/>
              </a:path>
            </a:pathLst>
          </a:custGeom>
        </p:spPr>
      </p:pic>
      <p:sp>
        <p:nvSpPr>
          <p:cNvPr id="18" name="文本框 17"/>
          <p:cNvSpPr txBox="1"/>
          <p:nvPr>
            <p:custDataLst>
              <p:tags r:id="rId18"/>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3279A6"/>
                </a:solidFill>
                <a:latin typeface="+mn-lt"/>
                <a:ea typeface="+mn-ea"/>
                <a:cs typeface="+mn-ea"/>
                <a:sym typeface="+mn-lt"/>
              </a:rPr>
              <a:t>护理措施</a:t>
            </a:r>
          </a:p>
        </p:txBody>
      </p:sp>
    </p:spTree>
    <p:custDataLst>
      <p:tags r:id="rId19"/>
    </p:custData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圆角矩形 20"/>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0" name="组合 9"/>
          <p:cNvGrpSpPr/>
          <p:nvPr/>
        </p:nvGrpSpPr>
        <p:grpSpPr>
          <a:xfrm>
            <a:off x="5711190" y="1489075"/>
            <a:ext cx="4815840" cy="4382770"/>
            <a:chOff x="10011" y="2345"/>
            <a:chExt cx="7584" cy="6902"/>
          </a:xfrm>
        </p:grpSpPr>
        <p:grpSp>
          <p:nvGrpSpPr>
            <p:cNvPr id="8" name="组合 7"/>
            <p:cNvGrpSpPr/>
            <p:nvPr/>
          </p:nvGrpSpPr>
          <p:grpSpPr>
            <a:xfrm>
              <a:off x="10011" y="2345"/>
              <a:ext cx="7585" cy="2216"/>
              <a:chOff x="5908" y="2634"/>
              <a:chExt cx="7585" cy="2216"/>
            </a:xfrm>
          </p:grpSpPr>
          <p:sp>
            <p:nvSpPr>
              <p:cNvPr id="2" name="椭圆 1"/>
              <p:cNvSpPr/>
              <p:nvPr>
                <p:custDataLst>
                  <p:tags r:id="rId2"/>
                </p:custDataLst>
              </p:nvPr>
            </p:nvSpPr>
            <p:spPr>
              <a:xfrm>
                <a:off x="5908" y="2855"/>
                <a:ext cx="956" cy="951"/>
              </a:xfrm>
              <a:prstGeom prst="ellipse">
                <a:avLst/>
              </a:prstGeom>
              <a:solidFill>
                <a:srgbClr val="F24B6A"/>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800">
                    <a:solidFill>
                      <a:schemeClr val="bg1"/>
                    </a:solidFill>
                    <a:latin typeface="+mn-lt"/>
                    <a:ea typeface="+mn-ea"/>
                    <a:cs typeface="+mn-ea"/>
                    <a:sym typeface="+mn-lt"/>
                  </a:rPr>
                  <a:t>A</a:t>
                </a:r>
              </a:p>
            </p:txBody>
          </p:sp>
          <p:sp>
            <p:nvSpPr>
              <p:cNvPr id="27" name="文本框 26"/>
              <p:cNvSpPr txBox="1"/>
              <p:nvPr>
                <p:custDataLst>
                  <p:tags r:id="rId3"/>
                </p:custDataLst>
              </p:nvPr>
            </p:nvSpPr>
            <p:spPr>
              <a:xfrm>
                <a:off x="7065" y="2634"/>
                <a:ext cx="6428" cy="2217"/>
              </a:xfrm>
              <a:prstGeom prst="rect">
                <a:avLst/>
              </a:prstGeom>
              <a:noFill/>
            </p:spPr>
            <p:txBody>
              <a:bodyPr anchor="ctr" rtlCol="0" wrap="square">
                <a:normAutofit/>
              </a:bodyPr>
              <a:lstStyle/>
              <a:p>
                <a:pPr algn="l" indent="0" lvl="0" marL="0">
                  <a:lnSpc>
                    <a:spcPct val="120000"/>
                  </a:lnSpc>
                  <a:spcBef>
                    <a:spcPct val="0"/>
                  </a:spcBef>
                  <a:spcAft>
                    <a:spcPct val="0"/>
                  </a:spcAft>
                  <a:buSzTx/>
                  <a:buNone/>
                </a:pPr>
                <a:r>
                  <a:rPr altLang="en-US" lang="zh-CN" spc="150" sz="2000">
                    <a:solidFill>
                      <a:schemeClr val="tx1">
                        <a:lumMod val="85000"/>
                        <a:lumOff val="15000"/>
                      </a:schemeClr>
                    </a:solidFill>
                    <a:latin typeface="+mn-lt"/>
                    <a:ea typeface="+mn-ea"/>
                    <a:cs typeface="+mn-ea"/>
                    <a:sym typeface="+mn-lt"/>
                  </a:rPr>
                  <a:t>老年人便秘是指排便次数减少，同时排便困难，粪便干结。</a:t>
                </a:r>
              </a:p>
            </p:txBody>
          </p:sp>
        </p:grpSp>
        <p:grpSp>
          <p:nvGrpSpPr>
            <p:cNvPr id="6" name="组合 5"/>
            <p:cNvGrpSpPr/>
            <p:nvPr/>
          </p:nvGrpSpPr>
          <p:grpSpPr>
            <a:xfrm>
              <a:off x="10011" y="7031"/>
              <a:ext cx="7585" cy="2216"/>
              <a:chOff x="5908" y="8111"/>
              <a:chExt cx="7585" cy="2216"/>
            </a:xfrm>
          </p:grpSpPr>
          <p:sp>
            <p:nvSpPr>
              <p:cNvPr id="29" name="椭圆 28"/>
              <p:cNvSpPr/>
              <p:nvPr>
                <p:custDataLst>
                  <p:tags r:id="rId4"/>
                </p:custDataLst>
              </p:nvPr>
            </p:nvSpPr>
            <p:spPr>
              <a:xfrm>
                <a:off x="5908" y="8332"/>
                <a:ext cx="956" cy="951"/>
              </a:xfrm>
              <a:prstGeom prst="ellipse">
                <a:avLst/>
              </a:prstGeom>
              <a:solidFill>
                <a:srgbClr val="F29E6D"/>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800">
                    <a:solidFill>
                      <a:schemeClr val="bg1"/>
                    </a:solidFill>
                    <a:latin typeface="+mn-lt"/>
                    <a:ea typeface="+mn-ea"/>
                    <a:cs typeface="+mn-ea"/>
                    <a:sym typeface="+mn-lt"/>
                  </a:rPr>
                  <a:t>C</a:t>
                </a:r>
              </a:p>
            </p:txBody>
          </p:sp>
          <p:sp>
            <p:nvSpPr>
              <p:cNvPr id="3" name="文本框 2"/>
              <p:cNvSpPr txBox="1"/>
              <p:nvPr>
                <p:custDataLst>
                  <p:tags r:id="rId5"/>
                </p:custDataLst>
              </p:nvPr>
            </p:nvSpPr>
            <p:spPr>
              <a:xfrm>
                <a:off x="7065" y="8111"/>
                <a:ext cx="6428" cy="2217"/>
              </a:xfrm>
              <a:prstGeom prst="rect">
                <a:avLst/>
              </a:prstGeom>
              <a:noFill/>
            </p:spPr>
            <p:txBody>
              <a:bodyPr anchor="ctr" rtlCol="0" wrap="square">
                <a:normAutofit/>
              </a:bodyPr>
              <a:lstStyle/>
              <a:p>
                <a:pPr algn="l" indent="0" lvl="0" marL="0">
                  <a:lnSpc>
                    <a:spcPct val="120000"/>
                  </a:lnSpc>
                  <a:spcBef>
                    <a:spcPct val="0"/>
                  </a:spcBef>
                  <a:spcAft>
                    <a:spcPct val="0"/>
                  </a:spcAft>
                  <a:buSzTx/>
                  <a:buNone/>
                </a:pPr>
                <a:r>
                  <a:rPr altLang="en-US" lang="zh-CN" spc="150" sz="2000">
                    <a:solidFill>
                      <a:schemeClr val="tx1">
                        <a:lumMod val="85000"/>
                        <a:lumOff val="15000"/>
                      </a:schemeClr>
                    </a:solidFill>
                    <a:latin typeface="+mn-lt"/>
                    <a:ea typeface="+mn-ea"/>
                    <a:cs typeface="+mn-ea"/>
                    <a:sym typeface="+mn-lt"/>
                  </a:rPr>
                  <a:t>其实老年人便秘很好解决，只要改变一些原有的生活，让身体动起来才能有效缓解老年人便秘。</a:t>
                </a:r>
              </a:p>
            </p:txBody>
          </p:sp>
        </p:grpSp>
        <p:grpSp>
          <p:nvGrpSpPr>
            <p:cNvPr id="7" name="组合 6"/>
            <p:cNvGrpSpPr/>
            <p:nvPr/>
          </p:nvGrpSpPr>
          <p:grpSpPr>
            <a:xfrm>
              <a:off x="10011" y="4688"/>
              <a:ext cx="7585" cy="2216"/>
              <a:chOff x="5908" y="5373"/>
              <a:chExt cx="7585" cy="2216"/>
            </a:xfrm>
          </p:grpSpPr>
          <p:sp>
            <p:nvSpPr>
              <p:cNvPr id="33" name="椭圆 32"/>
              <p:cNvSpPr/>
              <p:nvPr>
                <p:custDataLst>
                  <p:tags r:id="rId6"/>
                </p:custDataLst>
              </p:nvPr>
            </p:nvSpPr>
            <p:spPr>
              <a:xfrm>
                <a:off x="5908" y="5594"/>
                <a:ext cx="956" cy="951"/>
              </a:xfrm>
              <a:prstGeom prst="ellipse">
                <a:avLst/>
              </a:prstGeom>
              <a:solidFill>
                <a:srgbClr val="3279A6"/>
              </a:solidFill>
            </p:spPr>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zh-CN" lang="en-US" sz="2800">
                    <a:solidFill>
                      <a:schemeClr val="bg1"/>
                    </a:solidFill>
                    <a:latin typeface="+mn-lt"/>
                    <a:ea typeface="+mn-ea"/>
                    <a:cs typeface="+mn-ea"/>
                    <a:sym typeface="+mn-lt"/>
                  </a:rPr>
                  <a:t>B</a:t>
                </a:r>
              </a:p>
            </p:txBody>
          </p:sp>
          <p:sp>
            <p:nvSpPr>
              <p:cNvPr id="35" name="文本框 34"/>
              <p:cNvSpPr txBox="1"/>
              <p:nvPr>
                <p:custDataLst>
                  <p:tags r:id="rId7"/>
                </p:custDataLst>
              </p:nvPr>
            </p:nvSpPr>
            <p:spPr>
              <a:xfrm>
                <a:off x="7065" y="5373"/>
                <a:ext cx="6428" cy="2217"/>
              </a:xfrm>
              <a:prstGeom prst="rect">
                <a:avLst/>
              </a:prstGeom>
              <a:noFill/>
            </p:spPr>
            <p:txBody>
              <a:bodyPr anchor="ctr" rtlCol="0" wrap="square">
                <a:noAutofit/>
              </a:bodyPr>
              <a:lstStyle/>
              <a:p>
                <a:pPr algn="l" indent="0" lvl="0" marL="0">
                  <a:lnSpc>
                    <a:spcPct val="120000"/>
                  </a:lnSpc>
                  <a:spcBef>
                    <a:spcPct val="0"/>
                  </a:spcBef>
                  <a:spcAft>
                    <a:spcPct val="0"/>
                  </a:spcAft>
                  <a:buSzTx/>
                  <a:buNone/>
                </a:pPr>
                <a:r>
                  <a:rPr altLang="en-US" lang="zh-CN" spc="150" sz="2000">
                    <a:solidFill>
                      <a:schemeClr val="tx1">
                        <a:lumMod val="85000"/>
                        <a:lumOff val="15000"/>
                      </a:schemeClr>
                    </a:solidFill>
                    <a:latin typeface="+mn-lt"/>
                    <a:ea typeface="+mn-ea"/>
                    <a:cs typeface="+mn-ea"/>
                    <a:sym typeface="+mn-lt"/>
                  </a:rPr>
                  <a:t>正常人每天排便1～2次或2～3天排便1次，便秘患者每周排便少于2次并且排便费力，粪质硬结量少。</a:t>
                </a:r>
              </a:p>
            </p:txBody>
          </p:sp>
        </p:grpSp>
      </p:grpSp>
      <p:sp>
        <p:nvSpPr>
          <p:cNvPr id="23" name="文本框 22"/>
          <p:cNvSpPr txBox="1"/>
          <p:nvPr>
            <p:custDataLst>
              <p:tags r:id="rId8"/>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zh-CN" b="1" lang="en-US" spc="300">
                <a:solidFill>
                  <a:srgbClr val="3279A6"/>
                </a:solidFill>
                <a:latin typeface="+mn-lt"/>
                <a:ea typeface="+mn-ea"/>
                <a:cs typeface="+mn-ea"/>
                <a:sym typeface="+mn-lt"/>
              </a:rPr>
              <a:t>[4]常见问题-便秘</a:t>
            </a:r>
          </a:p>
        </p:txBody>
      </p:sp>
      <p:pic>
        <p:nvPicPr>
          <p:cNvPr descr="老人背影02" id="11" name="图片 10"/>
          <p:cNvPicPr>
            <a:picLocks noChangeAspect="1"/>
          </p:cNvPicPr>
          <p:nvPr/>
        </p:nvPicPr>
        <p:blipFill>
          <a:blip r:embed="rId9">
            <a:extLst>
              <a:ext uri="{28A0092B-C50C-407E-A947-70E740481C1C}">
                <a14:useLocalDpi/>
              </a:ext>
            </a:extLst>
          </a:blip>
          <a:stretch>
            <a:fillRect/>
          </a:stretch>
        </p:blipFill>
        <p:spPr>
          <a:xfrm>
            <a:off x="1130935" y="1273810"/>
            <a:ext cx="3379470" cy="5379720"/>
          </a:xfrm>
          <a:prstGeom prst="rect">
            <a:avLst/>
          </a:prstGeom>
        </p:spPr>
      </p:pic>
    </p:spTree>
    <p:custDataLst>
      <p:tags r:id="rId10"/>
    </p:custData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圆角矩形 20"/>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1" name="组合 10"/>
          <p:cNvGrpSpPr/>
          <p:nvPr/>
        </p:nvGrpSpPr>
        <p:grpSpPr>
          <a:xfrm>
            <a:off x="1585561" y="1447200"/>
            <a:ext cx="9020877" cy="1925884"/>
            <a:chOff x="1585561" y="1431142"/>
            <a:chExt cx="9020877" cy="1925884"/>
          </a:xfrm>
        </p:grpSpPr>
        <p:sp>
          <p:nvSpPr>
            <p:cNvPr id="6" name="椭圆 5"/>
            <p:cNvSpPr/>
            <p:nvPr>
              <p:custDataLst>
                <p:tags r:id="rId2"/>
              </p:custDataLst>
            </p:nvPr>
          </p:nvSpPr>
          <p:spPr>
            <a:xfrm>
              <a:off x="8935898" y="1686485"/>
              <a:ext cx="1670540" cy="1670541"/>
            </a:xfrm>
            <a:prstGeom prst="ellipse">
              <a:avLst/>
            </a:prstGeom>
            <a:blipFill dpi="0" rotWithShape="1">
              <a:blip r:embed="rId3">
                <a:extLst>
                  <a:ext uri="{28A0092B-C50C-407E-A947-70E740481C1C}">
                    <a14:useLocalDpi/>
                  </a:ext>
                </a:extLst>
              </a:blip>
              <a:tile algn="tl" flip="none" sx="10000" sy="10000" tx="-3968750" ty="-1911350"/>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800">
                <a:solidFill>
                  <a:schemeClr val="lt1"/>
                </a:solidFill>
                <a:cs typeface="+mn-ea"/>
                <a:sym typeface="+mn-lt"/>
              </a:endParaRPr>
            </a:p>
          </p:txBody>
        </p:sp>
        <p:sp>
          <p:nvSpPr>
            <p:cNvPr id="5" name="椭圆 4"/>
            <p:cNvSpPr/>
            <p:nvPr>
              <p:custDataLst>
                <p:tags r:id="rId4"/>
              </p:custDataLst>
            </p:nvPr>
          </p:nvSpPr>
          <p:spPr>
            <a:xfrm>
              <a:off x="5260729" y="1686485"/>
              <a:ext cx="1670540" cy="1670541"/>
            </a:xfrm>
            <a:prstGeom prst="ellipse">
              <a:avLst/>
            </a:prstGeom>
            <a:blipFill rotWithShape="1">
              <a:blip r:embed="rId5">
                <a:extLst>
                  <a:ext uri="{28A0092B-C50C-407E-A947-70E740481C1C}">
                    <a14:useLocalDpi/>
                  </a:ext>
                </a:extLst>
              </a:blip>
              <a:stretch>
                <a:fillRect b="0" t="972"/>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800">
                <a:solidFill>
                  <a:schemeClr val="lt1"/>
                </a:solidFill>
                <a:cs typeface="+mn-ea"/>
                <a:sym typeface="+mn-lt"/>
              </a:endParaRPr>
            </a:p>
          </p:txBody>
        </p:sp>
        <p:sp>
          <p:nvSpPr>
            <p:cNvPr id="2" name="椭圆 1"/>
            <p:cNvSpPr/>
            <p:nvPr>
              <p:custDataLst>
                <p:tags r:id="rId6"/>
              </p:custDataLst>
            </p:nvPr>
          </p:nvSpPr>
          <p:spPr>
            <a:xfrm>
              <a:off x="1585561" y="1686485"/>
              <a:ext cx="1670540" cy="1670541"/>
            </a:xfrm>
            <a:prstGeom prst="ellipse">
              <a:avLst/>
            </a:prstGeom>
            <a:blipFill rotWithShape="1">
              <a:blip r:embed="rId7">
                <a:extLst>
                  <a:ext uri="{28A0092B-C50C-407E-A947-70E740481C1C}">
                    <a14:useLocalDpi/>
                  </a:ext>
                </a:extLst>
              </a:blip>
              <a:stretch>
                <a:fillRect b="0" t="972"/>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800">
                <a:solidFill>
                  <a:schemeClr val="lt1"/>
                </a:solidFill>
                <a:cs typeface="+mn-ea"/>
                <a:sym typeface="+mn-lt"/>
              </a:endParaRPr>
            </a:p>
          </p:txBody>
        </p:sp>
        <p:sp>
          <p:nvSpPr>
            <p:cNvPr id="12" name="椭圆 11"/>
            <p:cNvSpPr/>
            <p:nvPr>
              <p:custDataLst>
                <p:tags r:id="rId8"/>
              </p:custDataLst>
            </p:nvPr>
          </p:nvSpPr>
          <p:spPr>
            <a:xfrm>
              <a:off x="2165488" y="1431142"/>
              <a:ext cx="510686" cy="510686"/>
            </a:xfrm>
            <a:prstGeom prst="ellipse">
              <a:avLst/>
            </a:prstGeom>
            <a:solidFill>
              <a:srgbClr val="B4D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1</a:t>
              </a:r>
            </a:p>
          </p:txBody>
        </p:sp>
        <p:sp>
          <p:nvSpPr>
            <p:cNvPr id="25" name="椭圆 24"/>
            <p:cNvSpPr/>
            <p:nvPr>
              <p:custDataLst>
                <p:tags r:id="rId9"/>
              </p:custDataLst>
            </p:nvPr>
          </p:nvSpPr>
          <p:spPr>
            <a:xfrm>
              <a:off x="5840657" y="1431142"/>
              <a:ext cx="510686" cy="510686"/>
            </a:xfrm>
            <a:prstGeom prst="ellipse">
              <a:avLst/>
            </a:prstGeom>
            <a:solidFill>
              <a:srgbClr val="B4D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2</a:t>
              </a:r>
            </a:p>
          </p:txBody>
        </p:sp>
        <p:sp>
          <p:nvSpPr>
            <p:cNvPr id="30" name="椭圆 29"/>
            <p:cNvSpPr/>
            <p:nvPr>
              <p:custDataLst>
                <p:tags r:id="rId10"/>
              </p:custDataLst>
            </p:nvPr>
          </p:nvSpPr>
          <p:spPr>
            <a:xfrm>
              <a:off x="9515825" y="1431142"/>
              <a:ext cx="510686" cy="510686"/>
            </a:xfrm>
            <a:prstGeom prst="ellipse">
              <a:avLst/>
            </a:prstGeom>
            <a:solidFill>
              <a:srgbClr val="B4D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3</a:t>
              </a:r>
            </a:p>
          </p:txBody>
        </p:sp>
      </p:grpSp>
      <p:grpSp>
        <p:nvGrpSpPr>
          <p:cNvPr id="13" name="组合 12"/>
          <p:cNvGrpSpPr/>
          <p:nvPr/>
        </p:nvGrpSpPr>
        <p:grpSpPr>
          <a:xfrm>
            <a:off x="673099" y="3429000"/>
            <a:ext cx="10845801" cy="2886990"/>
            <a:chOff x="673099" y="3437610"/>
            <a:chExt cx="10845801" cy="2886990"/>
          </a:xfrm>
        </p:grpSpPr>
        <p:sp>
          <p:nvSpPr>
            <p:cNvPr id="48" name="文本框 47"/>
            <p:cNvSpPr txBox="1"/>
            <p:nvPr>
              <p:custDataLst>
                <p:tags r:id="rId11"/>
              </p:custDataLst>
            </p:nvPr>
          </p:nvSpPr>
          <p:spPr>
            <a:xfrm>
              <a:off x="673099" y="3971460"/>
              <a:ext cx="3495464" cy="2353140"/>
            </a:xfrm>
            <a:prstGeom prst="rect">
              <a:avLst/>
            </a:prstGeom>
            <a:noFill/>
            <a:ln>
              <a:noFill/>
            </a:ln>
          </p:spPr>
          <p:txBody>
            <a:bodyPr anchor="t" anchorCtr="0" bIns="45720" lIns="91440" rIns="91440" tIns="0" wrap="square">
              <a:noAutofit/>
            </a:bodyPr>
            <a:lstStyle/>
            <a:p>
              <a:pPr algn="l" fontAlgn="auto" indent="0" lvl="0" marL="0">
                <a:lnSpc>
                  <a:spcPct val="120000"/>
                </a:lnSpc>
                <a:spcBef>
                  <a:spcPct val="0"/>
                </a:spcBef>
                <a:spcAft>
                  <a:spcPct val="0"/>
                </a:spcAft>
                <a:buSzTx/>
              </a:pPr>
              <a:r>
                <a:rPr altLang="en-US" lang="zh-CN" spc="150">
                  <a:latin typeface="+mn-lt"/>
                  <a:ea typeface="+mn-ea"/>
                  <a:cs typeface="+mn-ea"/>
                  <a:sym typeface="+mn-lt"/>
                </a:rPr>
                <a:t>要确定一个适合自己的排便时间，最好是早晨，到时候不管有无便意或能不能排出，都要按时蹲厕所，只要长期坚持，就会形成定时排便的条件反射。</a:t>
              </a:r>
            </a:p>
          </p:txBody>
        </p:sp>
        <p:sp>
          <p:nvSpPr>
            <p:cNvPr id="49" name="矩形 48"/>
            <p:cNvSpPr/>
            <p:nvPr>
              <p:custDataLst>
                <p:tags r:id="rId12"/>
              </p:custDataLst>
            </p:nvPr>
          </p:nvSpPr>
          <p:spPr>
            <a:xfrm>
              <a:off x="673099" y="3437610"/>
              <a:ext cx="3495464" cy="446763"/>
            </a:xfrm>
            <a:prstGeom prst="rect">
              <a:avLst/>
            </a:prstGeom>
          </p:spPr>
          <p:txBody>
            <a:bodyPr anchor="b" anchorCtr="0" bIns="0" wrap="square">
              <a:noAutofit/>
            </a:bodyPr>
            <a:lstStyle/>
            <a:p>
              <a:pPr algn="ctr" fontAlgn="auto" indent="0" lvl="0" marL="0">
                <a:lnSpc>
                  <a:spcPct val="120000"/>
                </a:lnSpc>
                <a:spcBef>
                  <a:spcPct val="0"/>
                </a:spcBef>
                <a:spcAft>
                  <a:spcPct val="0"/>
                </a:spcAft>
                <a:buSzTx/>
              </a:pPr>
              <a:r>
                <a:rPr altLang="en-US" b="1" lang="zh-CN" spc="300" sz="2000">
                  <a:latin typeface="+mn-lt"/>
                  <a:ea typeface="+mn-ea"/>
                  <a:cs typeface="+mn-ea"/>
                  <a:sym typeface="+mn-lt"/>
                </a:rPr>
                <a:t>改善排便习惯</a:t>
              </a:r>
            </a:p>
          </p:txBody>
        </p:sp>
        <p:sp>
          <p:nvSpPr>
            <p:cNvPr id="50" name="文本框 49"/>
            <p:cNvSpPr txBox="1"/>
            <p:nvPr>
              <p:custDataLst>
                <p:tags r:id="rId13"/>
              </p:custDataLst>
            </p:nvPr>
          </p:nvSpPr>
          <p:spPr>
            <a:xfrm>
              <a:off x="4348267" y="3971460"/>
              <a:ext cx="3495464" cy="2353140"/>
            </a:xfrm>
            <a:prstGeom prst="rect">
              <a:avLst/>
            </a:prstGeom>
            <a:noFill/>
            <a:ln>
              <a:noFill/>
            </a:ln>
          </p:spPr>
          <p:txBody>
            <a:bodyPr anchor="t" anchorCtr="0" bIns="45720" lIns="91440" rIns="91440" tIns="0" wrap="square">
              <a:noAutofit/>
            </a:bodyPr>
            <a:lstStyle/>
            <a:p>
              <a:pPr algn="l" fontAlgn="auto" indent="0" lvl="0" marL="0">
                <a:lnSpc>
                  <a:spcPct val="120000"/>
                </a:lnSpc>
                <a:spcBef>
                  <a:spcPct val="0"/>
                </a:spcBef>
                <a:spcAft>
                  <a:spcPct val="0"/>
                </a:spcAft>
                <a:buSzTx/>
              </a:pPr>
              <a:r>
                <a:rPr altLang="en-US" lang="zh-CN" spc="150">
                  <a:latin typeface="+mn-lt"/>
                  <a:ea typeface="+mn-ea"/>
                  <a:cs typeface="+mn-ea"/>
                  <a:sym typeface="+mn-lt"/>
                </a:rPr>
                <a:t>老年人平时应多吃些含纤维素多的食物，如粗制面粉、糙米、玉米、芹菜、韭菜、菠菜和水果等，以增加膳食纤维，刺激和促进肠道蠕动。芝麻和核桃仁有润肠作用，老年人也可适当多吃一点。</a:t>
              </a:r>
            </a:p>
          </p:txBody>
        </p:sp>
        <p:sp>
          <p:nvSpPr>
            <p:cNvPr id="51" name="矩形 50"/>
            <p:cNvSpPr/>
            <p:nvPr>
              <p:custDataLst>
                <p:tags r:id="rId14"/>
              </p:custDataLst>
            </p:nvPr>
          </p:nvSpPr>
          <p:spPr>
            <a:xfrm>
              <a:off x="4348267" y="3437610"/>
              <a:ext cx="3495464" cy="446763"/>
            </a:xfrm>
            <a:prstGeom prst="rect">
              <a:avLst/>
            </a:prstGeom>
          </p:spPr>
          <p:txBody>
            <a:bodyPr anchor="b" anchorCtr="0" bIns="0" wrap="square">
              <a:noAutofit/>
            </a:bodyPr>
            <a:lstStyle/>
            <a:p>
              <a:pPr algn="ctr" fontAlgn="auto" indent="0" lvl="0" marL="0">
                <a:lnSpc>
                  <a:spcPct val="120000"/>
                </a:lnSpc>
                <a:spcBef>
                  <a:spcPct val="0"/>
                </a:spcBef>
                <a:spcAft>
                  <a:spcPct val="0"/>
                </a:spcAft>
                <a:buSzTx/>
              </a:pPr>
              <a:r>
                <a:rPr altLang="en-US" b="1" lang="zh-CN" spc="300" sz="2000">
                  <a:latin typeface="+mn-lt"/>
                  <a:ea typeface="+mn-ea"/>
                  <a:cs typeface="+mn-ea"/>
                  <a:sym typeface="+mn-lt"/>
                </a:rPr>
                <a:t>调整饮食</a:t>
              </a:r>
            </a:p>
          </p:txBody>
        </p:sp>
        <p:sp>
          <p:nvSpPr>
            <p:cNvPr id="52" name="文本框 51"/>
            <p:cNvSpPr txBox="1"/>
            <p:nvPr>
              <p:custDataLst>
                <p:tags r:id="rId15"/>
              </p:custDataLst>
            </p:nvPr>
          </p:nvSpPr>
          <p:spPr>
            <a:xfrm>
              <a:off x="8023436" y="3971460"/>
              <a:ext cx="3495464" cy="2353140"/>
            </a:xfrm>
            <a:prstGeom prst="rect">
              <a:avLst/>
            </a:prstGeom>
            <a:noFill/>
            <a:ln>
              <a:noFill/>
            </a:ln>
          </p:spPr>
          <p:txBody>
            <a:bodyPr anchor="t" anchorCtr="0" bIns="45720" lIns="91440" rIns="91440" tIns="0" wrap="square">
              <a:noAutofit/>
            </a:bodyPr>
            <a:lstStyle/>
            <a:p>
              <a:pPr algn="l" fontAlgn="auto" indent="0" lvl="0" marL="0">
                <a:lnSpc>
                  <a:spcPct val="120000"/>
                </a:lnSpc>
                <a:spcBef>
                  <a:spcPct val="0"/>
                </a:spcBef>
                <a:spcAft>
                  <a:spcPct val="0"/>
                </a:spcAft>
                <a:buSzTx/>
              </a:pPr>
              <a:r>
                <a:rPr altLang="en-US" lang="zh-CN" spc="150">
                  <a:latin typeface="+mn-lt"/>
                  <a:ea typeface="+mn-ea"/>
                  <a:cs typeface="+mn-ea"/>
                  <a:sym typeface="+mn-lt"/>
                </a:rPr>
                <a:t>老年人每天早晨空腹时最好能饮一杯温开水或蜂蜜水，以增加肠道蠕动，促进排便。老年人平时也应多饮水，不要等到口渴时才喝水。</a:t>
              </a:r>
            </a:p>
          </p:txBody>
        </p:sp>
        <p:sp>
          <p:nvSpPr>
            <p:cNvPr id="53" name="矩形 52"/>
            <p:cNvSpPr/>
            <p:nvPr>
              <p:custDataLst>
                <p:tags r:id="rId16"/>
              </p:custDataLst>
            </p:nvPr>
          </p:nvSpPr>
          <p:spPr>
            <a:xfrm>
              <a:off x="8023436" y="3437610"/>
              <a:ext cx="3495464" cy="446763"/>
            </a:xfrm>
            <a:prstGeom prst="rect">
              <a:avLst/>
            </a:prstGeom>
          </p:spPr>
          <p:txBody>
            <a:bodyPr anchor="b" anchorCtr="0" bIns="0" wrap="square">
              <a:noAutofit/>
            </a:bodyPr>
            <a:lstStyle/>
            <a:p>
              <a:pPr algn="ctr" fontAlgn="auto" indent="0" lvl="0" marL="0">
                <a:lnSpc>
                  <a:spcPct val="120000"/>
                </a:lnSpc>
                <a:spcBef>
                  <a:spcPct val="0"/>
                </a:spcBef>
                <a:spcAft>
                  <a:spcPct val="0"/>
                </a:spcAft>
                <a:buSzTx/>
              </a:pPr>
              <a:r>
                <a:rPr altLang="en-US" b="1" lang="zh-CN" spc="300" sz="2000">
                  <a:latin typeface="+mn-lt"/>
                  <a:ea typeface="+mn-ea"/>
                  <a:cs typeface="+mn-ea"/>
                  <a:sym typeface="+mn-lt"/>
                </a:rPr>
                <a:t>适当多饮水</a:t>
              </a:r>
            </a:p>
          </p:txBody>
        </p:sp>
      </p:grpSp>
      <p:grpSp>
        <p:nvGrpSpPr>
          <p:cNvPr id="15" name="组合 14"/>
          <p:cNvGrpSpPr/>
          <p:nvPr/>
        </p:nvGrpSpPr>
        <p:grpSpPr>
          <a:xfrm>
            <a:off x="4258417" y="3590400"/>
            <a:ext cx="3675170" cy="2028824"/>
            <a:chOff x="4258417" y="3971460"/>
            <a:chExt cx="3675170" cy="2028824"/>
          </a:xfrm>
        </p:grpSpPr>
        <p:cxnSp>
          <p:nvCxnSpPr>
            <p:cNvPr id="60" name="直接连接符 59"/>
            <p:cNvCxnSpPr/>
            <p:nvPr>
              <p:custDataLst>
                <p:tags r:id="rId17"/>
              </p:custDataLst>
            </p:nvPr>
          </p:nvCxnSpPr>
          <p:spPr>
            <a:xfrm flipH="1">
              <a:off x="4258417" y="3971460"/>
              <a:ext cx="0" cy="202882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18"/>
              </p:custDataLst>
            </p:nvPr>
          </p:nvCxnSpPr>
          <p:spPr>
            <a:xfrm flipH="1">
              <a:off x="7933587" y="3971460"/>
              <a:ext cx="0" cy="202882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custDataLst>
              <p:tags r:id="rId19"/>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zh-CN" b="1" lang="en-US" spc="300">
                <a:solidFill>
                  <a:srgbClr val="3279A6"/>
                </a:solidFill>
                <a:latin typeface="+mn-lt"/>
                <a:ea typeface="+mn-ea"/>
                <a:cs typeface="+mn-ea"/>
                <a:sym typeface="+mn-lt"/>
              </a:rPr>
              <a:t>[4]常见问题-便秘</a:t>
            </a:r>
          </a:p>
        </p:txBody>
      </p:sp>
    </p:spTree>
    <p:custDataLst>
      <p:tags r:id="rId20"/>
    </p:custData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圆角矩形 2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1" name="组合 10"/>
          <p:cNvGrpSpPr/>
          <p:nvPr/>
        </p:nvGrpSpPr>
        <p:grpSpPr>
          <a:xfrm>
            <a:off x="1585561" y="1447800"/>
            <a:ext cx="9020877" cy="1925884"/>
            <a:chOff x="1585561" y="1879732"/>
            <a:chExt cx="9020877" cy="1925884"/>
          </a:xfrm>
        </p:grpSpPr>
        <p:sp>
          <p:nvSpPr>
            <p:cNvPr id="6" name="椭圆 5"/>
            <p:cNvSpPr/>
            <p:nvPr>
              <p:custDataLst>
                <p:tags r:id="rId2"/>
              </p:custDataLst>
            </p:nvPr>
          </p:nvSpPr>
          <p:spPr>
            <a:xfrm>
              <a:off x="8935898" y="2135075"/>
              <a:ext cx="1670540" cy="1670541"/>
            </a:xfrm>
            <a:prstGeom prst="ellipse">
              <a:avLst/>
            </a:prstGeom>
            <a:blipFill rotWithShape="1">
              <a:blip r:embed="rId3">
                <a:extLst>
                  <a:ext uri="{28A0092B-C50C-407E-A947-70E740481C1C}">
                    <a14:useLocalDpi/>
                  </a:ext>
                </a:extLst>
              </a:blip>
              <a:stretch>
                <a:fillRect b="0" t="972"/>
              </a:stretch>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800">
                <a:solidFill>
                  <a:schemeClr val="lt1"/>
                </a:solidFill>
                <a:cs typeface="+mn-ea"/>
                <a:sym typeface="+mn-lt"/>
              </a:endParaRPr>
            </a:p>
          </p:txBody>
        </p:sp>
        <p:sp>
          <p:nvSpPr>
            <p:cNvPr id="5" name="椭圆 4"/>
            <p:cNvSpPr/>
            <p:nvPr>
              <p:custDataLst>
                <p:tags r:id="rId4"/>
              </p:custDataLst>
            </p:nvPr>
          </p:nvSpPr>
          <p:spPr>
            <a:xfrm>
              <a:off x="5260095" y="2135075"/>
              <a:ext cx="1670540" cy="1670541"/>
            </a:xfrm>
            <a:prstGeom prst="ellipse">
              <a:avLst/>
            </a:prstGeom>
            <a:blipFill dpi="0" rotWithShape="1">
              <a:blip r:embed="rId5">
                <a:extLst>
                  <a:ext uri="{28A0092B-C50C-407E-A947-70E740481C1C}">
                    <a14:useLocalDpi/>
                  </a:ext>
                </a:extLst>
              </a:blip>
              <a:tile algn="tl" flip="none" sx="9000" sy="9000" tx="-3168650" ty="-1739900"/>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endParaRPr sz="1800">
                <a:solidFill>
                  <a:schemeClr val="lt1"/>
                </a:solidFill>
                <a:cs typeface="+mn-ea"/>
                <a:sym typeface="+mn-lt"/>
              </a:endParaRPr>
            </a:p>
          </p:txBody>
        </p:sp>
        <p:sp>
          <p:nvSpPr>
            <p:cNvPr id="2" name="椭圆 1"/>
            <p:cNvSpPr/>
            <p:nvPr>
              <p:custDataLst>
                <p:tags r:id="rId6"/>
              </p:custDataLst>
            </p:nvPr>
          </p:nvSpPr>
          <p:spPr>
            <a:xfrm>
              <a:off x="1585561" y="2135075"/>
              <a:ext cx="1670540" cy="1670541"/>
            </a:xfrm>
            <a:prstGeom prst="ellipse">
              <a:avLst/>
            </a:prstGeom>
            <a:blipFill dpi="0" rotWithShape="1">
              <a:blip r:embed="rId7"/>
              <a:tile algn="tl" flip="none" sx="100000" sy="100000" tx="0" ty="-908050"/>
            </a:blipFill>
            <a:ln algn="ctr" cap="flat" cmpd="sng" w="12700">
              <a:noFill/>
              <a:prstDash val="solid"/>
              <a:miter lim="800000"/>
            </a:ln>
            <a:effectLst/>
            <a:extLst>
              <a:ext uri="{91240B29-F687-4F45-9708-019B960494DF}">
                <a14:hiddenLine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      </a:t>
              </a:r>
            </a:p>
          </p:txBody>
        </p:sp>
        <p:sp>
          <p:nvSpPr>
            <p:cNvPr id="12" name="椭圆 11"/>
            <p:cNvSpPr/>
            <p:nvPr>
              <p:custDataLst>
                <p:tags r:id="rId8"/>
              </p:custDataLst>
            </p:nvPr>
          </p:nvSpPr>
          <p:spPr>
            <a:xfrm>
              <a:off x="2165488" y="1879732"/>
              <a:ext cx="510686" cy="510686"/>
            </a:xfrm>
            <a:prstGeom prst="ellipse">
              <a:avLst/>
            </a:prstGeom>
            <a:solidFill>
              <a:srgbClr val="B4D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1</a:t>
              </a:r>
            </a:p>
          </p:txBody>
        </p:sp>
        <p:sp>
          <p:nvSpPr>
            <p:cNvPr id="25" name="椭圆 24"/>
            <p:cNvSpPr/>
            <p:nvPr>
              <p:custDataLst>
                <p:tags r:id="rId9"/>
              </p:custDataLst>
            </p:nvPr>
          </p:nvSpPr>
          <p:spPr>
            <a:xfrm>
              <a:off x="5840657" y="1879732"/>
              <a:ext cx="510686" cy="510686"/>
            </a:xfrm>
            <a:prstGeom prst="ellipse">
              <a:avLst/>
            </a:prstGeom>
            <a:solidFill>
              <a:srgbClr val="B4D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2</a:t>
              </a:r>
            </a:p>
          </p:txBody>
        </p:sp>
        <p:sp>
          <p:nvSpPr>
            <p:cNvPr id="30" name="椭圆 29"/>
            <p:cNvSpPr/>
            <p:nvPr>
              <p:custDataLst>
                <p:tags r:id="rId10"/>
              </p:custDataLst>
            </p:nvPr>
          </p:nvSpPr>
          <p:spPr>
            <a:xfrm>
              <a:off x="9515825" y="1879732"/>
              <a:ext cx="510686" cy="510686"/>
            </a:xfrm>
            <a:prstGeom prst="ellipse">
              <a:avLst/>
            </a:prstGeom>
            <a:solidFill>
              <a:srgbClr val="B4D2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pPr>
              <a:r>
                <a:rPr lang="en-US" sz="1800">
                  <a:solidFill>
                    <a:schemeClr val="lt1"/>
                  </a:solidFill>
                  <a:cs typeface="+mn-ea"/>
                  <a:sym typeface="+mn-lt"/>
                </a:rPr>
                <a:t>3</a:t>
              </a:r>
            </a:p>
          </p:txBody>
        </p:sp>
      </p:grpSp>
      <p:grpSp>
        <p:nvGrpSpPr>
          <p:cNvPr id="16" name="组合 15"/>
          <p:cNvGrpSpPr/>
          <p:nvPr/>
        </p:nvGrpSpPr>
        <p:grpSpPr>
          <a:xfrm>
            <a:off x="673099" y="3429000"/>
            <a:ext cx="10845801" cy="2810790"/>
            <a:chOff x="673099" y="3378068"/>
            <a:chExt cx="10845801" cy="2810790"/>
          </a:xfrm>
        </p:grpSpPr>
        <p:grpSp>
          <p:nvGrpSpPr>
            <p:cNvPr id="15" name="组合 14"/>
            <p:cNvGrpSpPr/>
            <p:nvPr/>
          </p:nvGrpSpPr>
          <p:grpSpPr>
            <a:xfrm>
              <a:off x="673099" y="3378068"/>
              <a:ext cx="3495464" cy="2810790"/>
              <a:chOff x="673099" y="4047210"/>
              <a:chExt cx="3495464" cy="2810790"/>
            </a:xfrm>
          </p:grpSpPr>
          <p:sp>
            <p:nvSpPr>
              <p:cNvPr id="48" name="文本框 47"/>
              <p:cNvSpPr txBox="1"/>
              <p:nvPr>
                <p:custDataLst>
                  <p:tags r:id="rId11"/>
                </p:custDataLst>
              </p:nvPr>
            </p:nvSpPr>
            <p:spPr>
              <a:xfrm>
                <a:off x="673099" y="4504860"/>
                <a:ext cx="3495464" cy="2353140"/>
              </a:xfrm>
              <a:prstGeom prst="rect">
                <a:avLst/>
              </a:prstGeom>
              <a:noFill/>
              <a:ln>
                <a:noFill/>
              </a:ln>
            </p:spPr>
            <p:txBody>
              <a:bodyPr anchor="t" anchorCtr="0" bIns="45720" lIns="91440" rIns="91440" tIns="0" wrap="square">
                <a:noAutofit/>
              </a:bodyPr>
              <a:lstStyle/>
              <a:p>
                <a:pPr algn="l" fontAlgn="auto" indent="0" lvl="0" marL="0">
                  <a:lnSpc>
                    <a:spcPct val="120000"/>
                  </a:lnSpc>
                  <a:spcBef>
                    <a:spcPct val="0"/>
                  </a:spcBef>
                  <a:spcAft>
                    <a:spcPct val="0"/>
                  </a:spcAft>
                  <a:buSzTx/>
                </a:pPr>
                <a:r>
                  <a:rPr altLang="en-US" lang="zh-CN" spc="150">
                    <a:latin typeface="+mn-lt"/>
                    <a:ea typeface="+mn-ea"/>
                    <a:cs typeface="+mn-ea"/>
                    <a:sym typeface="+mn-lt"/>
                  </a:rPr>
                  <a:t>老年人应适当地参加体育运动，特别是要进行腹肌锻炼，以便增强腹部肌肉的力量和促进肠蠕动，提高排便能力。对于因病长期卧床的老年人，家人可给其做腹部按摩，由右上腹向左下腹轻轻推按，以促进其肠道蠕动。</a:t>
                </a:r>
              </a:p>
            </p:txBody>
          </p:sp>
          <p:sp>
            <p:nvSpPr>
              <p:cNvPr id="49" name="矩形 48"/>
              <p:cNvSpPr/>
              <p:nvPr>
                <p:custDataLst>
                  <p:tags r:id="rId12"/>
                </p:custDataLst>
              </p:nvPr>
            </p:nvSpPr>
            <p:spPr>
              <a:xfrm>
                <a:off x="673099" y="4047210"/>
                <a:ext cx="3495464" cy="446763"/>
              </a:xfrm>
              <a:prstGeom prst="rect">
                <a:avLst/>
              </a:prstGeom>
            </p:spPr>
            <p:txBody>
              <a:bodyPr anchor="b" anchorCtr="0" bIns="0" wrap="square">
                <a:noAutofit/>
              </a:bodyPr>
              <a:lstStyle/>
              <a:p>
                <a:pPr algn="ctr" fontAlgn="auto" indent="0" lvl="0" marL="0">
                  <a:lnSpc>
                    <a:spcPct val="120000"/>
                  </a:lnSpc>
                  <a:spcBef>
                    <a:spcPct val="0"/>
                  </a:spcBef>
                  <a:spcAft>
                    <a:spcPct val="0"/>
                  </a:spcAft>
                  <a:buSzTx/>
                </a:pPr>
                <a:r>
                  <a:rPr altLang="en-US" b="1" lang="zh-CN" spc="300" sz="2000">
                    <a:latin typeface="+mn-lt"/>
                    <a:ea typeface="+mn-ea"/>
                    <a:cs typeface="+mn-ea"/>
                    <a:sym typeface="+mn-lt"/>
                  </a:rPr>
                  <a:t>适当运动</a:t>
                </a:r>
              </a:p>
            </p:txBody>
          </p:sp>
        </p:grpSp>
        <p:grpSp>
          <p:nvGrpSpPr>
            <p:cNvPr id="14" name="组合 13"/>
            <p:cNvGrpSpPr/>
            <p:nvPr/>
          </p:nvGrpSpPr>
          <p:grpSpPr>
            <a:xfrm>
              <a:off x="4348267" y="3378068"/>
              <a:ext cx="3495464" cy="2810790"/>
              <a:chOff x="4348267" y="4047210"/>
              <a:chExt cx="3495464" cy="2810790"/>
            </a:xfrm>
          </p:grpSpPr>
          <p:sp>
            <p:nvSpPr>
              <p:cNvPr id="50" name="文本框 49"/>
              <p:cNvSpPr txBox="1"/>
              <p:nvPr>
                <p:custDataLst>
                  <p:tags r:id="rId13"/>
                </p:custDataLst>
              </p:nvPr>
            </p:nvSpPr>
            <p:spPr>
              <a:xfrm>
                <a:off x="4348267" y="4504860"/>
                <a:ext cx="3495464" cy="2353140"/>
              </a:xfrm>
              <a:prstGeom prst="rect">
                <a:avLst/>
              </a:prstGeom>
              <a:noFill/>
              <a:ln>
                <a:noFill/>
              </a:ln>
            </p:spPr>
            <p:txBody>
              <a:bodyPr anchor="t" anchorCtr="0" bIns="45720" lIns="91440" rIns="91440" tIns="0" wrap="square">
                <a:noAutofit/>
              </a:bodyPr>
              <a:lstStyle/>
              <a:p>
                <a:pPr algn="l" fontAlgn="auto" indent="0" lvl="0" marL="0">
                  <a:lnSpc>
                    <a:spcPct val="120000"/>
                  </a:lnSpc>
                  <a:spcBef>
                    <a:spcPct val="0"/>
                  </a:spcBef>
                  <a:spcAft>
                    <a:spcPct val="0"/>
                  </a:spcAft>
                  <a:buSzTx/>
                </a:pPr>
                <a:r>
                  <a:rPr altLang="en-US" lang="zh-CN" spc="150">
                    <a:latin typeface="+mn-lt"/>
                    <a:ea typeface="+mn-ea"/>
                    <a:cs typeface="+mn-ea"/>
                    <a:sym typeface="+mn-lt"/>
                  </a:rPr>
                  <a:t>精神紧张、焦虑等不良情绪可导致或加重便秘。因此，老年人要经常保持心情愉快，不要动辄生气上火，以避免便秘的发生。</a:t>
                </a:r>
              </a:p>
            </p:txBody>
          </p:sp>
          <p:sp>
            <p:nvSpPr>
              <p:cNvPr id="51" name="矩形 50"/>
              <p:cNvSpPr/>
              <p:nvPr>
                <p:custDataLst>
                  <p:tags r:id="rId14"/>
                </p:custDataLst>
              </p:nvPr>
            </p:nvSpPr>
            <p:spPr>
              <a:xfrm>
                <a:off x="4348267" y="4047210"/>
                <a:ext cx="3495464" cy="446763"/>
              </a:xfrm>
              <a:prstGeom prst="rect">
                <a:avLst/>
              </a:prstGeom>
            </p:spPr>
            <p:txBody>
              <a:bodyPr anchor="b" anchorCtr="0" bIns="0" wrap="square">
                <a:noAutofit/>
              </a:bodyPr>
              <a:lstStyle/>
              <a:p>
                <a:pPr algn="ctr" fontAlgn="auto" indent="0" lvl="0" marL="0">
                  <a:lnSpc>
                    <a:spcPct val="120000"/>
                  </a:lnSpc>
                  <a:spcBef>
                    <a:spcPct val="0"/>
                  </a:spcBef>
                  <a:spcAft>
                    <a:spcPct val="0"/>
                  </a:spcAft>
                  <a:buSzTx/>
                </a:pPr>
                <a:r>
                  <a:rPr altLang="en-US" b="1" lang="zh-CN" spc="300" sz="2000">
                    <a:latin typeface="+mn-lt"/>
                    <a:ea typeface="+mn-ea"/>
                    <a:cs typeface="+mn-ea"/>
                    <a:sym typeface="+mn-lt"/>
                  </a:rPr>
                  <a:t>保持乐观情绪</a:t>
                </a:r>
              </a:p>
            </p:txBody>
          </p:sp>
        </p:grpSp>
        <p:grpSp>
          <p:nvGrpSpPr>
            <p:cNvPr id="13" name="组合 12"/>
            <p:cNvGrpSpPr/>
            <p:nvPr/>
          </p:nvGrpSpPr>
          <p:grpSpPr>
            <a:xfrm>
              <a:off x="8023436" y="3378068"/>
              <a:ext cx="3495464" cy="2810790"/>
              <a:chOff x="8023436" y="4047210"/>
              <a:chExt cx="3495464" cy="2810790"/>
            </a:xfrm>
          </p:grpSpPr>
          <p:sp>
            <p:nvSpPr>
              <p:cNvPr id="52" name="文本框 51"/>
              <p:cNvSpPr txBox="1"/>
              <p:nvPr>
                <p:custDataLst>
                  <p:tags r:id="rId15"/>
                </p:custDataLst>
              </p:nvPr>
            </p:nvSpPr>
            <p:spPr>
              <a:xfrm>
                <a:off x="8023436" y="4504860"/>
                <a:ext cx="3495464" cy="2353140"/>
              </a:xfrm>
              <a:prstGeom prst="rect">
                <a:avLst/>
              </a:prstGeom>
              <a:noFill/>
              <a:ln>
                <a:noFill/>
              </a:ln>
            </p:spPr>
            <p:txBody>
              <a:bodyPr anchor="t" anchorCtr="0" bIns="45720" lIns="91440" rIns="91440" tIns="0" wrap="square">
                <a:noAutofit/>
              </a:bodyPr>
              <a:lstStyle/>
              <a:p>
                <a:pPr algn="l" fontAlgn="auto" indent="0" lvl="0" marL="0">
                  <a:lnSpc>
                    <a:spcPct val="120000"/>
                  </a:lnSpc>
                  <a:spcBef>
                    <a:spcPct val="0"/>
                  </a:spcBef>
                  <a:spcAft>
                    <a:spcPct val="0"/>
                  </a:spcAft>
                  <a:buSzTx/>
                </a:pPr>
                <a:r>
                  <a:rPr altLang="en-US" lang="zh-CN" spc="150">
                    <a:latin typeface="+mn-lt"/>
                    <a:ea typeface="+mn-ea"/>
                    <a:cs typeface="+mn-ea"/>
                    <a:sym typeface="+mn-lt"/>
                  </a:rPr>
                  <a:t>老年人在排便困难时可使用药物帮助排便。中气不足的老年便秘者可适当服用益气的药物。但需注意的是，经常便秘的老年人不宜长期使用药物导泻，以免形成依赖性，从而使肠蠕动的功能退化，加重便秘。</a:t>
                </a:r>
              </a:p>
            </p:txBody>
          </p:sp>
          <p:sp>
            <p:nvSpPr>
              <p:cNvPr id="53" name="矩形 52"/>
              <p:cNvSpPr/>
              <p:nvPr>
                <p:custDataLst>
                  <p:tags r:id="rId16"/>
                </p:custDataLst>
              </p:nvPr>
            </p:nvSpPr>
            <p:spPr>
              <a:xfrm>
                <a:off x="8023436" y="4047210"/>
                <a:ext cx="3495464" cy="446763"/>
              </a:xfrm>
              <a:prstGeom prst="rect">
                <a:avLst/>
              </a:prstGeom>
            </p:spPr>
            <p:txBody>
              <a:bodyPr anchor="b" anchorCtr="0" bIns="0" wrap="square">
                <a:noAutofit/>
              </a:bodyPr>
              <a:lstStyle/>
              <a:p>
                <a:pPr algn="ctr" fontAlgn="auto" indent="0" lvl="0" marL="0">
                  <a:lnSpc>
                    <a:spcPct val="120000"/>
                  </a:lnSpc>
                  <a:spcBef>
                    <a:spcPct val="0"/>
                  </a:spcBef>
                  <a:spcAft>
                    <a:spcPct val="0"/>
                  </a:spcAft>
                  <a:buSzTx/>
                </a:pPr>
                <a:r>
                  <a:rPr altLang="en-US" b="1" lang="zh-CN" spc="300" sz="2000">
                    <a:latin typeface="+mn-lt"/>
                    <a:ea typeface="+mn-ea"/>
                    <a:cs typeface="+mn-ea"/>
                    <a:sym typeface="+mn-lt"/>
                  </a:rPr>
                  <a:t>进行药物治疗</a:t>
                </a:r>
              </a:p>
            </p:txBody>
          </p:sp>
        </p:grpSp>
      </p:grpSp>
      <p:grpSp>
        <p:nvGrpSpPr>
          <p:cNvPr id="17" name="组合 16"/>
          <p:cNvGrpSpPr/>
          <p:nvPr/>
        </p:nvGrpSpPr>
        <p:grpSpPr>
          <a:xfrm>
            <a:off x="4258417" y="3590010"/>
            <a:ext cx="3675170" cy="2028824"/>
            <a:chOff x="4258417" y="4114800"/>
            <a:chExt cx="3675170" cy="2028824"/>
          </a:xfrm>
        </p:grpSpPr>
        <p:cxnSp>
          <p:nvCxnSpPr>
            <p:cNvPr id="60" name="直接连接符 59"/>
            <p:cNvCxnSpPr/>
            <p:nvPr>
              <p:custDataLst>
                <p:tags r:id="rId17"/>
              </p:custDataLst>
            </p:nvPr>
          </p:nvCxnSpPr>
          <p:spPr>
            <a:xfrm flipH="1">
              <a:off x="4258417" y="4114800"/>
              <a:ext cx="0" cy="202882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18"/>
              </p:custDataLst>
            </p:nvPr>
          </p:nvCxnSpPr>
          <p:spPr>
            <a:xfrm flipH="1">
              <a:off x="7933587" y="4114800"/>
              <a:ext cx="0" cy="202882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custDataLst>
              <p:tags r:id="rId19"/>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zh-CN" b="1" lang="en-US" spc="300">
                <a:solidFill>
                  <a:srgbClr val="3279A6"/>
                </a:solidFill>
                <a:latin typeface="+mn-lt"/>
                <a:ea typeface="+mn-ea"/>
                <a:cs typeface="+mn-ea"/>
                <a:sym typeface="+mn-lt"/>
              </a:rPr>
              <a:t>[4]常见问题-便秘</a:t>
            </a:r>
          </a:p>
        </p:txBody>
      </p:sp>
    </p:spTree>
    <p:custDataLst>
      <p:tags r:id="rId20"/>
    </p:custData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圆角矩形 4"/>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Title 6"/>
          <p:cNvSpPr txBox="1"/>
          <p:nvPr>
            <p:custDataLst>
              <p:tags r:id="rId2"/>
            </p:custDataLst>
          </p:nvPr>
        </p:nvSpPr>
        <p:spPr>
          <a:xfrm>
            <a:off x="914400" y="1447800"/>
            <a:ext cx="9245664" cy="3593464"/>
          </a:xfrm>
          <a:prstGeom prst="rect">
            <a:avLst/>
          </a:prstGeom>
          <a:noFill/>
          <a:ln w="3175">
            <a:noFill/>
            <a:prstDash val="dash"/>
          </a:ln>
        </p:spPr>
        <p:txBody>
          <a:bodyPr anchor="t"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indent="-285750" lvl="0" marL="285750">
              <a:lnSpc>
                <a:spcPct val="130000"/>
              </a:lnSpc>
              <a:spcBef>
                <a:spcPts val="1000"/>
              </a:spcBef>
              <a:spcAft>
                <a:spcPct val="0"/>
              </a:spcAft>
              <a:buSzTx/>
              <a:buFont charset="0" panose="05000000000000000000" typeface="Wingdings"/>
              <a:buChar char="l"/>
            </a:pPr>
            <a:r>
              <a:rPr altLang="en-US" lang="zh-CN" spc="200" sz="2000">
                <a:ln w="3175">
                  <a:noFill/>
                  <a:prstDash val="dash"/>
                </a:ln>
                <a:latin typeface="+mn-lt"/>
                <a:cs typeface="+mn-ea"/>
                <a:sym typeface="+mn-lt"/>
              </a:rPr>
              <a:t>骨质疏松症是老年人最常见的骨代谢性疾病，它给老年人生活带来极大不便和痛若</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2000">
                <a:ln w="3175">
                  <a:noFill/>
                  <a:prstDash val="dash"/>
                </a:ln>
                <a:latin typeface="+mn-lt"/>
                <a:cs typeface="+mn-ea"/>
                <a:sym typeface="+mn-lt"/>
              </a:rPr>
              <a:t>老年人骨质疏松的严重后果在于任何轻微活动或创伤都可能导致骨折，而且骨折后很难痊愈，一旦骨折还可危及生命。</a:t>
            </a:r>
          </a:p>
          <a:p>
            <a:pPr algn="l" fontAlgn="ctr" indent="-285750" lvl="0" marL="285750">
              <a:lnSpc>
                <a:spcPct val="130000"/>
              </a:lnSpc>
              <a:spcBef>
                <a:spcPts val="1000"/>
              </a:spcBef>
              <a:spcAft>
                <a:spcPct val="0"/>
              </a:spcAft>
              <a:buSzTx/>
              <a:buFont charset="0" panose="05000000000000000000" typeface="Wingdings"/>
              <a:buChar char="l"/>
            </a:pPr>
            <a:r>
              <a:rPr altLang="en-US" lang="zh-CN" spc="200" sz="2000">
                <a:ln w="3175">
                  <a:noFill/>
                  <a:prstDash val="dash"/>
                </a:ln>
                <a:latin typeface="+mn-lt"/>
                <a:cs typeface="+mn-ea"/>
                <a:sym typeface="+mn-lt"/>
              </a:rPr>
              <a:t>补钙合理补钙太阳晒，筋骨强健步四海</a:t>
            </a:r>
            <a:br>
              <a:rPr altLang="en-US" lang="zh-CN" spc="200" sz="2000">
                <a:ln w="3175">
                  <a:noFill/>
                  <a:prstDash val="dash"/>
                </a:ln>
                <a:latin typeface="+mn-lt"/>
                <a:cs typeface="+mn-ea"/>
                <a:sym typeface="+mn-lt"/>
              </a:rPr>
            </a:br>
            <a:r>
              <a:rPr altLang="en-US" lang="zh-CN" spc="200" sz="2000">
                <a:ln w="3175">
                  <a:noFill/>
                  <a:prstDash val="dash"/>
                </a:ln>
                <a:latin typeface="+mn-lt"/>
                <a:cs typeface="+mn-ea"/>
                <a:sym typeface="+mn-lt"/>
              </a:rPr>
              <a:t>最好办法是从食物中摄取：含钙较多的食物有牛奶、鸡蛋、猪骨头汤、鱼虾、黄豆、萝卜缨、芹菜、韭菜等，其中水产品的钙和磷的比例在1∶1—1∶2，最适合钙的吸收，应多吃些水产品为好。</a:t>
            </a:r>
          </a:p>
        </p:txBody>
      </p:sp>
      <p:sp>
        <p:nvSpPr>
          <p:cNvPr id="6" name="文本框 5"/>
          <p:cNvSpPr txBox="1"/>
          <p:nvPr>
            <p:custDataLst>
              <p:tags r:id="rId3"/>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zh-CN" b="1" lang="en-US" spc="300">
                <a:solidFill>
                  <a:srgbClr val="3279A6"/>
                </a:solidFill>
                <a:latin typeface="+mn-lt"/>
                <a:ea typeface="+mn-ea"/>
                <a:cs typeface="+mn-ea"/>
                <a:sym typeface="+mn-lt"/>
              </a:rPr>
              <a:t>[5]骨质疏松</a:t>
            </a:r>
          </a:p>
        </p:txBody>
      </p:sp>
      <p:pic>
        <p:nvPicPr>
          <p:cNvPr descr="51miz-E948016-EF829792" id="2" name="图片 1"/>
          <p:cNvPicPr>
            <a:picLocks noChangeAspect="1"/>
          </p:cNvPicPr>
          <p:nvPr/>
        </p:nvPicPr>
        <p:blipFill>
          <a:blip r:embed="rId4">
            <a:extLst>
              <a:ext uri="{28A0092B-C50C-407E-A947-70E740481C1C}">
                <a14:useLocalDpi/>
              </a:ext>
            </a:extLst>
          </a:blip>
          <a:stretch>
            <a:fillRect/>
          </a:stretch>
        </p:blipFill>
        <p:spPr>
          <a:xfrm>
            <a:off x="8813165" y="4024630"/>
            <a:ext cx="2934970" cy="2934970"/>
          </a:xfrm>
          <a:prstGeom prst="rect">
            <a:avLst/>
          </a:prstGeom>
        </p:spPr>
      </p:pic>
    </p:spTree>
    <p:custDataLst>
      <p:tags r:id="rId5"/>
    </p:custData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菱形 5"/>
          <p:cNvSpPr/>
          <p:nvPr/>
        </p:nvSpPr>
        <p:spPr>
          <a:xfrm>
            <a:off x="1055440" y="1416095"/>
            <a:ext cx="1728192" cy="1728192"/>
          </a:xfrm>
          <a:prstGeom prst="diamond">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cs typeface="+mn-ea"/>
                <a:sym typeface="+mn-lt"/>
              </a:rPr>
              <a:t>四</a:t>
            </a:r>
          </a:p>
        </p:txBody>
      </p:sp>
      <p:grpSp>
        <p:nvGrpSpPr>
          <p:cNvPr id="8" name="组合 7"/>
          <p:cNvGrpSpPr/>
          <p:nvPr/>
        </p:nvGrpSpPr>
        <p:grpSpPr>
          <a:xfrm>
            <a:off x="2243572" y="2515399"/>
            <a:ext cx="5544616" cy="1827203"/>
            <a:chOff x="3719736" y="2249868"/>
            <a:chExt cx="5544616" cy="1827203"/>
          </a:xfrm>
        </p:grpSpPr>
        <p:sp>
          <p:nvSpPr>
            <p:cNvPr id="11" name="文本框 10"/>
            <p:cNvSpPr txBox="1"/>
            <p:nvPr/>
          </p:nvSpPr>
          <p:spPr>
            <a:xfrm>
              <a:off x="4439816" y="2440194"/>
              <a:ext cx="4104456" cy="1432560"/>
            </a:xfrm>
            <a:prstGeom prst="rect">
              <a:avLst/>
            </a:prstGeom>
            <a:noFill/>
          </p:spPr>
          <p:txBody>
            <a:bodyPr rtlCol="0" wrap="square">
              <a:spAutoFit/>
            </a:bodyPr>
            <a:lstStyle/>
            <a:p>
              <a:r>
                <a:rPr altLang="en-US" b="1" lang="zh-CN" sz="4400">
                  <a:solidFill>
                    <a:srgbClr val="3279A6"/>
                  </a:solidFill>
                  <a:latin typeface="+mn-lt"/>
                  <a:ea typeface="+mn-ea"/>
                  <a:cs typeface="+mn-ea"/>
                  <a:sym typeface="+mn-lt"/>
                </a:rPr>
                <a:t>老年人运动饮食指导</a:t>
              </a:r>
            </a:p>
          </p:txBody>
        </p:sp>
        <p:sp>
          <p:nvSpPr>
            <p:cNvPr id="12" name="矩形 11"/>
            <p:cNvSpPr/>
            <p:nvPr/>
          </p:nvSpPr>
          <p:spPr>
            <a:xfrm>
              <a:off x="3719736" y="2249868"/>
              <a:ext cx="5544616" cy="1827203"/>
            </a:xfrm>
            <a:prstGeom prst="rect">
              <a:avLst/>
            </a:prstGeom>
            <a:noFill/>
            <a:ln w="57150">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pic>
        <p:nvPicPr>
          <p:cNvPr id="3" name="图片 2"/>
          <p:cNvPicPr>
            <a:picLocks noChangeAspect="1"/>
          </p:cNvPicPr>
          <p:nvPr/>
        </p:nvPicPr>
        <p:blipFill>
          <a:blip r:embed="rId2">
            <a:extLst>
              <a:ext uri="{28A0092B-C50C-407E-A947-70E740481C1C}">
                <a14:useLocalDpi/>
              </a:ext>
            </a:extLst>
          </a:blip>
          <a:stretch>
            <a:fillRect/>
          </a:stretch>
        </p:blipFill>
        <p:spPr>
          <a:xfrm>
            <a:off x="7788188" y="764704"/>
            <a:ext cx="3900496" cy="5562679"/>
          </a:xfrm>
          <a:prstGeom prst="rect">
            <a:avLst/>
          </a:prstGeom>
        </p:spPr>
      </p:pic>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6" name="组合 5"/>
          <p:cNvGrpSpPr/>
          <p:nvPr/>
        </p:nvGrpSpPr>
        <p:grpSpPr>
          <a:xfrm>
            <a:off x="4011295" y="1676400"/>
            <a:ext cx="7418070" cy="4267200"/>
            <a:chOff x="6477" y="2040"/>
            <a:chExt cx="11682" cy="6720"/>
          </a:xfrm>
        </p:grpSpPr>
        <p:grpSp>
          <p:nvGrpSpPr>
            <p:cNvPr id="2" name="组合 1"/>
            <p:cNvGrpSpPr/>
            <p:nvPr/>
          </p:nvGrpSpPr>
          <p:grpSpPr>
            <a:xfrm>
              <a:off x="6477" y="2040"/>
              <a:ext cx="11683" cy="6720"/>
              <a:chOff x="7268" y="2280"/>
              <a:chExt cx="11683" cy="6720"/>
            </a:xfrm>
          </p:grpSpPr>
          <p:sp>
            <p:nvSpPr>
              <p:cNvPr id="3" name="文本框 2"/>
              <p:cNvSpPr txBox="1"/>
              <p:nvPr>
                <p:custDataLst>
                  <p:tags r:id="rId3"/>
                </p:custDataLst>
              </p:nvPr>
            </p:nvSpPr>
            <p:spPr>
              <a:xfrm>
                <a:off x="14044" y="2861"/>
                <a:ext cx="4416" cy="1722"/>
              </a:xfrm>
              <a:prstGeom prst="rect">
                <a:avLst/>
              </a:prstGeom>
              <a:noFill/>
            </p:spPr>
            <p:txBody>
              <a:bodyPr anchor="t" anchorCtr="0" bIns="0" lIns="0" rIns="0" rtlCol="0" tIns="0" wrap="square">
                <a:noAutofit/>
              </a:bodyPr>
              <a:lstStyle/>
              <a:p>
                <a:pPr algn="l" fontAlgn="auto" indent="0" lvl="0" marL="0">
                  <a:lnSpc>
                    <a:spcPct val="130000"/>
                  </a:lnSpc>
                  <a:spcBef>
                    <a:spcPct val="0"/>
                  </a:spcBef>
                  <a:spcAft>
                    <a:spcPct val="0"/>
                  </a:spcAft>
                  <a:buSzTx/>
                  <a:buNone/>
                </a:pPr>
                <a:r>
                  <a:rPr altLang="zh-CN" lang="en-US" spc="150">
                    <a:latin typeface="+mn-lt"/>
                    <a:ea typeface="+mn-ea"/>
                    <a:cs typeface="+mn-ea"/>
                    <a:sym typeface="+mn-lt"/>
                  </a:rPr>
                  <a:t>心血管系统：减少心血管的脂质沉积，避免动脉硬化。</a:t>
                </a:r>
              </a:p>
            </p:txBody>
          </p:sp>
          <p:sp>
            <p:nvSpPr>
              <p:cNvPr id="65" name="文本框 64"/>
              <p:cNvSpPr txBox="1"/>
              <p:nvPr>
                <p:custDataLst>
                  <p:tags r:id="rId4"/>
                </p:custDataLst>
              </p:nvPr>
            </p:nvSpPr>
            <p:spPr>
              <a:xfrm>
                <a:off x="7920" y="2852"/>
                <a:ext cx="4200" cy="1722"/>
              </a:xfrm>
              <a:prstGeom prst="rect">
                <a:avLst/>
              </a:prstGeom>
              <a:noFill/>
            </p:spPr>
            <p:txBody>
              <a:bodyPr anchor="t" anchorCtr="0" bIns="0" lIns="0" rIns="0" rtlCol="0" tIns="0" wrap="square">
                <a:noAutofit/>
              </a:bodyPr>
              <a:lstStyle/>
              <a:p>
                <a:pPr algn="r" fontAlgn="auto" indent="0" lvl="0" marL="0">
                  <a:lnSpc>
                    <a:spcPct val="130000"/>
                  </a:lnSpc>
                  <a:spcBef>
                    <a:spcPct val="0"/>
                  </a:spcBef>
                  <a:spcAft>
                    <a:spcPct val="0"/>
                  </a:spcAft>
                  <a:buSzTx/>
                  <a:buNone/>
                </a:pPr>
                <a:r>
                  <a:rPr altLang="zh-CN" lang="en-US" spc="150">
                    <a:latin typeface="+mn-lt"/>
                    <a:ea typeface="+mn-ea"/>
                    <a:cs typeface="+mn-ea"/>
                    <a:sym typeface="+mn-lt"/>
                  </a:rPr>
                  <a:t>运动系统：延缓骨质疏松和退行性变。</a:t>
                </a:r>
              </a:p>
            </p:txBody>
          </p:sp>
          <p:sp>
            <p:nvSpPr>
              <p:cNvPr id="94" name="文本框 93"/>
              <p:cNvSpPr txBox="1"/>
              <p:nvPr>
                <p:custDataLst>
                  <p:tags r:id="rId5"/>
                </p:custDataLst>
              </p:nvPr>
            </p:nvSpPr>
            <p:spPr>
              <a:xfrm>
                <a:off x="11976" y="2280"/>
                <a:ext cx="543" cy="570"/>
              </a:xfrm>
              <a:prstGeom prst="rect">
                <a:avLst/>
              </a:prstGeom>
              <a:noFill/>
            </p:spPr>
            <p:txBody>
              <a:bodyPr anchor="t" anchorCtr="0" bIns="0" lIns="0" rIns="0" rtlCol="0" tIns="0" vert="horz" wrap="square">
                <a:normAutofit/>
              </a:bodyPr>
              <a:lstStyle/>
              <a:p>
                <a:pPr fontAlgn="auto">
                  <a:lnSpc>
                    <a:spcPct val="130000"/>
                  </a:lnSpc>
                </a:pPr>
                <a:r>
                  <a:rPr altLang="zh-CN" b="1" lang="en-US" spc="150" sz="1400">
                    <a:solidFill>
                      <a:schemeClr val="tx2"/>
                    </a:solidFill>
                    <a:uFillTx/>
                    <a:latin typeface="+mn-lt"/>
                    <a:ea typeface="+mn-ea"/>
                    <a:cs typeface="+mn-ea"/>
                    <a:sym typeface="+mn-lt"/>
                  </a:rPr>
                  <a:t>01</a:t>
                </a:r>
              </a:p>
            </p:txBody>
          </p:sp>
          <p:sp>
            <p:nvSpPr>
              <p:cNvPr id="95" name="文本框 94"/>
              <p:cNvSpPr txBox="1"/>
              <p:nvPr>
                <p:custDataLst>
                  <p:tags r:id="rId6"/>
                </p:custDataLst>
              </p:nvPr>
            </p:nvSpPr>
            <p:spPr>
              <a:xfrm>
                <a:off x="14076" y="2280"/>
                <a:ext cx="543" cy="570"/>
              </a:xfrm>
              <a:prstGeom prst="rect">
                <a:avLst/>
              </a:prstGeom>
              <a:noFill/>
            </p:spPr>
            <p:txBody>
              <a:bodyPr anchor="t" anchorCtr="0" bIns="0" lIns="0" rIns="0" rtlCol="0" tIns="0" vert="horz" wrap="square">
                <a:normAutofit/>
              </a:bodyPr>
              <a:lstStyle/>
              <a:p>
                <a:pPr fontAlgn="auto">
                  <a:lnSpc>
                    <a:spcPct val="130000"/>
                  </a:lnSpc>
                </a:pPr>
                <a:r>
                  <a:rPr altLang="zh-CN" b="1" lang="en-US" spc="150" sz="1400">
                    <a:solidFill>
                      <a:schemeClr val="tx2"/>
                    </a:solidFill>
                    <a:uFillTx/>
                    <a:latin typeface="+mn-lt"/>
                    <a:ea typeface="+mn-ea"/>
                    <a:cs typeface="+mn-ea"/>
                    <a:sym typeface="+mn-lt"/>
                  </a:rPr>
                  <a:t>02</a:t>
                </a:r>
              </a:p>
            </p:txBody>
          </p:sp>
          <p:sp>
            <p:nvSpPr>
              <p:cNvPr id="112" name="文本框 111"/>
              <p:cNvSpPr txBox="1"/>
              <p:nvPr>
                <p:custDataLst>
                  <p:tags r:id="rId7"/>
                </p:custDataLst>
              </p:nvPr>
            </p:nvSpPr>
            <p:spPr>
              <a:xfrm>
                <a:off x="7268" y="4991"/>
                <a:ext cx="4200" cy="1722"/>
              </a:xfrm>
              <a:prstGeom prst="rect">
                <a:avLst/>
              </a:prstGeom>
              <a:noFill/>
            </p:spPr>
            <p:txBody>
              <a:bodyPr anchor="t" anchorCtr="0" bIns="0" lIns="0" rIns="0" rtlCol="0" tIns="0" wrap="square">
                <a:noAutofit/>
              </a:bodyPr>
              <a:lstStyle/>
              <a:p>
                <a:pPr algn="r" fontAlgn="auto" indent="0" lvl="0" marL="0">
                  <a:lnSpc>
                    <a:spcPct val="130000"/>
                  </a:lnSpc>
                  <a:spcBef>
                    <a:spcPct val="0"/>
                  </a:spcBef>
                  <a:spcAft>
                    <a:spcPct val="0"/>
                  </a:spcAft>
                  <a:buSzTx/>
                  <a:buNone/>
                </a:pPr>
                <a:r>
                  <a:rPr altLang="zh-CN" lang="en-US" spc="150">
                    <a:latin typeface="+mn-lt"/>
                    <a:ea typeface="+mn-ea"/>
                    <a:cs typeface="+mn-ea"/>
                    <a:sym typeface="+mn-lt"/>
                  </a:rPr>
                  <a:t>促进脂肪代谢，提高肌肉蛋白酶的活性，加速脂肪分解。</a:t>
                </a:r>
              </a:p>
            </p:txBody>
          </p:sp>
          <p:sp>
            <p:nvSpPr>
              <p:cNvPr id="114" name="文本框 113"/>
              <p:cNvSpPr txBox="1"/>
              <p:nvPr>
                <p:custDataLst>
                  <p:tags r:id="rId8"/>
                </p:custDataLst>
              </p:nvPr>
            </p:nvSpPr>
            <p:spPr>
              <a:xfrm>
                <a:off x="14535" y="4983"/>
                <a:ext cx="4416" cy="1722"/>
              </a:xfrm>
              <a:prstGeom prst="rect">
                <a:avLst/>
              </a:prstGeom>
              <a:noFill/>
            </p:spPr>
            <p:txBody>
              <a:bodyPr anchor="t" anchorCtr="0" bIns="0" lIns="0" rIns="0" rtlCol="0" tIns="0" wrap="square">
                <a:normAutofit/>
              </a:bodyPr>
              <a:lstStyle/>
              <a:p>
                <a:pPr algn="l" fontAlgn="auto" indent="0" lvl="0" marL="0">
                  <a:lnSpc>
                    <a:spcPct val="130000"/>
                  </a:lnSpc>
                  <a:spcBef>
                    <a:spcPct val="0"/>
                  </a:spcBef>
                  <a:spcAft>
                    <a:spcPct val="0"/>
                  </a:spcAft>
                  <a:buSzTx/>
                  <a:buNone/>
                </a:pPr>
                <a:r>
                  <a:rPr altLang="zh-CN" lang="en-US" spc="150">
                    <a:latin typeface="+mn-lt"/>
                    <a:ea typeface="+mn-ea"/>
                    <a:cs typeface="+mn-ea"/>
                    <a:sym typeface="+mn-lt"/>
                  </a:rPr>
                  <a:t>呼吸系统：提高呼吸系统功能。</a:t>
                </a:r>
              </a:p>
            </p:txBody>
          </p:sp>
          <p:sp>
            <p:nvSpPr>
              <p:cNvPr id="116" name="文本框 115"/>
              <p:cNvSpPr txBox="1"/>
              <p:nvPr>
                <p:custDataLst>
                  <p:tags r:id="rId9"/>
                </p:custDataLst>
              </p:nvPr>
            </p:nvSpPr>
            <p:spPr>
              <a:xfrm>
                <a:off x="14044" y="7278"/>
                <a:ext cx="4416" cy="1722"/>
              </a:xfrm>
              <a:prstGeom prst="rect">
                <a:avLst/>
              </a:prstGeom>
              <a:noFill/>
            </p:spPr>
            <p:txBody>
              <a:bodyPr anchor="t" anchorCtr="0" bIns="0" lIns="0" rIns="0" rtlCol="0" tIns="0" wrap="square">
                <a:noAutofit/>
              </a:bodyPr>
              <a:lstStyle/>
              <a:p>
                <a:pPr algn="l" fontAlgn="auto" indent="0" lvl="0" marL="0">
                  <a:lnSpc>
                    <a:spcPct val="130000"/>
                  </a:lnSpc>
                  <a:spcBef>
                    <a:spcPct val="0"/>
                  </a:spcBef>
                  <a:spcAft>
                    <a:spcPct val="0"/>
                  </a:spcAft>
                  <a:buSzTx/>
                  <a:buNone/>
                </a:pPr>
                <a:r>
                  <a:rPr altLang="zh-CN" lang="en-US" spc="150">
                    <a:latin typeface="+mn-lt"/>
                    <a:ea typeface="+mn-ea"/>
                    <a:cs typeface="+mn-ea"/>
                    <a:sym typeface="+mn-lt"/>
                  </a:rPr>
                  <a:t>神经系统：体力和脑力的协调互补作用。</a:t>
                </a:r>
              </a:p>
            </p:txBody>
          </p:sp>
          <p:sp>
            <p:nvSpPr>
              <p:cNvPr id="117" name="文本框 116"/>
              <p:cNvSpPr txBox="1"/>
              <p:nvPr>
                <p:custDataLst>
                  <p:tags r:id="rId10"/>
                </p:custDataLst>
              </p:nvPr>
            </p:nvSpPr>
            <p:spPr>
              <a:xfrm>
                <a:off x="7920" y="7269"/>
                <a:ext cx="4200" cy="1722"/>
              </a:xfrm>
              <a:prstGeom prst="rect">
                <a:avLst/>
              </a:prstGeom>
              <a:noFill/>
            </p:spPr>
            <p:txBody>
              <a:bodyPr anchor="t" anchorCtr="0" bIns="0" lIns="0" rIns="0" rtlCol="0" tIns="0" wrap="square">
                <a:noAutofit/>
              </a:bodyPr>
              <a:lstStyle/>
              <a:p>
                <a:pPr algn="r" fontAlgn="auto" indent="0" lvl="0" marL="0">
                  <a:lnSpc>
                    <a:spcPct val="130000"/>
                  </a:lnSpc>
                  <a:spcBef>
                    <a:spcPct val="0"/>
                  </a:spcBef>
                  <a:spcAft>
                    <a:spcPct val="0"/>
                  </a:spcAft>
                  <a:buSzTx/>
                  <a:buNone/>
                </a:pPr>
                <a:r>
                  <a:rPr altLang="zh-CN" lang="en-US" spc="150">
                    <a:latin typeface="+mn-lt"/>
                    <a:ea typeface="+mn-ea"/>
                    <a:cs typeface="+mn-ea"/>
                    <a:sym typeface="+mn-lt"/>
                  </a:rPr>
                  <a:t>改善糖耐量，增强胰岛素活性，提高胰岛素功能，降低血糖。</a:t>
                </a:r>
              </a:p>
            </p:txBody>
          </p:sp>
        </p:grpSp>
        <p:grpSp>
          <p:nvGrpSpPr>
            <p:cNvPr id="5" name="组合 4"/>
            <p:cNvGrpSpPr/>
            <p:nvPr/>
          </p:nvGrpSpPr>
          <p:grpSpPr>
            <a:xfrm>
              <a:off x="10533" y="4401"/>
              <a:ext cx="3753" cy="2865"/>
              <a:chOff x="10533" y="4401"/>
              <a:chExt cx="3753" cy="2865"/>
            </a:xfrm>
          </p:grpSpPr>
          <p:sp>
            <p:nvSpPr>
              <p:cNvPr id="4" name="椭圆 3"/>
              <p:cNvSpPr/>
              <p:nvPr>
                <p:custDataLst>
                  <p:tags r:id="rId11"/>
                </p:custDataLst>
              </p:nvPr>
            </p:nvSpPr>
            <p:spPr>
              <a:xfrm>
                <a:off x="11466" y="4417"/>
                <a:ext cx="1889" cy="1889"/>
              </a:xfrm>
              <a:prstGeom prst="ellipse">
                <a:avLst/>
              </a:prstGeom>
              <a:noFill/>
              <a:ln>
                <a:solidFill>
                  <a:schemeClr val="tx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lt1"/>
                  </a:solidFill>
                  <a:cs typeface="+mn-ea"/>
                  <a:sym typeface="+mn-lt"/>
                </a:endParaRPr>
              </a:p>
            </p:txBody>
          </p:sp>
          <p:sp>
            <p:nvSpPr>
              <p:cNvPr id="13" name="椭圆 12"/>
              <p:cNvSpPr/>
              <p:nvPr>
                <p:custDataLst>
                  <p:tags r:id="rId12"/>
                </p:custDataLst>
              </p:nvPr>
            </p:nvSpPr>
            <p:spPr>
              <a:xfrm>
                <a:off x="12900" y="4508"/>
                <a:ext cx="129" cy="129"/>
              </a:xfrm>
              <a:prstGeom prst="ellipse">
                <a:avLst/>
              </a:prstGeom>
              <a:solidFill>
                <a:srgbClr val="FF7A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lt1"/>
                  </a:solidFill>
                  <a:cs typeface="+mn-ea"/>
                  <a:sym typeface="+mn-lt"/>
                </a:endParaRPr>
              </a:p>
            </p:txBody>
          </p:sp>
          <p:sp>
            <p:nvSpPr>
              <p:cNvPr id="71" name="椭圆 70"/>
              <p:cNvSpPr/>
              <p:nvPr>
                <p:custDataLst>
                  <p:tags r:id="rId13"/>
                </p:custDataLst>
              </p:nvPr>
            </p:nvSpPr>
            <p:spPr>
              <a:xfrm>
                <a:off x="11841" y="4514"/>
                <a:ext cx="129" cy="129"/>
              </a:xfrm>
              <a:prstGeom prst="ellipse">
                <a:avLst/>
              </a:prstGeom>
              <a:solidFill>
                <a:srgbClr val="FF57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lt1"/>
                  </a:solidFill>
                  <a:cs typeface="+mn-ea"/>
                  <a:sym typeface="+mn-lt"/>
                </a:endParaRPr>
              </a:p>
            </p:txBody>
          </p:sp>
          <p:sp>
            <p:nvSpPr>
              <p:cNvPr id="72" name="椭圆 71"/>
              <p:cNvSpPr/>
              <p:nvPr>
                <p:custDataLst>
                  <p:tags r:id="rId14"/>
                </p:custDataLst>
              </p:nvPr>
            </p:nvSpPr>
            <p:spPr>
              <a:xfrm>
                <a:off x="13285" y="5297"/>
                <a:ext cx="129" cy="1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lt1"/>
                  </a:solidFill>
                  <a:cs typeface="+mn-ea"/>
                  <a:sym typeface="+mn-lt"/>
                </a:endParaRPr>
              </a:p>
            </p:txBody>
          </p:sp>
          <p:sp>
            <p:nvSpPr>
              <p:cNvPr id="73" name="椭圆 72"/>
              <p:cNvSpPr/>
              <p:nvPr>
                <p:custDataLst>
                  <p:tags r:id="rId15"/>
                </p:custDataLst>
              </p:nvPr>
            </p:nvSpPr>
            <p:spPr>
              <a:xfrm>
                <a:off x="11421" y="5297"/>
                <a:ext cx="129" cy="129"/>
              </a:xfrm>
              <a:prstGeom prst="ellipse">
                <a:avLst/>
              </a:prstGeom>
              <a:solidFill>
                <a:srgbClr val="8C8C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accent6"/>
                  </a:solidFill>
                  <a:cs typeface="+mn-ea"/>
                  <a:sym typeface="+mn-lt"/>
                </a:endParaRPr>
              </a:p>
            </p:txBody>
          </p:sp>
          <p:sp>
            <p:nvSpPr>
              <p:cNvPr id="74" name="椭圆 73"/>
              <p:cNvSpPr/>
              <p:nvPr>
                <p:custDataLst>
                  <p:tags r:id="rId16"/>
                </p:custDataLst>
              </p:nvPr>
            </p:nvSpPr>
            <p:spPr>
              <a:xfrm>
                <a:off x="12900" y="6083"/>
                <a:ext cx="129" cy="129"/>
              </a:xfrm>
              <a:prstGeom prst="ellipse">
                <a:avLst/>
              </a:prstGeom>
              <a:solidFill>
                <a:srgbClr val="D589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lt1"/>
                  </a:solidFill>
                  <a:cs typeface="+mn-ea"/>
                  <a:sym typeface="+mn-lt"/>
                </a:endParaRPr>
              </a:p>
            </p:txBody>
          </p:sp>
          <p:sp>
            <p:nvSpPr>
              <p:cNvPr id="75" name="椭圆 74"/>
              <p:cNvSpPr/>
              <p:nvPr>
                <p:custDataLst>
                  <p:tags r:id="rId17"/>
                </p:custDataLst>
              </p:nvPr>
            </p:nvSpPr>
            <p:spPr>
              <a:xfrm>
                <a:off x="11841" y="6088"/>
                <a:ext cx="129" cy="129"/>
              </a:xfrm>
              <a:prstGeom prst="ellipse">
                <a:avLst/>
              </a:prstGeom>
              <a:solidFill>
                <a:srgbClr val="EA75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sz="1800">
                  <a:solidFill>
                    <a:schemeClr val="lt1"/>
                  </a:solidFill>
                  <a:cs typeface="+mn-ea"/>
                  <a:sym typeface="+mn-lt"/>
                </a:endParaRPr>
              </a:p>
            </p:txBody>
          </p:sp>
          <p:sp>
            <p:nvSpPr>
              <p:cNvPr id="113" name="文本框 112"/>
              <p:cNvSpPr txBox="1"/>
              <p:nvPr>
                <p:custDataLst>
                  <p:tags r:id="rId18"/>
                </p:custDataLst>
              </p:nvPr>
            </p:nvSpPr>
            <p:spPr>
              <a:xfrm>
                <a:off x="10533" y="4418"/>
                <a:ext cx="543" cy="570"/>
              </a:xfrm>
              <a:prstGeom prst="rect">
                <a:avLst/>
              </a:prstGeom>
              <a:noFill/>
            </p:spPr>
            <p:txBody>
              <a:bodyPr anchor="t" anchorCtr="0" bIns="0" lIns="0" rIns="0" rtlCol="0" tIns="0" vert="horz" wrap="square">
                <a:normAutofit/>
              </a:bodyPr>
              <a:lstStyle/>
              <a:p>
                <a:pPr fontAlgn="auto">
                  <a:lnSpc>
                    <a:spcPct val="130000"/>
                  </a:lnSpc>
                </a:pPr>
                <a:r>
                  <a:rPr altLang="zh-CN" b="1" lang="en-US" spc="150" sz="1400">
                    <a:solidFill>
                      <a:schemeClr val="tx2"/>
                    </a:solidFill>
                    <a:uFillTx/>
                    <a:latin typeface="+mn-lt"/>
                    <a:ea typeface="+mn-ea"/>
                    <a:cs typeface="+mn-ea"/>
                    <a:sym typeface="+mn-lt"/>
                  </a:rPr>
                  <a:t>06</a:t>
                </a:r>
              </a:p>
            </p:txBody>
          </p:sp>
          <p:sp>
            <p:nvSpPr>
              <p:cNvPr id="115" name="文本框 114"/>
              <p:cNvSpPr txBox="1"/>
              <p:nvPr>
                <p:custDataLst>
                  <p:tags r:id="rId19"/>
                </p:custDataLst>
              </p:nvPr>
            </p:nvSpPr>
            <p:spPr>
              <a:xfrm>
                <a:off x="13744" y="4401"/>
                <a:ext cx="543" cy="570"/>
              </a:xfrm>
              <a:prstGeom prst="rect">
                <a:avLst/>
              </a:prstGeom>
              <a:noFill/>
            </p:spPr>
            <p:txBody>
              <a:bodyPr anchor="t" anchorCtr="0" bIns="0" lIns="0" rIns="0" rtlCol="0" tIns="0" vert="horz" wrap="square">
                <a:normAutofit/>
              </a:bodyPr>
              <a:lstStyle/>
              <a:p>
                <a:pPr fontAlgn="auto">
                  <a:lnSpc>
                    <a:spcPct val="130000"/>
                  </a:lnSpc>
                </a:pPr>
                <a:r>
                  <a:rPr altLang="zh-CN" b="1" lang="en-US" spc="150" sz="1400">
                    <a:solidFill>
                      <a:schemeClr val="tx2"/>
                    </a:solidFill>
                    <a:uFillTx/>
                    <a:latin typeface="+mn-lt"/>
                    <a:ea typeface="+mn-ea"/>
                    <a:cs typeface="+mn-ea"/>
                    <a:sym typeface="+mn-lt"/>
                  </a:rPr>
                  <a:t>03</a:t>
                </a:r>
              </a:p>
            </p:txBody>
          </p:sp>
          <p:sp>
            <p:nvSpPr>
              <p:cNvPr id="118" name="文本框 117"/>
              <p:cNvSpPr txBox="1"/>
              <p:nvPr>
                <p:custDataLst>
                  <p:tags r:id="rId20"/>
                </p:custDataLst>
              </p:nvPr>
            </p:nvSpPr>
            <p:spPr>
              <a:xfrm>
                <a:off x="11185" y="6696"/>
                <a:ext cx="543" cy="570"/>
              </a:xfrm>
              <a:prstGeom prst="rect">
                <a:avLst/>
              </a:prstGeom>
              <a:noFill/>
            </p:spPr>
            <p:txBody>
              <a:bodyPr anchor="t" anchorCtr="0" bIns="0" lIns="0" rIns="0" rtlCol="0" tIns="0" vert="horz" wrap="square">
                <a:normAutofit/>
              </a:bodyPr>
              <a:lstStyle/>
              <a:p>
                <a:pPr fontAlgn="auto">
                  <a:lnSpc>
                    <a:spcPct val="130000"/>
                  </a:lnSpc>
                </a:pPr>
                <a:r>
                  <a:rPr altLang="zh-CN" b="1" lang="en-US" spc="150" sz="1400">
                    <a:solidFill>
                      <a:schemeClr val="tx2"/>
                    </a:solidFill>
                    <a:uFillTx/>
                    <a:latin typeface="+mn-lt"/>
                    <a:ea typeface="+mn-ea"/>
                    <a:cs typeface="+mn-ea"/>
                    <a:sym typeface="+mn-lt"/>
                  </a:rPr>
                  <a:t>05</a:t>
                </a:r>
              </a:p>
            </p:txBody>
          </p:sp>
          <p:sp>
            <p:nvSpPr>
              <p:cNvPr id="119" name="文本框 118"/>
              <p:cNvSpPr txBox="1"/>
              <p:nvPr>
                <p:custDataLst>
                  <p:tags r:id="rId21"/>
                </p:custDataLst>
              </p:nvPr>
            </p:nvSpPr>
            <p:spPr>
              <a:xfrm>
                <a:off x="13285" y="6696"/>
                <a:ext cx="543" cy="570"/>
              </a:xfrm>
              <a:prstGeom prst="rect">
                <a:avLst/>
              </a:prstGeom>
              <a:noFill/>
            </p:spPr>
            <p:txBody>
              <a:bodyPr anchor="t" anchorCtr="0" bIns="0" lIns="0" rIns="0" rtlCol="0" tIns="0" vert="horz" wrap="square">
                <a:normAutofit/>
              </a:bodyPr>
              <a:lstStyle/>
              <a:p>
                <a:pPr fontAlgn="auto">
                  <a:lnSpc>
                    <a:spcPct val="130000"/>
                  </a:lnSpc>
                </a:pPr>
                <a:r>
                  <a:rPr altLang="zh-CN" b="1" lang="en-US" spc="150" sz="1400">
                    <a:solidFill>
                      <a:schemeClr val="tx2"/>
                    </a:solidFill>
                    <a:uFillTx/>
                    <a:latin typeface="+mn-lt"/>
                    <a:ea typeface="+mn-ea"/>
                    <a:cs typeface="+mn-ea"/>
                    <a:sym typeface="+mn-lt"/>
                  </a:rPr>
                  <a:t>04</a:t>
                </a:r>
              </a:p>
            </p:txBody>
          </p:sp>
        </p:grpSp>
      </p:grpSp>
      <p:pic>
        <p:nvPicPr>
          <p:cNvPr id="7" name="图片 6"/>
          <p:cNvPicPr>
            <a:picLocks noChangeAspect="1"/>
          </p:cNvPicPr>
          <p:nvPr>
            <p:custDataLst>
              <p:tags r:id="rId23"/>
            </p:custDataLst>
          </p:nvPr>
        </p:nvPicPr>
        <p:blipFill>
          <a:blip r:embed="rId22">
            <a:extLst>
              <a:ext uri="{28A0092B-C50C-407E-A947-70E740481C1C}">
                <a14:useLocalDpi/>
              </a:ext>
            </a:extLst>
          </a:blip>
          <a:stretch>
            <a:fillRect/>
          </a:stretch>
        </p:blipFill>
        <p:spPr>
          <a:xfrm>
            <a:off x="483235" y="2363470"/>
            <a:ext cx="4208780" cy="4208780"/>
          </a:xfrm>
          <a:prstGeom prst="rect">
            <a:avLst/>
          </a:prstGeom>
        </p:spPr>
      </p:pic>
      <p:sp>
        <p:nvSpPr>
          <p:cNvPr id="11" name="文本框 10"/>
          <p:cNvSpPr txBox="1"/>
          <p:nvPr>
            <p:custDataLst>
              <p:tags r:id="rId24"/>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3279A6"/>
                </a:solidFill>
                <a:latin typeface="+mn-lt"/>
                <a:ea typeface="+mn-ea"/>
                <a:cs typeface="+mn-ea"/>
                <a:sym typeface="+mn-lt"/>
              </a:rPr>
              <a:t>体育锻炼健康效益</a:t>
            </a:r>
          </a:p>
        </p:txBody>
      </p:sp>
    </p:spTree>
    <p:custDataLst>
      <p:tags r:id="rId25"/>
    </p:custData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9EBF2"/>
        </a:solidFill>
        <a:effectLst/>
      </p:bgPr>
    </p:bg>
    <p:spTree>
      <p:nvGrpSpPr>
        <p:cNvPr id="1" name=""/>
        <p:cNvGrpSpPr/>
        <p:nvPr/>
      </p:nvGrpSpPr>
      <p:grpSpPr>
        <a:xfrm>
          <a:off x="0" y="0"/>
          <a:ext cx="0" cy="0"/>
        </a:xfrm>
      </p:grpSpPr>
      <p:sp>
        <p:nvSpPr>
          <p:cNvPr id="6" name="圆角矩形 5"/>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 name="菱形 2"/>
          <p:cNvSpPr/>
          <p:nvPr/>
        </p:nvSpPr>
        <p:spPr>
          <a:xfrm>
            <a:off x="1055440" y="1416095"/>
            <a:ext cx="1728192" cy="1728192"/>
          </a:xfrm>
          <a:prstGeom prst="diamond">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cs typeface="+mn-ea"/>
                <a:sym typeface="+mn-lt"/>
              </a:rPr>
              <a:t>一</a:t>
            </a:r>
          </a:p>
        </p:txBody>
      </p:sp>
      <p:grpSp>
        <p:nvGrpSpPr>
          <p:cNvPr id="8" name="组合 7"/>
          <p:cNvGrpSpPr/>
          <p:nvPr/>
        </p:nvGrpSpPr>
        <p:grpSpPr>
          <a:xfrm>
            <a:off x="2243572" y="2515399"/>
            <a:ext cx="5544616" cy="1827203"/>
            <a:chOff x="3719736" y="2249868"/>
            <a:chExt cx="5544616" cy="1827203"/>
          </a:xfrm>
        </p:grpSpPr>
        <p:sp>
          <p:nvSpPr>
            <p:cNvPr id="2" name="文本框 1"/>
            <p:cNvSpPr txBox="1"/>
            <p:nvPr/>
          </p:nvSpPr>
          <p:spPr>
            <a:xfrm>
              <a:off x="4439816" y="2440194"/>
              <a:ext cx="4104456" cy="1432560"/>
            </a:xfrm>
            <a:prstGeom prst="rect">
              <a:avLst/>
            </a:prstGeom>
            <a:noFill/>
          </p:spPr>
          <p:txBody>
            <a:bodyPr rtlCol="0" wrap="square">
              <a:spAutoFit/>
            </a:bodyPr>
            <a:lstStyle/>
            <a:p>
              <a:r>
                <a:rPr altLang="en-US" b="1" lang="zh-CN" smtClean="0" sz="4400">
                  <a:solidFill>
                    <a:srgbClr val="3279A6"/>
                  </a:solidFill>
                  <a:latin typeface="+mn-lt"/>
                  <a:ea typeface="+mn-ea"/>
                  <a:cs typeface="+mn-ea"/>
                  <a:sym typeface="+mn-lt"/>
                </a:rPr>
                <a:t>老年人健康管理</a:t>
              </a:r>
            </a:p>
            <a:p>
              <a:r>
                <a:rPr altLang="en-US" b="1" lang="zh-CN" smtClean="0" sz="4400">
                  <a:solidFill>
                    <a:srgbClr val="3279A6"/>
                  </a:solidFill>
                  <a:latin typeface="+mn-lt"/>
                  <a:ea typeface="+mn-ea"/>
                  <a:cs typeface="+mn-ea"/>
                  <a:sym typeface="+mn-lt"/>
                </a:rPr>
                <a:t>的必要性</a:t>
              </a:r>
            </a:p>
          </p:txBody>
        </p:sp>
        <p:sp>
          <p:nvSpPr>
            <p:cNvPr id="7" name="矩形 6"/>
            <p:cNvSpPr/>
            <p:nvPr/>
          </p:nvSpPr>
          <p:spPr>
            <a:xfrm>
              <a:off x="3719736" y="2249868"/>
              <a:ext cx="5544616" cy="1827203"/>
            </a:xfrm>
            <a:prstGeom prst="rect">
              <a:avLst/>
            </a:prstGeom>
            <a:noFill/>
            <a:ln w="57150">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pic>
        <p:nvPicPr>
          <p:cNvPr id="9" name="图片 8"/>
          <p:cNvPicPr>
            <a:picLocks noChangeAspect="1"/>
          </p:cNvPicPr>
          <p:nvPr/>
        </p:nvPicPr>
        <p:blipFill>
          <a:blip r:embed="rId2">
            <a:extLst>
              <a:ext uri="{28A0092B-C50C-407E-A947-70E740481C1C}">
                <a14:useLocalDpi/>
              </a:ext>
            </a:extLst>
          </a:blip>
          <a:stretch>
            <a:fillRect/>
          </a:stretch>
        </p:blipFill>
        <p:spPr>
          <a:xfrm>
            <a:off x="6970989" y="1179249"/>
            <a:ext cx="5678751" cy="5678751"/>
          </a:xfrm>
          <a:prstGeom prst="rect">
            <a:avLst/>
          </a:prstGeom>
        </p:spPr>
      </p:pic>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圆角矩形 9"/>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700" name="Rectangle 3"/>
          <p:cNvSpPr>
            <a:spLocks noChangeArrowheads="1" noGrp="1"/>
          </p:cNvSpPr>
          <p:nvPr>
            <p:ph idx="1" sz="half"/>
            <p:custDataLst>
              <p:tags r:id="rId2"/>
            </p:custDataLst>
          </p:nvPr>
        </p:nvSpPr>
        <p:spPr>
          <a:xfrm>
            <a:off x="1220400" y="1611849"/>
            <a:ext cx="5334000" cy="2398176"/>
          </a:xfrm>
        </p:spPr>
        <p:txBody>
          <a:bodyPr/>
          <a:lstStyle/>
          <a:p>
            <a:pPr eaLnBrk="1" hangingPunct="1">
              <a:buFont charset="2" panose="05020102010507070707" pitchFamily="18" typeface="Wingdings 2"/>
              <a:buNone/>
            </a:pPr>
            <a:r>
              <a:rPr altLang="en-US" b="1" lang="zh-CN" sz="2000">
                <a:solidFill>
                  <a:schemeClr val="tx1"/>
                </a:solidFill>
                <a:latin typeface="+mn-lt"/>
                <a:cs typeface="+mn-ea"/>
                <a:sym typeface="+mn-lt"/>
              </a:rPr>
              <a:t>运动方式</a:t>
            </a:r>
          </a:p>
          <a:p>
            <a:pPr eaLnBrk="1" hangingPunct="1">
              <a:buFont charset="2" panose="05020102010507070707" pitchFamily="18" typeface="Wingdings 2"/>
              <a:buNone/>
            </a:pPr>
            <a:r>
              <a:rPr altLang="en-US" b="1" lang="zh-CN" sz="2000">
                <a:solidFill>
                  <a:schemeClr val="tx1"/>
                </a:solidFill>
                <a:latin typeface="+mn-lt"/>
                <a:cs typeface="+mn-ea"/>
                <a:sym typeface="+mn-lt"/>
              </a:rPr>
              <a:t>1.散步：3-4公里/小时，60-90步/分钟；</a:t>
            </a:r>
          </a:p>
          <a:p>
            <a:pPr eaLnBrk="1" hangingPunct="1">
              <a:buFont charset="2" panose="05020102010507070707" pitchFamily="18" typeface="Wingdings 2"/>
              <a:buNone/>
            </a:pPr>
            <a:r>
              <a:rPr altLang="en-US" b="1" lang="zh-CN" sz="2000">
                <a:solidFill>
                  <a:schemeClr val="tx1"/>
                </a:solidFill>
                <a:latin typeface="+mn-lt"/>
                <a:cs typeface="+mn-ea"/>
                <a:sym typeface="+mn-lt"/>
              </a:rPr>
              <a:t>2.慢跑和游泳；</a:t>
            </a:r>
          </a:p>
          <a:p>
            <a:pPr eaLnBrk="1" hangingPunct="1">
              <a:buFont charset="2" panose="05020102010507070707" pitchFamily="18" typeface="Wingdings 2"/>
              <a:buNone/>
            </a:pPr>
            <a:r>
              <a:rPr altLang="en-US" b="1" lang="zh-CN" sz="2000">
                <a:solidFill>
                  <a:schemeClr val="tx1"/>
                </a:solidFill>
                <a:latin typeface="+mn-lt"/>
                <a:cs typeface="+mn-ea"/>
                <a:sym typeface="+mn-lt"/>
              </a:rPr>
              <a:t>3.跳舞；</a:t>
            </a:r>
          </a:p>
          <a:p>
            <a:pPr eaLnBrk="1" hangingPunct="1">
              <a:buFont charset="2" panose="05020102010507070707" pitchFamily="18" typeface="Wingdings 2"/>
              <a:buNone/>
            </a:pPr>
            <a:r>
              <a:rPr altLang="en-US" b="1" lang="zh-CN" sz="2000">
                <a:solidFill>
                  <a:schemeClr val="tx1"/>
                </a:solidFill>
                <a:latin typeface="+mn-lt"/>
                <a:cs typeface="+mn-ea"/>
                <a:sym typeface="+mn-lt"/>
              </a:rPr>
              <a:t>4.球类运动；</a:t>
            </a:r>
          </a:p>
          <a:p>
            <a:pPr eaLnBrk="1" hangingPunct="1">
              <a:buFont charset="2" panose="05020102010507070707" pitchFamily="18" typeface="Wingdings 2"/>
              <a:buNone/>
            </a:pPr>
            <a:r>
              <a:rPr altLang="en-US" b="1" lang="zh-CN" sz="2000">
                <a:solidFill>
                  <a:schemeClr val="tx1"/>
                </a:solidFill>
                <a:latin typeface="+mn-lt"/>
                <a:cs typeface="+mn-ea"/>
                <a:sym typeface="+mn-lt"/>
              </a:rPr>
              <a:t>5.太极拳。</a:t>
            </a:r>
          </a:p>
        </p:txBody>
      </p:sp>
      <p:sp>
        <p:nvSpPr>
          <p:cNvPr id="29701" name="Rectangle 4"/>
          <p:cNvSpPr>
            <a:spLocks noChangeArrowheads="1" noGrp="1"/>
          </p:cNvSpPr>
          <p:nvPr>
            <p:ph idx="2" sz="half"/>
            <p:custDataLst>
              <p:tags r:id="rId3"/>
            </p:custDataLst>
          </p:nvPr>
        </p:nvSpPr>
        <p:spPr>
          <a:xfrm>
            <a:off x="1220400" y="3778250"/>
            <a:ext cx="4190365" cy="2713990"/>
          </a:xfrm>
        </p:spPr>
        <p:txBody>
          <a:bodyPr/>
          <a:lstStyle/>
          <a:p>
            <a:pPr eaLnBrk="1" hangingPunct="1">
              <a:buFont charset="2" panose="05020102010507070707" pitchFamily="18" typeface="Wingdings 2"/>
              <a:buNone/>
            </a:pPr>
            <a:r>
              <a:rPr altLang="en-US" b="1" lang="zh-CN" sz="2000">
                <a:solidFill>
                  <a:schemeClr val="tx1"/>
                </a:solidFill>
                <a:latin typeface="+mn-lt"/>
                <a:cs typeface="+mn-ea"/>
                <a:sym typeface="+mn-lt"/>
              </a:rPr>
              <a:t>运动时间</a:t>
            </a:r>
          </a:p>
          <a:p>
            <a:pPr eaLnBrk="1" hangingPunct="1">
              <a:buFont charset="2" panose="05020102010507070707" pitchFamily="18" typeface="Wingdings 2"/>
              <a:buNone/>
            </a:pPr>
            <a:r>
              <a:rPr altLang="en-US" b="1" lang="zh-CN" sz="2000">
                <a:solidFill>
                  <a:schemeClr val="tx1"/>
                </a:solidFill>
                <a:latin typeface="+mn-lt"/>
                <a:cs typeface="+mn-ea"/>
                <a:sym typeface="+mn-lt"/>
              </a:rPr>
              <a:t>1.晨练：要等天亮或者太阳出来，气温升高，云开雾散，污染物飘散。</a:t>
            </a:r>
          </a:p>
          <a:p>
            <a:pPr eaLnBrk="1" hangingPunct="1">
              <a:buFont charset="2" panose="05020102010507070707" pitchFamily="18" typeface="Wingdings 2"/>
              <a:buNone/>
            </a:pPr>
            <a:r>
              <a:rPr altLang="en-US" b="1" lang="zh-CN" sz="2000">
                <a:solidFill>
                  <a:schemeClr val="tx1"/>
                </a:solidFill>
                <a:latin typeface="+mn-lt"/>
                <a:cs typeface="+mn-ea"/>
                <a:sym typeface="+mn-lt"/>
              </a:rPr>
              <a:t>2.每次运动从10分钟开始，以后按照5-10分钟的递增量，循序渐进的达到1小时左右。</a:t>
            </a:r>
          </a:p>
        </p:txBody>
      </p:sp>
      <p:sp>
        <p:nvSpPr>
          <p:cNvPr id="27654" name="Rectangle 6"/>
          <p:cNvSpPr>
            <a:spLocks noChangeArrowheads="1"/>
          </p:cNvSpPr>
          <p:nvPr>
            <p:custDataLst>
              <p:tags r:id="rId4"/>
            </p:custDataLst>
          </p:nvPr>
        </p:nvSpPr>
        <p:spPr bwMode="auto">
          <a:xfrm>
            <a:off x="5971540" y="1611849"/>
            <a:ext cx="5181600" cy="2377440"/>
          </a:xfrm>
          <a:prstGeom prst="rect">
            <a:avLst/>
          </a:prstGeom>
          <a:noFill/>
          <a:ln w="9525">
            <a:noFill/>
            <a:miter lim="800000"/>
          </a:ln>
        </p:spPr>
        <p:txBody>
          <a:bodyPr>
            <a:spAutoFit/>
          </a:bodyPr>
          <a:lstStyle/>
          <a:p>
            <a:pPr>
              <a:lnSpc>
                <a:spcPct val="150000"/>
              </a:lnSpc>
              <a:defRPr/>
            </a:pPr>
            <a:r>
              <a:rPr altLang="en-US" b="1" lang="zh-CN" sz="2000">
                <a:latin typeface="+mn-lt"/>
                <a:ea typeface="+mn-ea"/>
                <a:cs typeface="+mn-ea"/>
                <a:sym typeface="+mn-lt"/>
              </a:rPr>
              <a:t>三个字：三、五、七 </a:t>
            </a:r>
          </a:p>
          <a:p>
            <a:pPr>
              <a:lnSpc>
                <a:spcPct val="150000"/>
              </a:lnSpc>
              <a:defRPr/>
            </a:pPr>
            <a:r>
              <a:rPr altLang="en-US" b="1" lang="zh-CN" sz="2000">
                <a:latin typeface="+mn-lt"/>
                <a:ea typeface="+mn-ea"/>
                <a:cs typeface="+mn-ea"/>
                <a:sym typeface="+mn-lt"/>
              </a:rPr>
              <a:t>1.“三”：最好一次三公里或三十分钟以上。</a:t>
            </a:r>
          </a:p>
          <a:p>
            <a:pPr>
              <a:lnSpc>
                <a:spcPct val="150000"/>
              </a:lnSpc>
              <a:defRPr/>
            </a:pPr>
            <a:r>
              <a:rPr altLang="en-US" b="1" lang="zh-CN" sz="2000">
                <a:latin typeface="+mn-lt"/>
                <a:ea typeface="+mn-ea"/>
                <a:cs typeface="+mn-ea"/>
                <a:sym typeface="+mn-lt"/>
              </a:rPr>
              <a:t>2.“五”：一个礼拜最少运动5次以上。</a:t>
            </a:r>
          </a:p>
          <a:p>
            <a:pPr>
              <a:lnSpc>
                <a:spcPct val="150000"/>
              </a:lnSpc>
              <a:defRPr/>
            </a:pPr>
            <a:r>
              <a:rPr altLang="en-US" b="1" lang="zh-CN" sz="2000">
                <a:latin typeface="+mn-lt"/>
                <a:ea typeface="+mn-ea"/>
                <a:cs typeface="+mn-ea"/>
                <a:sym typeface="+mn-lt"/>
              </a:rPr>
              <a:t>3.“七”：是运动的适量。运动到你的年龄加心跳      等于170。</a:t>
            </a:r>
          </a:p>
        </p:txBody>
      </p:sp>
      <p:sp>
        <p:nvSpPr>
          <p:cNvPr id="11" name="文本框 10"/>
          <p:cNvSpPr txBox="1"/>
          <p:nvPr>
            <p:custDataLst>
              <p:tags r:id="rId5"/>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en-US" b="1" lang="zh-CN" spc="300">
                <a:solidFill>
                  <a:srgbClr val="3279A6"/>
                </a:solidFill>
                <a:latin typeface="+mn-lt"/>
                <a:ea typeface="+mn-ea"/>
                <a:cs typeface="+mn-ea"/>
                <a:sym typeface="+mn-lt"/>
              </a:rPr>
              <a:t>适宜老年人的运动方式</a:t>
            </a:r>
          </a:p>
        </p:txBody>
      </p:sp>
      <p:pic>
        <p:nvPicPr>
          <p:cNvPr descr="51miz-E1052441-375334FA" id="2" name="图片 1"/>
          <p:cNvPicPr>
            <a:picLocks noChangeAspect="1"/>
          </p:cNvPicPr>
          <p:nvPr/>
        </p:nvPicPr>
        <p:blipFill>
          <a:blip r:embed="rId6">
            <a:extLst>
              <a:ext uri="{28A0092B-C50C-407E-A947-70E740481C1C}">
                <a14:useLocalDpi/>
              </a:ext>
            </a:extLst>
          </a:blip>
          <a:stretch>
            <a:fillRect/>
          </a:stretch>
        </p:blipFill>
        <p:spPr>
          <a:xfrm>
            <a:off x="7860665" y="3399790"/>
            <a:ext cx="3092450" cy="3092450"/>
          </a:xfrm>
          <a:prstGeom prst="rect">
            <a:avLst/>
          </a:prstGeom>
        </p:spPr>
      </p:pic>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圆角矩形 18"/>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7" name="组合 6"/>
          <p:cNvGrpSpPr/>
          <p:nvPr/>
        </p:nvGrpSpPr>
        <p:grpSpPr>
          <a:xfrm>
            <a:off x="3399155" y="1640840"/>
            <a:ext cx="2199640" cy="828040"/>
            <a:chOff x="3769230" y="2285534"/>
            <a:chExt cx="2199358" cy="828110"/>
          </a:xfrm>
        </p:grpSpPr>
        <p:sp>
          <p:nvSpPr>
            <p:cNvPr id="5" name="任意多边形: 形状 4"/>
            <p:cNvSpPr/>
            <p:nvPr>
              <p:custDataLst>
                <p:tags r:id="rId2"/>
              </p:custDataLst>
            </p:nvPr>
          </p:nvSpPr>
          <p:spPr>
            <a:xfrm>
              <a:off x="3769230" y="2285534"/>
              <a:ext cx="2199358" cy="828110"/>
            </a:xfrm>
            <a:custGeom>
              <a:gdLst>
                <a:gd fmla="*/ 0 w 3299658" name="connsiteX0"/>
                <a:gd fmla="*/ 269299 h 1077196" name="connsiteY0"/>
                <a:gd fmla="*/ 2761060 w 3299658" name="connsiteX1"/>
                <a:gd fmla="*/ 269299 h 1077196" name="connsiteY1"/>
                <a:gd fmla="*/ 2761060 w 3299658" name="connsiteX2"/>
                <a:gd fmla="*/ 0 h 1077196" name="connsiteY2"/>
                <a:gd fmla="*/ 3299658 w 3299658" name="connsiteX3"/>
                <a:gd fmla="*/ 538598 h 1077196" name="connsiteY3"/>
                <a:gd fmla="*/ 2761060 w 3299658" name="connsiteX4"/>
                <a:gd fmla="*/ 1077196 h 1077196" name="connsiteY4"/>
                <a:gd fmla="*/ 2761060 w 3299658" name="connsiteX5"/>
                <a:gd fmla="*/ 807897 h 1077196" name="connsiteY5"/>
                <a:gd fmla="*/ 0 w 3299658" name="connsiteX6"/>
                <a:gd fmla="*/ 807897 h 1077196" name="connsiteY6"/>
                <a:gd fmla="*/ 0 w 3299658" name="connsiteX7"/>
                <a:gd fmla="*/ 269299 h 107719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77196" w="3299658">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F24B6A"/>
            </a:solidFill>
            <a:ln>
              <a:noFill/>
            </a:ln>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nchor="ctr" anchorCtr="0" bIns="440304" lIns="80010" numCol="1" rIns="523299" spcCol="1270" spcFirstLastPara="0" tIns="349309" vert="horz" wrap="square">
              <a:noAutofit/>
            </a:bodyPr>
            <a:lstStyle/>
            <a:p>
              <a:pPr algn="l" defTabSz="933450" indent="0" lvl="0" marL="0">
                <a:lnSpc>
                  <a:spcPct val="90000"/>
                </a:lnSpc>
                <a:spcBef>
                  <a:spcPct val="0"/>
                </a:spcBef>
                <a:spcAft>
                  <a:spcPct val="35000"/>
                </a:spcAft>
                <a:buNone/>
              </a:pPr>
              <a:endParaRPr kern="1200" lang="en-US" sz="2100">
                <a:solidFill>
                  <a:schemeClr val="lt1"/>
                </a:solidFill>
                <a:cs typeface="+mn-ea"/>
                <a:sym typeface="+mn-lt"/>
              </a:endParaRPr>
            </a:p>
          </p:txBody>
        </p:sp>
        <p:grpSp>
          <p:nvGrpSpPr>
            <p:cNvPr id="3" name="组合 2"/>
            <p:cNvGrpSpPr/>
            <p:nvPr/>
          </p:nvGrpSpPr>
          <p:grpSpPr>
            <a:xfrm>
              <a:off x="3876533" y="2482011"/>
              <a:ext cx="1984752" cy="435156"/>
              <a:chOff x="2656872" y="2380891"/>
              <a:chExt cx="1984752" cy="435156"/>
            </a:xfrm>
          </p:grpSpPr>
          <p:sp>
            <p:nvSpPr>
              <p:cNvPr id="10" name="文本框 9"/>
              <p:cNvSpPr txBox="1"/>
              <p:nvPr>
                <p:custDataLst>
                  <p:tags r:id="rId3"/>
                </p:custDataLst>
              </p:nvPr>
            </p:nvSpPr>
            <p:spPr>
              <a:xfrm>
                <a:off x="2656872" y="2413803"/>
                <a:ext cx="459585" cy="369332"/>
              </a:xfrm>
              <a:prstGeom prst="rect">
                <a:avLst/>
              </a:prstGeom>
              <a:noFill/>
            </p:spPr>
            <p:txBody>
              <a:bodyPr rtlCol="0" wrap="square">
                <a:normAutofit/>
              </a:bodyPr>
              <a:lstStyle/>
              <a:p>
                <a:r>
                  <a:rPr altLang="zh-CN" b="1" lang="en-US" sz="1800">
                    <a:solidFill>
                      <a:schemeClr val="bg1"/>
                    </a:solidFill>
                    <a:latin typeface="+mn-lt"/>
                    <a:ea typeface="+mn-ea"/>
                    <a:cs typeface="+mn-ea"/>
                    <a:sym typeface="+mn-lt"/>
                  </a:rPr>
                  <a:t>01</a:t>
                </a:r>
              </a:p>
            </p:txBody>
          </p:sp>
          <p:sp>
            <p:nvSpPr>
              <p:cNvPr id="14" name="文本框 13"/>
              <p:cNvSpPr txBox="1"/>
              <p:nvPr>
                <p:custDataLst>
                  <p:tags r:id="rId4"/>
                </p:custDataLst>
              </p:nvPr>
            </p:nvSpPr>
            <p:spPr>
              <a:xfrm>
                <a:off x="3087628" y="2380891"/>
                <a:ext cx="1553996" cy="435156"/>
              </a:xfrm>
              <a:prstGeom prst="rect">
                <a:avLst/>
              </a:prstGeom>
              <a:noFill/>
            </p:spPr>
            <p:txBody>
              <a:bodyPr rtlCol="0" wrap="square">
                <a:normAutofit/>
              </a:bodyPr>
              <a:lstStyle/>
              <a:p>
                <a:pPr algn="ctr" indent="0" marL="0">
                  <a:lnSpc>
                    <a:spcPct val="120000"/>
                  </a:lnSpc>
                  <a:spcBef>
                    <a:spcPct val="0"/>
                  </a:spcBef>
                  <a:spcAft>
                    <a:spcPct val="0"/>
                  </a:spcAft>
                  <a:buSzTx/>
                </a:pPr>
                <a:r>
                  <a:rPr altLang="en-US" b="1" lang="zh-CN" spc="300" sz="1800">
                    <a:solidFill>
                      <a:schemeClr val="bg1"/>
                    </a:solidFill>
                    <a:latin typeface="+mn-lt"/>
                    <a:ea typeface="+mn-ea"/>
                    <a:cs typeface="+mn-ea"/>
                    <a:sym typeface="+mn-lt"/>
                  </a:rPr>
                  <a:t>运动量适宜</a:t>
                </a:r>
              </a:p>
            </p:txBody>
          </p:sp>
        </p:grpSp>
      </p:grpSp>
      <p:grpSp>
        <p:nvGrpSpPr>
          <p:cNvPr id="8" name="组合 7"/>
          <p:cNvGrpSpPr/>
          <p:nvPr/>
        </p:nvGrpSpPr>
        <p:grpSpPr>
          <a:xfrm>
            <a:off x="7367270" y="1640840"/>
            <a:ext cx="2199005" cy="828040"/>
            <a:chOff x="7366982" y="1318814"/>
            <a:chExt cx="2199045" cy="828110"/>
          </a:xfrm>
        </p:grpSpPr>
        <p:sp>
          <p:nvSpPr>
            <p:cNvPr id="6" name="任意多边形: 形状 5"/>
            <p:cNvSpPr/>
            <p:nvPr>
              <p:custDataLst>
                <p:tags r:id="rId5"/>
              </p:custDataLst>
            </p:nvPr>
          </p:nvSpPr>
          <p:spPr>
            <a:xfrm>
              <a:off x="7366982" y="1318814"/>
              <a:ext cx="2199045" cy="828110"/>
            </a:xfrm>
            <a:custGeom>
              <a:gdLst>
                <a:gd fmla="*/ 0 w 3299658" name="connsiteX0"/>
                <a:gd fmla="*/ 269299 h 1077196" name="connsiteY0"/>
                <a:gd fmla="*/ 2761060 w 3299658" name="connsiteX1"/>
                <a:gd fmla="*/ 269299 h 1077196" name="connsiteY1"/>
                <a:gd fmla="*/ 2761060 w 3299658" name="connsiteX2"/>
                <a:gd fmla="*/ 0 h 1077196" name="connsiteY2"/>
                <a:gd fmla="*/ 3299658 w 3299658" name="connsiteX3"/>
                <a:gd fmla="*/ 538598 h 1077196" name="connsiteY3"/>
                <a:gd fmla="*/ 2761060 w 3299658" name="connsiteX4"/>
                <a:gd fmla="*/ 1077196 h 1077196" name="connsiteY4"/>
                <a:gd fmla="*/ 2761060 w 3299658" name="connsiteX5"/>
                <a:gd fmla="*/ 807897 h 1077196" name="connsiteY5"/>
                <a:gd fmla="*/ 0 w 3299658" name="connsiteX6"/>
                <a:gd fmla="*/ 807897 h 1077196" name="connsiteY6"/>
                <a:gd fmla="*/ 0 w 3299658" name="connsiteX7"/>
                <a:gd fmla="*/ 269299 h 1077196"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077196" w="3299658">
                  <a:moveTo>
                    <a:pt x="0" y="269299"/>
                  </a:moveTo>
                  <a:lnTo>
                    <a:pt x="2761060" y="269299"/>
                  </a:lnTo>
                  <a:lnTo>
                    <a:pt x="2761060" y="0"/>
                  </a:lnTo>
                  <a:lnTo>
                    <a:pt x="3299658" y="538598"/>
                  </a:lnTo>
                  <a:lnTo>
                    <a:pt x="2761060" y="1077196"/>
                  </a:lnTo>
                  <a:lnTo>
                    <a:pt x="2761060" y="807897"/>
                  </a:lnTo>
                  <a:lnTo>
                    <a:pt x="0" y="807897"/>
                  </a:lnTo>
                  <a:lnTo>
                    <a:pt x="0" y="269299"/>
                  </a:lnTo>
                  <a:close/>
                </a:path>
              </a:pathLst>
            </a:custGeom>
            <a:solidFill>
              <a:srgbClr val="3279A6"/>
            </a:solidFill>
            <a:ln>
              <a:noFill/>
            </a:ln>
          </p:spPr>
          <p:style>
            <a:lnRef idx="0">
              <a:schemeClr val="lt1">
                <a:hueOff val="0"/>
                <a:satOff val="0"/>
                <a:lumOff val="0"/>
                <a:alphaOff val="0"/>
              </a:schemeClr>
            </a:lnRef>
            <a:fillRef idx="3">
              <a:scrgbClr b="0" g="0" r="0"/>
            </a:fillRef>
            <a:effectRef idx="2">
              <a:schemeClr val="accent1">
                <a:hueOff val="0"/>
                <a:satOff val="0"/>
                <a:lumOff val="0"/>
                <a:alphaOff val="0"/>
              </a:schemeClr>
            </a:effectRef>
            <a:fontRef idx="minor">
              <a:schemeClr val="lt1"/>
            </a:fontRef>
          </p:style>
          <p:txBody>
            <a:bodyPr anchor="ctr" anchorCtr="0" bIns="440304" lIns="80010" numCol="1" rIns="523299" spcCol="1270" spcFirstLastPara="0" tIns="349309" vert="horz" wrap="square">
              <a:noAutofit/>
            </a:bodyPr>
            <a:lstStyle/>
            <a:p>
              <a:pPr algn="l" defTabSz="933450" indent="0" lvl="0" marL="0">
                <a:lnSpc>
                  <a:spcPct val="90000"/>
                </a:lnSpc>
                <a:spcBef>
                  <a:spcPct val="0"/>
                </a:spcBef>
                <a:spcAft>
                  <a:spcPct val="35000"/>
                </a:spcAft>
                <a:buNone/>
              </a:pPr>
              <a:endParaRPr kern="1200" lang="en-US" sz="2100">
                <a:solidFill>
                  <a:schemeClr val="lt1"/>
                </a:solidFill>
                <a:cs typeface="+mn-ea"/>
                <a:sym typeface="+mn-lt"/>
              </a:endParaRPr>
            </a:p>
          </p:txBody>
        </p:sp>
        <p:grpSp>
          <p:nvGrpSpPr>
            <p:cNvPr id="4" name="组合 3"/>
            <p:cNvGrpSpPr/>
            <p:nvPr/>
          </p:nvGrpSpPr>
          <p:grpSpPr>
            <a:xfrm>
              <a:off x="7458734" y="1515291"/>
              <a:ext cx="2015541" cy="435156"/>
              <a:chOff x="7454699" y="2380891"/>
              <a:chExt cx="2015541" cy="435156"/>
            </a:xfrm>
          </p:grpSpPr>
          <p:sp>
            <p:nvSpPr>
              <p:cNvPr id="11" name="文本框 10"/>
              <p:cNvSpPr txBox="1"/>
              <p:nvPr>
                <p:custDataLst>
                  <p:tags r:id="rId6"/>
                </p:custDataLst>
              </p:nvPr>
            </p:nvSpPr>
            <p:spPr>
              <a:xfrm>
                <a:off x="7454699" y="2413803"/>
                <a:ext cx="459585" cy="369332"/>
              </a:xfrm>
              <a:prstGeom prst="rect">
                <a:avLst/>
              </a:prstGeom>
              <a:noFill/>
            </p:spPr>
            <p:txBody>
              <a:bodyPr rtlCol="0" wrap="square">
                <a:normAutofit/>
              </a:bodyPr>
              <a:lstStyle/>
              <a:p>
                <a:r>
                  <a:rPr altLang="zh-CN" b="1" lang="en-US" sz="1800">
                    <a:solidFill>
                      <a:schemeClr val="bg1"/>
                    </a:solidFill>
                    <a:latin typeface="+mn-lt"/>
                    <a:ea typeface="+mn-ea"/>
                    <a:cs typeface="+mn-ea"/>
                    <a:sym typeface="+mn-lt"/>
                  </a:rPr>
                  <a:t>02</a:t>
                </a:r>
              </a:p>
            </p:txBody>
          </p:sp>
          <p:sp>
            <p:nvSpPr>
              <p:cNvPr id="15" name="文本框 14"/>
              <p:cNvSpPr txBox="1"/>
              <p:nvPr>
                <p:custDataLst>
                  <p:tags r:id="rId7"/>
                </p:custDataLst>
              </p:nvPr>
            </p:nvSpPr>
            <p:spPr>
              <a:xfrm>
                <a:off x="7916244" y="2380891"/>
                <a:ext cx="1553996" cy="435156"/>
              </a:xfrm>
              <a:prstGeom prst="rect">
                <a:avLst/>
              </a:prstGeom>
              <a:noFill/>
            </p:spPr>
            <p:txBody>
              <a:bodyPr rtlCol="0" wrap="square">
                <a:normAutofit/>
              </a:bodyPr>
              <a:lstStyle/>
              <a:p>
                <a:pPr algn="ctr" indent="0" marL="0">
                  <a:lnSpc>
                    <a:spcPct val="120000"/>
                  </a:lnSpc>
                  <a:spcBef>
                    <a:spcPct val="0"/>
                  </a:spcBef>
                  <a:spcAft>
                    <a:spcPct val="0"/>
                  </a:spcAft>
                  <a:buSzTx/>
                </a:pPr>
                <a:r>
                  <a:rPr altLang="en-US" b="1" lang="zh-CN" spc="300" sz="1800">
                    <a:solidFill>
                      <a:schemeClr val="bg1"/>
                    </a:solidFill>
                    <a:latin typeface="+mn-lt"/>
                    <a:ea typeface="+mn-ea"/>
                    <a:cs typeface="+mn-ea"/>
                    <a:sym typeface="+mn-lt"/>
                  </a:rPr>
                  <a:t>运动量过大</a:t>
                </a:r>
              </a:p>
            </p:txBody>
          </p:sp>
        </p:grpSp>
      </p:grpSp>
      <p:grpSp>
        <p:nvGrpSpPr>
          <p:cNvPr id="21" name="组合 20"/>
          <p:cNvGrpSpPr/>
          <p:nvPr/>
        </p:nvGrpSpPr>
        <p:grpSpPr>
          <a:xfrm>
            <a:off x="3399316" y="2657794"/>
            <a:ext cx="7829833" cy="3362006"/>
            <a:chOff x="3399316" y="2819400"/>
            <a:chExt cx="7829833" cy="3362006"/>
          </a:xfrm>
        </p:grpSpPr>
        <p:sp>
          <p:nvSpPr>
            <p:cNvPr id="24" name="文本框 23"/>
            <p:cNvSpPr txBox="1"/>
            <p:nvPr>
              <p:custDataLst>
                <p:tags r:id="rId8"/>
              </p:custDataLst>
            </p:nvPr>
          </p:nvSpPr>
          <p:spPr>
            <a:xfrm>
              <a:off x="3399316" y="2819400"/>
              <a:ext cx="3862539" cy="3362006"/>
            </a:xfrm>
            <a:prstGeom prst="rect">
              <a:avLst/>
            </a:prstGeom>
            <a:noFill/>
          </p:spPr>
          <p:txBody>
            <a:bodyPr rtlCol="0" wrap="square">
              <a:noAutofit/>
            </a:bodyPr>
            <a:lstStyle/>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锻炼后微汗、</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轻松愉快、</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食欲睡眠好，</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虽然稍感疲乏、肌肉酸痛，休息后可以消失。</a:t>
              </a:r>
            </a:p>
          </p:txBody>
        </p:sp>
        <p:sp>
          <p:nvSpPr>
            <p:cNvPr id="25" name="文本框 24"/>
            <p:cNvSpPr txBox="1"/>
            <p:nvPr>
              <p:custDataLst>
                <p:tags r:id="rId9"/>
              </p:custDataLst>
            </p:nvPr>
          </p:nvSpPr>
          <p:spPr>
            <a:xfrm>
              <a:off x="7366982" y="2819400"/>
              <a:ext cx="3862167" cy="3362006"/>
            </a:xfrm>
            <a:prstGeom prst="rect">
              <a:avLst/>
            </a:prstGeom>
            <a:noFill/>
          </p:spPr>
          <p:txBody>
            <a:bodyPr rtlCol="0" wrap="square">
              <a:noAutofit/>
            </a:bodyPr>
            <a:lstStyle/>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头晕眼花；</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胸闷、气喘；</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非常疲劳、倦怠；</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脉搏在运动后15分钟尚未恢复；</a:t>
              </a:r>
            </a:p>
            <a:p>
              <a:pPr algn="l" fontAlgn="ctr" indent="-285750" lvl="0" marL="285750">
                <a:lnSpc>
                  <a:spcPct val="130000"/>
                </a:lnSpc>
                <a:spcBef>
                  <a:spcPts val="1000"/>
                </a:spcBef>
                <a:spcAft>
                  <a:spcPct val="0"/>
                </a:spcAft>
                <a:buSzTx/>
                <a:buFont charset="0" panose="05000000000000000000" typeface="Wingdings"/>
                <a:buChar char="l"/>
              </a:pPr>
              <a:r>
                <a:rPr altLang="en-US" lang="zh-CN" spc="150" sz="1800">
                  <a:latin typeface="+mn-lt"/>
                  <a:ea typeface="+mn-ea"/>
                  <a:cs typeface="+mn-ea"/>
                  <a:sym typeface="+mn-lt"/>
                </a:rPr>
                <a:t>次日周身乏力。</a:t>
              </a:r>
            </a:p>
          </p:txBody>
        </p:sp>
      </p:grpSp>
      <p:sp>
        <p:nvSpPr>
          <p:cNvPr id="23" name="文本框 22"/>
          <p:cNvSpPr txBox="1"/>
          <p:nvPr>
            <p:custDataLst>
              <p:tags r:id="rId10"/>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en-US" b="1" lang="zh-CN" spc="300">
                <a:solidFill>
                  <a:srgbClr val="3279A6"/>
                </a:solidFill>
                <a:latin typeface="+mn-lt"/>
                <a:ea typeface="+mn-ea"/>
                <a:cs typeface="+mn-ea"/>
                <a:sym typeface="+mn-lt"/>
              </a:rPr>
              <a:t>运动强度</a:t>
            </a:r>
          </a:p>
        </p:txBody>
      </p:sp>
      <p:pic>
        <p:nvPicPr>
          <p:cNvPr descr="51miz-E908164-8B69B079" id="2" name="图片 1"/>
          <p:cNvPicPr>
            <a:picLocks noChangeAspect="1"/>
          </p:cNvPicPr>
          <p:nvPr/>
        </p:nvPicPr>
        <p:blipFill>
          <a:blip r:embed="rId11">
            <a:extLst>
              <a:ext uri="{28A0092B-C50C-407E-A947-70E740481C1C}">
                <a14:useLocalDpi/>
              </a:ext>
            </a:extLst>
          </a:blip>
          <a:stretch>
            <a:fillRect/>
          </a:stretch>
        </p:blipFill>
        <p:spPr>
          <a:xfrm>
            <a:off x="496570" y="3467735"/>
            <a:ext cx="2860040" cy="3002915"/>
          </a:xfrm>
          <a:prstGeom prst="rect">
            <a:avLst/>
          </a:prstGeom>
        </p:spPr>
      </p:pic>
    </p:spTree>
    <p:custDataLst>
      <p:tags r:id="rId12"/>
    </p:custData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圆角矩形 3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矩形 22"/>
          <p:cNvSpPr/>
          <p:nvPr>
            <p:custDataLst>
              <p:tags r:id="rId2"/>
            </p:custDataLst>
          </p:nvPr>
        </p:nvSpPr>
        <p:spPr>
          <a:xfrm>
            <a:off x="682853" y="2779858"/>
            <a:ext cx="10826295" cy="914108"/>
          </a:xfrm>
          <a:prstGeom prst="rect">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 name="矩形 1"/>
          <p:cNvSpPr/>
          <p:nvPr>
            <p:custDataLst>
              <p:tags r:id="rId3"/>
            </p:custDataLst>
          </p:nvPr>
        </p:nvSpPr>
        <p:spPr>
          <a:xfrm>
            <a:off x="795181" y="2924637"/>
            <a:ext cx="10601637" cy="659479"/>
          </a:xfrm>
          <a:prstGeom prst="rect">
            <a:avLst/>
          </a:prstGeom>
        </p:spPr>
        <p:txBody>
          <a:bodyPr anchor="ctr" bIns="45720" lIns="91440" rIns="91440" tIns="45720">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lvl="0" marL="0">
              <a:lnSpc>
                <a:spcPct val="120000"/>
              </a:lnSpc>
              <a:spcBef>
                <a:spcPct val="0"/>
              </a:spcBef>
              <a:spcAft>
                <a:spcPct val="0"/>
              </a:spcAft>
              <a:buClr>
                <a:schemeClr val="accent1">
                  <a:lumMod val="40000"/>
                  <a:lumOff val="60000"/>
                </a:schemeClr>
              </a:buClr>
              <a:buSzTx/>
            </a:pPr>
            <a:r>
              <a:rPr altLang="en-US" lang="zh-CN" spc="150">
                <a:solidFill>
                  <a:schemeClr val="tx1">
                    <a:lumMod val="75000"/>
                    <a:lumOff val="25000"/>
                  </a:schemeClr>
                </a:solidFill>
                <a:cs typeface="+mn-ea"/>
                <a:sym typeface="+mn-lt"/>
              </a:rPr>
              <a:t>碳水化合物：糖类代谢能力下降，空腹血糖易增高。</a:t>
            </a:r>
          </a:p>
        </p:txBody>
      </p:sp>
      <p:sp>
        <p:nvSpPr>
          <p:cNvPr id="28" name="矩形 27"/>
          <p:cNvSpPr/>
          <p:nvPr>
            <p:custDataLst>
              <p:tags r:id="rId4"/>
            </p:custDataLst>
          </p:nvPr>
        </p:nvSpPr>
        <p:spPr>
          <a:xfrm>
            <a:off x="682849" y="4129804"/>
            <a:ext cx="10826295" cy="914108"/>
          </a:xfrm>
          <a:prstGeom prst="rect">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10" name="矩形 9"/>
          <p:cNvSpPr/>
          <p:nvPr>
            <p:custDataLst>
              <p:tags r:id="rId5"/>
            </p:custDataLst>
          </p:nvPr>
        </p:nvSpPr>
        <p:spPr>
          <a:xfrm>
            <a:off x="795177" y="4278312"/>
            <a:ext cx="10601637" cy="659479"/>
          </a:xfrm>
          <a:prstGeom prst="rect">
            <a:avLst/>
          </a:prstGeom>
        </p:spPr>
        <p:txBody>
          <a:bodyPr anchor="ctr" bIns="45720" lIns="91440" rIns="91440" tIns="45720">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lvl="0" marL="0">
              <a:lnSpc>
                <a:spcPct val="120000"/>
              </a:lnSpc>
              <a:spcBef>
                <a:spcPct val="0"/>
              </a:spcBef>
              <a:spcAft>
                <a:spcPct val="0"/>
              </a:spcAft>
              <a:buClr>
                <a:schemeClr val="accent1">
                  <a:lumMod val="40000"/>
                  <a:lumOff val="60000"/>
                </a:schemeClr>
              </a:buClr>
              <a:buSzTx/>
            </a:pPr>
            <a:r>
              <a:rPr altLang="en-US" lang="zh-CN" spc="150">
                <a:solidFill>
                  <a:schemeClr val="tx1">
                    <a:lumMod val="75000"/>
                    <a:lumOff val="25000"/>
                  </a:schemeClr>
                </a:solidFill>
                <a:cs typeface="+mn-ea"/>
                <a:sym typeface="+mn-lt"/>
              </a:rPr>
              <a:t>脂肪：甘油三酯和类脂在血中浓度增高，每日胆固醇的摄入量不宜超过300mg。尽量选用不饱和脂肪酸的植物油，如花生油、豆油，减少猪油、肥肉等动物性脂肪。</a:t>
            </a:r>
          </a:p>
        </p:txBody>
      </p:sp>
      <p:sp>
        <p:nvSpPr>
          <p:cNvPr id="8" name="矩形 7"/>
          <p:cNvSpPr/>
          <p:nvPr>
            <p:custDataLst>
              <p:tags r:id="rId6"/>
            </p:custDataLst>
          </p:nvPr>
        </p:nvSpPr>
        <p:spPr>
          <a:xfrm>
            <a:off x="682852" y="1429911"/>
            <a:ext cx="10826295" cy="914108"/>
          </a:xfrm>
          <a:prstGeom prst="rect">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5" name="矩形 4"/>
          <p:cNvSpPr/>
          <p:nvPr>
            <p:custDataLst>
              <p:tags r:id="rId7"/>
            </p:custDataLst>
          </p:nvPr>
        </p:nvSpPr>
        <p:spPr>
          <a:xfrm>
            <a:off x="795180" y="1585876"/>
            <a:ext cx="10601637" cy="659479"/>
          </a:xfrm>
          <a:prstGeom prst="rect">
            <a:avLst/>
          </a:prstGeom>
        </p:spPr>
        <p:txBody>
          <a:bodyPr anchor="ctr" bIns="45720" lIns="91440" rIns="91440" tIns="45720">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lvl="0" marL="0">
              <a:lnSpc>
                <a:spcPct val="120000"/>
              </a:lnSpc>
              <a:spcBef>
                <a:spcPct val="0"/>
              </a:spcBef>
              <a:spcAft>
                <a:spcPct val="0"/>
              </a:spcAft>
              <a:buClr>
                <a:schemeClr val="accent1">
                  <a:lumMod val="40000"/>
                  <a:lumOff val="60000"/>
                </a:schemeClr>
              </a:buClr>
              <a:buSzTx/>
            </a:pPr>
            <a:r>
              <a:rPr altLang="en-US" lang="zh-CN" spc="150">
                <a:solidFill>
                  <a:schemeClr val="tx1">
                    <a:lumMod val="75000"/>
                    <a:lumOff val="25000"/>
                  </a:schemeClr>
                </a:solidFill>
                <a:cs typeface="+mn-ea"/>
                <a:sym typeface="+mn-lt"/>
              </a:rPr>
              <a:t>蛋白质：组织蛋白分解代谢占优势，易出现负氮平衡；需要较为丰富的蛋白质来补充组织蛋白的消耗。尽量提供生物效价较高的优质蛋白，如鱼、虾、乳类、瘦肉等。</a:t>
            </a:r>
          </a:p>
        </p:txBody>
      </p:sp>
      <p:sp>
        <p:nvSpPr>
          <p:cNvPr id="33" name="矩形 32"/>
          <p:cNvSpPr/>
          <p:nvPr>
            <p:custDataLst>
              <p:tags r:id="rId8"/>
            </p:custDataLst>
          </p:nvPr>
        </p:nvSpPr>
        <p:spPr>
          <a:xfrm>
            <a:off x="682847" y="5376351"/>
            <a:ext cx="10826295" cy="914108"/>
          </a:xfrm>
          <a:prstGeom prst="rect">
            <a:avLst/>
          </a:pr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42" name="矩形 41"/>
          <p:cNvSpPr/>
          <p:nvPr>
            <p:custDataLst>
              <p:tags r:id="rId9"/>
            </p:custDataLst>
          </p:nvPr>
        </p:nvSpPr>
        <p:spPr>
          <a:xfrm>
            <a:off x="795175" y="5524860"/>
            <a:ext cx="10601637" cy="659479"/>
          </a:xfrm>
          <a:prstGeom prst="rect">
            <a:avLst/>
          </a:prstGeom>
        </p:spPr>
        <p:txBody>
          <a:bodyPr anchor="ctr" bIns="45720" lIns="91440" rIns="91440" tIns="45720">
            <a:norm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indent="0" lvl="0" marL="0">
              <a:lnSpc>
                <a:spcPct val="120000"/>
              </a:lnSpc>
              <a:spcBef>
                <a:spcPct val="0"/>
              </a:spcBef>
              <a:spcAft>
                <a:spcPct val="0"/>
              </a:spcAft>
              <a:buClr>
                <a:schemeClr val="accent1">
                  <a:lumMod val="40000"/>
                  <a:lumOff val="60000"/>
                </a:schemeClr>
              </a:buClr>
              <a:buSzTx/>
            </a:pPr>
            <a:r>
              <a:rPr altLang="en-US" lang="zh-CN" spc="150">
                <a:solidFill>
                  <a:schemeClr val="tx1">
                    <a:lumMod val="75000"/>
                    <a:lumOff val="25000"/>
                  </a:schemeClr>
                </a:solidFill>
                <a:cs typeface="+mn-ea"/>
                <a:sym typeface="+mn-lt"/>
              </a:rPr>
              <a:t>矿物质和维生素体内含量下降，容易缺乏。</a:t>
            </a:r>
          </a:p>
        </p:txBody>
      </p:sp>
      <p:grpSp>
        <p:nvGrpSpPr>
          <p:cNvPr id="24" name="组合 23"/>
          <p:cNvGrpSpPr/>
          <p:nvPr>
            <p:custDataLst>
              <p:tags r:id="rId10"/>
            </p:custDataLst>
          </p:nvPr>
        </p:nvGrpSpPr>
        <p:grpSpPr>
          <a:xfrm>
            <a:off x="429374" y="2598785"/>
            <a:ext cx="506953" cy="506953"/>
            <a:chOff x="429373" y="1613365"/>
            <a:chExt cx="506953" cy="506953"/>
          </a:xfrm>
          <a:solidFill>
            <a:srgbClr val="3279A6"/>
          </a:solidFill>
        </p:grpSpPr>
        <p:sp>
          <p:nvSpPr>
            <p:cNvPr id="25" name="矩形 24"/>
            <p:cNvSpPr/>
            <p:nvPr>
              <p:custDataLst>
                <p:tags r:id="rId11"/>
              </p:custDataLst>
            </p:nvPr>
          </p:nvSpPr>
          <p:spPr>
            <a:xfrm>
              <a:off x="429373" y="1613365"/>
              <a:ext cx="349791" cy="349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z="1100">
                  <a:solidFill>
                    <a:schemeClr val="lt1"/>
                  </a:solidFill>
                  <a:cs typeface="+mn-ea"/>
                  <a:sym typeface="+mn-lt"/>
                </a:rPr>
                <a:t>02</a:t>
              </a:r>
            </a:p>
          </p:txBody>
        </p:sp>
        <p:sp>
          <p:nvSpPr>
            <p:cNvPr id="26" name="矩形 25"/>
            <p:cNvSpPr/>
            <p:nvPr>
              <p:custDataLst>
                <p:tags r:id="rId12"/>
              </p:custDataLst>
            </p:nvPr>
          </p:nvSpPr>
          <p:spPr>
            <a:xfrm>
              <a:off x="779164" y="1709679"/>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7" name="矩形 26"/>
            <p:cNvSpPr/>
            <p:nvPr>
              <p:custDataLst>
                <p:tags r:id="rId13"/>
              </p:custDataLst>
            </p:nvPr>
          </p:nvSpPr>
          <p:spPr>
            <a:xfrm>
              <a:off x="525688" y="1963156"/>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grpSp>
      <p:grpSp>
        <p:nvGrpSpPr>
          <p:cNvPr id="29" name="组合 28"/>
          <p:cNvGrpSpPr/>
          <p:nvPr>
            <p:custDataLst>
              <p:tags r:id="rId14"/>
            </p:custDataLst>
          </p:nvPr>
        </p:nvGrpSpPr>
        <p:grpSpPr>
          <a:xfrm>
            <a:off x="429370" y="4019190"/>
            <a:ext cx="506953" cy="506953"/>
            <a:chOff x="429373" y="1613365"/>
            <a:chExt cx="506953" cy="506953"/>
          </a:xfrm>
          <a:solidFill>
            <a:srgbClr val="F2D5BB"/>
          </a:solidFill>
        </p:grpSpPr>
        <p:sp>
          <p:nvSpPr>
            <p:cNvPr id="30" name="矩形 29"/>
            <p:cNvSpPr/>
            <p:nvPr>
              <p:custDataLst>
                <p:tags r:id="rId15"/>
              </p:custDataLst>
            </p:nvPr>
          </p:nvSpPr>
          <p:spPr>
            <a:xfrm>
              <a:off x="429373" y="1613365"/>
              <a:ext cx="349791" cy="349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z="1100">
                  <a:solidFill>
                    <a:schemeClr val="lt1"/>
                  </a:solidFill>
                  <a:cs typeface="+mn-ea"/>
                  <a:sym typeface="+mn-lt"/>
                </a:rPr>
                <a:t>03</a:t>
              </a:r>
            </a:p>
          </p:txBody>
        </p:sp>
        <p:sp>
          <p:nvSpPr>
            <p:cNvPr id="31" name="矩形 30"/>
            <p:cNvSpPr/>
            <p:nvPr>
              <p:custDataLst>
                <p:tags r:id="rId16"/>
              </p:custDataLst>
            </p:nvPr>
          </p:nvSpPr>
          <p:spPr>
            <a:xfrm>
              <a:off x="779164" y="1709679"/>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32" name="矩形 31"/>
            <p:cNvSpPr/>
            <p:nvPr>
              <p:custDataLst>
                <p:tags r:id="rId17"/>
              </p:custDataLst>
            </p:nvPr>
          </p:nvSpPr>
          <p:spPr>
            <a:xfrm>
              <a:off x="525688" y="1963156"/>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grpSp>
      <p:grpSp>
        <p:nvGrpSpPr>
          <p:cNvPr id="22" name="组合 21"/>
          <p:cNvGrpSpPr/>
          <p:nvPr>
            <p:custDataLst>
              <p:tags r:id="rId18"/>
            </p:custDataLst>
          </p:nvPr>
        </p:nvGrpSpPr>
        <p:grpSpPr>
          <a:xfrm>
            <a:off x="429373" y="1178379"/>
            <a:ext cx="506953" cy="506953"/>
            <a:chOff x="429373" y="1613365"/>
            <a:chExt cx="506953" cy="506953"/>
          </a:xfrm>
          <a:solidFill>
            <a:srgbClr val="F24B6A"/>
          </a:solidFill>
        </p:grpSpPr>
        <p:sp>
          <p:nvSpPr>
            <p:cNvPr id="11" name="矩形 10"/>
            <p:cNvSpPr/>
            <p:nvPr>
              <p:custDataLst>
                <p:tags r:id="rId19"/>
              </p:custDataLst>
            </p:nvPr>
          </p:nvSpPr>
          <p:spPr>
            <a:xfrm>
              <a:off x="429373" y="1613365"/>
              <a:ext cx="349791" cy="349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z="1100">
                  <a:solidFill>
                    <a:schemeClr val="lt1"/>
                  </a:solidFill>
                  <a:cs typeface="+mn-ea"/>
                  <a:sym typeface="+mn-lt"/>
                </a:rPr>
                <a:t>01</a:t>
              </a:r>
            </a:p>
          </p:txBody>
        </p:sp>
        <p:sp>
          <p:nvSpPr>
            <p:cNvPr id="19" name="矩形 18"/>
            <p:cNvSpPr/>
            <p:nvPr>
              <p:custDataLst>
                <p:tags r:id="rId20"/>
              </p:custDataLst>
            </p:nvPr>
          </p:nvSpPr>
          <p:spPr>
            <a:xfrm>
              <a:off x="779164" y="1709679"/>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0" name="矩形 19"/>
            <p:cNvSpPr/>
            <p:nvPr>
              <p:custDataLst>
                <p:tags r:id="rId21"/>
              </p:custDataLst>
            </p:nvPr>
          </p:nvSpPr>
          <p:spPr>
            <a:xfrm>
              <a:off x="525688" y="1963156"/>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grpSp>
      <p:grpSp>
        <p:nvGrpSpPr>
          <p:cNvPr id="37" name="组合 36"/>
          <p:cNvGrpSpPr/>
          <p:nvPr>
            <p:custDataLst>
              <p:tags r:id="rId22"/>
            </p:custDataLst>
          </p:nvPr>
        </p:nvGrpSpPr>
        <p:grpSpPr>
          <a:xfrm>
            <a:off x="429368" y="5330800"/>
            <a:ext cx="506953" cy="506953"/>
            <a:chOff x="429373" y="1613365"/>
            <a:chExt cx="506953" cy="506953"/>
          </a:xfrm>
          <a:solidFill>
            <a:srgbClr val="F29E6D"/>
          </a:solidFill>
        </p:grpSpPr>
        <p:sp>
          <p:nvSpPr>
            <p:cNvPr id="39" name="矩形 38"/>
            <p:cNvSpPr/>
            <p:nvPr>
              <p:custDataLst>
                <p:tags r:id="rId23"/>
              </p:custDataLst>
            </p:nvPr>
          </p:nvSpPr>
          <p:spPr>
            <a:xfrm>
              <a:off x="429373" y="1613365"/>
              <a:ext cx="349791" cy="3497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r>
                <a:rPr altLang="zh-CN" b="1" lang="en-US" sz="1100">
                  <a:solidFill>
                    <a:schemeClr val="lt1"/>
                  </a:solidFill>
                  <a:cs typeface="+mn-ea"/>
                  <a:sym typeface="+mn-lt"/>
                </a:rPr>
                <a:t>04</a:t>
              </a:r>
            </a:p>
          </p:txBody>
        </p:sp>
        <p:sp>
          <p:nvSpPr>
            <p:cNvPr id="40" name="矩形 39"/>
            <p:cNvSpPr/>
            <p:nvPr>
              <p:custDataLst>
                <p:tags r:id="rId24"/>
              </p:custDataLst>
            </p:nvPr>
          </p:nvSpPr>
          <p:spPr>
            <a:xfrm>
              <a:off x="779164" y="1709679"/>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41" name="矩形 40"/>
            <p:cNvSpPr/>
            <p:nvPr>
              <p:custDataLst>
                <p:tags r:id="rId25"/>
              </p:custDataLst>
            </p:nvPr>
          </p:nvSpPr>
          <p:spPr>
            <a:xfrm>
              <a:off x="525688" y="1963156"/>
              <a:ext cx="157162" cy="1571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grpSp>
      <p:sp>
        <p:nvSpPr>
          <p:cNvPr id="35" name="文本框 34"/>
          <p:cNvSpPr txBox="1"/>
          <p:nvPr>
            <p:custDataLst>
              <p:tags r:id="rId26"/>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en-US" b="1" lang="zh-CN" spc="300">
                <a:solidFill>
                  <a:srgbClr val="3279A6"/>
                </a:solidFill>
                <a:latin typeface="+mn-lt"/>
                <a:ea typeface="+mn-ea"/>
                <a:cs typeface="+mn-ea"/>
                <a:sym typeface="+mn-lt"/>
              </a:rPr>
              <a:t>饮食指导：老年生理特点</a:t>
            </a:r>
          </a:p>
        </p:txBody>
      </p:sp>
    </p:spTree>
    <p:custDataLst>
      <p:tags r:id="rId27"/>
    </p:custDataLst>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圆角矩形 3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 name="同心圆 4"/>
          <p:cNvSpPr/>
          <p:nvPr>
            <p:custDataLst>
              <p:tags r:id="rId2"/>
            </p:custDataLst>
          </p:nvPr>
        </p:nvSpPr>
        <p:spPr>
          <a:xfrm>
            <a:off x="4813935" y="2357120"/>
            <a:ext cx="2695575" cy="2695575"/>
          </a:xfrm>
          <a:prstGeom prst="donut">
            <a:avLst>
              <a:gd fmla="val 8835"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lnSpc>
                <a:spcPct val="110000"/>
              </a:lnSpc>
            </a:pPr>
            <a:endParaRPr altLang="en-US" lang="zh-CN" sz="2000">
              <a:solidFill>
                <a:schemeClr val="accent1">
                  <a:lumMod val="75000"/>
                </a:schemeClr>
              </a:solidFill>
              <a:cs typeface="+mn-ea"/>
              <a:sym typeface="+mn-lt"/>
            </a:endParaRPr>
          </a:p>
        </p:txBody>
      </p:sp>
      <p:sp>
        <p:nvSpPr>
          <p:cNvPr id="7" name="任意多边形 6"/>
          <p:cNvSpPr/>
          <p:nvPr>
            <p:custDataLst>
              <p:tags r:id="rId3"/>
            </p:custDataLst>
          </p:nvPr>
        </p:nvSpPr>
        <p:spPr>
          <a:xfrm rot="5400000">
            <a:off x="7306310" y="3476625"/>
            <a:ext cx="514350" cy="514350"/>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800">
              <a:solidFill>
                <a:schemeClr val="lt1"/>
              </a:solidFill>
              <a:cs typeface="+mn-ea"/>
              <a:sym typeface="+mn-lt"/>
            </a:endParaRPr>
          </a:p>
        </p:txBody>
      </p:sp>
      <p:sp>
        <p:nvSpPr>
          <p:cNvPr id="8" name="任意多边形 7"/>
          <p:cNvSpPr/>
          <p:nvPr>
            <p:custDataLst>
              <p:tags r:id="rId4"/>
            </p:custDataLst>
          </p:nvPr>
        </p:nvSpPr>
        <p:spPr>
          <a:xfrm rot="16200000">
            <a:off x="4785360" y="3476625"/>
            <a:ext cx="514350" cy="514350"/>
          </a:xfrm>
          <a:custGeom>
            <a:gdLst>
              <a:gd fmla="*/ 257175 w 514350" name="connsiteX0"/>
              <a:gd fmla="*/ 89086 h 514350" name="connsiteY0"/>
              <a:gd fmla="*/ 114170 w 514350" name="connsiteX1"/>
              <a:gd fmla="*/ 232090 h 514350" name="connsiteY1"/>
              <a:gd fmla="*/ 114170 w 514350" name="connsiteX2"/>
              <a:gd fmla="*/ 375095 h 514350" name="connsiteY2"/>
              <a:gd fmla="*/ 257175 w 514350" name="connsiteX3"/>
              <a:gd fmla="*/ 232090 h 514350" name="connsiteY3"/>
              <a:gd fmla="*/ 400179 w 514350" name="connsiteX4"/>
              <a:gd fmla="*/ 375095 h 514350" name="connsiteY4"/>
              <a:gd fmla="*/ 400179 w 514350" name="connsiteX5"/>
              <a:gd fmla="*/ 232090 h 514350" name="connsiteY5"/>
              <a:gd fmla="*/ 257175 w 514350" name="connsiteX6"/>
              <a:gd fmla="*/ 0 h 514350" name="connsiteY6"/>
              <a:gd fmla="*/ 514350 w 514350" name="connsiteX7"/>
              <a:gd fmla="*/ 257175 h 514350" name="connsiteY7"/>
              <a:gd fmla="*/ 257175 w 514350" name="connsiteX8"/>
              <a:gd fmla="*/ 514350 h 514350" name="connsiteY8"/>
              <a:gd fmla="*/ 0 w 514350" name="connsiteX9"/>
              <a:gd fmla="*/ 257175 h 514350" name="connsiteY9"/>
              <a:gd fmla="*/ 257175 w 514350" name="connsiteX10"/>
              <a:gd fmla="*/ 0 h 514350"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4350" w="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normAutofit/>
          </a:bodyPr>
          <a:lstStyle/>
          <a:p>
            <a:pPr algn="ctr"/>
            <a:endParaRPr altLang="en-US" lang="zh-CN" sz="1800">
              <a:solidFill>
                <a:schemeClr val="lt1"/>
              </a:solidFill>
              <a:cs typeface="+mn-ea"/>
              <a:sym typeface="+mn-lt"/>
            </a:endParaRPr>
          </a:p>
        </p:txBody>
      </p:sp>
      <p:sp>
        <p:nvSpPr>
          <p:cNvPr id="9" name="矩形 8"/>
          <p:cNvSpPr/>
          <p:nvPr>
            <p:custDataLst>
              <p:tags r:id="rId5"/>
            </p:custDataLst>
          </p:nvPr>
        </p:nvSpPr>
        <p:spPr>
          <a:xfrm>
            <a:off x="8042910" y="1905000"/>
            <a:ext cx="3536315" cy="3657600"/>
          </a:xfrm>
          <a:prstGeom prst="rect">
            <a:avLst/>
          </a:prstGeom>
        </p:spPr>
        <p:txBody>
          <a:bodyPr anchor="t" anchorCtr="0">
            <a:noAutofit/>
          </a:bodyPr>
          <a:lstStyle/>
          <a:p>
            <a:pPr algn="l" fontAlgn="ctr" indent="0" lvl="1" marL="0">
              <a:lnSpc>
                <a:spcPct val="150000"/>
              </a:lnSpc>
              <a:spcBef>
                <a:spcPts val="1000"/>
              </a:spcBef>
              <a:spcAft>
                <a:spcPct val="0"/>
              </a:spcAft>
              <a:buSzTx/>
              <a:buFont charset="0" panose="05000000000000000000" typeface="Wingdings"/>
              <a:buNone/>
            </a:pPr>
            <a:r>
              <a:rPr altLang="en-US" b="1" lang="zh-CN" spc="150" sz="2000">
                <a:solidFill>
                  <a:schemeClr val="tx1">
                    <a:lumMod val="75000"/>
                    <a:lumOff val="25000"/>
                  </a:schemeClr>
                </a:solidFill>
                <a:latin typeface="+mn-lt"/>
                <a:ea typeface="+mn-ea"/>
                <a:cs typeface="+mn-ea"/>
                <a:sym typeface="+mn-lt"/>
              </a:rPr>
              <a:t>质量好一点</a:t>
            </a:r>
          </a:p>
          <a:p>
            <a:pPr algn="l" fontAlgn="ctr" indent="0" lvl="1" marL="0">
              <a:lnSpc>
                <a:spcPct val="150000"/>
              </a:lnSpc>
              <a:spcBef>
                <a:spcPts val="1000"/>
              </a:spcBef>
              <a:spcAft>
                <a:spcPct val="0"/>
              </a:spcAft>
              <a:buSzTx/>
              <a:buFont charset="0" panose="05000000000000000000" typeface="Wingdings"/>
              <a:buNone/>
            </a:pPr>
            <a:r>
              <a:rPr altLang="en-US" b="1" lang="zh-CN" spc="150" sz="2000">
                <a:solidFill>
                  <a:schemeClr val="tx1">
                    <a:lumMod val="75000"/>
                    <a:lumOff val="25000"/>
                  </a:schemeClr>
                </a:solidFill>
                <a:latin typeface="+mn-lt"/>
                <a:ea typeface="+mn-ea"/>
                <a:cs typeface="+mn-ea"/>
                <a:sym typeface="+mn-lt"/>
              </a:rPr>
              <a:t>蛋白质对维持老年人机体正常代谢，增强机体抵抗力有重要作用。一般老年人，每公斤体重需要1克蛋白质，应 辅以鱼类、禽类、蛋类、牛奶、大豆等优质蛋白质。</a:t>
            </a:r>
          </a:p>
        </p:txBody>
      </p:sp>
      <p:sp>
        <p:nvSpPr>
          <p:cNvPr id="12" name="矩形 11"/>
          <p:cNvSpPr/>
          <p:nvPr>
            <p:custDataLst>
              <p:tags r:id="rId6"/>
            </p:custDataLst>
          </p:nvPr>
        </p:nvSpPr>
        <p:spPr>
          <a:xfrm>
            <a:off x="1026795" y="1905000"/>
            <a:ext cx="3536315" cy="3657600"/>
          </a:xfrm>
          <a:prstGeom prst="rect">
            <a:avLst/>
          </a:prstGeom>
        </p:spPr>
        <p:txBody>
          <a:bodyPr anchor="t" anchorCtr="0">
            <a:noAutofit/>
          </a:bodyPr>
          <a:lstStyle/>
          <a:p>
            <a:pPr algn="l" fontAlgn="ctr" indent="0" lvl="1" marL="285750">
              <a:lnSpc>
                <a:spcPct val="130000"/>
              </a:lnSpc>
              <a:spcBef>
                <a:spcPct val="0"/>
              </a:spcBef>
              <a:spcAft>
                <a:spcPct val="0"/>
              </a:spcAft>
              <a:buSzTx/>
              <a:buFont charset="0" panose="020b0604020202020204" pitchFamily="34" typeface="Arial"/>
              <a:buNone/>
            </a:pPr>
            <a:r>
              <a:rPr altLang="en-US" b="1" lang="zh-CN" spc="150" sz="2000">
                <a:solidFill>
                  <a:schemeClr val="tx1">
                    <a:lumMod val="75000"/>
                    <a:lumOff val="25000"/>
                  </a:schemeClr>
                </a:solidFill>
                <a:latin typeface="+mn-lt"/>
                <a:ea typeface="+mn-ea"/>
                <a:cs typeface="+mn-ea"/>
                <a:sym typeface="+mn-lt"/>
              </a:rPr>
              <a:t>数量少一点</a:t>
            </a:r>
          </a:p>
          <a:p>
            <a:pPr algn="l" fontAlgn="ctr" indent="0" lvl="1" marL="285750">
              <a:lnSpc>
                <a:spcPct val="130000"/>
              </a:lnSpc>
              <a:spcBef>
                <a:spcPct val="0"/>
              </a:spcBef>
              <a:spcAft>
                <a:spcPct val="0"/>
              </a:spcAft>
              <a:buSzTx/>
              <a:buFont charset="0" panose="020b0604020202020204" pitchFamily="34" typeface="Arial"/>
              <a:buNone/>
            </a:pPr>
            <a:r>
              <a:rPr altLang="en-US" b="1" lang="zh-CN" spc="150" sz="2000">
                <a:solidFill>
                  <a:schemeClr val="tx1">
                    <a:lumMod val="75000"/>
                    <a:lumOff val="25000"/>
                  </a:schemeClr>
                </a:solidFill>
                <a:latin typeface="+mn-lt"/>
                <a:ea typeface="+mn-ea"/>
                <a:cs typeface="+mn-ea"/>
                <a:sym typeface="+mn-lt"/>
              </a:rPr>
              <a:t>老年人每日唾液的分泌量是年轻人的1/3，胃液的分泌量也下降为年轻时的1/5，因此稍一吃多，就会肚子胀，不消化，所以，老年人每一餐的进食量应比年轻时减少10%左右，同时保证少食多餐。</a:t>
            </a:r>
          </a:p>
        </p:txBody>
      </p:sp>
      <p:sp>
        <p:nvSpPr>
          <p:cNvPr id="13" name="矩形 12"/>
          <p:cNvSpPr/>
          <p:nvPr>
            <p:custDataLst>
              <p:tags r:id="rId7"/>
            </p:custDataLst>
          </p:nvPr>
        </p:nvSpPr>
        <p:spPr>
          <a:xfrm>
            <a:off x="5521960" y="3090228"/>
            <a:ext cx="1562100" cy="1287145"/>
          </a:xfrm>
          <a:prstGeom prst="rect">
            <a:avLst/>
          </a:prstGeom>
        </p:spPr>
        <p:txBody>
          <a:bodyPr anchor="ctr" wrap="square">
            <a:normAutofit/>
          </a:bodyPr>
          <a:lstStyle/>
          <a:p>
            <a:pPr algn="ctr" indent="0" marL="0">
              <a:lnSpc>
                <a:spcPct val="100000"/>
              </a:lnSpc>
              <a:spcBef>
                <a:spcPct val="0"/>
              </a:spcBef>
              <a:spcAft>
                <a:spcPct val="0"/>
              </a:spcAft>
              <a:buSzTx/>
              <a:buNone/>
            </a:pPr>
            <a:r>
              <a:rPr altLang="en-US" b="1" lang="zh-CN" spc="300" sz="2400">
                <a:solidFill>
                  <a:schemeClr val="tx1"/>
                </a:solidFill>
                <a:latin typeface="+mn-lt"/>
                <a:ea typeface="+mn-ea"/>
                <a:cs typeface="+mn-ea"/>
                <a:sym typeface="+mn-lt"/>
              </a:rPr>
              <a:t>可以遵循以下几个原则：</a:t>
            </a:r>
          </a:p>
        </p:txBody>
      </p:sp>
      <p:sp>
        <p:nvSpPr>
          <p:cNvPr id="23" name="文本框 22"/>
          <p:cNvSpPr txBox="1"/>
          <p:nvPr>
            <p:custDataLst>
              <p:tags r:id="rId8"/>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4F81BD"/>
                </a:solidFill>
                <a:latin typeface="+mn-lt"/>
                <a:ea typeface="+mn-ea"/>
                <a:cs typeface="+mn-ea"/>
                <a:sym typeface="+mn-lt"/>
              </a:rPr>
              <a:t>饮食指导</a:t>
            </a:r>
          </a:p>
        </p:txBody>
      </p:sp>
    </p:spTree>
    <p:custDataLst>
      <p:tags r:id="rId9"/>
    </p:custDataLst>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Title 6"/>
          <p:cNvSpPr txBox="1"/>
          <p:nvPr>
            <p:custDataLst>
              <p:tags r:id="rId2"/>
            </p:custDataLst>
          </p:nvPr>
        </p:nvSpPr>
        <p:spPr>
          <a:xfrm>
            <a:off x="1219845" y="1470040"/>
            <a:ext cx="4418990" cy="504825"/>
          </a:xfrm>
          <a:prstGeom prst="rect">
            <a:avLst/>
          </a:prstGeom>
          <a:noFill/>
          <a:ln w="3175">
            <a:noFill/>
            <a:prstDash val="dash"/>
          </a:ln>
        </p:spPr>
        <p:txBody>
          <a:bodyPr anchor="b" anchorCtr="0" bIns="0" lIns="63500" rIns="63500" tIns="2540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defTabSz="913765" eaLnBrk="1" fontAlgn="auto" hangingPunct="1" indent="0" latinLnBrk="0" lvl="0" marL="0" marR="0" rtl="0">
              <a:lnSpc>
                <a:spcPct val="130000"/>
              </a:lnSpc>
              <a:spcBef>
                <a:spcPct val="0"/>
              </a:spcBef>
              <a:spcAft>
                <a:spcPts val="800"/>
              </a:spcAft>
              <a:buSzTx/>
              <a:buFontTx/>
              <a:buNone/>
            </a:pPr>
            <a:r>
              <a:rPr altLang="en-US" b="1" cap="none" i="0" kern="1200" kumimoji="0" lang="zh-CN" noProof="0" normalizeH="0" spc="300" sz="2400">
                <a:ln w="3175">
                  <a:noFill/>
                  <a:prstDash val="dash"/>
                </a:ln>
                <a:solidFill>
                  <a:srgbClr val="000000"/>
                </a:solidFill>
                <a:effectLst/>
                <a:latin typeface="+mn-lt"/>
                <a:cs typeface="+mn-ea"/>
                <a:sym typeface="+mn-lt"/>
              </a:rPr>
              <a:t>菜要淡一点</a:t>
            </a:r>
          </a:p>
        </p:txBody>
      </p:sp>
      <p:sp>
        <p:nvSpPr>
          <p:cNvPr id="14" name="Title 6"/>
          <p:cNvSpPr txBox="1"/>
          <p:nvPr>
            <p:custDataLst>
              <p:tags r:id="rId3"/>
            </p:custDataLst>
          </p:nvPr>
        </p:nvSpPr>
        <p:spPr>
          <a:xfrm>
            <a:off x="1219210" y="2045350"/>
            <a:ext cx="4418971" cy="3591559"/>
          </a:xfrm>
          <a:prstGeom prst="rect">
            <a:avLst/>
          </a:prstGeom>
          <a:noFill/>
          <a:ln w="3175">
            <a:noFill/>
            <a:prstDash val="dash"/>
          </a:ln>
        </p:spPr>
        <p:txBody>
          <a:bodyPr anchor="t" anchorCtr="0" bIns="25400" lIns="63500" rIns="63500" tIns="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indent="0" lvl="0" marL="0">
              <a:lnSpc>
                <a:spcPct val="130000"/>
              </a:lnSpc>
              <a:spcBef>
                <a:spcPct val="0"/>
              </a:spcBef>
              <a:spcAft>
                <a:spcPts val="800"/>
              </a:spcAft>
              <a:buSzTx/>
            </a:pPr>
            <a:r>
              <a:rPr altLang="en-US" lang="zh-CN" spc="100" sz="1800">
                <a:ln w="3175">
                  <a:noFill/>
                  <a:prstDash val="dash"/>
                </a:ln>
                <a:solidFill>
                  <a:srgbClr val="404040"/>
                </a:solidFill>
                <a:latin typeface="+mn-lt"/>
                <a:cs typeface="+mn-ea"/>
                <a:sym typeface="+mn-lt"/>
              </a:rPr>
              <a:t>老年人的味觉功能有所减退，常常是食而无味，总喜欢吃味重的食物来增强食欲，这样无意中就增加了盐的摄入量。盐吃多了会加重肾负担，可能降低口腔黏膜的屏障作用，增加感冒病毒在上呼吸道生存和扩散的几率。因此，老人每天食盐的摄入量应控制在5克左右，同时要少吃酱肉和其他咸食</a:t>
            </a:r>
          </a:p>
        </p:txBody>
      </p:sp>
      <p:sp>
        <p:nvSpPr>
          <p:cNvPr id="9" name="Title 6"/>
          <p:cNvSpPr txBox="1"/>
          <p:nvPr>
            <p:custDataLst>
              <p:tags r:id="rId4"/>
            </p:custDataLst>
          </p:nvPr>
        </p:nvSpPr>
        <p:spPr>
          <a:xfrm>
            <a:off x="6553888" y="1470040"/>
            <a:ext cx="4418990" cy="504825"/>
          </a:xfrm>
          <a:prstGeom prst="rect">
            <a:avLst/>
          </a:prstGeom>
          <a:noFill/>
          <a:ln w="3175">
            <a:noFill/>
            <a:prstDash val="dash"/>
          </a:ln>
        </p:spPr>
        <p:txBody>
          <a:bodyPr anchor="b" anchorCtr="0" bIns="0" lIns="63500" rIns="63500" tIns="2540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defTabSz="913765" eaLnBrk="1" fontAlgn="auto" hangingPunct="1" indent="0" latinLnBrk="0" lvl="0" marL="0" marR="0" rtl="0">
              <a:lnSpc>
                <a:spcPct val="130000"/>
              </a:lnSpc>
              <a:spcBef>
                <a:spcPct val="0"/>
              </a:spcBef>
              <a:spcAft>
                <a:spcPts val="800"/>
              </a:spcAft>
              <a:buSzTx/>
              <a:buFontTx/>
              <a:buNone/>
            </a:pPr>
            <a:r>
              <a:rPr altLang="en-US" b="1" cap="none" i="0" kern="1200" kumimoji="0" lang="zh-CN" noProof="0" normalizeH="0" spc="300" sz="2400">
                <a:ln w="3175">
                  <a:noFill/>
                  <a:prstDash val="dash"/>
                </a:ln>
                <a:solidFill>
                  <a:srgbClr val="000000"/>
                </a:solidFill>
                <a:effectLst/>
                <a:latin typeface="+mn-lt"/>
                <a:cs typeface="+mn-ea"/>
                <a:sym typeface="+mn-lt"/>
              </a:rPr>
              <a:t>品种杂一点</a:t>
            </a:r>
          </a:p>
        </p:txBody>
      </p:sp>
      <p:sp>
        <p:nvSpPr>
          <p:cNvPr id="12" name="Title 6"/>
          <p:cNvSpPr txBox="1"/>
          <p:nvPr>
            <p:custDataLst>
              <p:tags r:id="rId5"/>
            </p:custDataLst>
          </p:nvPr>
        </p:nvSpPr>
        <p:spPr>
          <a:xfrm>
            <a:off x="6553253" y="2045350"/>
            <a:ext cx="4418971" cy="3539515"/>
          </a:xfrm>
          <a:prstGeom prst="rect">
            <a:avLst/>
          </a:prstGeom>
          <a:noFill/>
          <a:ln w="3175">
            <a:noFill/>
            <a:prstDash val="dash"/>
          </a:ln>
        </p:spPr>
        <p:txBody>
          <a:bodyPr anchor="t" anchorCtr="0" bIns="25400" lIns="63500" rIns="63500" tIns="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indent="0" lvl="0" marL="0">
              <a:lnSpc>
                <a:spcPct val="130000"/>
              </a:lnSpc>
              <a:spcBef>
                <a:spcPct val="0"/>
              </a:spcBef>
              <a:spcAft>
                <a:spcPts val="800"/>
              </a:spcAft>
              <a:buSzTx/>
            </a:pPr>
            <a:r>
              <a:rPr altLang="en-US" lang="zh-CN" spc="100" sz="1800">
                <a:ln w="3175">
                  <a:noFill/>
                  <a:prstDash val="dash"/>
                </a:ln>
                <a:solidFill>
                  <a:srgbClr val="404040"/>
                </a:solidFill>
                <a:latin typeface="+mn-lt"/>
                <a:cs typeface="+mn-ea"/>
                <a:sym typeface="+mn-lt"/>
              </a:rPr>
              <a:t>要荤素兼顾，粗细搭配，品种越杂越好。每天主副食品（不包括调味料）不应少于10样。</a:t>
            </a:r>
          </a:p>
        </p:txBody>
      </p:sp>
      <p:sp>
        <p:nvSpPr>
          <p:cNvPr id="23" name="文本框 22"/>
          <p:cNvSpPr txBox="1"/>
          <p:nvPr>
            <p:custDataLst>
              <p:tags r:id="rId6"/>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4F81BD"/>
                </a:solidFill>
                <a:latin typeface="+mn-lt"/>
                <a:ea typeface="+mn-ea"/>
                <a:cs typeface="+mn-ea"/>
                <a:sym typeface="+mn-lt"/>
              </a:rPr>
              <a:t>饮食指导</a:t>
            </a:r>
          </a:p>
        </p:txBody>
      </p:sp>
      <p:pic>
        <p:nvPicPr>
          <p:cNvPr descr="2" id="5" name="图片 4"/>
          <p:cNvPicPr>
            <a:picLocks noChangeAspect="1"/>
          </p:cNvPicPr>
          <p:nvPr/>
        </p:nvPicPr>
        <p:blipFill>
          <a:blip r:embed="rId7">
            <a:extLst>
              <a:ext uri="{28A0092B-C50C-407E-A947-70E740481C1C}">
                <a14:useLocalDpi/>
              </a:ext>
            </a:extLst>
          </a:blip>
          <a:stretch>
            <a:fillRect/>
          </a:stretch>
        </p:blipFill>
        <p:spPr>
          <a:xfrm>
            <a:off x="7048500" y="2045335"/>
            <a:ext cx="4953635" cy="4953635"/>
          </a:xfrm>
          <a:prstGeom prst="rect">
            <a:avLst/>
          </a:prstGeom>
        </p:spPr>
      </p:pic>
    </p:spTree>
    <p:custDataLst>
      <p:tags r:id="rId8"/>
    </p:custDataLst>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圆角矩形 4"/>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36" name="直接连接符 35"/>
          <p:cNvCxnSpPr/>
          <p:nvPr>
            <p:custDataLst>
              <p:tags r:id="rId2"/>
            </p:custDataLst>
          </p:nvPr>
        </p:nvCxnSpPr>
        <p:spPr>
          <a:xfrm>
            <a:off x="869950" y="1496060"/>
            <a:ext cx="10452100" cy="0"/>
          </a:xfrm>
          <a:prstGeom prst="line">
            <a:avLst/>
          </a:prstGeom>
          <a:ln w="1270">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12" name="Title 6"/>
          <p:cNvSpPr txBox="1"/>
          <p:nvPr>
            <p:custDataLst>
              <p:tags r:id="rId3"/>
            </p:custDataLst>
          </p:nvPr>
        </p:nvSpPr>
        <p:spPr>
          <a:xfrm>
            <a:off x="1220400" y="1584960"/>
            <a:ext cx="4622800" cy="4348480"/>
          </a:xfrm>
          <a:prstGeom prst="rect">
            <a:avLst/>
          </a:prstGeom>
          <a:noFill/>
          <a:ln w="3175">
            <a:noFill/>
            <a:prstDash val="dash"/>
          </a:ln>
        </p:spPr>
        <p:txBody>
          <a:bodyPr anchor="ctr"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indent="-400050" lvl="0" marL="400050">
              <a:lnSpc>
                <a:spcPct val="130000"/>
              </a:lnSpc>
              <a:spcBef>
                <a:spcPts val="1000"/>
              </a:spcBef>
              <a:spcAft>
                <a:spcPct val="0"/>
              </a:spcAft>
              <a:buSzTx/>
              <a:buFont typeface="+mj-ea"/>
              <a:buAutoNum type="ea1JpnChsDbPeriod"/>
            </a:pPr>
            <a:r>
              <a:rPr altLang="en-US" b="1" lang="zh-CN" spc="200" sz="2000">
                <a:ln w="3175">
                  <a:noFill/>
                  <a:prstDash val="dash"/>
                </a:ln>
                <a:solidFill>
                  <a:srgbClr val="404040"/>
                </a:solidFill>
                <a:latin typeface="+mn-lt"/>
                <a:cs typeface="+mn-ea"/>
                <a:sym typeface="+mn-lt"/>
              </a:rPr>
              <a:t>饭菜香一点    </a:t>
            </a:r>
          </a:p>
          <a:p>
            <a:pPr algn="l" fontAlgn="ctr" indent="-400050" lvl="0" marL="400050">
              <a:lnSpc>
                <a:spcPct val="130000"/>
              </a:lnSpc>
              <a:spcBef>
                <a:spcPts val="1000"/>
              </a:spcBef>
              <a:spcAft>
                <a:spcPct val="0"/>
              </a:spcAft>
              <a:buSzTx/>
              <a:buFont typeface="+mj-ea"/>
              <a:buAutoNum type="ea1JpnChsDbPeriod"/>
            </a:pPr>
            <a:r>
              <a:rPr altLang="en-US" b="1" lang="zh-CN" spc="200" sz="2000">
                <a:ln w="3175">
                  <a:noFill/>
                  <a:prstDash val="dash"/>
                </a:ln>
                <a:solidFill>
                  <a:srgbClr val="404040"/>
                </a:solidFill>
                <a:latin typeface="+mn-lt"/>
                <a:cs typeface="+mn-ea"/>
                <a:sym typeface="+mn-lt"/>
              </a:rPr>
              <a:t>这里说的“香”，不是指多用盐、味精等调味料，而是适当往菜里多加一些葱姜等调料。人的五官是相通的，可以用嗅觉来弥补味觉上的缺失。</a:t>
            </a:r>
          </a:p>
          <a:p>
            <a:pPr algn="l" fontAlgn="ctr" indent="-400050" lvl="0" marL="400050">
              <a:lnSpc>
                <a:spcPct val="130000"/>
              </a:lnSpc>
              <a:spcBef>
                <a:spcPts val="1000"/>
              </a:spcBef>
              <a:spcAft>
                <a:spcPct val="0"/>
              </a:spcAft>
              <a:buSzTx/>
              <a:buFont typeface="+mj-ea"/>
              <a:buAutoNum type="ea1JpnChsDbPeriod"/>
            </a:pPr>
            <a:r>
              <a:rPr altLang="en-US" b="1" lang="zh-CN" spc="200" sz="2000">
                <a:ln w="3175">
                  <a:noFill/>
                  <a:prstDash val="dash"/>
                </a:ln>
                <a:solidFill>
                  <a:srgbClr val="404040"/>
                </a:solidFill>
                <a:latin typeface="+mn-lt"/>
                <a:cs typeface="+mn-ea"/>
                <a:sym typeface="+mn-lt"/>
              </a:rPr>
              <a:t>食物要热一点</a:t>
            </a:r>
          </a:p>
          <a:p>
            <a:pPr algn="l" fontAlgn="ctr" indent="-400050" lvl="0" marL="400050">
              <a:lnSpc>
                <a:spcPct val="130000"/>
              </a:lnSpc>
              <a:spcBef>
                <a:spcPts val="1000"/>
              </a:spcBef>
              <a:spcAft>
                <a:spcPct val="0"/>
              </a:spcAft>
              <a:buSzTx/>
              <a:buFont typeface="+mj-ea"/>
              <a:buAutoNum type="ea1JpnChsDbPeriod"/>
            </a:pPr>
            <a:r>
              <a:rPr altLang="en-US" b="1" lang="zh-CN" spc="200" sz="2000">
                <a:ln w="3175">
                  <a:noFill/>
                  <a:prstDash val="dash"/>
                </a:ln>
                <a:solidFill>
                  <a:srgbClr val="404040"/>
                </a:solidFill>
                <a:latin typeface="+mn-lt"/>
                <a:cs typeface="+mn-ea"/>
                <a:sym typeface="+mn-lt"/>
              </a:rPr>
              <a:t>生冷食物多性寒，吃多了会影响脾胃消化吸收，甚至造成损伤。因此，老年人要尽量避免生冷食物，尤其在严冬更要注意。</a:t>
            </a:r>
          </a:p>
        </p:txBody>
      </p:sp>
      <p:sp>
        <p:nvSpPr>
          <p:cNvPr id="6" name="文本框 5"/>
          <p:cNvSpPr txBox="1"/>
          <p:nvPr>
            <p:custDataLst>
              <p:tags r:id="rId4"/>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4F81BD"/>
                </a:solidFill>
                <a:latin typeface="+mn-lt"/>
                <a:ea typeface="+mn-ea"/>
                <a:cs typeface="+mn-ea"/>
                <a:sym typeface="+mn-lt"/>
              </a:rPr>
              <a:t>饮食指导</a:t>
            </a:r>
          </a:p>
        </p:txBody>
      </p:sp>
      <p:pic>
        <p:nvPicPr>
          <p:cNvPr descr="51miz-E1041799-5707B414" id="14" name="图片 13"/>
          <p:cNvPicPr>
            <a:picLocks noChangeAspect="1"/>
          </p:cNvPicPr>
          <p:nvPr/>
        </p:nvPicPr>
        <p:blipFill>
          <a:blip r:embed="rId5">
            <a:extLst>
              <a:ext uri="{28A0092B-C50C-407E-A947-70E740481C1C}">
                <a14:useLocalDpi/>
              </a:ext>
            </a:extLst>
          </a:blip>
          <a:stretch>
            <a:fillRect/>
          </a:stretch>
        </p:blipFill>
        <p:spPr>
          <a:xfrm>
            <a:off x="5647690" y="1305560"/>
            <a:ext cx="5552440" cy="5552440"/>
          </a:xfrm>
          <a:prstGeom prst="rect">
            <a:avLst/>
          </a:prstGeom>
        </p:spPr>
      </p:pic>
    </p:spTree>
    <p:custDataLst>
      <p:tags r:id="rId6"/>
    </p:custDataLst>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圆角矩形 3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p:cNvGrpSpPr/>
          <p:nvPr/>
        </p:nvGrpSpPr>
        <p:grpSpPr>
          <a:xfrm>
            <a:off x="1888808" y="1588770"/>
            <a:ext cx="8414385" cy="4541520"/>
            <a:chOff x="2953" y="1824"/>
            <a:chExt cx="11374" cy="7152"/>
          </a:xfrm>
        </p:grpSpPr>
        <p:grpSp>
          <p:nvGrpSpPr>
            <p:cNvPr id="4" name="组合 3"/>
            <p:cNvGrpSpPr/>
            <p:nvPr/>
          </p:nvGrpSpPr>
          <p:grpSpPr>
            <a:xfrm>
              <a:off x="2953" y="1824"/>
              <a:ext cx="5524" cy="7152"/>
              <a:chOff x="2953" y="1824"/>
              <a:chExt cx="5524" cy="7152"/>
            </a:xfrm>
          </p:grpSpPr>
          <p:sp>
            <p:nvSpPr>
              <p:cNvPr id="25" name="矩形: 圆角 24"/>
              <p:cNvSpPr/>
              <p:nvPr>
                <p:custDataLst>
                  <p:tags r:id="rId2"/>
                </p:custDataLst>
              </p:nvPr>
            </p:nvSpPr>
            <p:spPr>
              <a:xfrm>
                <a:off x="2953" y="2210"/>
                <a:ext cx="5524" cy="6766"/>
              </a:xfrm>
              <a:prstGeom prst="roundRect">
                <a:avLst>
                  <a:gd fmla="val 3638" name="adj"/>
                </a:avLst>
              </a:prstGeom>
              <a:noFill/>
              <a:ln>
                <a:solidFill>
                  <a:srgbClr val="F24B6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6" name="矩形: 圆角 25"/>
              <p:cNvSpPr/>
              <p:nvPr>
                <p:custDataLst>
                  <p:tags r:id="rId3"/>
                </p:custDataLst>
              </p:nvPr>
            </p:nvSpPr>
            <p:spPr>
              <a:xfrm>
                <a:off x="3435" y="1824"/>
                <a:ext cx="4560" cy="752"/>
              </a:xfrm>
              <a:prstGeom prst="roundRect">
                <a:avLst>
                  <a:gd fmla="val 50000" name="adj"/>
                </a:avLst>
              </a:pr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7" name="文本框 26"/>
              <p:cNvSpPr txBox="1"/>
              <p:nvPr>
                <p:custDataLst>
                  <p:tags r:id="rId4"/>
                </p:custDataLst>
              </p:nvPr>
            </p:nvSpPr>
            <p:spPr>
              <a:xfrm>
                <a:off x="4262" y="1828"/>
                <a:ext cx="2906" cy="745"/>
              </a:xfrm>
              <a:prstGeom prst="rect">
                <a:avLst/>
              </a:prstGeom>
              <a:noFill/>
            </p:spPr>
            <p:txBody>
              <a:bodyPr anchor="ctr" bIns="45720" lIns="91440" rIns="91440" rtlCol="0" tIns="45720" wrap="square">
                <a:normAutofit/>
              </a:bodyPr>
              <a:lstStyle/>
              <a:p>
                <a:pPr algn="ctr" indent="0" marL="0">
                  <a:lnSpc>
                    <a:spcPct val="120000"/>
                  </a:lnSpc>
                  <a:spcBef>
                    <a:spcPct val="0"/>
                  </a:spcBef>
                  <a:spcAft>
                    <a:spcPct val="0"/>
                  </a:spcAft>
                  <a:buSzTx/>
                </a:pPr>
                <a:r>
                  <a:rPr altLang="en-US" b="1" lang="zh-CN" spc="300" sz="2000">
                    <a:solidFill>
                      <a:schemeClr val="bg1"/>
                    </a:solidFill>
                    <a:latin typeface="+mn-lt"/>
                    <a:ea typeface="+mn-ea"/>
                    <a:cs typeface="+mn-ea"/>
                    <a:sym typeface="+mn-lt"/>
                  </a:rPr>
                  <a:t>饭要稀一点</a:t>
                </a:r>
              </a:p>
            </p:txBody>
          </p:sp>
          <p:sp>
            <p:nvSpPr>
              <p:cNvPr id="28" name="文本框 27"/>
              <p:cNvSpPr txBox="1"/>
              <p:nvPr>
                <p:custDataLst>
                  <p:tags r:id="rId5"/>
                </p:custDataLst>
              </p:nvPr>
            </p:nvSpPr>
            <p:spPr>
              <a:xfrm>
                <a:off x="3308" y="2707"/>
                <a:ext cx="4814" cy="6103"/>
              </a:xfrm>
              <a:prstGeom prst="rect">
                <a:avLst/>
              </a:prstGeom>
              <a:noFill/>
            </p:spPr>
            <p:txBody>
              <a:bodyPr anchor="t" anchorCtr="0" bIns="45720" lIns="91440" rIns="91440" rtlCol="0" tIns="45720" wrap="square">
                <a:noAutofit/>
              </a:bodyPr>
              <a:lstStyle/>
              <a:p>
                <a:pPr algn="l" indent="0" lvl="0" marL="0">
                  <a:lnSpc>
                    <a:spcPct val="150000"/>
                  </a:lnSpc>
                  <a:spcBef>
                    <a:spcPct val="0"/>
                  </a:spcBef>
                  <a:spcAft>
                    <a:spcPct val="0"/>
                  </a:spcAft>
                  <a:buSzTx/>
                </a:pPr>
                <a:r>
                  <a:rPr altLang="en-US" lang="zh-CN" spc="150" sz="1800">
                    <a:solidFill>
                      <a:schemeClr val="tx1">
                        <a:lumMod val="75000"/>
                        <a:lumOff val="25000"/>
                      </a:schemeClr>
                    </a:solidFill>
                    <a:latin typeface="+mn-lt"/>
                    <a:ea typeface="+mn-ea"/>
                    <a:cs typeface="+mn-ea"/>
                    <a:sym typeface="+mn-lt"/>
                  </a:rPr>
                  <a:t>把饭做成粥，不但软硬适口、容易消化，而且多具有健脾养胃、生津润燥的效果，对益寿延年有益 。但老年人不能因此而顿顿喝粥。毕竟粥以水为主，干货少。在胃容量相同的情况下，同体积的粥在营养上和馒头、米饭相差很多，长此以往，可能会营养不良。</a:t>
                </a:r>
              </a:p>
            </p:txBody>
          </p:sp>
        </p:grpSp>
        <p:grpSp>
          <p:nvGrpSpPr>
            <p:cNvPr id="3" name="组合 2"/>
            <p:cNvGrpSpPr/>
            <p:nvPr/>
          </p:nvGrpSpPr>
          <p:grpSpPr>
            <a:xfrm>
              <a:off x="8803" y="1824"/>
              <a:ext cx="5524" cy="7152"/>
              <a:chOff x="8803" y="1824"/>
              <a:chExt cx="5524" cy="7152"/>
            </a:xfrm>
          </p:grpSpPr>
          <p:sp>
            <p:nvSpPr>
              <p:cNvPr id="20" name="矩形: 圆角 19"/>
              <p:cNvSpPr/>
              <p:nvPr>
                <p:custDataLst>
                  <p:tags r:id="rId6"/>
                </p:custDataLst>
              </p:nvPr>
            </p:nvSpPr>
            <p:spPr>
              <a:xfrm>
                <a:off x="8803" y="2210"/>
                <a:ext cx="5524" cy="6766"/>
              </a:xfrm>
              <a:prstGeom prst="roundRect">
                <a:avLst>
                  <a:gd fmla="val 3638" name="adj"/>
                </a:avLst>
              </a:prstGeom>
              <a:noFill/>
              <a:ln>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1" name="矩形: 圆角 20"/>
              <p:cNvSpPr/>
              <p:nvPr>
                <p:custDataLst>
                  <p:tags r:id="rId7"/>
                </p:custDataLst>
              </p:nvPr>
            </p:nvSpPr>
            <p:spPr>
              <a:xfrm>
                <a:off x="9285" y="1824"/>
                <a:ext cx="4560" cy="752"/>
              </a:xfrm>
              <a:prstGeom prst="roundRect">
                <a:avLst>
                  <a:gd fmla="val 50000" name="adj"/>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lt1"/>
                  </a:solidFill>
                  <a:cs typeface="+mn-ea"/>
                  <a:sym typeface="+mn-lt"/>
                </a:endParaRPr>
              </a:p>
            </p:txBody>
          </p:sp>
          <p:sp>
            <p:nvSpPr>
              <p:cNvPr id="22" name="文本框 21"/>
              <p:cNvSpPr txBox="1"/>
              <p:nvPr>
                <p:custDataLst>
                  <p:tags r:id="rId8"/>
                </p:custDataLst>
              </p:nvPr>
            </p:nvSpPr>
            <p:spPr>
              <a:xfrm>
                <a:off x="10112" y="1828"/>
                <a:ext cx="2906" cy="745"/>
              </a:xfrm>
              <a:prstGeom prst="rect">
                <a:avLst/>
              </a:prstGeom>
              <a:noFill/>
            </p:spPr>
            <p:txBody>
              <a:bodyPr anchor="ctr" bIns="45720" lIns="91440" rIns="91440" rtlCol="0" tIns="45720" wrap="square">
                <a:noAutofit/>
              </a:bodyPr>
              <a:lstStyle/>
              <a:p>
                <a:pPr algn="ctr" indent="0" marL="0">
                  <a:lnSpc>
                    <a:spcPct val="120000"/>
                  </a:lnSpc>
                  <a:spcBef>
                    <a:spcPct val="0"/>
                  </a:spcBef>
                  <a:spcAft>
                    <a:spcPct val="0"/>
                  </a:spcAft>
                  <a:buSzTx/>
                </a:pPr>
                <a:r>
                  <a:rPr altLang="en-US" b="1" lang="zh-CN" spc="300" sz="1800">
                    <a:solidFill>
                      <a:schemeClr val="bg1"/>
                    </a:solidFill>
                    <a:latin typeface="+mn-lt"/>
                    <a:ea typeface="+mn-ea"/>
                    <a:cs typeface="+mn-ea"/>
                    <a:sym typeface="+mn-lt"/>
                  </a:rPr>
                  <a:t>吃的要慢一点</a:t>
                </a:r>
              </a:p>
            </p:txBody>
          </p:sp>
          <p:sp>
            <p:nvSpPr>
              <p:cNvPr id="23" name="文本框 22"/>
              <p:cNvSpPr txBox="1"/>
              <p:nvPr>
                <p:custDataLst>
                  <p:tags r:id="rId9"/>
                </p:custDataLst>
              </p:nvPr>
            </p:nvSpPr>
            <p:spPr>
              <a:xfrm>
                <a:off x="9158" y="2707"/>
                <a:ext cx="4814" cy="6103"/>
              </a:xfrm>
              <a:prstGeom prst="rect">
                <a:avLst/>
              </a:prstGeom>
              <a:noFill/>
            </p:spPr>
            <p:txBody>
              <a:bodyPr anchor="t" anchorCtr="0" bIns="45720" lIns="91440" rIns="91440" rtlCol="0" tIns="45720" wrap="square">
                <a:normAutofit/>
              </a:bodyPr>
              <a:lstStyle/>
              <a:p>
                <a:pPr algn="l" indent="0" lvl="0" marL="0">
                  <a:lnSpc>
                    <a:spcPct val="150000"/>
                  </a:lnSpc>
                  <a:spcBef>
                    <a:spcPct val="0"/>
                  </a:spcBef>
                  <a:spcAft>
                    <a:spcPct val="0"/>
                  </a:spcAft>
                  <a:buSzTx/>
                </a:pPr>
                <a:r>
                  <a:rPr altLang="en-US" lang="zh-CN" spc="150" sz="1800">
                    <a:solidFill>
                      <a:schemeClr val="tx1">
                        <a:lumMod val="75000"/>
                        <a:lumOff val="25000"/>
                      </a:schemeClr>
                    </a:solidFill>
                    <a:latin typeface="+mn-lt"/>
                    <a:ea typeface="+mn-ea"/>
                    <a:cs typeface="+mn-ea"/>
                    <a:sym typeface="+mn-lt"/>
                  </a:rPr>
                  <a:t>细嚼慢咽易产生饱胀感，防止吃得过多，可以使食物消化更好。</a:t>
                </a:r>
              </a:p>
            </p:txBody>
          </p:sp>
        </p:grpSp>
      </p:grpSp>
      <p:sp>
        <p:nvSpPr>
          <p:cNvPr id="9" name="文本框 8"/>
          <p:cNvSpPr txBox="1"/>
          <p:nvPr>
            <p:custDataLst>
              <p:tags r:id="rId10"/>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4F81BD"/>
                </a:solidFill>
                <a:latin typeface="+mn-lt"/>
                <a:ea typeface="+mn-ea"/>
                <a:cs typeface="+mn-ea"/>
                <a:sym typeface="+mn-lt"/>
              </a:rPr>
              <a:t>饮食指导</a:t>
            </a:r>
          </a:p>
        </p:txBody>
      </p:sp>
      <p:pic>
        <p:nvPicPr>
          <p:cNvPr descr="51miz-E918336-CE895B2D" id="10" name="图片 9"/>
          <p:cNvPicPr>
            <a:picLocks noChangeAspect="1"/>
          </p:cNvPicPr>
          <p:nvPr>
            <p:custDataLst>
              <p:tags r:id="rId12"/>
            </p:custDataLst>
          </p:nvPr>
        </p:nvPicPr>
        <p:blipFill>
          <a:blip r:embed="rId11">
            <a:extLst>
              <a:ext uri="{28A0092B-C50C-407E-A947-70E740481C1C}">
                <a14:useLocalDpi/>
              </a:ext>
            </a:extLst>
          </a:blip>
          <a:stretch>
            <a:fillRect/>
          </a:stretch>
        </p:blipFill>
        <p:spPr>
          <a:xfrm>
            <a:off x="6216650" y="2968625"/>
            <a:ext cx="4972050" cy="3705225"/>
          </a:xfrm>
          <a:prstGeom prst="rect">
            <a:avLst/>
          </a:prstGeom>
        </p:spPr>
      </p:pic>
    </p:spTree>
    <p:custDataLst>
      <p:tags r:id="rId13"/>
    </p:custDataLst>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 name="圆角矩形 33"/>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9940" name="Rectangle 3"/>
          <p:cNvSpPr>
            <a:spLocks noChangeArrowheads="1" noGrp="1"/>
          </p:cNvSpPr>
          <p:nvPr>
            <p:ph idx="1" sz="half"/>
          </p:nvPr>
        </p:nvSpPr>
        <p:spPr>
          <a:xfrm>
            <a:off x="1220400" y="1457960"/>
            <a:ext cx="4973595" cy="4724400"/>
          </a:xfrm>
        </p:spPr>
        <p:txBody>
          <a:bodyPr/>
          <a:lstStyle/>
          <a:p>
            <a:pPr eaLnBrk="1" hangingPunct="1" indent="0" marL="0">
              <a:buNone/>
              <a:defRPr/>
            </a:pPr>
            <a:r>
              <a:rPr altLang="en-US" b="1" lang="zh-CN" sz="2000">
                <a:solidFill>
                  <a:schemeClr val="tx1"/>
                </a:solidFill>
                <a:latin typeface="+mn-lt"/>
                <a:cs typeface="+mn-ea"/>
                <a:sym typeface="+mn-lt"/>
              </a:rPr>
              <a:t>盐摄入过量的危害：</a:t>
            </a:r>
          </a:p>
          <a:p>
            <a:pPr eaLnBrk="1" hangingPunct="1" indent="0" marL="0">
              <a:buNone/>
              <a:defRPr/>
            </a:pPr>
            <a:r>
              <a:rPr altLang="en-US" b="1" lang="zh-CN" sz="2000">
                <a:solidFill>
                  <a:schemeClr val="tx1"/>
                </a:solidFill>
                <a:latin typeface="+mn-lt"/>
                <a:cs typeface="+mn-ea"/>
                <a:sym typeface="+mn-lt"/>
              </a:rPr>
              <a:t>1.伤骨</a:t>
            </a:r>
          </a:p>
          <a:p>
            <a:pPr eaLnBrk="1" hangingPunct="1" indent="0" marL="0">
              <a:buNone/>
              <a:defRPr/>
            </a:pPr>
            <a:r>
              <a:rPr altLang="en-US" b="1" lang="zh-CN" sz="2000">
                <a:solidFill>
                  <a:schemeClr val="tx1"/>
                </a:solidFill>
                <a:latin typeface="+mn-lt"/>
                <a:cs typeface="+mn-ea"/>
                <a:sym typeface="+mn-lt"/>
              </a:rPr>
              <a:t>2.易患感冒</a:t>
            </a:r>
          </a:p>
          <a:p>
            <a:pPr eaLnBrk="1" hangingPunct="1" indent="0" marL="0">
              <a:buNone/>
              <a:defRPr/>
            </a:pPr>
            <a:r>
              <a:rPr altLang="en-US" b="1" lang="zh-CN" sz="2000">
                <a:solidFill>
                  <a:schemeClr val="tx1"/>
                </a:solidFill>
                <a:latin typeface="+mn-lt"/>
                <a:cs typeface="+mn-ea"/>
                <a:sym typeface="+mn-lt"/>
              </a:rPr>
              <a:t>3.引起胃炎</a:t>
            </a:r>
          </a:p>
          <a:p>
            <a:pPr eaLnBrk="1" hangingPunct="1" indent="0" marL="0">
              <a:buNone/>
              <a:defRPr/>
            </a:pPr>
            <a:r>
              <a:rPr altLang="en-US" b="1" lang="zh-CN" sz="2000">
                <a:solidFill>
                  <a:schemeClr val="tx1"/>
                </a:solidFill>
                <a:latin typeface="+mn-lt"/>
                <a:cs typeface="+mn-ea"/>
                <a:sym typeface="+mn-lt"/>
              </a:rPr>
              <a:t>4.加重糖尿病</a:t>
            </a:r>
          </a:p>
          <a:p>
            <a:pPr eaLnBrk="1" hangingPunct="1" indent="0" marL="0">
              <a:buNone/>
              <a:defRPr/>
            </a:pPr>
            <a:r>
              <a:rPr altLang="en-US" b="1" lang="zh-CN" sz="2000">
                <a:solidFill>
                  <a:schemeClr val="tx1"/>
                </a:solidFill>
                <a:latin typeface="+mn-lt"/>
                <a:cs typeface="+mn-ea"/>
                <a:sym typeface="+mn-lt"/>
              </a:rPr>
              <a:t>5.使人罹患高血压</a:t>
            </a:r>
          </a:p>
          <a:p>
            <a:pPr eaLnBrk="1" hangingPunct="1" indent="0" marL="0">
              <a:buNone/>
              <a:defRPr/>
            </a:pPr>
            <a:endParaRPr altLang="en-US" b="1" lang="zh-CN" sz="2000">
              <a:solidFill>
                <a:schemeClr val="tx1"/>
              </a:solidFill>
              <a:latin typeface="+mn-lt"/>
              <a:cs typeface="+mn-ea"/>
              <a:sym typeface="+mn-lt"/>
            </a:endParaRPr>
          </a:p>
          <a:p>
            <a:pPr eaLnBrk="1" hangingPunct="1" indent="0" marL="0">
              <a:buNone/>
              <a:defRPr/>
            </a:pPr>
            <a:r>
              <a:rPr altLang="en-US" b="1" lang="zh-CN" sz="2000">
                <a:solidFill>
                  <a:schemeClr val="tx1"/>
                </a:solidFill>
                <a:latin typeface="+mn-lt"/>
                <a:cs typeface="+mn-ea"/>
                <a:sym typeface="+mn-lt"/>
              </a:rPr>
              <a:t>正确的方法：</a:t>
            </a:r>
          </a:p>
          <a:p>
            <a:pPr eaLnBrk="1" hangingPunct="1" indent="0" marL="0">
              <a:buNone/>
              <a:defRPr/>
            </a:pPr>
            <a:r>
              <a:rPr altLang="en-US" b="1" lang="zh-CN" sz="2000">
                <a:solidFill>
                  <a:schemeClr val="tx1"/>
                </a:solidFill>
                <a:latin typeface="+mn-lt"/>
                <a:cs typeface="+mn-ea"/>
                <a:sym typeface="+mn-lt"/>
              </a:rPr>
              <a:t>1.改变放盐时间，用盐可减少1/3～2/3.</a:t>
            </a:r>
          </a:p>
          <a:p>
            <a:pPr eaLnBrk="1" hangingPunct="1" indent="0" marL="0">
              <a:buNone/>
              <a:defRPr/>
            </a:pPr>
            <a:r>
              <a:rPr altLang="en-US" b="1" lang="zh-CN" sz="2000">
                <a:solidFill>
                  <a:schemeClr val="tx1"/>
                </a:solidFill>
                <a:latin typeface="+mn-lt"/>
                <a:cs typeface="+mn-ea"/>
                <a:sym typeface="+mn-lt"/>
              </a:rPr>
              <a:t>2.用限盐勺；</a:t>
            </a:r>
          </a:p>
          <a:p>
            <a:pPr eaLnBrk="1" hangingPunct="1" indent="0" marL="0">
              <a:buNone/>
              <a:defRPr/>
            </a:pPr>
            <a:r>
              <a:rPr altLang="en-US" b="1" lang="zh-CN" sz="2000">
                <a:solidFill>
                  <a:schemeClr val="tx1"/>
                </a:solidFill>
                <a:latin typeface="+mn-lt"/>
                <a:cs typeface="+mn-ea"/>
                <a:sym typeface="+mn-lt"/>
              </a:rPr>
              <a:t>3.用其他调味品代替；</a:t>
            </a:r>
          </a:p>
          <a:p>
            <a:pPr eaLnBrk="1" hangingPunct="1" indent="0" marL="0">
              <a:buNone/>
              <a:defRPr/>
            </a:pPr>
            <a:r>
              <a:rPr altLang="en-US" b="1" lang="zh-CN" sz="2000">
                <a:solidFill>
                  <a:schemeClr val="tx1"/>
                </a:solidFill>
                <a:latin typeface="+mn-lt"/>
                <a:cs typeface="+mn-ea"/>
                <a:sym typeface="+mn-lt"/>
              </a:rPr>
              <a:t>4.少吃高盐食品。</a:t>
            </a:r>
          </a:p>
        </p:txBody>
      </p:sp>
      <p:sp>
        <p:nvSpPr>
          <p:cNvPr id="8" name="文本框 7"/>
          <p:cNvSpPr txBox="1"/>
          <p:nvPr>
            <p:custDataLst>
              <p:tags r:id="rId2"/>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en-US" b="1" lang="zh-CN" spc="300">
                <a:solidFill>
                  <a:srgbClr val="3279A6"/>
                </a:solidFill>
                <a:latin typeface="+mn-lt"/>
                <a:ea typeface="+mn-ea"/>
                <a:cs typeface="+mn-ea"/>
                <a:sym typeface="+mn-lt"/>
              </a:rPr>
              <a:t>饮食指导技巧—少盐技巧</a:t>
            </a:r>
          </a:p>
        </p:txBody>
      </p:sp>
      <p:pic>
        <p:nvPicPr>
          <p:cNvPr descr="51miz-E1111587-2DAC8444" id="3" name="图片 2"/>
          <p:cNvPicPr>
            <a:picLocks noChangeAspect="1"/>
          </p:cNvPicPr>
          <p:nvPr>
            <p:custDataLst>
              <p:tags r:id="rId4"/>
            </p:custDataLst>
          </p:nvPr>
        </p:nvPicPr>
        <p:blipFill>
          <a:blip r:embed="rId3">
            <a:extLst>
              <a:ext uri="{28A0092B-C50C-407E-A947-70E740481C1C}">
                <a14:useLocalDpi/>
              </a:ext>
            </a:extLst>
          </a:blip>
          <a:stretch>
            <a:fillRect/>
          </a:stretch>
        </p:blipFill>
        <p:spPr>
          <a:xfrm rot="20820000">
            <a:off x="6029325" y="3810"/>
            <a:ext cx="5419725" cy="7226300"/>
          </a:xfrm>
          <a:prstGeom prst="rect">
            <a:avLst/>
          </a:prstGeom>
        </p:spPr>
      </p:pic>
    </p:spTree>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圆角矩形 27"/>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11" name="组合 10"/>
          <p:cNvGrpSpPr/>
          <p:nvPr/>
        </p:nvGrpSpPr>
        <p:grpSpPr>
          <a:xfrm>
            <a:off x="1546154" y="1752600"/>
            <a:ext cx="4341214" cy="2018833"/>
            <a:chOff x="1546154" y="1955800"/>
            <a:chExt cx="4341214" cy="2018833"/>
          </a:xfrm>
        </p:grpSpPr>
        <p:sp>
          <p:nvSpPr>
            <p:cNvPr id="3" name="矩形 2"/>
            <p:cNvSpPr/>
            <p:nvPr>
              <p:custDataLst>
                <p:tags r:id="rId2"/>
              </p:custDataLst>
            </p:nvPr>
          </p:nvSpPr>
          <p:spPr>
            <a:xfrm>
              <a:off x="1546154" y="2205274"/>
              <a:ext cx="4341214" cy="176935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tx1"/>
                </a:solidFill>
                <a:cs typeface="+mn-ea"/>
                <a:sym typeface="+mn-lt"/>
              </a:endParaRPr>
            </a:p>
          </p:txBody>
        </p:sp>
        <p:sp>
          <p:nvSpPr>
            <p:cNvPr id="2" name="文本框 1"/>
            <p:cNvSpPr txBox="1"/>
            <p:nvPr>
              <p:custDataLst>
                <p:tags r:id="rId3"/>
              </p:custDataLst>
            </p:nvPr>
          </p:nvSpPr>
          <p:spPr>
            <a:xfrm>
              <a:off x="2183452" y="1955800"/>
              <a:ext cx="3043813" cy="560940"/>
            </a:xfrm>
            <a:prstGeom prst="rect">
              <a:avLst/>
            </a:prstGeom>
            <a:solidFill>
              <a:srgbClr val="3279A6"/>
            </a:solidFill>
            <a:ln>
              <a:noFill/>
            </a:ln>
          </p:spPr>
          <p:txBody>
            <a:bodyPr anchor="ctr" anchorCtr="0" wrap="square">
              <a:normAutofit/>
            </a:bodyPr>
            <a:lstStyle>
              <a:defPPr>
                <a:defRPr lang="zh-CN"/>
              </a:defPPr>
              <a:lvl1pPr algn="ctr" fontAlgn="base">
                <a:spcBef>
                  <a:spcPct val="0"/>
                </a:spcBef>
                <a:spcAft>
                  <a:spcPct val="0"/>
                </a:spcAft>
                <a:defRPr sz="2400">
                  <a:solidFill>
                    <a:prstClr val="white"/>
                  </a:solidFill>
                  <a:latin typeface="+mj-lt"/>
                  <a:ea typeface="微软雅黑"/>
                </a:defRPr>
              </a:lvl1pPr>
              <a:lvl2pPr indent="-285750" marL="742950">
                <a:defRPr>
                  <a:latin charset="0" panose="020f0502020204030204" pitchFamily="34" typeface="Calibri"/>
                  <a:ea typeface="微软雅黑"/>
                </a:defRPr>
              </a:lvl2pPr>
              <a:lvl3pPr indent="-228600" marL="1143000">
                <a:defRPr>
                  <a:latin charset="0" panose="020f0502020204030204" pitchFamily="34" typeface="Calibri"/>
                  <a:ea typeface="微软雅黑"/>
                </a:defRPr>
              </a:lvl3pPr>
              <a:lvl4pPr indent="-228600" marL="1600200">
                <a:defRPr>
                  <a:latin charset="0" panose="020f0502020204030204" pitchFamily="34" typeface="Calibri"/>
                  <a:ea typeface="微软雅黑"/>
                </a:defRPr>
              </a:lvl4pPr>
              <a:lvl5pPr indent="-228600" marL="2057400">
                <a:defRPr>
                  <a:latin charset="0" panose="020f0502020204030204" pitchFamily="34" typeface="Calibri"/>
                  <a:ea typeface="微软雅黑"/>
                </a:defRPr>
              </a:lvl5pPr>
              <a:lvl6pPr fontAlgn="base" indent="-228600" marL="2514600">
                <a:spcBef>
                  <a:spcPct val="0"/>
                </a:spcBef>
                <a:spcAft>
                  <a:spcPct val="0"/>
                </a:spcAft>
                <a:defRPr>
                  <a:latin charset="0" panose="020f0502020204030204" pitchFamily="34" typeface="Calibri"/>
                  <a:ea typeface="微软雅黑"/>
                </a:defRPr>
              </a:lvl6pPr>
              <a:lvl7pPr fontAlgn="base" indent="-228600" marL="2971800">
                <a:spcBef>
                  <a:spcPct val="0"/>
                </a:spcBef>
                <a:spcAft>
                  <a:spcPct val="0"/>
                </a:spcAft>
                <a:defRPr>
                  <a:latin charset="0" panose="020f0502020204030204" pitchFamily="34" typeface="Calibri"/>
                  <a:ea typeface="微软雅黑"/>
                </a:defRPr>
              </a:lvl7pPr>
              <a:lvl8pPr fontAlgn="base" indent="-228600" marL="3429000">
                <a:spcBef>
                  <a:spcPct val="0"/>
                </a:spcBef>
                <a:spcAft>
                  <a:spcPct val="0"/>
                </a:spcAft>
                <a:defRPr>
                  <a:latin charset="0" panose="020f0502020204030204" pitchFamily="34" typeface="Calibri"/>
                  <a:ea typeface="微软雅黑"/>
                </a:defRPr>
              </a:lvl8pPr>
              <a:lvl9pPr fontAlgn="base" indent="-228600" marL="3886200">
                <a:spcBef>
                  <a:spcPct val="0"/>
                </a:spcBef>
                <a:spcAft>
                  <a:spcPct val="0"/>
                </a:spcAft>
                <a:defRPr>
                  <a:latin charset="0" panose="020f0502020204030204" pitchFamily="34" typeface="Calibri"/>
                  <a:ea typeface="微软雅黑"/>
                </a:defRPr>
              </a:lvl9pPr>
            </a:lstStyle>
            <a:p>
              <a:pPr algn="ctr" indent="0" marL="0">
                <a:lnSpc>
                  <a:spcPct val="120000"/>
                </a:lnSpc>
                <a:spcBef>
                  <a:spcPct val="0"/>
                </a:spcBef>
                <a:spcAft>
                  <a:spcPct val="0"/>
                </a:spcAft>
                <a:buSzTx/>
              </a:pPr>
              <a:r>
                <a:rPr altLang="zh-CN" b="1" lang="en-US" spc="300" sz="2000">
                  <a:solidFill>
                    <a:schemeClr val="bg1"/>
                  </a:solidFill>
                  <a:latin typeface="+mn-lt"/>
                  <a:ea typeface="+mn-ea"/>
                  <a:cs typeface="+mn-ea"/>
                  <a:sym typeface="+mn-lt"/>
                </a:rPr>
                <a:t>油</a:t>
              </a:r>
            </a:p>
          </p:txBody>
        </p:sp>
        <p:sp>
          <p:nvSpPr>
            <p:cNvPr id="21" name="文本框 20"/>
            <p:cNvSpPr txBox="1"/>
            <p:nvPr>
              <p:custDataLst>
                <p:tags r:id="rId4"/>
              </p:custDataLst>
            </p:nvPr>
          </p:nvSpPr>
          <p:spPr>
            <a:xfrm>
              <a:off x="1724858" y="2705303"/>
              <a:ext cx="3983807" cy="901700"/>
            </a:xfrm>
            <a:prstGeom prst="rect">
              <a:avLst/>
            </a:prstGeom>
          </p:spPr>
          <p:txBody>
            <a:bodyPr bIns="45720" lIns="91440" rIns="91440" tIns="45720" wrap="square">
              <a:noAutofit/>
            </a:bodyPr>
            <a:lstStyle>
              <a:defPPr>
                <a:defRPr lang="zh-CN"/>
              </a:defPPr>
              <a:lvl1pPr>
                <a:defRPr sz="1400">
                  <a:solidFill>
                    <a:srgbClr val="474546"/>
                  </a:solidFill>
                  <a:latin charset="0" panose="020b0604020202020204" pitchFamily="34" typeface="Arial"/>
                </a:defRPr>
              </a:lvl1pPr>
            </a:lstStyle>
            <a:p>
              <a:pPr algn="l" indent="0" lvl="0" marL="0">
                <a:lnSpc>
                  <a:spcPct val="130000"/>
                </a:lnSpc>
                <a:spcBef>
                  <a:spcPct val="0"/>
                </a:spcBef>
                <a:spcAft>
                  <a:spcPct val="0"/>
                </a:spcAft>
                <a:buSzTx/>
              </a:pPr>
              <a:r>
                <a:rPr altLang="en-US" lang="zh-CN" spc="150" sz="1800">
                  <a:solidFill>
                    <a:schemeClr val="tx1"/>
                  </a:solidFill>
                  <a:latin typeface="+mn-lt"/>
                  <a:ea typeface="+mn-ea"/>
                  <a:cs typeface="+mn-ea"/>
                  <a:sym typeface="+mn-lt"/>
                </a:rPr>
                <a:t>物油为主，少动物油；炒菜用勺取油；多吃卤、煮、拌菜；用不沾锅、微波炉等，用少许水代替油；</a:t>
              </a:r>
            </a:p>
          </p:txBody>
        </p:sp>
      </p:grpSp>
      <p:grpSp>
        <p:nvGrpSpPr>
          <p:cNvPr id="10" name="组合 9"/>
          <p:cNvGrpSpPr/>
          <p:nvPr/>
        </p:nvGrpSpPr>
        <p:grpSpPr>
          <a:xfrm>
            <a:off x="6304632" y="1752600"/>
            <a:ext cx="4341214" cy="2018833"/>
            <a:chOff x="6304632" y="1955800"/>
            <a:chExt cx="4341214" cy="2018833"/>
          </a:xfrm>
        </p:grpSpPr>
        <p:sp>
          <p:nvSpPr>
            <p:cNvPr id="12" name="矩形 11"/>
            <p:cNvSpPr/>
            <p:nvPr>
              <p:custDataLst>
                <p:tags r:id="rId5"/>
              </p:custDataLst>
            </p:nvPr>
          </p:nvSpPr>
          <p:spPr>
            <a:xfrm>
              <a:off x="6304632" y="2205274"/>
              <a:ext cx="4341214" cy="176935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tx1"/>
                </a:solidFill>
                <a:cs typeface="+mn-ea"/>
                <a:sym typeface="+mn-lt"/>
              </a:endParaRPr>
            </a:p>
          </p:txBody>
        </p:sp>
        <p:sp>
          <p:nvSpPr>
            <p:cNvPr id="22" name="文本框 21"/>
            <p:cNvSpPr txBox="1"/>
            <p:nvPr>
              <p:custDataLst>
                <p:tags r:id="rId6"/>
              </p:custDataLst>
            </p:nvPr>
          </p:nvSpPr>
          <p:spPr>
            <a:xfrm>
              <a:off x="6954765" y="1955800"/>
              <a:ext cx="3043813" cy="560940"/>
            </a:xfrm>
            <a:prstGeom prst="rect">
              <a:avLst/>
            </a:prstGeom>
            <a:solidFill>
              <a:srgbClr val="3279A6"/>
            </a:solidFill>
            <a:ln>
              <a:noFill/>
            </a:ln>
          </p:spPr>
          <p:txBody>
            <a:bodyPr anchor="ctr" anchorCtr="0" wrap="square">
              <a:normAutofit/>
            </a:bodyPr>
            <a:lstStyle>
              <a:defPPr>
                <a:defRPr lang="zh-CN"/>
              </a:defPPr>
              <a:lvl1pPr algn="ctr" fontAlgn="base">
                <a:spcBef>
                  <a:spcPct val="0"/>
                </a:spcBef>
                <a:spcAft>
                  <a:spcPct val="0"/>
                </a:spcAft>
                <a:defRPr sz="2400">
                  <a:solidFill>
                    <a:prstClr val="white"/>
                  </a:solidFill>
                  <a:latin typeface="+mj-lt"/>
                  <a:ea typeface="微软雅黑"/>
                </a:defRPr>
              </a:lvl1pPr>
              <a:lvl2pPr indent="-285750" marL="742950">
                <a:defRPr>
                  <a:latin charset="0" panose="020f0502020204030204" pitchFamily="34" typeface="Calibri"/>
                  <a:ea typeface="微软雅黑"/>
                </a:defRPr>
              </a:lvl2pPr>
              <a:lvl3pPr indent="-228600" marL="1143000">
                <a:defRPr>
                  <a:latin charset="0" panose="020f0502020204030204" pitchFamily="34" typeface="Calibri"/>
                  <a:ea typeface="微软雅黑"/>
                </a:defRPr>
              </a:lvl3pPr>
              <a:lvl4pPr indent="-228600" marL="1600200">
                <a:defRPr>
                  <a:latin charset="0" panose="020f0502020204030204" pitchFamily="34" typeface="Calibri"/>
                  <a:ea typeface="微软雅黑"/>
                </a:defRPr>
              </a:lvl4pPr>
              <a:lvl5pPr indent="-228600" marL="2057400">
                <a:defRPr>
                  <a:latin charset="0" panose="020f0502020204030204" pitchFamily="34" typeface="Calibri"/>
                  <a:ea typeface="微软雅黑"/>
                </a:defRPr>
              </a:lvl5pPr>
              <a:lvl6pPr fontAlgn="base" indent="-228600" marL="2514600">
                <a:spcBef>
                  <a:spcPct val="0"/>
                </a:spcBef>
                <a:spcAft>
                  <a:spcPct val="0"/>
                </a:spcAft>
                <a:defRPr>
                  <a:latin charset="0" panose="020f0502020204030204" pitchFamily="34" typeface="Calibri"/>
                  <a:ea typeface="微软雅黑"/>
                </a:defRPr>
              </a:lvl6pPr>
              <a:lvl7pPr fontAlgn="base" indent="-228600" marL="2971800">
                <a:spcBef>
                  <a:spcPct val="0"/>
                </a:spcBef>
                <a:spcAft>
                  <a:spcPct val="0"/>
                </a:spcAft>
                <a:defRPr>
                  <a:latin charset="0" panose="020f0502020204030204" pitchFamily="34" typeface="Calibri"/>
                  <a:ea typeface="微软雅黑"/>
                </a:defRPr>
              </a:lvl7pPr>
              <a:lvl8pPr fontAlgn="base" indent="-228600" marL="3429000">
                <a:spcBef>
                  <a:spcPct val="0"/>
                </a:spcBef>
                <a:spcAft>
                  <a:spcPct val="0"/>
                </a:spcAft>
                <a:defRPr>
                  <a:latin charset="0" panose="020f0502020204030204" pitchFamily="34" typeface="Calibri"/>
                  <a:ea typeface="微软雅黑"/>
                </a:defRPr>
              </a:lvl8pPr>
              <a:lvl9pPr fontAlgn="base" indent="-228600" marL="3886200">
                <a:spcBef>
                  <a:spcPct val="0"/>
                </a:spcBef>
                <a:spcAft>
                  <a:spcPct val="0"/>
                </a:spcAft>
                <a:defRPr>
                  <a:latin charset="0" panose="020f0502020204030204" pitchFamily="34" typeface="Calibri"/>
                  <a:ea typeface="微软雅黑"/>
                </a:defRPr>
              </a:lvl9pPr>
            </a:lstStyle>
            <a:p>
              <a:pPr algn="ctr" indent="0" marL="0">
                <a:lnSpc>
                  <a:spcPct val="120000"/>
                </a:lnSpc>
                <a:spcBef>
                  <a:spcPct val="0"/>
                </a:spcBef>
                <a:spcAft>
                  <a:spcPct val="0"/>
                </a:spcAft>
                <a:buSzTx/>
              </a:pPr>
              <a:r>
                <a:rPr altLang="zh-CN" b="1" lang="en-US" spc="300" sz="2000">
                  <a:solidFill>
                    <a:schemeClr val="bg1"/>
                  </a:solidFill>
                  <a:latin typeface="+mn-lt"/>
                  <a:ea typeface="+mn-ea"/>
                  <a:cs typeface="+mn-ea"/>
                  <a:sym typeface="+mn-lt"/>
                </a:rPr>
                <a:t>肉</a:t>
              </a:r>
            </a:p>
          </p:txBody>
        </p:sp>
        <p:sp>
          <p:nvSpPr>
            <p:cNvPr id="23" name="文本框 22"/>
            <p:cNvSpPr txBox="1"/>
            <p:nvPr>
              <p:custDataLst>
                <p:tags r:id="rId7"/>
              </p:custDataLst>
            </p:nvPr>
          </p:nvSpPr>
          <p:spPr>
            <a:xfrm>
              <a:off x="6496171" y="2705303"/>
              <a:ext cx="3983807" cy="901700"/>
            </a:xfrm>
            <a:prstGeom prst="rect">
              <a:avLst/>
            </a:prstGeom>
          </p:spPr>
          <p:txBody>
            <a:bodyPr bIns="45720" lIns="91440" rIns="91440" tIns="45720" wrap="square">
              <a:noAutofit/>
            </a:bodyPr>
            <a:lstStyle>
              <a:defPPr>
                <a:defRPr lang="zh-CN"/>
              </a:defPPr>
              <a:lvl1pPr>
                <a:defRPr sz="1400">
                  <a:solidFill>
                    <a:srgbClr val="474546"/>
                  </a:solidFill>
                  <a:latin charset="0" panose="020b0604020202020204" pitchFamily="34" typeface="Arial"/>
                </a:defRPr>
              </a:lvl1pPr>
            </a:lstStyle>
            <a:p>
              <a:pPr algn="l" indent="0" lvl="0" marL="0">
                <a:lnSpc>
                  <a:spcPct val="130000"/>
                </a:lnSpc>
                <a:spcBef>
                  <a:spcPct val="0"/>
                </a:spcBef>
                <a:spcAft>
                  <a:spcPct val="0"/>
                </a:spcAft>
                <a:buSzTx/>
              </a:pPr>
              <a:r>
                <a:rPr altLang="en-US" lang="zh-CN" spc="150" sz="1800">
                  <a:solidFill>
                    <a:schemeClr val="tx1"/>
                  </a:solidFill>
                  <a:latin typeface="+mn-lt"/>
                  <a:ea typeface="+mn-ea"/>
                  <a:cs typeface="+mn-ea"/>
                  <a:sym typeface="+mn-lt"/>
                </a:rPr>
                <a:t>条腿”（猪、牛、羊）不如“2条退”（鸡、鸭）， “2条退”不如鱼、虾，禽肉最好去皮食用；</a:t>
              </a:r>
            </a:p>
          </p:txBody>
        </p:sp>
      </p:grpSp>
      <p:grpSp>
        <p:nvGrpSpPr>
          <p:cNvPr id="6" name="组合 5"/>
          <p:cNvGrpSpPr/>
          <p:nvPr/>
        </p:nvGrpSpPr>
        <p:grpSpPr>
          <a:xfrm>
            <a:off x="1546154" y="4000296"/>
            <a:ext cx="4341214" cy="2019504"/>
            <a:chOff x="1546154" y="4000296"/>
            <a:chExt cx="4341214" cy="2019504"/>
          </a:xfrm>
        </p:grpSpPr>
        <p:sp>
          <p:nvSpPr>
            <p:cNvPr id="8" name="矩形 7"/>
            <p:cNvSpPr/>
            <p:nvPr>
              <p:custDataLst>
                <p:tags r:id="rId8"/>
              </p:custDataLst>
            </p:nvPr>
          </p:nvSpPr>
          <p:spPr>
            <a:xfrm>
              <a:off x="1546154" y="4250441"/>
              <a:ext cx="4341214" cy="176935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tx1"/>
                </a:solidFill>
                <a:cs typeface="+mn-ea"/>
                <a:sym typeface="+mn-lt"/>
              </a:endParaRPr>
            </a:p>
          </p:txBody>
        </p:sp>
        <p:sp>
          <p:nvSpPr>
            <p:cNvPr id="24" name="文本框 23"/>
            <p:cNvSpPr txBox="1"/>
            <p:nvPr>
              <p:custDataLst>
                <p:tags r:id="rId9"/>
              </p:custDataLst>
            </p:nvPr>
          </p:nvSpPr>
          <p:spPr>
            <a:xfrm>
              <a:off x="2183452" y="4000296"/>
              <a:ext cx="3043813" cy="560940"/>
            </a:xfrm>
            <a:prstGeom prst="rect">
              <a:avLst/>
            </a:prstGeom>
            <a:solidFill>
              <a:srgbClr val="3279A6"/>
            </a:solidFill>
            <a:ln>
              <a:noFill/>
            </a:ln>
          </p:spPr>
          <p:txBody>
            <a:bodyPr anchor="ctr" anchorCtr="0" wrap="square">
              <a:normAutofit/>
            </a:bodyPr>
            <a:lstStyle>
              <a:defPPr>
                <a:defRPr lang="zh-CN"/>
              </a:defPPr>
              <a:lvl1pPr algn="ctr" fontAlgn="base">
                <a:spcBef>
                  <a:spcPct val="0"/>
                </a:spcBef>
                <a:spcAft>
                  <a:spcPct val="0"/>
                </a:spcAft>
                <a:defRPr sz="2400">
                  <a:solidFill>
                    <a:prstClr val="white"/>
                  </a:solidFill>
                  <a:latin typeface="+mj-lt"/>
                  <a:ea typeface="微软雅黑"/>
                </a:defRPr>
              </a:lvl1pPr>
              <a:lvl2pPr indent="-285750" marL="742950">
                <a:defRPr>
                  <a:latin charset="0" panose="020f0502020204030204" pitchFamily="34" typeface="Calibri"/>
                  <a:ea typeface="微软雅黑"/>
                </a:defRPr>
              </a:lvl2pPr>
              <a:lvl3pPr indent="-228600" marL="1143000">
                <a:defRPr>
                  <a:latin charset="0" panose="020f0502020204030204" pitchFamily="34" typeface="Calibri"/>
                  <a:ea typeface="微软雅黑"/>
                </a:defRPr>
              </a:lvl3pPr>
              <a:lvl4pPr indent="-228600" marL="1600200">
                <a:defRPr>
                  <a:latin charset="0" panose="020f0502020204030204" pitchFamily="34" typeface="Calibri"/>
                  <a:ea typeface="微软雅黑"/>
                </a:defRPr>
              </a:lvl4pPr>
              <a:lvl5pPr indent="-228600" marL="2057400">
                <a:defRPr>
                  <a:latin charset="0" panose="020f0502020204030204" pitchFamily="34" typeface="Calibri"/>
                  <a:ea typeface="微软雅黑"/>
                </a:defRPr>
              </a:lvl5pPr>
              <a:lvl6pPr fontAlgn="base" indent="-228600" marL="2514600">
                <a:spcBef>
                  <a:spcPct val="0"/>
                </a:spcBef>
                <a:spcAft>
                  <a:spcPct val="0"/>
                </a:spcAft>
                <a:defRPr>
                  <a:latin charset="0" panose="020f0502020204030204" pitchFamily="34" typeface="Calibri"/>
                  <a:ea typeface="微软雅黑"/>
                </a:defRPr>
              </a:lvl6pPr>
              <a:lvl7pPr fontAlgn="base" indent="-228600" marL="2971800">
                <a:spcBef>
                  <a:spcPct val="0"/>
                </a:spcBef>
                <a:spcAft>
                  <a:spcPct val="0"/>
                </a:spcAft>
                <a:defRPr>
                  <a:latin charset="0" panose="020f0502020204030204" pitchFamily="34" typeface="Calibri"/>
                  <a:ea typeface="微软雅黑"/>
                </a:defRPr>
              </a:lvl7pPr>
              <a:lvl8pPr fontAlgn="base" indent="-228600" marL="3429000">
                <a:spcBef>
                  <a:spcPct val="0"/>
                </a:spcBef>
                <a:spcAft>
                  <a:spcPct val="0"/>
                </a:spcAft>
                <a:defRPr>
                  <a:latin charset="0" panose="020f0502020204030204" pitchFamily="34" typeface="Calibri"/>
                  <a:ea typeface="微软雅黑"/>
                </a:defRPr>
              </a:lvl8pPr>
              <a:lvl9pPr fontAlgn="base" indent="-228600" marL="3886200">
                <a:spcBef>
                  <a:spcPct val="0"/>
                </a:spcBef>
                <a:spcAft>
                  <a:spcPct val="0"/>
                </a:spcAft>
                <a:defRPr>
                  <a:latin charset="0" panose="020f0502020204030204" pitchFamily="34" typeface="Calibri"/>
                  <a:ea typeface="微软雅黑"/>
                </a:defRPr>
              </a:lvl9pPr>
            </a:lstStyle>
            <a:p>
              <a:pPr algn="ctr" indent="0" marL="0">
                <a:lnSpc>
                  <a:spcPct val="120000"/>
                </a:lnSpc>
                <a:spcBef>
                  <a:spcPct val="0"/>
                </a:spcBef>
                <a:spcAft>
                  <a:spcPct val="0"/>
                </a:spcAft>
                <a:buSzTx/>
              </a:pPr>
              <a:r>
                <a:rPr altLang="zh-CN" b="1" lang="en-US" spc="300" sz="2000">
                  <a:solidFill>
                    <a:schemeClr val="bg1"/>
                  </a:solidFill>
                  <a:latin typeface="+mn-lt"/>
                  <a:ea typeface="+mn-ea"/>
                  <a:cs typeface="+mn-ea"/>
                  <a:sym typeface="+mn-lt"/>
                </a:rPr>
                <a:t>坚果</a:t>
              </a:r>
            </a:p>
          </p:txBody>
        </p:sp>
        <p:sp>
          <p:nvSpPr>
            <p:cNvPr id="25" name="文本框 24"/>
            <p:cNvSpPr txBox="1"/>
            <p:nvPr>
              <p:custDataLst>
                <p:tags r:id="rId10"/>
              </p:custDataLst>
            </p:nvPr>
          </p:nvSpPr>
          <p:spPr>
            <a:xfrm>
              <a:off x="1724858" y="4749799"/>
              <a:ext cx="3983807" cy="901700"/>
            </a:xfrm>
            <a:prstGeom prst="rect">
              <a:avLst/>
            </a:prstGeom>
          </p:spPr>
          <p:txBody>
            <a:bodyPr bIns="45720" lIns="91440" rIns="91440" tIns="45720" wrap="square">
              <a:normAutofit/>
            </a:bodyPr>
            <a:lstStyle>
              <a:defPPr>
                <a:defRPr lang="zh-CN"/>
              </a:defPPr>
              <a:lvl1pPr>
                <a:defRPr sz="1400">
                  <a:solidFill>
                    <a:srgbClr val="474546"/>
                  </a:solidFill>
                  <a:latin charset="0" panose="020b0604020202020204" pitchFamily="34" typeface="Arial"/>
                </a:defRPr>
              </a:lvl1pPr>
            </a:lstStyle>
            <a:p>
              <a:pPr algn="l" indent="0" lvl="0" marL="0">
                <a:lnSpc>
                  <a:spcPct val="130000"/>
                </a:lnSpc>
                <a:spcBef>
                  <a:spcPct val="0"/>
                </a:spcBef>
                <a:spcAft>
                  <a:spcPct val="0"/>
                </a:spcAft>
                <a:buSzTx/>
              </a:pPr>
              <a:r>
                <a:rPr altLang="en-US" lang="zh-CN" spc="150" sz="1800">
                  <a:solidFill>
                    <a:schemeClr val="tx1"/>
                  </a:solidFill>
                  <a:latin typeface="+mn-lt"/>
                  <a:ea typeface="+mn-ea"/>
                  <a:cs typeface="+mn-ea"/>
                  <a:sym typeface="+mn-lt"/>
                </a:rPr>
                <a:t>有益，过量有害；不宜在晚上用，油脂较多不易消化；</a:t>
              </a:r>
            </a:p>
          </p:txBody>
        </p:sp>
      </p:grpSp>
      <p:grpSp>
        <p:nvGrpSpPr>
          <p:cNvPr id="7" name="组合 6"/>
          <p:cNvGrpSpPr/>
          <p:nvPr/>
        </p:nvGrpSpPr>
        <p:grpSpPr>
          <a:xfrm>
            <a:off x="6304632" y="4000296"/>
            <a:ext cx="4341214" cy="2019503"/>
            <a:chOff x="6304632" y="4000296"/>
            <a:chExt cx="4341214" cy="2019503"/>
          </a:xfrm>
        </p:grpSpPr>
        <p:sp>
          <p:nvSpPr>
            <p:cNvPr id="16" name="矩形 15"/>
            <p:cNvSpPr/>
            <p:nvPr>
              <p:custDataLst>
                <p:tags r:id="rId11"/>
              </p:custDataLst>
            </p:nvPr>
          </p:nvSpPr>
          <p:spPr>
            <a:xfrm>
              <a:off x="6304632" y="4250440"/>
              <a:ext cx="4341214" cy="176935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20000"/>
                </a:lnSpc>
              </a:pPr>
              <a:endParaRPr altLang="en-US" lang="zh-CN" sz="1800">
                <a:solidFill>
                  <a:schemeClr val="tx1"/>
                </a:solidFill>
                <a:cs typeface="+mn-ea"/>
                <a:sym typeface="+mn-lt"/>
              </a:endParaRPr>
            </a:p>
          </p:txBody>
        </p:sp>
        <p:sp>
          <p:nvSpPr>
            <p:cNvPr id="26" name="文本框 25"/>
            <p:cNvSpPr txBox="1"/>
            <p:nvPr>
              <p:custDataLst>
                <p:tags r:id="rId12"/>
              </p:custDataLst>
            </p:nvPr>
          </p:nvSpPr>
          <p:spPr>
            <a:xfrm>
              <a:off x="6954765" y="4000296"/>
              <a:ext cx="3043813" cy="560940"/>
            </a:xfrm>
            <a:prstGeom prst="rect">
              <a:avLst/>
            </a:prstGeom>
            <a:solidFill>
              <a:srgbClr val="3279A6"/>
            </a:solidFill>
            <a:ln>
              <a:noFill/>
            </a:ln>
          </p:spPr>
          <p:txBody>
            <a:bodyPr anchor="ctr" anchorCtr="0" wrap="square">
              <a:normAutofit/>
            </a:bodyPr>
            <a:lstStyle>
              <a:defPPr>
                <a:defRPr lang="zh-CN"/>
              </a:defPPr>
              <a:lvl1pPr algn="ctr" fontAlgn="base">
                <a:spcBef>
                  <a:spcPct val="0"/>
                </a:spcBef>
                <a:spcAft>
                  <a:spcPct val="0"/>
                </a:spcAft>
                <a:defRPr sz="2400">
                  <a:solidFill>
                    <a:prstClr val="white"/>
                  </a:solidFill>
                  <a:latin typeface="+mj-lt"/>
                  <a:ea typeface="微软雅黑"/>
                </a:defRPr>
              </a:lvl1pPr>
              <a:lvl2pPr indent="-285750" marL="742950">
                <a:defRPr>
                  <a:latin charset="0" panose="020f0502020204030204" pitchFamily="34" typeface="Calibri"/>
                  <a:ea typeface="微软雅黑"/>
                </a:defRPr>
              </a:lvl2pPr>
              <a:lvl3pPr indent="-228600" marL="1143000">
                <a:defRPr>
                  <a:latin charset="0" panose="020f0502020204030204" pitchFamily="34" typeface="Calibri"/>
                  <a:ea typeface="微软雅黑"/>
                </a:defRPr>
              </a:lvl3pPr>
              <a:lvl4pPr indent="-228600" marL="1600200">
                <a:defRPr>
                  <a:latin charset="0" panose="020f0502020204030204" pitchFamily="34" typeface="Calibri"/>
                  <a:ea typeface="微软雅黑"/>
                </a:defRPr>
              </a:lvl4pPr>
              <a:lvl5pPr indent="-228600" marL="2057400">
                <a:defRPr>
                  <a:latin charset="0" panose="020f0502020204030204" pitchFamily="34" typeface="Calibri"/>
                  <a:ea typeface="微软雅黑"/>
                </a:defRPr>
              </a:lvl5pPr>
              <a:lvl6pPr fontAlgn="base" indent="-228600" marL="2514600">
                <a:spcBef>
                  <a:spcPct val="0"/>
                </a:spcBef>
                <a:spcAft>
                  <a:spcPct val="0"/>
                </a:spcAft>
                <a:defRPr>
                  <a:latin charset="0" panose="020f0502020204030204" pitchFamily="34" typeface="Calibri"/>
                  <a:ea typeface="微软雅黑"/>
                </a:defRPr>
              </a:lvl6pPr>
              <a:lvl7pPr fontAlgn="base" indent="-228600" marL="2971800">
                <a:spcBef>
                  <a:spcPct val="0"/>
                </a:spcBef>
                <a:spcAft>
                  <a:spcPct val="0"/>
                </a:spcAft>
                <a:defRPr>
                  <a:latin charset="0" panose="020f0502020204030204" pitchFamily="34" typeface="Calibri"/>
                  <a:ea typeface="微软雅黑"/>
                </a:defRPr>
              </a:lvl7pPr>
              <a:lvl8pPr fontAlgn="base" indent="-228600" marL="3429000">
                <a:spcBef>
                  <a:spcPct val="0"/>
                </a:spcBef>
                <a:spcAft>
                  <a:spcPct val="0"/>
                </a:spcAft>
                <a:defRPr>
                  <a:latin charset="0" panose="020f0502020204030204" pitchFamily="34" typeface="Calibri"/>
                  <a:ea typeface="微软雅黑"/>
                </a:defRPr>
              </a:lvl8pPr>
              <a:lvl9pPr fontAlgn="base" indent="-228600" marL="3886200">
                <a:spcBef>
                  <a:spcPct val="0"/>
                </a:spcBef>
                <a:spcAft>
                  <a:spcPct val="0"/>
                </a:spcAft>
                <a:defRPr>
                  <a:latin charset="0" panose="020f0502020204030204" pitchFamily="34" typeface="Calibri"/>
                  <a:ea typeface="微软雅黑"/>
                </a:defRPr>
              </a:lvl9pPr>
            </a:lstStyle>
            <a:p>
              <a:pPr algn="ctr" indent="0" marL="0">
                <a:lnSpc>
                  <a:spcPct val="120000"/>
                </a:lnSpc>
                <a:spcBef>
                  <a:spcPct val="0"/>
                </a:spcBef>
                <a:spcAft>
                  <a:spcPct val="0"/>
                </a:spcAft>
                <a:buSzTx/>
              </a:pPr>
              <a:r>
                <a:rPr altLang="zh-CN" b="1" lang="en-US" spc="300" sz="2000">
                  <a:solidFill>
                    <a:schemeClr val="bg1"/>
                  </a:solidFill>
                  <a:latin typeface="+mn-lt"/>
                  <a:ea typeface="+mn-ea"/>
                  <a:cs typeface="+mn-ea"/>
                  <a:sym typeface="+mn-lt"/>
                </a:rPr>
                <a:t>牛奶</a:t>
              </a:r>
            </a:p>
          </p:txBody>
        </p:sp>
        <p:sp>
          <p:nvSpPr>
            <p:cNvPr id="27" name="文本框 26"/>
            <p:cNvSpPr txBox="1"/>
            <p:nvPr>
              <p:custDataLst>
                <p:tags r:id="rId13"/>
              </p:custDataLst>
            </p:nvPr>
          </p:nvSpPr>
          <p:spPr>
            <a:xfrm>
              <a:off x="6496171" y="4749801"/>
              <a:ext cx="3983807" cy="901700"/>
            </a:xfrm>
            <a:prstGeom prst="rect">
              <a:avLst/>
            </a:prstGeom>
          </p:spPr>
          <p:txBody>
            <a:bodyPr bIns="45720" lIns="91440" rIns="91440" tIns="45720" wrap="square">
              <a:normAutofit/>
            </a:bodyPr>
            <a:lstStyle>
              <a:defPPr>
                <a:defRPr lang="zh-CN"/>
              </a:defPPr>
              <a:lvl1pPr>
                <a:defRPr sz="1400">
                  <a:solidFill>
                    <a:srgbClr val="474546"/>
                  </a:solidFill>
                  <a:latin charset="0" panose="020b0604020202020204" pitchFamily="34" typeface="Arial"/>
                </a:defRPr>
              </a:lvl1pPr>
            </a:lstStyle>
            <a:p>
              <a:pPr algn="ctr" indent="0" lvl="0" marL="0">
                <a:lnSpc>
                  <a:spcPct val="130000"/>
                </a:lnSpc>
                <a:spcBef>
                  <a:spcPct val="0"/>
                </a:spcBef>
                <a:spcAft>
                  <a:spcPct val="0"/>
                </a:spcAft>
                <a:buSzTx/>
              </a:pPr>
              <a:r>
                <a:rPr altLang="en-US" lang="zh-CN" spc="150" sz="1800">
                  <a:solidFill>
                    <a:schemeClr val="tx1"/>
                  </a:solidFill>
                  <a:latin typeface="+mn-lt"/>
                  <a:ea typeface="+mn-ea"/>
                  <a:cs typeface="+mn-ea"/>
                  <a:sym typeface="+mn-lt"/>
                </a:rPr>
                <a:t>在睡前喝。</a:t>
              </a:r>
            </a:p>
          </p:txBody>
        </p:sp>
      </p:grpSp>
      <p:sp>
        <p:nvSpPr>
          <p:cNvPr id="20" name="文本框 19"/>
          <p:cNvSpPr txBox="1"/>
          <p:nvPr>
            <p:custDataLst>
              <p:tags r:id="rId14"/>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nSpc>
                <a:spcPct val="120000"/>
              </a:lnSpc>
              <a:spcBef>
                <a:spcPct val="0"/>
              </a:spcBef>
              <a:spcAft>
                <a:spcPct val="0"/>
              </a:spcAft>
              <a:buSzTx/>
            </a:pPr>
            <a:r>
              <a:rPr altLang="en-US" b="1" lang="zh-CN" spc="300">
                <a:solidFill>
                  <a:srgbClr val="3279A6"/>
                </a:solidFill>
                <a:latin typeface="+mn-lt"/>
                <a:ea typeface="+mn-ea"/>
                <a:cs typeface="+mn-ea"/>
                <a:sym typeface="+mn-lt"/>
              </a:rPr>
              <a:t>饮食指导技巧—控制脂肪量的方法</a:t>
            </a:r>
          </a:p>
        </p:txBody>
      </p:sp>
    </p:spTree>
    <p:custDataLst>
      <p:tags r:id="rId15"/>
    </p:custDataLst>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37" name="文本框 36"/>
          <p:cNvSpPr txBox="1"/>
          <p:nvPr>
            <p:custDataLst>
              <p:tags r:id="rId2"/>
            </p:custDataLst>
          </p:nvPr>
        </p:nvSpPr>
        <p:spPr>
          <a:xfrm>
            <a:off x="1296035" y="1901825"/>
            <a:ext cx="6934200" cy="1812290"/>
          </a:xfrm>
          <a:prstGeom prst="rect">
            <a:avLst/>
          </a:prstGeom>
          <a:noFill/>
        </p:spPr>
        <p:txBody>
          <a:bodyPr anchor="t" anchorCtr="0" bIns="45720" lIns="91440" rIns="91440" rtlCol="0" tIns="45720" wrap="square">
            <a:normAutofit/>
          </a:bodyPr>
          <a:lstStyle/>
          <a:p>
            <a:pPr algn="l" fontAlgn="ctr" indent="-285750" lvl="0" marL="285750">
              <a:lnSpc>
                <a:spcPct val="130000"/>
              </a:lnSpc>
              <a:spcBef>
                <a:spcPts val="1000"/>
              </a:spcBef>
              <a:spcAft>
                <a:spcPct val="0"/>
              </a:spcAft>
              <a:buSzTx/>
              <a:buFont charset="0" panose="05000000000000000000" typeface="Wingdings"/>
              <a:buChar char="l"/>
            </a:pPr>
            <a:r>
              <a:rPr altLang="zh-CN" b="1" lang="zh-CN" spc="150" sz="2000">
                <a:solidFill>
                  <a:schemeClr val="tx1">
                    <a:lumMod val="75000"/>
                    <a:lumOff val="25000"/>
                  </a:schemeClr>
                </a:solidFill>
                <a:latin typeface="+mn-lt"/>
                <a:ea typeface="+mn-ea"/>
                <a:cs typeface="+mn-ea"/>
                <a:sym typeface="+mn-lt"/>
              </a:rPr>
              <a:t>限酒：</a:t>
            </a:r>
          </a:p>
          <a:p>
            <a:pPr algn="l" fontAlgn="ctr" indent="-285750" lvl="0" marL="285750">
              <a:lnSpc>
                <a:spcPct val="130000"/>
              </a:lnSpc>
              <a:spcBef>
                <a:spcPts val="1000"/>
              </a:spcBef>
              <a:spcAft>
                <a:spcPct val="0"/>
              </a:spcAft>
              <a:buSzTx/>
              <a:buFont charset="0" panose="05000000000000000000" typeface="Wingdings"/>
              <a:buChar char="l"/>
            </a:pPr>
            <a:r>
              <a:rPr altLang="zh-CN" b="1" lang="zh-CN" spc="150" sz="2000">
                <a:solidFill>
                  <a:schemeClr val="tx1">
                    <a:lumMod val="75000"/>
                    <a:lumOff val="25000"/>
                  </a:schemeClr>
                </a:solidFill>
                <a:latin typeface="+mn-lt"/>
                <a:ea typeface="+mn-ea"/>
                <a:cs typeface="+mn-ea"/>
                <a:sym typeface="+mn-lt"/>
              </a:rPr>
              <a:t>建议不饮酒或少量饮酒，每天不超过啤酒杯(200ml)或红酒一小杯(50mL)，尽量不喝烈性酒。对于有慢性肝病的患者严格禁酒。 </a:t>
            </a:r>
          </a:p>
        </p:txBody>
      </p:sp>
      <p:sp>
        <p:nvSpPr>
          <p:cNvPr id="43" name="文本框 42"/>
          <p:cNvSpPr txBox="1"/>
          <p:nvPr>
            <p:custDataLst>
              <p:tags r:id="rId3"/>
            </p:custDataLst>
          </p:nvPr>
        </p:nvSpPr>
        <p:spPr>
          <a:xfrm>
            <a:off x="618490" y="2533015"/>
            <a:ext cx="539115" cy="471170"/>
          </a:xfrm>
          <a:prstGeom prst="rect">
            <a:avLst/>
          </a:prstGeom>
          <a:noFill/>
        </p:spPr>
        <p:txBody>
          <a:bodyPr anchor="ctr" anchorCtr="0" bIns="45720" lIns="91440" rIns="91440" rtlCol="0" tIns="45720" vert="horz" wrap="square">
            <a:normAutofit fontScale="82500" lnSpcReduction="10000"/>
          </a:bodyPr>
          <a:lstStyle/>
          <a:p>
            <a:pPr algn="ctr" fontAlgn="auto">
              <a:lnSpc>
                <a:spcPct val="130000"/>
              </a:lnSpc>
            </a:pPr>
            <a:r>
              <a:rPr altLang="zh-CN" b="1" lang="en-US" spc="150" sz="2400">
                <a:solidFill>
                  <a:srgbClr val="F24B6A"/>
                </a:solidFill>
                <a:uFillTx/>
                <a:latin typeface="+mn-lt"/>
                <a:ea typeface="+mn-ea"/>
                <a:cs typeface="+mn-ea"/>
                <a:sym typeface="+mn-lt"/>
              </a:rPr>
              <a:t>01</a:t>
            </a:r>
          </a:p>
        </p:txBody>
      </p:sp>
      <p:grpSp>
        <p:nvGrpSpPr>
          <p:cNvPr id="15" name="内容_课件_文档"/>
          <p:cNvGrpSpPr/>
          <p:nvPr>
            <p:custDataLst>
              <p:tags r:id="rId4"/>
            </p:custDataLst>
          </p:nvPr>
        </p:nvGrpSpPr>
        <p:grpSpPr>
          <a:xfrm>
            <a:off x="667385" y="2004695"/>
            <a:ext cx="441960" cy="443230"/>
            <a:chOff x="19809619" y="8665369"/>
            <a:chExt cx="1527170" cy="1527175"/>
          </a:xfrm>
          <a:solidFill>
            <a:schemeClr val="accent1"/>
          </a:solidFill>
        </p:grpSpPr>
        <p:sp>
          <p:nvSpPr>
            <p:cNvPr id="16" name="PA-任意多边形: 形状 1331"/>
            <p:cNvSpPr/>
            <p:nvPr>
              <p:custDataLst>
                <p:tags r:id="rId5"/>
              </p:custDataLst>
            </p:nvPr>
          </p:nvSpPr>
          <p:spPr>
            <a:xfrm>
              <a:off x="21003414" y="8716169"/>
              <a:ext cx="333375" cy="1425575"/>
            </a:xfrm>
            <a:custGeom>
              <a:gdLst>
                <a:gd fmla="*/ 230986 w 333375" name="connsiteX0"/>
                <a:gd fmla="*/ 103981 h 1425575" name="connsiteY0"/>
                <a:gd fmla="*/ 230986 w 333375" name="connsiteX1"/>
                <a:gd fmla="*/ 27781 h 1425575" name="connsiteY1"/>
                <a:gd fmla="*/ 205586 w 333375" name="connsiteX2"/>
                <a:gd fmla="*/ 2381 h 1425575" name="connsiteY2"/>
                <a:gd fmla="*/ 53186 w 333375" name="connsiteX3"/>
                <a:gd fmla="*/ 2381 h 1425575" name="connsiteY3"/>
                <a:gd fmla="*/ 27786 w 333375" name="connsiteX4"/>
                <a:gd fmla="*/ 27781 h 1425575" name="connsiteY4"/>
                <a:gd fmla="*/ 27786 w 333375" name="connsiteX5"/>
                <a:gd fmla="*/ 1119981 h 1425575" name="connsiteY5"/>
                <a:gd fmla="*/ 53186 w 333375" name="connsiteX6"/>
                <a:gd fmla="*/ 1145381 h 1425575" name="connsiteY6"/>
                <a:gd fmla="*/ 53186 w 333375" name="connsiteX7"/>
                <a:gd fmla="*/ 1163161 h 1425575" name="connsiteY7"/>
                <a:gd fmla="*/ 6653 w 333375" name="connsiteX8"/>
                <a:gd fmla="*/ 1232961 h 1425575" name="connsiteY8"/>
                <a:gd fmla="*/ 6653 w 333375" name="connsiteX9"/>
                <a:gd fmla="*/ 1261154 h 1425575" name="connsiteY9"/>
                <a:gd fmla="*/ 108253 w 333375" name="connsiteX10"/>
                <a:gd fmla="*/ 1413554 h 1425575" name="connsiteY10"/>
                <a:gd fmla="*/ 143477 w 333375" name="connsiteX11"/>
                <a:gd fmla="*/ 1420597 h 1425575" name="connsiteY11"/>
                <a:gd fmla="*/ 150519 w 333375" name="connsiteX12"/>
                <a:gd fmla="*/ 1413554 h 1425575" name="connsiteY12"/>
                <a:gd fmla="*/ 252119 w 333375" name="connsiteX13"/>
                <a:gd fmla="*/ 1261154 h 1425575" name="connsiteY13"/>
                <a:gd fmla="*/ 252119 w 333375" name="connsiteX14"/>
                <a:gd fmla="*/ 1232961 h 1425575" name="connsiteY14"/>
                <a:gd fmla="*/ 205586 w 333375" name="connsiteX15"/>
                <a:gd fmla="*/ 1163161 h 1425575" name="connsiteY15"/>
                <a:gd fmla="*/ 205586 w 333375" name="connsiteX16"/>
                <a:gd fmla="*/ 1145381 h 1425575" name="connsiteY16"/>
                <a:gd fmla="*/ 230986 w 333375" name="connsiteX17"/>
                <a:gd fmla="*/ 1119981 h 1425575" name="connsiteY17"/>
                <a:gd fmla="*/ 230986 w 333375" name="connsiteX18"/>
                <a:gd fmla="*/ 154781 h 1425575" name="connsiteY18"/>
                <a:gd fmla="*/ 281786 w 333375" name="connsiteX19"/>
                <a:gd fmla="*/ 205581 h 1425575" name="connsiteY19"/>
                <a:gd fmla="*/ 281786 w 333375" name="connsiteX20"/>
                <a:gd fmla="*/ 535781 h 1425575" name="connsiteY20"/>
                <a:gd fmla="*/ 332586 w 333375" name="connsiteX21"/>
                <a:gd fmla="*/ 535781 h 1425575" name="connsiteY21"/>
                <a:gd fmla="*/ 332586 w 333375" name="connsiteX22"/>
                <a:gd fmla="*/ 205581 h 1425575" name="connsiteY22"/>
                <a:gd fmla="*/ 230986 w 333375" name="connsiteX23"/>
                <a:gd fmla="*/ 103981 h 1425575" name="connsiteY23"/>
                <a:gd fmla="*/ 78586 w 333375" name="connsiteX24"/>
                <a:gd fmla="*/ 53181 h 1425575" name="connsiteY24"/>
                <a:gd fmla="*/ 180186 w 333375" name="connsiteX25"/>
                <a:gd fmla="*/ 53181 h 1425575" name="connsiteY25"/>
                <a:gd fmla="*/ 180186 w 333375" name="connsiteX26"/>
                <a:gd fmla="*/ 103981 h 1425575" name="connsiteY26"/>
                <a:gd fmla="*/ 78586 w 333375" name="connsiteX27"/>
                <a:gd fmla="*/ 103981 h 1425575" name="connsiteY27"/>
                <a:gd fmla="*/ 78586 w 333375" name="connsiteX28"/>
                <a:gd fmla="*/ 53181 h 1425575" name="connsiteY28"/>
                <a:gd fmla="*/ 78586 w 333375" name="connsiteX29"/>
                <a:gd fmla="*/ 154781 h 1425575" name="connsiteY29"/>
                <a:gd fmla="*/ 180186 w 333375" name="connsiteX30"/>
                <a:gd fmla="*/ 154781 h 1425575" name="connsiteY30"/>
                <a:gd fmla="*/ 180186 w 333375" name="connsiteX31"/>
                <a:gd fmla="*/ 205581 h 1425575" name="connsiteY31"/>
                <a:gd fmla="*/ 78586 w 333375" name="connsiteX32"/>
                <a:gd fmla="*/ 205581 h 1425575" name="connsiteY32"/>
                <a:gd fmla="*/ 78586 w 333375" name="connsiteX33"/>
                <a:gd fmla="*/ 154781 h 1425575" name="connsiteY33"/>
                <a:gd fmla="*/ 78586 w 333375" name="connsiteX34"/>
                <a:gd fmla="*/ 256381 h 1425575" name="connsiteY34"/>
                <a:gd fmla="*/ 180186 w 333375" name="connsiteX35"/>
                <a:gd fmla="*/ 256381 h 1425575" name="connsiteY35"/>
                <a:gd fmla="*/ 180186 w 333375" name="connsiteX36"/>
                <a:gd fmla="*/ 1094581 h 1425575" name="connsiteY36"/>
                <a:gd fmla="*/ 78586 w 333375" name="connsiteX37"/>
                <a:gd fmla="*/ 1094581 h 1425575" name="connsiteY37"/>
                <a:gd fmla="*/ 78586 w 333375" name="connsiteX38"/>
                <a:gd fmla="*/ 256381 h 1425575" name="connsiteY38"/>
                <a:gd fmla="*/ 129386 w 333375" name="connsiteX39"/>
                <a:gd fmla="*/ 1353661 h 1425575" name="connsiteY39"/>
                <a:gd fmla="*/ 58266 w 333375" name="connsiteX40"/>
                <a:gd fmla="*/ 1246981 h 1425575" name="connsiteY40"/>
                <a:gd fmla="*/ 99668 w 333375" name="connsiteX41"/>
                <a:gd fmla="*/ 1184878 h 1425575" name="connsiteY41"/>
                <a:gd fmla="*/ 103986 w 333375" name="connsiteX42"/>
                <a:gd fmla="*/ 1170781 h 1425575" name="connsiteY42"/>
                <a:gd fmla="*/ 103986 w 333375" name="connsiteX43"/>
                <a:gd fmla="*/ 1145381 h 1425575" name="connsiteY43"/>
                <a:gd fmla="*/ 154786 w 333375" name="connsiteX44"/>
                <a:gd fmla="*/ 1145381 h 1425575" name="connsiteY44"/>
                <a:gd fmla="*/ 154786 w 333375" name="connsiteX45"/>
                <a:gd fmla="*/ 1170781 h 1425575" name="connsiteY45"/>
                <a:gd fmla="*/ 159053 w 333375" name="connsiteX46"/>
                <a:gd fmla="*/ 1184878 h 1425575" name="connsiteY46"/>
                <a:gd fmla="*/ 200506 w 333375" name="connsiteX47"/>
                <a:gd fmla="*/ 1246981 h 1425575" name="connsiteY47"/>
                <a:gd fmla="*/ 129386 w 333375" name="connsiteX48"/>
                <a:gd fmla="*/ 1353661 h 1425575" name="connsiteY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b="b" l="l" r="r" t="t"/>
              <a:pathLst>
                <a:path h="1425575" w="333375">
                  <a:moveTo>
                    <a:pt x="230986" y="103981"/>
                  </a:moveTo>
                  <a:lnTo>
                    <a:pt x="230986" y="27781"/>
                  </a:lnTo>
                  <a:cubicBezTo>
                    <a:pt x="230986" y="13754"/>
                    <a:pt x="219613" y="2381"/>
                    <a:pt x="205586" y="2381"/>
                  </a:cubicBezTo>
                  <a:lnTo>
                    <a:pt x="53186" y="2381"/>
                  </a:lnTo>
                  <a:cubicBezTo>
                    <a:pt x="39159" y="2381"/>
                    <a:pt x="27786" y="13754"/>
                    <a:pt x="27786" y="27781"/>
                  </a:cubicBezTo>
                  <a:lnTo>
                    <a:pt x="27786" y="1119981"/>
                  </a:lnTo>
                  <a:cubicBezTo>
                    <a:pt x="27786" y="1134008"/>
                    <a:pt x="39159" y="1145381"/>
                    <a:pt x="53186" y="1145381"/>
                  </a:cubicBezTo>
                  <a:lnTo>
                    <a:pt x="53186" y="1163161"/>
                  </a:lnTo>
                  <a:lnTo>
                    <a:pt x="6653" y="1232961"/>
                  </a:lnTo>
                  <a:cubicBezTo>
                    <a:pt x="957" y="1241495"/>
                    <a:pt x="957" y="1252620"/>
                    <a:pt x="6653" y="1261154"/>
                  </a:cubicBezTo>
                  <a:lnTo>
                    <a:pt x="108253" y="1413554"/>
                  </a:lnTo>
                  <a:cubicBezTo>
                    <a:pt x="116035" y="1425226"/>
                    <a:pt x="131805" y="1428379"/>
                    <a:pt x="143477" y="1420597"/>
                  </a:cubicBezTo>
                  <a:cubicBezTo>
                    <a:pt x="146264" y="1418736"/>
                    <a:pt x="148658" y="1416345"/>
                    <a:pt x="150519" y="1413554"/>
                  </a:cubicBezTo>
                  <a:lnTo>
                    <a:pt x="252119" y="1261154"/>
                  </a:lnTo>
                  <a:cubicBezTo>
                    <a:pt x="257815" y="1252620"/>
                    <a:pt x="257815" y="1241495"/>
                    <a:pt x="252119" y="1232961"/>
                  </a:cubicBezTo>
                  <a:lnTo>
                    <a:pt x="205586" y="1163161"/>
                  </a:lnTo>
                  <a:lnTo>
                    <a:pt x="205586" y="1145381"/>
                  </a:lnTo>
                  <a:cubicBezTo>
                    <a:pt x="219613" y="1145381"/>
                    <a:pt x="230986" y="1134008"/>
                    <a:pt x="230986" y="1119981"/>
                  </a:cubicBezTo>
                  <a:lnTo>
                    <a:pt x="230986" y="154781"/>
                  </a:lnTo>
                  <a:cubicBezTo>
                    <a:pt x="259044" y="154781"/>
                    <a:pt x="281786" y="177524"/>
                    <a:pt x="281786" y="205581"/>
                  </a:cubicBezTo>
                  <a:lnTo>
                    <a:pt x="281786" y="535781"/>
                  </a:lnTo>
                  <a:lnTo>
                    <a:pt x="332586" y="535781"/>
                  </a:lnTo>
                  <a:lnTo>
                    <a:pt x="332586" y="205581"/>
                  </a:lnTo>
                  <a:cubicBezTo>
                    <a:pt x="332586" y="149469"/>
                    <a:pt x="287098" y="103981"/>
                    <a:pt x="230986" y="103981"/>
                  </a:cubicBezTo>
                  <a:close/>
                  <a:moveTo>
                    <a:pt x="78586" y="53181"/>
                  </a:moveTo>
                  <a:lnTo>
                    <a:pt x="180186" y="53181"/>
                  </a:lnTo>
                  <a:lnTo>
                    <a:pt x="180186" y="103981"/>
                  </a:lnTo>
                  <a:lnTo>
                    <a:pt x="78586" y="103981"/>
                  </a:lnTo>
                  <a:lnTo>
                    <a:pt x="78586" y="53181"/>
                  </a:lnTo>
                  <a:close/>
                  <a:moveTo>
                    <a:pt x="78586" y="154781"/>
                  </a:moveTo>
                  <a:lnTo>
                    <a:pt x="180186" y="154781"/>
                  </a:lnTo>
                  <a:lnTo>
                    <a:pt x="180186" y="205581"/>
                  </a:lnTo>
                  <a:lnTo>
                    <a:pt x="78586" y="205581"/>
                  </a:lnTo>
                  <a:lnTo>
                    <a:pt x="78586" y="154781"/>
                  </a:lnTo>
                  <a:close/>
                  <a:moveTo>
                    <a:pt x="78586" y="256381"/>
                  </a:moveTo>
                  <a:lnTo>
                    <a:pt x="180186" y="256381"/>
                  </a:lnTo>
                  <a:lnTo>
                    <a:pt x="180186" y="1094581"/>
                  </a:lnTo>
                  <a:lnTo>
                    <a:pt x="78586" y="1094581"/>
                  </a:lnTo>
                  <a:lnTo>
                    <a:pt x="78586" y="256381"/>
                  </a:lnTo>
                  <a:close/>
                  <a:moveTo>
                    <a:pt x="129386" y="1353661"/>
                  </a:moveTo>
                  <a:lnTo>
                    <a:pt x="58266" y="1246981"/>
                  </a:lnTo>
                  <a:lnTo>
                    <a:pt x="99668" y="1184878"/>
                  </a:lnTo>
                  <a:cubicBezTo>
                    <a:pt x="102462" y="1180706"/>
                    <a:pt x="103964" y="1175801"/>
                    <a:pt x="103986" y="1170781"/>
                  </a:cubicBezTo>
                  <a:lnTo>
                    <a:pt x="103986" y="1145381"/>
                  </a:lnTo>
                  <a:lnTo>
                    <a:pt x="154786" y="1145381"/>
                  </a:lnTo>
                  <a:lnTo>
                    <a:pt x="154786" y="1170781"/>
                  </a:lnTo>
                  <a:cubicBezTo>
                    <a:pt x="154796" y="1175798"/>
                    <a:pt x="156278" y="1180700"/>
                    <a:pt x="159053" y="1184878"/>
                  </a:cubicBezTo>
                  <a:lnTo>
                    <a:pt x="200506" y="1246981"/>
                  </a:lnTo>
                  <a:lnTo>
                    <a:pt x="129386" y="1353661"/>
                  </a:lnTo>
                  <a:close/>
                </a:path>
              </a:pathLst>
            </a:custGeom>
            <a:solidFill>
              <a:prstClr val="black"/>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17" name="PA-任意多边形: 形状 1332"/>
            <p:cNvSpPr/>
            <p:nvPr>
              <p:custDataLst>
                <p:tags r:id="rId6"/>
              </p:custDataLst>
            </p:nvPr>
          </p:nvSpPr>
          <p:spPr>
            <a:xfrm>
              <a:off x="21105019" y="9935369"/>
              <a:ext cx="53975" cy="53975"/>
            </a:xfrm>
            <a:custGeom>
              <a:gdLst>
                <a:gd fmla="*/ 2381 w 53975" name="connsiteX0"/>
                <a:gd fmla="*/ 2381 h 53975" name="connsiteY0"/>
                <a:gd fmla="*/ 53181 w 53975" name="connsiteX1"/>
                <a:gd fmla="*/ 2381 h 53975" name="connsiteY1"/>
                <a:gd fmla="*/ 53181 w 53975" name="connsiteX2"/>
                <a:gd fmla="*/ 53181 h 53975" name="connsiteY2"/>
                <a:gd fmla="*/ 2381 w 53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3975">
                  <a:moveTo>
                    <a:pt x="2381" y="2381"/>
                  </a:moveTo>
                  <a:lnTo>
                    <a:pt x="53181" y="2381"/>
                  </a:lnTo>
                  <a:lnTo>
                    <a:pt x="53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18" name="PA-任意多边形: 形状 1333"/>
            <p:cNvSpPr/>
            <p:nvPr>
              <p:custDataLst>
                <p:tags r:id="rId7"/>
              </p:custDataLst>
            </p:nvPr>
          </p:nvSpPr>
          <p:spPr>
            <a:xfrm>
              <a:off x="19809619" y="8665369"/>
              <a:ext cx="1146175" cy="1527175"/>
            </a:xfrm>
            <a:custGeom>
              <a:gdLst>
                <a:gd fmla="*/ 1119981 w 1146175" name="connsiteX0"/>
                <a:gd fmla="*/ 2381 h 1527175" name="connsiteY0"/>
                <a:gd fmla="*/ 103981 w 1146175" name="connsiteX1"/>
                <a:gd fmla="*/ 2381 h 1527175" name="connsiteY1"/>
                <a:gd fmla="*/ 78581 w 1146175" name="connsiteX2"/>
                <a:gd fmla="*/ 27781 h 1527175" name="connsiteY2"/>
                <a:gd fmla="*/ 78581 w 1146175" name="connsiteX3"/>
                <a:gd fmla="*/ 129381 h 1527175" name="connsiteY3"/>
                <a:gd fmla="*/ 27781 w 1146175" name="connsiteX4"/>
                <a:gd fmla="*/ 129381 h 1527175" name="connsiteY4"/>
                <a:gd fmla="*/ 2381 w 1146175" name="connsiteX5"/>
                <a:gd fmla="*/ 154781 h 1527175" name="connsiteY5"/>
                <a:gd fmla="*/ 2381 w 1146175" name="connsiteX6"/>
                <a:gd fmla="*/ 1500981 h 1527175" name="connsiteY6"/>
                <a:gd fmla="*/ 27781 w 1146175" name="connsiteX7"/>
                <a:gd fmla="*/ 1526381 h 1527175" name="connsiteY7"/>
                <a:gd fmla="*/ 992981 w 1146175" name="connsiteX8"/>
                <a:gd fmla="*/ 1526381 h 1527175" name="connsiteY8"/>
                <a:gd fmla="*/ 1018381 w 1146175" name="connsiteX9"/>
                <a:gd fmla="*/ 1500981 h 1527175" name="connsiteY9"/>
                <a:gd fmla="*/ 1018381 w 1146175" name="connsiteX10"/>
                <a:gd fmla="*/ 1450181 h 1527175" name="connsiteY10"/>
                <a:gd fmla="*/ 1119981 w 1146175" name="connsiteX11"/>
                <a:gd fmla="*/ 1450181 h 1527175" name="connsiteY11"/>
                <a:gd fmla="*/ 1145381 w 1146175" name="connsiteX12"/>
                <a:gd fmla="*/ 1424781 h 1527175" name="connsiteY12"/>
                <a:gd fmla="*/ 1145381 w 1146175" name="connsiteX13"/>
                <a:gd fmla="*/ 27781 h 1527175" name="connsiteY13"/>
                <a:gd fmla="*/ 1119981 w 1146175" name="connsiteX14"/>
                <a:gd fmla="*/ 2381 h 1527175" name="connsiteY14"/>
                <a:gd fmla="*/ 967581 w 1146175" name="connsiteX15"/>
                <a:gd fmla="*/ 1475581 h 1527175" name="connsiteY15"/>
                <a:gd fmla="*/ 53181 w 1146175" name="connsiteX16"/>
                <a:gd fmla="*/ 1475581 h 1527175" name="connsiteY16"/>
                <a:gd fmla="*/ 53181 w 1146175" name="connsiteX17"/>
                <a:gd fmla="*/ 180181 h 1527175" name="connsiteY17"/>
                <a:gd fmla="*/ 764381 w 1146175" name="connsiteX18"/>
                <a:gd fmla="*/ 180181 h 1527175" name="connsiteY18"/>
                <a:gd fmla="*/ 764381 w 1146175" name="connsiteX19"/>
                <a:gd fmla="*/ 357981 h 1527175" name="connsiteY19"/>
                <a:gd fmla="*/ 789781 w 1146175" name="connsiteX20"/>
                <a:gd fmla="*/ 383381 h 1527175" name="connsiteY20"/>
                <a:gd fmla="*/ 967581 w 1146175" name="connsiteX21"/>
                <a:gd fmla="*/ 383381 h 1527175" name="connsiteY21"/>
                <a:gd fmla="*/ 967581 w 1146175" name="connsiteX22"/>
                <a:gd fmla="*/ 1475581 h 1527175" name="connsiteY22"/>
                <a:gd fmla="*/ 815181 w 1146175" name="connsiteX23"/>
                <a:gd fmla="*/ 332581 h 1527175" name="connsiteY23"/>
                <a:gd fmla="*/ 815181 w 1146175" name="connsiteX24"/>
                <a:gd fmla="*/ 216097 h 1527175" name="connsiteY24"/>
                <a:gd fmla="*/ 931666 w 1146175" name="connsiteX25"/>
                <a:gd fmla="*/ 332581 h 1527175" name="connsiteY25"/>
                <a:gd fmla="*/ 815181 w 1146175" name="connsiteX26"/>
                <a:gd fmla="*/ 332581 h 1527175" name="connsiteY26"/>
                <a:gd fmla="*/ 1094581 w 1146175" name="connsiteX27"/>
                <a:gd fmla="*/ 1399381 h 1527175" name="connsiteY27"/>
                <a:gd fmla="*/ 1018381 w 1146175" name="connsiteX28"/>
                <a:gd fmla="*/ 1399381 h 1527175" name="connsiteY28"/>
                <a:gd fmla="*/ 1018381 w 1146175" name="connsiteX29"/>
                <a:gd fmla="*/ 357981 h 1527175" name="connsiteY29"/>
                <a:gd fmla="*/ 1010939 w 1146175" name="connsiteX30"/>
                <a:gd fmla="*/ 340023 h 1527175" name="connsiteY30"/>
                <a:gd fmla="*/ 807739 w 1146175" name="connsiteX31"/>
                <a:gd fmla="*/ 136823 h 1527175" name="connsiteY31"/>
                <a:gd fmla="*/ 789781 w 1146175" name="connsiteX32"/>
                <a:gd fmla="*/ 129381 h 1527175" name="connsiteY32"/>
                <a:gd fmla="*/ 129381 w 1146175" name="connsiteX33"/>
                <a:gd fmla="*/ 129381 h 1527175" name="connsiteY33"/>
                <a:gd fmla="*/ 129381 w 1146175" name="connsiteX34"/>
                <a:gd fmla="*/ 53181 h 1527175" name="connsiteY34"/>
                <a:gd fmla="*/ 1094581 w 1146175" name="connsiteX35"/>
                <a:gd fmla="*/ 53181 h 1527175" name="connsiteY35"/>
                <a:gd fmla="*/ 1094581 w 1146175" name="connsiteX36"/>
                <a:gd fmla="*/ 1399381 h 1527175"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1527175" w="1146175">
                  <a:moveTo>
                    <a:pt x="1119981" y="2381"/>
                  </a:moveTo>
                  <a:lnTo>
                    <a:pt x="103981" y="2381"/>
                  </a:lnTo>
                  <a:cubicBezTo>
                    <a:pt x="89954" y="2381"/>
                    <a:pt x="78581" y="13754"/>
                    <a:pt x="78581" y="27781"/>
                  </a:cubicBezTo>
                  <a:lnTo>
                    <a:pt x="78581" y="129381"/>
                  </a:lnTo>
                  <a:lnTo>
                    <a:pt x="27781" y="129381"/>
                  </a:lnTo>
                  <a:cubicBezTo>
                    <a:pt x="13754" y="129381"/>
                    <a:pt x="2381" y="140754"/>
                    <a:pt x="2381" y="154781"/>
                  </a:cubicBezTo>
                  <a:lnTo>
                    <a:pt x="2381" y="1500981"/>
                  </a:lnTo>
                  <a:cubicBezTo>
                    <a:pt x="2381" y="1515008"/>
                    <a:pt x="13754" y="1526381"/>
                    <a:pt x="27781" y="1526381"/>
                  </a:cubicBezTo>
                  <a:lnTo>
                    <a:pt x="992981" y="1526381"/>
                  </a:lnTo>
                  <a:cubicBezTo>
                    <a:pt x="1007008" y="1526381"/>
                    <a:pt x="1018381" y="1515008"/>
                    <a:pt x="1018381" y="1500981"/>
                  </a:cubicBezTo>
                  <a:lnTo>
                    <a:pt x="1018381" y="1450181"/>
                  </a:lnTo>
                  <a:lnTo>
                    <a:pt x="1119981" y="1450181"/>
                  </a:lnTo>
                  <a:cubicBezTo>
                    <a:pt x="1134008" y="1450181"/>
                    <a:pt x="1145381" y="1438808"/>
                    <a:pt x="1145381" y="1424781"/>
                  </a:cubicBezTo>
                  <a:lnTo>
                    <a:pt x="1145381" y="27781"/>
                  </a:lnTo>
                  <a:cubicBezTo>
                    <a:pt x="1145381" y="13754"/>
                    <a:pt x="1134008" y="2381"/>
                    <a:pt x="1119981" y="2381"/>
                  </a:cubicBezTo>
                  <a:close/>
                  <a:moveTo>
                    <a:pt x="967581" y="1475581"/>
                  </a:moveTo>
                  <a:lnTo>
                    <a:pt x="53181" y="1475581"/>
                  </a:lnTo>
                  <a:lnTo>
                    <a:pt x="53181" y="180181"/>
                  </a:lnTo>
                  <a:lnTo>
                    <a:pt x="764381" y="180181"/>
                  </a:lnTo>
                  <a:lnTo>
                    <a:pt x="764381" y="357981"/>
                  </a:lnTo>
                  <a:cubicBezTo>
                    <a:pt x="764381" y="372008"/>
                    <a:pt x="775754" y="383381"/>
                    <a:pt x="789781" y="383381"/>
                  </a:cubicBezTo>
                  <a:lnTo>
                    <a:pt x="967581" y="383381"/>
                  </a:lnTo>
                  <a:lnTo>
                    <a:pt x="967581" y="1475581"/>
                  </a:lnTo>
                  <a:close/>
                  <a:moveTo>
                    <a:pt x="815181" y="332581"/>
                  </a:moveTo>
                  <a:lnTo>
                    <a:pt x="815181" y="216097"/>
                  </a:lnTo>
                  <a:lnTo>
                    <a:pt x="931666" y="332581"/>
                  </a:lnTo>
                  <a:lnTo>
                    <a:pt x="815181" y="332581"/>
                  </a:lnTo>
                  <a:close/>
                  <a:moveTo>
                    <a:pt x="1094581" y="1399381"/>
                  </a:moveTo>
                  <a:lnTo>
                    <a:pt x="1018381" y="1399381"/>
                  </a:lnTo>
                  <a:lnTo>
                    <a:pt x="1018381" y="357981"/>
                  </a:lnTo>
                  <a:cubicBezTo>
                    <a:pt x="1018381" y="351244"/>
                    <a:pt x="1015702" y="344786"/>
                    <a:pt x="1010939" y="340023"/>
                  </a:cubicBezTo>
                  <a:lnTo>
                    <a:pt x="807739" y="136823"/>
                  </a:lnTo>
                  <a:cubicBezTo>
                    <a:pt x="802977" y="132061"/>
                    <a:pt x="796519" y="129381"/>
                    <a:pt x="789781" y="129381"/>
                  </a:cubicBezTo>
                  <a:lnTo>
                    <a:pt x="129381" y="129381"/>
                  </a:lnTo>
                  <a:lnTo>
                    <a:pt x="129381" y="53181"/>
                  </a:lnTo>
                  <a:lnTo>
                    <a:pt x="1094581" y="53181"/>
                  </a:lnTo>
                  <a:lnTo>
                    <a:pt x="1094581" y="1399381"/>
                  </a:lnTo>
                  <a:close/>
                </a:path>
              </a:pathLst>
            </a:custGeom>
            <a:solidFill>
              <a:prstClr val="black"/>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19" name="PA-任意多边形: 形状 1334"/>
            <p:cNvSpPr/>
            <p:nvPr>
              <p:custDataLst>
                <p:tags r:id="rId8"/>
              </p:custDataLst>
            </p:nvPr>
          </p:nvSpPr>
          <p:spPr>
            <a:xfrm>
              <a:off x="19936619" y="8919369"/>
              <a:ext cx="53975" cy="53975"/>
            </a:xfrm>
            <a:custGeom>
              <a:gdLst>
                <a:gd fmla="*/ 2381 w 53975" name="connsiteX0"/>
                <a:gd fmla="*/ 2381 h 53975" name="connsiteY0"/>
                <a:gd fmla="*/ 53181 w 53975" name="connsiteX1"/>
                <a:gd fmla="*/ 2381 h 53975" name="connsiteY1"/>
                <a:gd fmla="*/ 53181 w 53975" name="connsiteX2"/>
                <a:gd fmla="*/ 53181 h 53975" name="connsiteY2"/>
                <a:gd fmla="*/ 2381 w 53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3975">
                  <a:moveTo>
                    <a:pt x="2381" y="2381"/>
                  </a:moveTo>
                  <a:lnTo>
                    <a:pt x="53181" y="2381"/>
                  </a:lnTo>
                  <a:lnTo>
                    <a:pt x="53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0" name="PA-任意多边形: 形状 1335"/>
            <p:cNvSpPr/>
            <p:nvPr>
              <p:custDataLst>
                <p:tags r:id="rId9"/>
              </p:custDataLst>
            </p:nvPr>
          </p:nvSpPr>
          <p:spPr>
            <a:xfrm>
              <a:off x="19936619" y="9020969"/>
              <a:ext cx="53975" cy="53975"/>
            </a:xfrm>
            <a:custGeom>
              <a:gdLst>
                <a:gd fmla="*/ 2381 w 53975" name="connsiteX0"/>
                <a:gd fmla="*/ 2381 h 53975" name="connsiteY0"/>
                <a:gd fmla="*/ 53181 w 53975" name="connsiteX1"/>
                <a:gd fmla="*/ 2381 h 53975" name="connsiteY1"/>
                <a:gd fmla="*/ 53181 w 53975" name="connsiteX2"/>
                <a:gd fmla="*/ 53181 h 53975" name="connsiteY2"/>
                <a:gd fmla="*/ 2381 w 53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3975">
                  <a:moveTo>
                    <a:pt x="2381" y="2381"/>
                  </a:moveTo>
                  <a:lnTo>
                    <a:pt x="53181" y="2381"/>
                  </a:lnTo>
                  <a:lnTo>
                    <a:pt x="53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1" name="PA-任意多边形: 形状 1336"/>
            <p:cNvSpPr/>
            <p:nvPr>
              <p:custDataLst>
                <p:tags r:id="rId10"/>
              </p:custDataLst>
            </p:nvPr>
          </p:nvSpPr>
          <p:spPr>
            <a:xfrm>
              <a:off x="20038219" y="9147969"/>
              <a:ext cx="53975" cy="53975"/>
            </a:xfrm>
            <a:custGeom>
              <a:gdLst>
                <a:gd fmla="*/ 2381 w 53975" name="connsiteX0"/>
                <a:gd fmla="*/ 2381 h 53975" name="connsiteY0"/>
                <a:gd fmla="*/ 53181 w 53975" name="connsiteX1"/>
                <a:gd fmla="*/ 2381 h 53975" name="connsiteY1"/>
                <a:gd fmla="*/ 53181 w 53975" name="connsiteX2"/>
                <a:gd fmla="*/ 53181 h 53975" name="connsiteY2"/>
                <a:gd fmla="*/ 2381 w 53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3975">
                  <a:moveTo>
                    <a:pt x="2381" y="2381"/>
                  </a:moveTo>
                  <a:lnTo>
                    <a:pt x="53181" y="2381"/>
                  </a:lnTo>
                  <a:lnTo>
                    <a:pt x="53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2" name="PA-任意多边形: 形状 1337"/>
            <p:cNvSpPr/>
            <p:nvPr>
              <p:custDataLst>
                <p:tags r:id="rId11"/>
              </p:custDataLst>
            </p:nvPr>
          </p:nvSpPr>
          <p:spPr>
            <a:xfrm>
              <a:off x="20139819" y="9147969"/>
              <a:ext cx="561975" cy="53975"/>
            </a:xfrm>
            <a:custGeom>
              <a:gdLst>
                <a:gd fmla="*/ 2381 w 561975" name="connsiteX0"/>
                <a:gd fmla="*/ 2381 h 53975" name="connsiteY0"/>
                <a:gd fmla="*/ 561181 w 561975" name="connsiteX1"/>
                <a:gd fmla="*/ 2381 h 53975" name="connsiteY1"/>
                <a:gd fmla="*/ 561181 w 561975" name="connsiteX2"/>
                <a:gd fmla="*/ 53181 h 53975" name="connsiteY2"/>
                <a:gd fmla="*/ 2381 w 561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61975">
                  <a:moveTo>
                    <a:pt x="2381" y="2381"/>
                  </a:moveTo>
                  <a:lnTo>
                    <a:pt x="561181" y="2381"/>
                  </a:lnTo>
                  <a:lnTo>
                    <a:pt x="561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3" name="PA-任意多边形: 形状 1338"/>
            <p:cNvSpPr/>
            <p:nvPr>
              <p:custDataLst>
                <p:tags r:id="rId12"/>
              </p:custDataLst>
            </p:nvPr>
          </p:nvSpPr>
          <p:spPr>
            <a:xfrm>
              <a:off x="19936619" y="9249569"/>
              <a:ext cx="765175" cy="53975"/>
            </a:xfrm>
            <a:custGeom>
              <a:gdLst>
                <a:gd fmla="*/ 2381 w 765175" name="connsiteX0"/>
                <a:gd fmla="*/ 2381 h 53975" name="connsiteY0"/>
                <a:gd fmla="*/ 764381 w 765175" name="connsiteX1"/>
                <a:gd fmla="*/ 2381 h 53975" name="connsiteY1"/>
                <a:gd fmla="*/ 764381 w 765175" name="connsiteX2"/>
                <a:gd fmla="*/ 53181 h 53975" name="connsiteY2"/>
                <a:gd fmla="*/ 2381 w 7651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765175">
                  <a:moveTo>
                    <a:pt x="2381" y="2381"/>
                  </a:moveTo>
                  <a:lnTo>
                    <a:pt x="764381" y="2381"/>
                  </a:lnTo>
                  <a:lnTo>
                    <a:pt x="7643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4" name="PA-任意多边形: 形状 1339"/>
            <p:cNvSpPr/>
            <p:nvPr>
              <p:custDataLst>
                <p:tags r:id="rId13"/>
              </p:custDataLst>
            </p:nvPr>
          </p:nvSpPr>
          <p:spPr>
            <a:xfrm>
              <a:off x="19936619" y="9351169"/>
              <a:ext cx="663575" cy="53975"/>
            </a:xfrm>
            <a:custGeom>
              <a:gdLst>
                <a:gd fmla="*/ 2381 w 663575" name="connsiteX0"/>
                <a:gd fmla="*/ 2381 h 53975" name="connsiteY0"/>
                <a:gd fmla="*/ 662781 w 663575" name="connsiteX1"/>
                <a:gd fmla="*/ 2381 h 53975" name="connsiteY1"/>
                <a:gd fmla="*/ 662781 w 663575" name="connsiteX2"/>
                <a:gd fmla="*/ 53181 h 53975" name="connsiteY2"/>
                <a:gd fmla="*/ 2381 w 6635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663575">
                  <a:moveTo>
                    <a:pt x="2381" y="2381"/>
                  </a:moveTo>
                  <a:lnTo>
                    <a:pt x="662781" y="2381"/>
                  </a:lnTo>
                  <a:lnTo>
                    <a:pt x="6627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5" name="PA-任意多边形: 形状 1340"/>
            <p:cNvSpPr/>
            <p:nvPr>
              <p:custDataLst>
                <p:tags r:id="rId14"/>
              </p:custDataLst>
            </p:nvPr>
          </p:nvSpPr>
          <p:spPr>
            <a:xfrm>
              <a:off x="20038219" y="9808369"/>
              <a:ext cx="53975" cy="53975"/>
            </a:xfrm>
            <a:custGeom>
              <a:gdLst>
                <a:gd fmla="*/ 2381 w 53975" name="connsiteX0"/>
                <a:gd fmla="*/ 2381 h 53975" name="connsiteY0"/>
                <a:gd fmla="*/ 53181 w 53975" name="connsiteX1"/>
                <a:gd fmla="*/ 2381 h 53975" name="connsiteY1"/>
                <a:gd fmla="*/ 53181 w 53975" name="connsiteX2"/>
                <a:gd fmla="*/ 53181 h 53975" name="connsiteY2"/>
                <a:gd fmla="*/ 2381 w 53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3975">
                  <a:moveTo>
                    <a:pt x="2381" y="2381"/>
                  </a:moveTo>
                  <a:lnTo>
                    <a:pt x="53181" y="2381"/>
                  </a:lnTo>
                  <a:lnTo>
                    <a:pt x="53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7" name="PA-任意多边形: 形状 1341"/>
            <p:cNvSpPr/>
            <p:nvPr>
              <p:custDataLst>
                <p:tags r:id="rId15"/>
              </p:custDataLst>
            </p:nvPr>
          </p:nvSpPr>
          <p:spPr>
            <a:xfrm>
              <a:off x="20139819" y="9808369"/>
              <a:ext cx="561975" cy="53975"/>
            </a:xfrm>
            <a:custGeom>
              <a:gdLst>
                <a:gd fmla="*/ 2381 w 561975" name="connsiteX0"/>
                <a:gd fmla="*/ 2381 h 53975" name="connsiteY0"/>
                <a:gd fmla="*/ 561181 w 561975" name="connsiteX1"/>
                <a:gd fmla="*/ 2381 h 53975" name="connsiteY1"/>
                <a:gd fmla="*/ 561181 w 561975" name="connsiteX2"/>
                <a:gd fmla="*/ 53181 h 53975" name="connsiteY2"/>
                <a:gd fmla="*/ 2381 w 5619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561975">
                  <a:moveTo>
                    <a:pt x="2381" y="2381"/>
                  </a:moveTo>
                  <a:lnTo>
                    <a:pt x="561181" y="2381"/>
                  </a:lnTo>
                  <a:lnTo>
                    <a:pt x="5611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8" name="PA-任意多边形: 形状 1342"/>
            <p:cNvSpPr/>
            <p:nvPr>
              <p:custDataLst>
                <p:tags r:id="rId16"/>
              </p:custDataLst>
            </p:nvPr>
          </p:nvSpPr>
          <p:spPr>
            <a:xfrm>
              <a:off x="19936619" y="9909969"/>
              <a:ext cx="765175" cy="53975"/>
            </a:xfrm>
            <a:custGeom>
              <a:gdLst>
                <a:gd fmla="*/ 2381 w 765175" name="connsiteX0"/>
                <a:gd fmla="*/ 2381 h 53975" name="connsiteY0"/>
                <a:gd fmla="*/ 764381 w 765175" name="connsiteX1"/>
                <a:gd fmla="*/ 2381 h 53975" name="connsiteY1"/>
                <a:gd fmla="*/ 764381 w 765175" name="connsiteX2"/>
                <a:gd fmla="*/ 53181 h 53975" name="connsiteY2"/>
                <a:gd fmla="*/ 2381 w 7651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765175">
                  <a:moveTo>
                    <a:pt x="2381" y="2381"/>
                  </a:moveTo>
                  <a:lnTo>
                    <a:pt x="764381" y="2381"/>
                  </a:lnTo>
                  <a:lnTo>
                    <a:pt x="7643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29" name="PA-任意多边形: 形状 1343"/>
            <p:cNvSpPr/>
            <p:nvPr>
              <p:custDataLst>
                <p:tags r:id="rId17"/>
              </p:custDataLst>
            </p:nvPr>
          </p:nvSpPr>
          <p:spPr>
            <a:xfrm>
              <a:off x="19936619" y="10011569"/>
              <a:ext cx="663575" cy="53975"/>
            </a:xfrm>
            <a:custGeom>
              <a:gdLst>
                <a:gd fmla="*/ 2381 w 663575" name="connsiteX0"/>
                <a:gd fmla="*/ 2381 h 53975" name="connsiteY0"/>
                <a:gd fmla="*/ 662781 w 663575" name="connsiteX1"/>
                <a:gd fmla="*/ 2381 h 53975" name="connsiteY1"/>
                <a:gd fmla="*/ 662781 w 663575" name="connsiteX2"/>
                <a:gd fmla="*/ 53181 h 53975" name="connsiteY2"/>
                <a:gd fmla="*/ 2381 w 663575" name="connsiteX3"/>
                <a:gd fmla="*/ 53181 h 53975" name="connsiteY3"/>
              </a:gdLst>
              <a:cxnLst>
                <a:cxn ang="0">
                  <a:pos x="connsiteX0" y="connsiteY0"/>
                </a:cxn>
                <a:cxn ang="0">
                  <a:pos x="connsiteX1" y="connsiteY1"/>
                </a:cxn>
                <a:cxn ang="0">
                  <a:pos x="connsiteX2" y="connsiteY2"/>
                </a:cxn>
                <a:cxn ang="0">
                  <a:pos x="connsiteX3" y="connsiteY3"/>
                </a:cxn>
              </a:cxnLst>
              <a:rect b="b" l="l" r="r" t="t"/>
              <a:pathLst>
                <a:path h="53975" w="663575">
                  <a:moveTo>
                    <a:pt x="2381" y="2381"/>
                  </a:moveTo>
                  <a:lnTo>
                    <a:pt x="662781" y="2381"/>
                  </a:lnTo>
                  <a:lnTo>
                    <a:pt x="662781" y="53181"/>
                  </a:lnTo>
                  <a:lnTo>
                    <a:pt x="2381" y="531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30" name="PA-任意多边形: 形状 1344"/>
            <p:cNvSpPr/>
            <p:nvPr>
              <p:custDataLst>
                <p:tags r:id="rId18"/>
              </p:custDataLst>
            </p:nvPr>
          </p:nvSpPr>
          <p:spPr>
            <a:xfrm>
              <a:off x="19936619" y="9478169"/>
              <a:ext cx="333375" cy="257175"/>
            </a:xfrm>
            <a:custGeom>
              <a:gdLst>
                <a:gd fmla="*/ 307181 w 333375" name="connsiteX0"/>
                <a:gd fmla="*/ 2381 h 257175" name="connsiteY0"/>
                <a:gd fmla="*/ 27781 w 333375" name="connsiteX1"/>
                <a:gd fmla="*/ 2381 h 257175" name="connsiteY1"/>
                <a:gd fmla="*/ 2381 w 333375" name="connsiteX2"/>
                <a:gd fmla="*/ 27781 h 257175" name="connsiteY2"/>
                <a:gd fmla="*/ 2381 w 333375" name="connsiteX3"/>
                <a:gd fmla="*/ 230981 h 257175" name="connsiteY3"/>
                <a:gd fmla="*/ 27781 w 333375" name="connsiteX4"/>
                <a:gd fmla="*/ 256381 h 257175" name="connsiteY4"/>
                <a:gd fmla="*/ 307181 w 333375" name="connsiteX5"/>
                <a:gd fmla="*/ 256381 h 257175" name="connsiteY5"/>
                <a:gd fmla="*/ 332581 w 333375" name="connsiteX6"/>
                <a:gd fmla="*/ 230981 h 257175" name="connsiteY6"/>
                <a:gd fmla="*/ 332581 w 333375" name="connsiteX7"/>
                <a:gd fmla="*/ 27781 h 257175" name="connsiteY7"/>
                <a:gd fmla="*/ 307181 w 333375" name="connsiteX8"/>
                <a:gd fmla="*/ 2381 h 257175" name="connsiteY8"/>
                <a:gd fmla="*/ 281781 w 333375" name="connsiteX9"/>
                <a:gd fmla="*/ 205581 h 257175" name="connsiteY9"/>
                <a:gd fmla="*/ 53181 w 333375" name="connsiteX10"/>
                <a:gd fmla="*/ 205581 h 257175" name="connsiteY10"/>
                <a:gd fmla="*/ 53181 w 333375" name="connsiteX11"/>
                <a:gd fmla="*/ 53181 h 257175" name="connsiteY11"/>
                <a:gd fmla="*/ 281781 w 333375" name="connsiteX12"/>
                <a:gd fmla="*/ 53181 h 257175" name="connsiteY12"/>
                <a:gd fmla="*/ 281781 w 333375" name="connsiteX13"/>
                <a:gd fmla="*/ 205581 h 25717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7175" w="333375">
                  <a:moveTo>
                    <a:pt x="307181" y="2381"/>
                  </a:moveTo>
                  <a:lnTo>
                    <a:pt x="27781" y="2381"/>
                  </a:lnTo>
                  <a:cubicBezTo>
                    <a:pt x="13754" y="2381"/>
                    <a:pt x="2381" y="13754"/>
                    <a:pt x="2381" y="27781"/>
                  </a:cubicBezTo>
                  <a:lnTo>
                    <a:pt x="2381" y="230981"/>
                  </a:lnTo>
                  <a:cubicBezTo>
                    <a:pt x="2381" y="245008"/>
                    <a:pt x="13754" y="256381"/>
                    <a:pt x="27781" y="256381"/>
                  </a:cubicBezTo>
                  <a:lnTo>
                    <a:pt x="307181" y="256381"/>
                  </a:lnTo>
                  <a:cubicBezTo>
                    <a:pt x="321208" y="256381"/>
                    <a:pt x="332581" y="245008"/>
                    <a:pt x="332581" y="230981"/>
                  </a:cubicBezTo>
                  <a:lnTo>
                    <a:pt x="332581" y="27781"/>
                  </a:lnTo>
                  <a:cubicBezTo>
                    <a:pt x="332581" y="13754"/>
                    <a:pt x="321208" y="2381"/>
                    <a:pt x="307181" y="2381"/>
                  </a:cubicBezTo>
                  <a:close/>
                  <a:moveTo>
                    <a:pt x="281781" y="205581"/>
                  </a:moveTo>
                  <a:lnTo>
                    <a:pt x="53181" y="205581"/>
                  </a:lnTo>
                  <a:lnTo>
                    <a:pt x="53181" y="53181"/>
                  </a:lnTo>
                  <a:lnTo>
                    <a:pt x="281781" y="53181"/>
                  </a:lnTo>
                  <a:lnTo>
                    <a:pt x="281781" y="2055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31" name="PA-任意多边形: 形状 1345"/>
            <p:cNvSpPr/>
            <p:nvPr>
              <p:custDataLst>
                <p:tags r:id="rId19"/>
              </p:custDataLst>
            </p:nvPr>
          </p:nvSpPr>
          <p:spPr>
            <a:xfrm>
              <a:off x="20368419" y="9478169"/>
              <a:ext cx="333375" cy="257175"/>
            </a:xfrm>
            <a:custGeom>
              <a:gdLst>
                <a:gd fmla="*/ 307181 w 333375" name="connsiteX0"/>
                <a:gd fmla="*/ 2381 h 257175" name="connsiteY0"/>
                <a:gd fmla="*/ 27781 w 333375" name="connsiteX1"/>
                <a:gd fmla="*/ 2381 h 257175" name="connsiteY1"/>
                <a:gd fmla="*/ 2381 w 333375" name="connsiteX2"/>
                <a:gd fmla="*/ 27781 h 257175" name="connsiteY2"/>
                <a:gd fmla="*/ 2381 w 333375" name="connsiteX3"/>
                <a:gd fmla="*/ 230981 h 257175" name="connsiteY3"/>
                <a:gd fmla="*/ 27781 w 333375" name="connsiteX4"/>
                <a:gd fmla="*/ 256381 h 257175" name="connsiteY4"/>
                <a:gd fmla="*/ 307181 w 333375" name="connsiteX5"/>
                <a:gd fmla="*/ 256381 h 257175" name="connsiteY5"/>
                <a:gd fmla="*/ 332581 w 333375" name="connsiteX6"/>
                <a:gd fmla="*/ 230981 h 257175" name="connsiteY6"/>
                <a:gd fmla="*/ 332581 w 333375" name="connsiteX7"/>
                <a:gd fmla="*/ 27781 h 257175" name="connsiteY7"/>
                <a:gd fmla="*/ 307181 w 333375" name="connsiteX8"/>
                <a:gd fmla="*/ 2381 h 257175" name="connsiteY8"/>
                <a:gd fmla="*/ 281781 w 333375" name="connsiteX9"/>
                <a:gd fmla="*/ 205581 h 257175" name="connsiteY9"/>
                <a:gd fmla="*/ 53181 w 333375" name="connsiteX10"/>
                <a:gd fmla="*/ 205581 h 257175" name="connsiteY10"/>
                <a:gd fmla="*/ 53181 w 333375" name="connsiteX11"/>
                <a:gd fmla="*/ 53181 h 257175" name="connsiteY11"/>
                <a:gd fmla="*/ 281781 w 333375" name="connsiteX12"/>
                <a:gd fmla="*/ 53181 h 257175" name="connsiteY12"/>
                <a:gd fmla="*/ 281781 w 333375" name="connsiteX13"/>
                <a:gd fmla="*/ 205581 h 257175"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57175" w="333375">
                  <a:moveTo>
                    <a:pt x="307181" y="2381"/>
                  </a:moveTo>
                  <a:lnTo>
                    <a:pt x="27781" y="2381"/>
                  </a:lnTo>
                  <a:cubicBezTo>
                    <a:pt x="13754" y="2381"/>
                    <a:pt x="2381" y="13754"/>
                    <a:pt x="2381" y="27781"/>
                  </a:cubicBezTo>
                  <a:lnTo>
                    <a:pt x="2381" y="230981"/>
                  </a:lnTo>
                  <a:cubicBezTo>
                    <a:pt x="2381" y="245008"/>
                    <a:pt x="13754" y="256381"/>
                    <a:pt x="27781" y="256381"/>
                  </a:cubicBezTo>
                  <a:lnTo>
                    <a:pt x="307181" y="256381"/>
                  </a:lnTo>
                  <a:cubicBezTo>
                    <a:pt x="321208" y="256381"/>
                    <a:pt x="332581" y="245008"/>
                    <a:pt x="332581" y="230981"/>
                  </a:cubicBezTo>
                  <a:lnTo>
                    <a:pt x="332581" y="27781"/>
                  </a:lnTo>
                  <a:cubicBezTo>
                    <a:pt x="332581" y="13754"/>
                    <a:pt x="321208" y="2381"/>
                    <a:pt x="307181" y="2381"/>
                  </a:cubicBezTo>
                  <a:close/>
                  <a:moveTo>
                    <a:pt x="281781" y="205581"/>
                  </a:moveTo>
                  <a:lnTo>
                    <a:pt x="53181" y="205581"/>
                  </a:lnTo>
                  <a:lnTo>
                    <a:pt x="53181" y="53181"/>
                  </a:lnTo>
                  <a:lnTo>
                    <a:pt x="281781" y="53181"/>
                  </a:lnTo>
                  <a:lnTo>
                    <a:pt x="281781" y="205581"/>
                  </a:lnTo>
                  <a:close/>
                </a:path>
              </a:pathLst>
            </a:custGeom>
            <a:solidFill>
              <a:srgbClr val="595959"/>
            </a:solidFill>
            <a:ln cap="flat" w="2540">
              <a:solidFill>
                <a:srgbClr val="F24B6A"/>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grpSp>
      <p:sp>
        <p:nvSpPr>
          <p:cNvPr id="34" name="文本框 33"/>
          <p:cNvSpPr txBox="1"/>
          <p:nvPr>
            <p:custDataLst>
              <p:tags r:id="rId20"/>
            </p:custDataLst>
          </p:nvPr>
        </p:nvSpPr>
        <p:spPr>
          <a:xfrm>
            <a:off x="1296035" y="4058285"/>
            <a:ext cx="6934200" cy="1812290"/>
          </a:xfrm>
          <a:prstGeom prst="rect">
            <a:avLst/>
          </a:prstGeom>
          <a:noFill/>
        </p:spPr>
        <p:txBody>
          <a:bodyPr anchor="t" anchorCtr="0" bIns="45720" lIns="91440" rIns="91440" rtlCol="0" tIns="45720" wrap="square">
            <a:normAutofit/>
          </a:bodyPr>
          <a:lstStyle/>
          <a:p>
            <a:pPr algn="l" fontAlgn="ctr" indent="-285750" lvl="0" marL="285750">
              <a:lnSpc>
                <a:spcPct val="130000"/>
              </a:lnSpc>
              <a:spcBef>
                <a:spcPts val="1000"/>
              </a:spcBef>
              <a:spcAft>
                <a:spcPct val="0"/>
              </a:spcAft>
              <a:buSzTx/>
              <a:buFont charset="0" panose="05000000000000000000" typeface="Wingdings"/>
              <a:buChar char="l"/>
            </a:pPr>
            <a:r>
              <a:rPr altLang="zh-CN" b="1" lang="zh-CN" spc="150" sz="2000">
                <a:solidFill>
                  <a:schemeClr val="tx1">
                    <a:lumMod val="75000"/>
                    <a:lumOff val="25000"/>
                  </a:schemeClr>
                </a:solidFill>
                <a:latin typeface="+mn-lt"/>
                <a:ea typeface="+mn-ea"/>
                <a:cs typeface="+mn-ea"/>
                <a:sym typeface="+mn-lt"/>
              </a:rPr>
              <a:t>戒烟：</a:t>
            </a:r>
          </a:p>
          <a:p>
            <a:pPr algn="l" fontAlgn="ctr" indent="-285750" lvl="0" marL="285750">
              <a:lnSpc>
                <a:spcPct val="130000"/>
              </a:lnSpc>
              <a:spcBef>
                <a:spcPts val="1000"/>
              </a:spcBef>
              <a:spcAft>
                <a:spcPct val="0"/>
              </a:spcAft>
              <a:buSzTx/>
              <a:buFont charset="0" panose="05000000000000000000" typeface="Wingdings"/>
              <a:buChar char="l"/>
            </a:pPr>
            <a:r>
              <a:rPr altLang="zh-CN" b="1" lang="zh-CN" spc="150" sz="2000">
                <a:solidFill>
                  <a:schemeClr val="tx1">
                    <a:lumMod val="75000"/>
                    <a:lumOff val="25000"/>
                  </a:schemeClr>
                </a:solidFill>
                <a:latin typeface="+mn-lt"/>
                <a:ea typeface="+mn-ea"/>
                <a:cs typeface="+mn-ea"/>
                <a:sym typeface="+mn-lt"/>
              </a:rPr>
              <a:t>腰背痛、中风、智力下降。</a:t>
            </a:r>
          </a:p>
        </p:txBody>
      </p:sp>
      <p:sp>
        <p:nvSpPr>
          <p:cNvPr id="36" name="文本框 35"/>
          <p:cNvSpPr txBox="1"/>
          <p:nvPr>
            <p:custDataLst>
              <p:tags r:id="rId21"/>
            </p:custDataLst>
          </p:nvPr>
        </p:nvSpPr>
        <p:spPr>
          <a:xfrm>
            <a:off x="609600" y="4708525"/>
            <a:ext cx="539115" cy="471170"/>
          </a:xfrm>
          <a:prstGeom prst="rect">
            <a:avLst/>
          </a:prstGeom>
          <a:noFill/>
        </p:spPr>
        <p:txBody>
          <a:bodyPr anchor="ctr" anchorCtr="0" bIns="45720" lIns="91440" rIns="91440" rtlCol="0" tIns="45720" vert="horz" wrap="square">
            <a:normAutofit fontScale="82500" lnSpcReduction="10000"/>
          </a:bodyPr>
          <a:lstStyle/>
          <a:p>
            <a:pPr algn="ctr" fontAlgn="auto">
              <a:lnSpc>
                <a:spcPct val="130000"/>
              </a:lnSpc>
            </a:pPr>
            <a:r>
              <a:rPr altLang="zh-CN" b="1" lang="en-US" spc="150" sz="2400">
                <a:solidFill>
                  <a:srgbClr val="3279A6"/>
                </a:solidFill>
                <a:uFillTx/>
                <a:latin typeface="+mn-lt"/>
                <a:ea typeface="+mn-ea"/>
                <a:cs typeface="+mn-ea"/>
                <a:sym typeface="+mn-lt"/>
              </a:rPr>
              <a:t>02</a:t>
            </a:r>
          </a:p>
        </p:txBody>
      </p:sp>
      <p:grpSp>
        <p:nvGrpSpPr>
          <p:cNvPr id="38" name="内容_课件_文档_数据_趋势"/>
          <p:cNvGrpSpPr>
            <a:grpSpLocks noChangeAspect="1"/>
          </p:cNvGrpSpPr>
          <p:nvPr>
            <p:custDataLst>
              <p:tags r:id="rId22"/>
            </p:custDataLst>
          </p:nvPr>
        </p:nvGrpSpPr>
        <p:grpSpPr>
          <a:xfrm>
            <a:off x="704215" y="4186555"/>
            <a:ext cx="349885" cy="443230"/>
            <a:chOff x="-1367483" y="18952518"/>
            <a:chExt cx="1208484" cy="1526977"/>
          </a:xfrm>
          <a:solidFill>
            <a:schemeClr val="accent2"/>
          </a:solidFill>
        </p:grpSpPr>
        <p:sp>
          <p:nvSpPr>
            <p:cNvPr id="39" name="PA-任意多边形 2277"/>
            <p:cNvSpPr/>
            <p:nvPr>
              <p:custDataLst>
                <p:tags r:id="rId23"/>
              </p:custDataLst>
            </p:nvPr>
          </p:nvSpPr>
          <p:spPr>
            <a:xfrm>
              <a:off x="-1176983" y="19143018"/>
              <a:ext cx="321469" cy="65484"/>
            </a:xfrm>
            <a:custGeom>
              <a:gdLst>
                <a:gd fmla="*/ 2232 w 321468" name="connsiteX0"/>
                <a:gd fmla="*/ 2232 h 65484" name="connsiteY0"/>
                <a:gd fmla="*/ 319733 w 321468" name="connsiteX1"/>
                <a:gd fmla="*/ 2232 h 65484" name="connsiteY1"/>
                <a:gd fmla="*/ 319733 w 321468" name="connsiteX2"/>
                <a:gd fmla="*/ 65731 h 65484" name="connsiteY2"/>
                <a:gd fmla="*/ 2232 w 321468" name="connsiteX3"/>
                <a:gd fmla="*/ 65731 h 65484" name="connsiteY3"/>
                <a:gd fmla="*/ 2232 w 321468" name="connsiteX4"/>
                <a:gd fmla="*/ 2232 h 654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484" w="321468">
                  <a:moveTo>
                    <a:pt x="2232" y="2232"/>
                  </a:moveTo>
                  <a:lnTo>
                    <a:pt x="319733" y="2232"/>
                  </a:lnTo>
                  <a:lnTo>
                    <a:pt x="319733" y="65731"/>
                  </a:lnTo>
                  <a:lnTo>
                    <a:pt x="2232" y="65731"/>
                  </a:lnTo>
                  <a:lnTo>
                    <a:pt x="2232" y="2232"/>
                  </a:lnTo>
                  <a:close/>
                </a:path>
              </a:pathLst>
            </a:custGeom>
            <a:solidFill>
              <a:prstClr val="black"/>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0" name="PA-任意多边形 2278"/>
            <p:cNvSpPr/>
            <p:nvPr>
              <p:custDataLst>
                <p:tags r:id="rId24"/>
              </p:custDataLst>
            </p:nvPr>
          </p:nvSpPr>
          <p:spPr>
            <a:xfrm>
              <a:off x="-1176983" y="19270019"/>
              <a:ext cx="65484" cy="65484"/>
            </a:xfrm>
            <a:custGeom>
              <a:gdLst>
                <a:gd fmla="*/ 2232 w 65484" name="connsiteX0"/>
                <a:gd fmla="*/ 2232 h 65484" name="connsiteY0"/>
                <a:gd fmla="*/ 65731 w 65484" name="connsiteX1"/>
                <a:gd fmla="*/ 2232 h 65484" name="connsiteY1"/>
                <a:gd fmla="*/ 65731 w 65484" name="connsiteX2"/>
                <a:gd fmla="*/ 65731 h 65484" name="connsiteY2"/>
                <a:gd fmla="*/ 2232 w 65484" name="connsiteX3"/>
                <a:gd fmla="*/ 65731 h 65484" name="connsiteY3"/>
                <a:gd fmla="*/ 2232 w 65484" name="connsiteX4"/>
                <a:gd fmla="*/ 2232 h 654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484" w="65484">
                  <a:moveTo>
                    <a:pt x="2232" y="2232"/>
                  </a:moveTo>
                  <a:lnTo>
                    <a:pt x="65731" y="2232"/>
                  </a:lnTo>
                  <a:lnTo>
                    <a:pt x="65731" y="65731"/>
                  </a:lnTo>
                  <a:lnTo>
                    <a:pt x="2232" y="65731"/>
                  </a:lnTo>
                  <a:lnTo>
                    <a:pt x="2232" y="2232"/>
                  </a:lnTo>
                  <a:close/>
                </a:path>
              </a:pathLst>
            </a:custGeom>
            <a:solidFill>
              <a:prstClr val="black"/>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1" name="PA-任意多边形 2279"/>
            <p:cNvSpPr/>
            <p:nvPr>
              <p:custDataLst>
                <p:tags r:id="rId25"/>
              </p:custDataLst>
            </p:nvPr>
          </p:nvSpPr>
          <p:spPr>
            <a:xfrm>
              <a:off x="-1049982" y="19270019"/>
              <a:ext cx="65484" cy="65484"/>
            </a:xfrm>
            <a:custGeom>
              <a:gdLst>
                <a:gd fmla="*/ 2232 w 65484" name="connsiteX0"/>
                <a:gd fmla="*/ 2232 h 65484" name="connsiteY0"/>
                <a:gd fmla="*/ 65731 w 65484" name="connsiteX1"/>
                <a:gd fmla="*/ 2232 h 65484" name="connsiteY1"/>
                <a:gd fmla="*/ 65731 w 65484" name="connsiteX2"/>
                <a:gd fmla="*/ 65731 h 65484" name="connsiteY2"/>
                <a:gd fmla="*/ 2232 w 65484" name="connsiteX3"/>
                <a:gd fmla="*/ 65731 h 65484" name="connsiteY3"/>
                <a:gd fmla="*/ 2232 w 65484" name="connsiteX4"/>
                <a:gd fmla="*/ 2232 h 654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484" w="65484">
                  <a:moveTo>
                    <a:pt x="2232" y="2232"/>
                  </a:moveTo>
                  <a:lnTo>
                    <a:pt x="65731" y="2232"/>
                  </a:lnTo>
                  <a:lnTo>
                    <a:pt x="65731" y="65731"/>
                  </a:lnTo>
                  <a:lnTo>
                    <a:pt x="2232" y="65731"/>
                  </a:lnTo>
                  <a:lnTo>
                    <a:pt x="2232" y="2232"/>
                  </a:lnTo>
                  <a:close/>
                </a:path>
              </a:pathLst>
            </a:custGeom>
            <a:solidFill>
              <a:prstClr val="black"/>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2" name="PA-任意多边形 2280"/>
            <p:cNvSpPr/>
            <p:nvPr>
              <p:custDataLst>
                <p:tags r:id="rId26"/>
              </p:custDataLst>
            </p:nvPr>
          </p:nvSpPr>
          <p:spPr>
            <a:xfrm>
              <a:off x="-1367483" y="18952518"/>
              <a:ext cx="1208484" cy="1526977"/>
            </a:xfrm>
            <a:custGeom>
              <a:gdLst>
                <a:gd fmla="*/ 1199430 w 1208484" name="connsiteX0"/>
                <a:gd fmla="*/ 265536 h 1526976" name="connsiteY0"/>
                <a:gd fmla="*/ 945431 w 1208484" name="connsiteX1"/>
                <a:gd fmla="*/ 11534 h 1526976" name="connsiteY1"/>
                <a:gd fmla="*/ 922984 w 1208484" name="connsiteX2"/>
                <a:gd fmla="*/ 2232 h 1526976" name="connsiteY2"/>
                <a:gd fmla="*/ 97482 w 1208484" name="connsiteX3"/>
                <a:gd fmla="*/ 2232 h 1526976" name="connsiteY3"/>
                <a:gd fmla="*/ 2232 w 1208484" name="connsiteX4"/>
                <a:gd fmla="*/ 97482 h 1526976" name="connsiteY4"/>
                <a:gd fmla="*/ 2232 w 1208484" name="connsiteX5"/>
                <a:gd fmla="*/ 97482 h 1526976" name="connsiteY5"/>
                <a:gd fmla="*/ 2232 w 1208484" name="connsiteX6"/>
                <a:gd fmla="*/ 1430982 h 1526976" name="connsiteY6"/>
                <a:gd fmla="*/ 97482 w 1208484" name="connsiteX7"/>
                <a:gd fmla="*/ 1526232 h 1526976" name="connsiteY7"/>
                <a:gd fmla="*/ 1113481 w 1208484" name="connsiteX8"/>
                <a:gd fmla="*/ 1526232 h 1526976" name="connsiteY8"/>
                <a:gd fmla="*/ 1208731 w 1208484" name="connsiteX9"/>
                <a:gd fmla="*/ 1430982 h 1526976" name="connsiteY9"/>
                <a:gd fmla="*/ 1208731 w 1208484" name="connsiteX10"/>
                <a:gd fmla="*/ 287982 h 1526976" name="connsiteY10"/>
                <a:gd fmla="*/ 1199430 w 1208484" name="connsiteX11"/>
                <a:gd fmla="*/ 265536 h 1526976" name="connsiteY11"/>
                <a:gd fmla="*/ 1145233 w 1208484" name="connsiteX12"/>
                <a:gd fmla="*/ 1430982 h 1526976" name="connsiteY12"/>
                <a:gd fmla="*/ 1113481 w 1208484" name="connsiteX13"/>
                <a:gd fmla="*/ 1462733 h 1526976" name="connsiteY13"/>
                <a:gd fmla="*/ 97482 w 1208484" name="connsiteX14"/>
                <a:gd fmla="*/ 1462733 h 1526976" name="connsiteY14"/>
                <a:gd fmla="*/ 65731 w 1208484" name="connsiteX15"/>
                <a:gd fmla="*/ 1430982 h 1526976" name="connsiteY15"/>
                <a:gd fmla="*/ 65731 w 1208484" name="connsiteX16"/>
                <a:gd fmla="*/ 97482 h 1526976" name="connsiteY16"/>
                <a:gd fmla="*/ 97482 w 1208484" name="connsiteX17"/>
                <a:gd fmla="*/ 65731 h 1526976" name="connsiteY17"/>
                <a:gd fmla="*/ 891233 w 1208484" name="connsiteX18"/>
                <a:gd fmla="*/ 65731 h 1526976" name="connsiteY18"/>
                <a:gd fmla="*/ 891233 w 1208484" name="connsiteX19"/>
                <a:gd fmla="*/ 224480 h 1526976" name="connsiteY19"/>
                <a:gd fmla="*/ 986483 w 1208484" name="connsiteX20"/>
                <a:gd fmla="*/ 319730 h 1526976" name="connsiteY20"/>
                <a:gd fmla="*/ 1049983 w 1208484" name="connsiteX21"/>
                <a:gd fmla="*/ 319730 h 1526976" name="connsiteY21"/>
                <a:gd fmla="*/ 1049983 w 1208484" name="connsiteX22"/>
                <a:gd fmla="*/ 256231 h 1526976" name="connsiteY22"/>
                <a:gd fmla="*/ 986483 w 1208484" name="connsiteX23"/>
                <a:gd fmla="*/ 256231 h 1526976" name="connsiteY23"/>
                <a:gd fmla="*/ 954732 w 1208484" name="connsiteX24"/>
                <a:gd fmla="*/ 224480 h 1526976" name="connsiteY24"/>
                <a:gd fmla="*/ 954732 w 1208484" name="connsiteX25"/>
                <a:gd fmla="*/ 110627 h 1526976" name="connsiteY25"/>
                <a:gd fmla="*/ 1145233 w 1208484" name="connsiteX26"/>
                <a:gd fmla="*/ 301127 h 1526976" name="connsiteY26"/>
                <a:gd fmla="*/ 1145233 w 1208484" name="connsiteX27"/>
                <a:gd fmla="*/ 1430982 h 1526976"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526976" w="1208484">
                  <a:moveTo>
                    <a:pt x="1199430" y="265536"/>
                  </a:moveTo>
                  <a:lnTo>
                    <a:pt x="945431" y="11534"/>
                  </a:lnTo>
                  <a:cubicBezTo>
                    <a:pt x="939478" y="5578"/>
                    <a:pt x="931402" y="2232"/>
                    <a:pt x="922984" y="2232"/>
                  </a:cubicBezTo>
                  <a:lnTo>
                    <a:pt x="97482" y="2232"/>
                  </a:lnTo>
                  <a:cubicBezTo>
                    <a:pt x="44878" y="2232"/>
                    <a:pt x="2232" y="44878"/>
                    <a:pt x="2232" y="97482"/>
                  </a:cubicBezTo>
                  <a:lnTo>
                    <a:pt x="2232" y="97482"/>
                  </a:lnTo>
                  <a:lnTo>
                    <a:pt x="2232" y="1430982"/>
                  </a:lnTo>
                  <a:cubicBezTo>
                    <a:pt x="2232" y="1483587"/>
                    <a:pt x="44878" y="1526232"/>
                    <a:pt x="97482" y="1526232"/>
                  </a:cubicBezTo>
                  <a:lnTo>
                    <a:pt x="1113481" y="1526232"/>
                  </a:lnTo>
                  <a:cubicBezTo>
                    <a:pt x="1166086" y="1526232"/>
                    <a:pt x="1208731" y="1483587"/>
                    <a:pt x="1208731" y="1430982"/>
                  </a:cubicBezTo>
                  <a:lnTo>
                    <a:pt x="1208731" y="287982"/>
                  </a:lnTo>
                  <a:cubicBezTo>
                    <a:pt x="1208731" y="279562"/>
                    <a:pt x="1205386" y="271489"/>
                    <a:pt x="1199430" y="265536"/>
                  </a:cubicBezTo>
                  <a:close/>
                  <a:moveTo>
                    <a:pt x="1145233" y="1430982"/>
                  </a:moveTo>
                  <a:cubicBezTo>
                    <a:pt x="1145233" y="1448517"/>
                    <a:pt x="1131016" y="1462733"/>
                    <a:pt x="1113481" y="1462733"/>
                  </a:cubicBezTo>
                  <a:lnTo>
                    <a:pt x="97482" y="1462733"/>
                  </a:lnTo>
                  <a:cubicBezTo>
                    <a:pt x="79947" y="1462733"/>
                    <a:pt x="65731" y="1448517"/>
                    <a:pt x="65731" y="1430982"/>
                  </a:cubicBezTo>
                  <a:lnTo>
                    <a:pt x="65731" y="97482"/>
                  </a:lnTo>
                  <a:cubicBezTo>
                    <a:pt x="65731" y="79947"/>
                    <a:pt x="79947" y="65731"/>
                    <a:pt x="97482" y="65731"/>
                  </a:cubicBezTo>
                  <a:lnTo>
                    <a:pt x="891233" y="65731"/>
                  </a:lnTo>
                  <a:lnTo>
                    <a:pt x="891233" y="224480"/>
                  </a:lnTo>
                  <a:cubicBezTo>
                    <a:pt x="891233" y="277085"/>
                    <a:pt x="933879" y="319730"/>
                    <a:pt x="986483" y="319730"/>
                  </a:cubicBezTo>
                  <a:lnTo>
                    <a:pt x="1049983" y="319730"/>
                  </a:lnTo>
                  <a:lnTo>
                    <a:pt x="1049983" y="256231"/>
                  </a:lnTo>
                  <a:lnTo>
                    <a:pt x="986483" y="256231"/>
                  </a:lnTo>
                  <a:cubicBezTo>
                    <a:pt x="968949" y="256231"/>
                    <a:pt x="954732" y="242015"/>
                    <a:pt x="954732" y="224480"/>
                  </a:cubicBezTo>
                  <a:lnTo>
                    <a:pt x="954732" y="110627"/>
                  </a:lnTo>
                  <a:lnTo>
                    <a:pt x="1145233" y="301127"/>
                  </a:lnTo>
                  <a:lnTo>
                    <a:pt x="1145233" y="1430982"/>
                  </a:lnTo>
                  <a:close/>
                </a:path>
              </a:pathLst>
            </a:custGeom>
            <a:solidFill>
              <a:prstClr val="black"/>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4" name="PA-任意多边形 2281"/>
            <p:cNvSpPr/>
            <p:nvPr>
              <p:custDataLst>
                <p:tags r:id="rId27"/>
              </p:custDataLst>
            </p:nvPr>
          </p:nvSpPr>
          <p:spPr>
            <a:xfrm>
              <a:off x="-1208731" y="19651022"/>
              <a:ext cx="892969" cy="288727"/>
            </a:xfrm>
            <a:custGeom>
              <a:gdLst>
                <a:gd fmla="*/ 795980 w 892968" name="connsiteX0"/>
                <a:gd fmla="*/ 33977 h 288726" name="connsiteY0"/>
                <a:gd fmla="*/ 706573 w 892968" name="connsiteX1"/>
                <a:gd fmla="*/ 97476 h 288726" name="connsiteY1"/>
                <a:gd fmla="*/ 605480 w 892968" name="connsiteX2"/>
                <a:gd fmla="*/ 97476 h 288726" name="connsiteY2"/>
                <a:gd fmla="*/ 583034 w 892968" name="connsiteX3"/>
                <a:gd fmla="*/ 106778 h 288726" name="connsiteY3"/>
                <a:gd fmla="*/ 478482 w 892968" name="connsiteX4"/>
                <a:gd fmla="*/ 211330 h 288726" name="connsiteY4"/>
                <a:gd fmla="*/ 278681 w 892968" name="connsiteX5"/>
                <a:gd fmla="*/ 11528 h 288726" name="connsiteY5"/>
                <a:gd fmla="*/ 233785 w 892968" name="connsiteX6"/>
                <a:gd fmla="*/ 11528 h 288726" name="connsiteY6"/>
                <a:gd fmla="*/ 116089 w 892968" name="connsiteX7"/>
                <a:gd fmla="*/ 129224 h 288726" name="connsiteY7"/>
                <a:gd fmla="*/ 2232 w 892968" name="connsiteX8"/>
                <a:gd fmla="*/ 129224 h 288726" name="connsiteY8"/>
                <a:gd fmla="*/ 2232 w 892968" name="connsiteX9"/>
                <a:gd fmla="*/ 192724 h 288726" name="connsiteY9"/>
                <a:gd fmla="*/ 129233 w 892968" name="connsiteX10"/>
                <a:gd fmla="*/ 192724 h 288726" name="connsiteY10"/>
                <a:gd fmla="*/ 151680 w 892968" name="connsiteX11"/>
                <a:gd fmla="*/ 183422 h 288726" name="connsiteY11"/>
                <a:gd fmla="*/ 256231 w 892968" name="connsiteX12"/>
                <a:gd fmla="*/ 78873 h 288726" name="connsiteY12"/>
                <a:gd fmla="*/ 456033 w 892968" name="connsiteX13"/>
                <a:gd fmla="*/ 278675 h 288726" name="connsiteY13"/>
                <a:gd fmla="*/ 500929 w 892968" name="connsiteX14"/>
                <a:gd fmla="*/ 278675 h 288726" name="connsiteY14"/>
                <a:gd fmla="*/ 618625 w 892968" name="connsiteX15"/>
                <a:gd fmla="*/ 160978 h 288726" name="connsiteY15"/>
                <a:gd fmla="*/ 706573 w 892968" name="connsiteX16"/>
                <a:gd fmla="*/ 160978 h 288726" name="connsiteY16"/>
                <a:gd fmla="*/ 828059 w 892968" name="connsiteX17"/>
                <a:gd fmla="*/ 218646 h 288726" name="connsiteY17"/>
                <a:gd fmla="*/ 885727 w 892968" name="connsiteX18"/>
                <a:gd fmla="*/ 97161 h 288726" name="connsiteY18"/>
                <a:gd fmla="*/ 795980 w 892968" name="connsiteX19"/>
                <a:gd fmla="*/ 33977 h 288726" name="connsiteY19"/>
                <a:gd fmla="*/ 795980 w 892968" name="connsiteX20"/>
                <a:gd fmla="*/ 160978 h 288726" name="connsiteY20"/>
                <a:gd fmla="*/ 764229 w 892968" name="connsiteX21"/>
                <a:gd fmla="*/ 129227 h 288726" name="connsiteY21"/>
                <a:gd fmla="*/ 795980 w 892968" name="connsiteX22"/>
                <a:gd fmla="*/ 97476 h 288726" name="connsiteY22"/>
                <a:gd fmla="*/ 827731 w 892968" name="connsiteX23"/>
                <a:gd fmla="*/ 129227 h 288726" name="connsiteY23"/>
                <a:gd fmla="*/ 795980 w 892968" name="connsiteX24"/>
                <a:gd fmla="*/ 160978 h 28872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288726" w="892968">
                  <a:moveTo>
                    <a:pt x="795980" y="33977"/>
                  </a:moveTo>
                  <a:cubicBezTo>
                    <a:pt x="755761" y="34144"/>
                    <a:pt x="719980" y="59558"/>
                    <a:pt x="706573" y="97476"/>
                  </a:cubicBezTo>
                  <a:lnTo>
                    <a:pt x="605480" y="97476"/>
                  </a:lnTo>
                  <a:cubicBezTo>
                    <a:pt x="597060" y="97479"/>
                    <a:pt x="588987" y="100825"/>
                    <a:pt x="583034" y="106778"/>
                  </a:cubicBezTo>
                  <a:lnTo>
                    <a:pt x="478482" y="211330"/>
                  </a:lnTo>
                  <a:lnTo>
                    <a:pt x="278681" y="11528"/>
                  </a:lnTo>
                  <a:cubicBezTo>
                    <a:pt x="266283" y="-866"/>
                    <a:pt x="246186" y="-866"/>
                    <a:pt x="233785" y="11528"/>
                  </a:cubicBezTo>
                  <a:lnTo>
                    <a:pt x="116089" y="129224"/>
                  </a:lnTo>
                  <a:lnTo>
                    <a:pt x="2232" y="129224"/>
                  </a:lnTo>
                  <a:lnTo>
                    <a:pt x="2232" y="192724"/>
                  </a:lnTo>
                  <a:lnTo>
                    <a:pt x="129233" y="192724"/>
                  </a:lnTo>
                  <a:cubicBezTo>
                    <a:pt x="137654" y="192721"/>
                    <a:pt x="145727" y="189375"/>
                    <a:pt x="151680" y="183422"/>
                  </a:cubicBezTo>
                  <a:lnTo>
                    <a:pt x="256231" y="78873"/>
                  </a:lnTo>
                  <a:lnTo>
                    <a:pt x="456033" y="278675"/>
                  </a:lnTo>
                  <a:cubicBezTo>
                    <a:pt x="468431" y="291069"/>
                    <a:pt x="488528" y="291069"/>
                    <a:pt x="500929" y="278675"/>
                  </a:cubicBezTo>
                  <a:lnTo>
                    <a:pt x="618625" y="160978"/>
                  </a:lnTo>
                  <a:lnTo>
                    <a:pt x="706573" y="160978"/>
                  </a:lnTo>
                  <a:cubicBezTo>
                    <a:pt x="724198" y="210452"/>
                    <a:pt x="778588" y="236271"/>
                    <a:pt x="828059" y="218646"/>
                  </a:cubicBezTo>
                  <a:cubicBezTo>
                    <a:pt x="877532" y="201022"/>
                    <a:pt x="903351" y="146631"/>
                    <a:pt x="885727" y="97161"/>
                  </a:cubicBezTo>
                  <a:cubicBezTo>
                    <a:pt x="872213" y="59219"/>
                    <a:pt x="836259" y="33906"/>
                    <a:pt x="795980" y="33977"/>
                  </a:cubicBezTo>
                  <a:close/>
                  <a:moveTo>
                    <a:pt x="795980" y="160978"/>
                  </a:moveTo>
                  <a:cubicBezTo>
                    <a:pt x="778445" y="160978"/>
                    <a:pt x="764229" y="146762"/>
                    <a:pt x="764229" y="129227"/>
                  </a:cubicBezTo>
                  <a:cubicBezTo>
                    <a:pt x="764229" y="111692"/>
                    <a:pt x="778445" y="97476"/>
                    <a:pt x="795980" y="97476"/>
                  </a:cubicBezTo>
                  <a:cubicBezTo>
                    <a:pt x="813515" y="97476"/>
                    <a:pt x="827731" y="111692"/>
                    <a:pt x="827731" y="129227"/>
                  </a:cubicBezTo>
                  <a:cubicBezTo>
                    <a:pt x="827731" y="146762"/>
                    <a:pt x="813515" y="160978"/>
                    <a:pt x="795980" y="160978"/>
                  </a:cubicBezTo>
                  <a:close/>
                </a:path>
              </a:pathLst>
            </a:custGeom>
            <a:solidFill>
              <a:srgbClr val="595959"/>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7" name="PA-任意多边形 2282"/>
            <p:cNvSpPr/>
            <p:nvPr>
              <p:custDataLst>
                <p:tags r:id="rId28"/>
              </p:custDataLst>
            </p:nvPr>
          </p:nvSpPr>
          <p:spPr>
            <a:xfrm>
              <a:off x="-954732" y="20190768"/>
              <a:ext cx="65484" cy="65484"/>
            </a:xfrm>
            <a:custGeom>
              <a:gdLst>
                <a:gd fmla="*/ 2232 w 65484" name="connsiteX0"/>
                <a:gd fmla="*/ 2232 h 65484" name="connsiteY0"/>
                <a:gd fmla="*/ 65731 w 65484" name="connsiteX1"/>
                <a:gd fmla="*/ 2232 h 65484" name="connsiteY1"/>
                <a:gd fmla="*/ 65731 w 65484" name="connsiteX2"/>
                <a:gd fmla="*/ 65731 h 65484" name="connsiteY2"/>
                <a:gd fmla="*/ 2232 w 65484" name="connsiteX3"/>
                <a:gd fmla="*/ 65731 h 65484" name="connsiteY3"/>
                <a:gd fmla="*/ 2232 w 65484" name="connsiteX4"/>
                <a:gd fmla="*/ 2232 h 654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484" w="65484">
                  <a:moveTo>
                    <a:pt x="2232" y="2232"/>
                  </a:moveTo>
                  <a:lnTo>
                    <a:pt x="65731" y="2232"/>
                  </a:lnTo>
                  <a:lnTo>
                    <a:pt x="65731" y="65731"/>
                  </a:lnTo>
                  <a:lnTo>
                    <a:pt x="2232" y="65731"/>
                  </a:lnTo>
                  <a:lnTo>
                    <a:pt x="2232" y="2232"/>
                  </a:lnTo>
                  <a:close/>
                </a:path>
              </a:pathLst>
            </a:custGeom>
            <a:solidFill>
              <a:srgbClr val="595959"/>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8" name="PA-任意多边形 2283"/>
            <p:cNvSpPr/>
            <p:nvPr>
              <p:custDataLst>
                <p:tags r:id="rId29"/>
              </p:custDataLst>
            </p:nvPr>
          </p:nvSpPr>
          <p:spPr>
            <a:xfrm>
              <a:off x="-1081733" y="20190768"/>
              <a:ext cx="65484" cy="65484"/>
            </a:xfrm>
            <a:custGeom>
              <a:gdLst>
                <a:gd fmla="*/ 2232 w 65484" name="connsiteX0"/>
                <a:gd fmla="*/ 2232 h 65484" name="connsiteY0"/>
                <a:gd fmla="*/ 65731 w 65484" name="connsiteX1"/>
                <a:gd fmla="*/ 2232 h 65484" name="connsiteY1"/>
                <a:gd fmla="*/ 65731 w 65484" name="connsiteX2"/>
                <a:gd fmla="*/ 65731 h 65484" name="connsiteY2"/>
                <a:gd fmla="*/ 2232 w 65484" name="connsiteX3"/>
                <a:gd fmla="*/ 65731 h 65484" name="connsiteY3"/>
                <a:gd fmla="*/ 2232 w 65484" name="connsiteX4"/>
                <a:gd fmla="*/ 2232 h 654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484" w="65484">
                  <a:moveTo>
                    <a:pt x="2232" y="2232"/>
                  </a:moveTo>
                  <a:lnTo>
                    <a:pt x="65731" y="2232"/>
                  </a:lnTo>
                  <a:lnTo>
                    <a:pt x="65731" y="65731"/>
                  </a:lnTo>
                  <a:lnTo>
                    <a:pt x="2232" y="65731"/>
                  </a:lnTo>
                  <a:lnTo>
                    <a:pt x="2232" y="2232"/>
                  </a:lnTo>
                  <a:close/>
                </a:path>
              </a:pathLst>
            </a:custGeom>
            <a:solidFill>
              <a:srgbClr val="595959"/>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49" name="PA-任意多边形 2284"/>
            <p:cNvSpPr/>
            <p:nvPr>
              <p:custDataLst>
                <p:tags r:id="rId30"/>
              </p:custDataLst>
            </p:nvPr>
          </p:nvSpPr>
          <p:spPr>
            <a:xfrm>
              <a:off x="-1145232" y="20063768"/>
              <a:ext cx="255984" cy="65484"/>
            </a:xfrm>
            <a:custGeom>
              <a:gdLst>
                <a:gd fmla="*/ 2232 w 255984" name="connsiteX0"/>
                <a:gd fmla="*/ 2232 h 65484" name="connsiteY0"/>
                <a:gd fmla="*/ 256231 w 255984" name="connsiteX1"/>
                <a:gd fmla="*/ 2232 h 65484" name="connsiteY1"/>
                <a:gd fmla="*/ 256231 w 255984" name="connsiteX2"/>
                <a:gd fmla="*/ 65731 h 65484" name="connsiteY2"/>
                <a:gd fmla="*/ 2232 w 255984" name="connsiteX3"/>
                <a:gd fmla="*/ 65731 h 65484" name="connsiteY3"/>
                <a:gd fmla="*/ 2232 w 255984" name="connsiteX4"/>
                <a:gd fmla="*/ 2232 h 654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5484" w="255984">
                  <a:moveTo>
                    <a:pt x="2232" y="2232"/>
                  </a:moveTo>
                  <a:lnTo>
                    <a:pt x="256231" y="2232"/>
                  </a:lnTo>
                  <a:lnTo>
                    <a:pt x="256231" y="65731"/>
                  </a:lnTo>
                  <a:lnTo>
                    <a:pt x="2232" y="65731"/>
                  </a:lnTo>
                  <a:lnTo>
                    <a:pt x="2232" y="2232"/>
                  </a:lnTo>
                  <a:close/>
                </a:path>
              </a:pathLst>
            </a:custGeom>
            <a:solidFill>
              <a:srgbClr val="595959"/>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sp>
          <p:nvSpPr>
            <p:cNvPr id="50" name="PA-任意多边形 2285"/>
            <p:cNvSpPr/>
            <p:nvPr>
              <p:custDataLst>
                <p:tags r:id="rId31"/>
              </p:custDataLst>
            </p:nvPr>
          </p:nvSpPr>
          <p:spPr>
            <a:xfrm>
              <a:off x="-827731" y="20000268"/>
              <a:ext cx="130969" cy="255984"/>
            </a:xfrm>
            <a:custGeom>
              <a:gdLst>
                <a:gd fmla="*/ 65731 w 130968" name="connsiteX0"/>
                <a:gd fmla="*/ 192732 h 255984" name="connsiteY0"/>
                <a:gd fmla="*/ 2232 w 130968" name="connsiteX1"/>
                <a:gd fmla="*/ 192732 h 255984" name="connsiteY1"/>
                <a:gd fmla="*/ 2232 w 130968" name="connsiteX2"/>
                <a:gd fmla="*/ 256231 h 255984" name="connsiteY2"/>
                <a:gd fmla="*/ 97482 w 130968" name="connsiteX3"/>
                <a:gd fmla="*/ 256231 h 255984" name="connsiteY3"/>
                <a:gd fmla="*/ 129233 w 130968" name="connsiteX4"/>
                <a:gd fmla="*/ 224480 h 255984" name="connsiteY4"/>
                <a:gd fmla="*/ 129233 w 130968" name="connsiteX5"/>
                <a:gd fmla="*/ 2232 h 255984" name="connsiteY5"/>
                <a:gd fmla="*/ 65731 w 130968" name="connsiteX6"/>
                <a:gd fmla="*/ 2232 h 255984" name="connsiteY6"/>
                <a:gd fmla="*/ 65731 w 130968" name="connsiteX7"/>
                <a:gd fmla="*/ 192732 h 25598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55984" w="130968">
                  <a:moveTo>
                    <a:pt x="65731" y="192732"/>
                  </a:moveTo>
                  <a:lnTo>
                    <a:pt x="2232" y="192732"/>
                  </a:lnTo>
                  <a:lnTo>
                    <a:pt x="2232" y="256231"/>
                  </a:lnTo>
                  <a:lnTo>
                    <a:pt x="97482" y="256231"/>
                  </a:lnTo>
                  <a:cubicBezTo>
                    <a:pt x="115017" y="256231"/>
                    <a:pt x="129233" y="242015"/>
                    <a:pt x="129233" y="224480"/>
                  </a:cubicBezTo>
                  <a:lnTo>
                    <a:pt x="129233" y="2232"/>
                  </a:lnTo>
                  <a:lnTo>
                    <a:pt x="65731" y="2232"/>
                  </a:lnTo>
                  <a:lnTo>
                    <a:pt x="65731" y="192732"/>
                  </a:lnTo>
                  <a:close/>
                </a:path>
              </a:pathLst>
            </a:custGeom>
            <a:solidFill>
              <a:srgbClr val="595959"/>
            </a:solidFill>
            <a:ln cap="flat" w="2540">
              <a:solidFill>
                <a:srgbClr val="3279A6"/>
              </a:solidFill>
              <a:prstDash val="solid"/>
              <a:miter/>
            </a:ln>
          </p:spPr>
          <p:txBody>
            <a:bodyPr anchor="ctr" rtlCol="0"/>
            <a:lstStyle>
              <a:defPPr>
                <a:defRPr lang="zh-CN"/>
              </a:defPPr>
              <a:lvl1pPr algn="l" defTabSz="914400" eaLnBrk="1" hangingPunct="1" latinLnBrk="0" marL="0" rtl="0">
                <a:defRPr kern="1200" sz="1800">
                  <a:solidFill>
                    <a:sysClr lastClr="000000" val="windowText"/>
                  </a:solidFill>
                  <a:latin charset="-122" panose="02010600030101010101" typeface="等线"/>
                  <a:ea typeface="+mn-ea"/>
                  <a:cs typeface="+mn-ea"/>
                </a:defRPr>
              </a:lvl1pPr>
              <a:lvl2pPr algn="l" defTabSz="914400" eaLnBrk="1" hangingPunct="1" latinLnBrk="0" marL="457200" rtl="0">
                <a:defRPr kern="1200" sz="1800">
                  <a:solidFill>
                    <a:sysClr lastClr="000000" val="windowText"/>
                  </a:solidFill>
                  <a:latin charset="-122" panose="02010600030101010101" typeface="等线"/>
                  <a:ea typeface="+mn-ea"/>
                  <a:cs typeface="+mn-ea"/>
                </a:defRPr>
              </a:lvl2pPr>
              <a:lvl3pPr algn="l" defTabSz="914400" eaLnBrk="1" hangingPunct="1" latinLnBrk="0" marL="914400" rtl="0">
                <a:defRPr kern="1200" sz="1800">
                  <a:solidFill>
                    <a:sysClr lastClr="000000" val="windowText"/>
                  </a:solidFill>
                  <a:latin charset="-122" panose="02010600030101010101" typeface="等线"/>
                  <a:ea typeface="+mn-ea"/>
                  <a:cs typeface="+mn-ea"/>
                </a:defRPr>
              </a:lvl3pPr>
              <a:lvl4pPr algn="l" defTabSz="914400" eaLnBrk="1" hangingPunct="1" latinLnBrk="0" marL="1371600" rtl="0">
                <a:defRPr kern="1200" sz="1800">
                  <a:solidFill>
                    <a:sysClr lastClr="000000" val="windowText"/>
                  </a:solidFill>
                  <a:latin charset="-122" panose="02010600030101010101" typeface="等线"/>
                  <a:ea typeface="+mn-ea"/>
                  <a:cs typeface="+mn-ea"/>
                </a:defRPr>
              </a:lvl4pPr>
              <a:lvl5pPr algn="l" defTabSz="914400" eaLnBrk="1" hangingPunct="1" latinLnBrk="0" marL="1828800" rtl="0">
                <a:defRPr kern="1200" sz="1800">
                  <a:solidFill>
                    <a:sysClr lastClr="000000" val="windowText"/>
                  </a:solidFill>
                  <a:latin charset="-122" panose="02010600030101010101" typeface="等线"/>
                  <a:ea typeface="+mn-ea"/>
                  <a:cs typeface="+mn-ea"/>
                </a:defRPr>
              </a:lvl5pPr>
              <a:lvl6pPr algn="l" defTabSz="914400" eaLnBrk="1" hangingPunct="1" latinLnBrk="0" marL="2286000" rtl="0">
                <a:defRPr kern="1200" sz="1800">
                  <a:solidFill>
                    <a:sysClr lastClr="000000" val="windowText"/>
                  </a:solidFill>
                  <a:latin charset="-122" panose="02010600030101010101" typeface="等线"/>
                  <a:ea typeface="+mn-ea"/>
                  <a:cs typeface="+mn-ea"/>
                </a:defRPr>
              </a:lvl6pPr>
              <a:lvl7pPr algn="l" defTabSz="914400" eaLnBrk="1" hangingPunct="1" latinLnBrk="0" marL="2743200" rtl="0">
                <a:defRPr kern="1200" sz="1800">
                  <a:solidFill>
                    <a:sysClr lastClr="000000" val="windowText"/>
                  </a:solidFill>
                  <a:latin charset="-122" panose="02010600030101010101" typeface="等线"/>
                  <a:ea typeface="+mn-ea"/>
                  <a:cs typeface="+mn-ea"/>
                </a:defRPr>
              </a:lvl7pPr>
              <a:lvl8pPr algn="l" defTabSz="914400" eaLnBrk="1" hangingPunct="1" latinLnBrk="0" marL="3200400" rtl="0">
                <a:defRPr kern="1200" sz="1800">
                  <a:solidFill>
                    <a:sysClr lastClr="000000" val="windowText"/>
                  </a:solidFill>
                  <a:latin charset="-122" panose="02010600030101010101" typeface="等线"/>
                  <a:ea typeface="+mn-ea"/>
                  <a:cs typeface="+mn-ea"/>
                </a:defRPr>
              </a:lvl8pPr>
              <a:lvl9pPr algn="l" defTabSz="914400" eaLnBrk="1" hangingPunct="1" latinLnBrk="0" marL="3657600" rtl="0">
                <a:defRPr kern="1200" sz="1800">
                  <a:solidFill>
                    <a:sysClr lastClr="000000" val="windowText"/>
                  </a:solidFill>
                  <a:latin charset="-122" panose="02010600030101010101" typeface="等线"/>
                  <a:ea typeface="+mn-ea"/>
                  <a:cs typeface="+mn-ea"/>
                </a:defRPr>
              </a:lvl9pPr>
            </a:lstStyle>
            <a:p>
              <a:endParaRPr altLang="en-US" lang="zh-CN">
                <a:solidFill>
                  <a:sysClr lastClr="000000" val="windowText"/>
                </a:solidFill>
                <a:latin typeface="+mn-lt"/>
                <a:sym typeface="+mn-lt"/>
              </a:endParaRPr>
            </a:p>
          </p:txBody>
        </p:sp>
      </p:grpSp>
      <p:pic>
        <p:nvPicPr>
          <p:cNvPr id="13" name="图片 12"/>
          <p:cNvPicPr>
            <a:picLocks noChangeAspect="1"/>
          </p:cNvPicPr>
          <p:nvPr>
            <p:custDataLst>
              <p:tags r:id="rId33"/>
            </p:custDataLst>
          </p:nvPr>
        </p:nvPicPr>
        <p:blipFill>
          <a:blip r:embed="rId32">
            <a:extLst>
              <a:ext uri="{28A0092B-C50C-407E-A947-70E740481C1C}">
                <a14:useLocalDpi/>
              </a:ext>
            </a:extLst>
          </a:blip>
          <a:srcRect l="1270" r="1270"/>
          <a:stretch>
            <a:fillRect/>
          </a:stretch>
        </p:blipFill>
        <p:spPr>
          <a:xfrm>
            <a:off x="8534468" y="1676400"/>
            <a:ext cx="3048022" cy="2133613"/>
          </a:xfrm>
          <a:custGeom>
            <a:cxnLst>
              <a:cxn ang="3">
                <a:pos x="hc" y="t"/>
              </a:cxn>
              <a:cxn ang="cd2">
                <a:pos x="l" y="vc"/>
              </a:cxn>
              <a:cxn ang="cd4">
                <a:pos x="hc" y="b"/>
              </a:cxn>
              <a:cxn ang="0">
                <a:pos x="r" y="vc"/>
              </a:cxn>
            </a:cxnLst>
            <a:rect b="b" l="l" r="r" t="t"/>
            <a:pathLst>
              <a:path h="3360" w="4800">
                <a:moveTo>
                  <a:pt x="0" y="0"/>
                </a:moveTo>
                <a:lnTo>
                  <a:pt x="4800" y="0"/>
                </a:lnTo>
                <a:lnTo>
                  <a:pt x="4800" y="3360"/>
                </a:lnTo>
                <a:lnTo>
                  <a:pt x="0" y="3360"/>
                </a:lnTo>
                <a:lnTo>
                  <a:pt x="0" y="0"/>
                </a:lnTo>
                <a:close/>
              </a:path>
            </a:pathLst>
          </a:custGeom>
        </p:spPr>
      </p:pic>
      <p:pic>
        <p:nvPicPr>
          <p:cNvPr id="14" name="图片 13"/>
          <p:cNvPicPr>
            <a:picLocks noChangeAspect="1"/>
          </p:cNvPicPr>
          <p:nvPr>
            <p:custDataLst>
              <p:tags r:id="rId35"/>
            </p:custDataLst>
          </p:nvPr>
        </p:nvPicPr>
        <p:blipFill>
          <a:blip r:embed="rId34">
            <a:extLst>
              <a:ext uri="{28A0092B-C50C-407E-A947-70E740481C1C}">
                <a14:useLocalDpi/>
              </a:ext>
            </a:extLst>
          </a:blip>
          <a:stretch>
            <a:fillRect/>
          </a:stretch>
        </p:blipFill>
        <p:spPr>
          <a:xfrm>
            <a:off x="8534468" y="3962449"/>
            <a:ext cx="3048022" cy="2133613"/>
          </a:xfrm>
          <a:custGeom>
            <a:cxnLst>
              <a:cxn ang="3">
                <a:pos x="hc" y="t"/>
              </a:cxn>
              <a:cxn ang="cd2">
                <a:pos x="l" y="vc"/>
              </a:cxn>
              <a:cxn ang="cd4">
                <a:pos x="hc" y="b"/>
              </a:cxn>
              <a:cxn ang="0">
                <a:pos x="r" y="vc"/>
              </a:cxn>
            </a:cxnLst>
            <a:rect b="b" l="l" r="r" t="t"/>
            <a:pathLst>
              <a:path h="3360" w="4800">
                <a:moveTo>
                  <a:pt x="0" y="0"/>
                </a:moveTo>
                <a:lnTo>
                  <a:pt x="4800" y="0"/>
                </a:lnTo>
                <a:lnTo>
                  <a:pt x="4800" y="3360"/>
                </a:lnTo>
                <a:lnTo>
                  <a:pt x="0" y="3360"/>
                </a:lnTo>
                <a:lnTo>
                  <a:pt x="0" y="0"/>
                </a:lnTo>
                <a:close/>
              </a:path>
            </a:pathLst>
          </a:custGeom>
        </p:spPr>
      </p:pic>
      <p:sp>
        <p:nvSpPr>
          <p:cNvPr id="26" name="标题 1"/>
          <p:cNvSpPr>
            <a:spLocks noGrp="1"/>
          </p:cNvSpPr>
          <p:nvPr>
            <p:custDataLst>
              <p:tags r:id="rId36"/>
            </p:custDataLst>
          </p:nvPr>
        </p:nvSpPr>
        <p:spPr>
          <a:xfrm>
            <a:off x="609600" y="277814"/>
            <a:ext cx="10972800" cy="1139825"/>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eaLnBrk="1" hangingPunct="1"/>
            <a:r>
              <a:rPr altLang="zh-CN" lang="en-US">
                <a:solidFill>
                  <a:schemeClr val="tx1"/>
                </a:solidFill>
                <a:latin typeface="+mn-lt"/>
                <a:ea typeface="+mn-ea"/>
                <a:cs typeface="+mn-ea"/>
                <a:sym typeface="+mn-lt"/>
              </a:rPr>
              <a:t> </a:t>
            </a:r>
          </a:p>
        </p:txBody>
      </p:sp>
      <p:sp>
        <p:nvSpPr>
          <p:cNvPr id="7" name="文本框 6"/>
          <p:cNvSpPr txBox="1"/>
          <p:nvPr>
            <p:custDataLst>
              <p:tags r:id="rId37"/>
            </p:custDataLst>
          </p:nvPr>
        </p:nvSpPr>
        <p:spPr>
          <a:xfrm>
            <a:off x="722941" y="5169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en-US" b="1" lang="zh-CN" spc="300">
                <a:solidFill>
                  <a:srgbClr val="3279A6"/>
                </a:solidFill>
                <a:latin typeface="+mn-lt"/>
                <a:ea typeface="+mn-ea"/>
                <a:cs typeface="+mn-ea"/>
                <a:sym typeface="+mn-lt"/>
              </a:rPr>
              <a:t>饮食指导技巧—控制脂肪量的方法</a:t>
            </a:r>
          </a:p>
        </p:txBody>
      </p:sp>
    </p:spTree>
    <p:custDataLst>
      <p:tags r:id="rId38"/>
    </p:custData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9EBF2"/>
        </a:solidFill>
        <a:effectLst/>
      </p:bgPr>
    </p:bg>
    <p:spTree>
      <p:nvGrpSpPr>
        <p:cNvPr id="1" name=""/>
        <p:cNvGrpSpPr/>
        <p:nvPr/>
      </p:nvGrpSpPr>
      <p:grpSpPr>
        <a:xfrm>
          <a:off x="0" y="0"/>
          <a:ext cx="0" cy="0"/>
        </a:xfrm>
      </p:grpSpPr>
      <p:sp>
        <p:nvSpPr>
          <p:cNvPr id="21" name="圆角矩形 20"/>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 name="矩形 1"/>
          <p:cNvSpPr/>
          <p:nvPr>
            <p:custDataLst>
              <p:tags r:id="rId3"/>
            </p:custDataLst>
          </p:nvPr>
        </p:nvSpPr>
        <p:spPr>
          <a:xfrm>
            <a:off x="768007" y="2060502"/>
            <a:ext cx="3183629" cy="3312368"/>
          </a:xfrm>
          <a:prstGeom prst="rect">
            <a:avLst/>
          </a:prstGeom>
          <a:ln w="19050">
            <a:solidFill>
              <a:srgbClr val="F24B6A"/>
            </a:solidFill>
          </a:ln>
        </p:spPr>
        <p:style>
          <a:lnRef idx="1">
            <a:schemeClr val="accent1"/>
          </a:lnRef>
          <a:fillRef idx="0">
            <a:schemeClr val="accent1"/>
          </a:fillRef>
          <a:effectRef idx="0">
            <a:schemeClr val="accent1"/>
          </a:effectRef>
          <a:fontRef idx="minor">
            <a:schemeClr val="tx1"/>
          </a:fontRef>
        </p:style>
        <p:txBody>
          <a:bodyPr anchor="t" anchorCtr="1" bIns="45720" lIns="91440" rIns="91440" tIns="45720" wrap="square">
            <a:normAutofit/>
          </a:bodyPr>
          <a:lstStyle/>
          <a:p>
            <a:pPr algn="ctr">
              <a:lnSpc>
                <a:spcPct val="120000"/>
              </a:lnSpc>
            </a:pPr>
            <a:endParaRPr altLang="en-US" lang="zh-CN" sz="1100">
              <a:cs typeface="+mn-ea"/>
              <a:sym typeface="+mn-lt"/>
            </a:endParaRPr>
          </a:p>
        </p:txBody>
      </p:sp>
      <p:sp>
        <p:nvSpPr>
          <p:cNvPr id="4" name="矩形 3"/>
          <p:cNvSpPr/>
          <p:nvPr>
            <p:custDataLst>
              <p:tags r:id="rId4"/>
            </p:custDataLst>
          </p:nvPr>
        </p:nvSpPr>
        <p:spPr bwMode="auto">
          <a:xfrm>
            <a:off x="884717" y="3597910"/>
            <a:ext cx="2950210" cy="1124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0" wrap="square">
            <a:norm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l" indent="0" marL="0">
              <a:lnSpc>
                <a:spcPct val="120000"/>
              </a:lnSpc>
              <a:spcBef>
                <a:spcPct val="0"/>
              </a:spcBef>
              <a:spcAft>
                <a:spcPct val="0"/>
              </a:spcAft>
              <a:buSzTx/>
            </a:pPr>
            <a:r>
              <a:rPr altLang="en-US" lang="zh-CN" spc="150">
                <a:latin typeface="+mn-lt"/>
                <a:ea typeface="+mn-ea"/>
                <a:cs typeface="+mn-ea"/>
                <a:sym typeface="+mn-lt"/>
              </a:rPr>
              <a:t>老年人:因衰老而引起体力和精力明显减退者。</a:t>
            </a:r>
          </a:p>
        </p:txBody>
      </p:sp>
      <p:sp>
        <p:nvSpPr>
          <p:cNvPr id="6" name="五边形 5"/>
          <p:cNvSpPr/>
          <p:nvPr>
            <p:custDataLst>
              <p:tags r:id="rId5"/>
            </p:custDataLst>
          </p:nvPr>
        </p:nvSpPr>
        <p:spPr>
          <a:xfrm rot="5400000">
            <a:off x="1654175" y="958215"/>
            <a:ext cx="1410970" cy="3399155"/>
          </a:xfrm>
          <a:prstGeom prst="homePlate">
            <a:avLst/>
          </a:pr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45720" lIns="91440" rIns="91440" tIns="45720" vert="vert270" wrap="square">
            <a:normAutofit fontScale="22500" lnSpcReduction="20000"/>
          </a:bodyPr>
          <a:lstStyle/>
          <a:p>
            <a:pPr algn="ctr"/>
            <a:r>
              <a:rPr altLang="zh-CN" lang="en-US" sz="3200">
                <a:cs typeface="+mn-ea"/>
                <a:sym typeface="+mn-lt"/>
              </a:rPr>
              <a:t>01</a:t>
            </a:r>
          </a:p>
        </p:txBody>
      </p:sp>
      <p:sp>
        <p:nvSpPr>
          <p:cNvPr id="7" name="矩形 6"/>
          <p:cNvSpPr/>
          <p:nvPr>
            <p:custDataLst>
              <p:tags r:id="rId6"/>
            </p:custDataLst>
          </p:nvPr>
        </p:nvSpPr>
        <p:spPr>
          <a:xfrm>
            <a:off x="8227664" y="2060502"/>
            <a:ext cx="3183629" cy="3312368"/>
          </a:xfrm>
          <a:prstGeom prst="rect">
            <a:avLst/>
          </a:prstGeom>
          <a:ln w="19050">
            <a:solidFill>
              <a:srgbClr val="F29E6D"/>
            </a:solidFill>
          </a:ln>
        </p:spPr>
        <p:style>
          <a:lnRef idx="1">
            <a:schemeClr val="accent1"/>
          </a:lnRef>
          <a:fillRef idx="0">
            <a:schemeClr val="accent1"/>
          </a:fillRef>
          <a:effectRef idx="0">
            <a:schemeClr val="accent1"/>
          </a:effectRef>
          <a:fontRef idx="minor">
            <a:schemeClr val="tx1"/>
          </a:fontRef>
        </p:style>
        <p:txBody>
          <a:bodyPr anchor="t" anchorCtr="1" bIns="45720" lIns="91440" rIns="91440" tIns="45720" wrap="square">
            <a:normAutofit/>
          </a:bodyPr>
          <a:lstStyle/>
          <a:p>
            <a:pPr algn="ctr">
              <a:lnSpc>
                <a:spcPct val="120000"/>
              </a:lnSpc>
            </a:pPr>
            <a:endParaRPr altLang="en-US" lang="zh-CN" sz="1100">
              <a:cs typeface="+mn-ea"/>
              <a:sym typeface="+mn-lt"/>
            </a:endParaRPr>
          </a:p>
        </p:txBody>
      </p:sp>
      <p:sp>
        <p:nvSpPr>
          <p:cNvPr id="9" name="矩形 8"/>
          <p:cNvSpPr/>
          <p:nvPr>
            <p:custDataLst>
              <p:tags r:id="rId7"/>
            </p:custDataLst>
          </p:nvPr>
        </p:nvSpPr>
        <p:spPr bwMode="auto">
          <a:xfrm>
            <a:off x="8344374" y="3597910"/>
            <a:ext cx="2950210" cy="1124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0" wrap="square">
            <a:no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l" indent="0" marL="0">
              <a:lnSpc>
                <a:spcPct val="120000"/>
              </a:lnSpc>
              <a:spcBef>
                <a:spcPct val="0"/>
              </a:spcBef>
              <a:spcAft>
                <a:spcPct val="0"/>
              </a:spcAft>
              <a:buSzTx/>
            </a:pPr>
            <a:r>
              <a:rPr altLang="en-US" lang="zh-CN" spc="150">
                <a:latin typeface="+mn-lt"/>
                <a:ea typeface="+mn-ea"/>
                <a:cs typeface="+mn-ea"/>
                <a:sym typeface="+mn-lt"/>
              </a:rPr>
              <a:t>世界卫生组织（WHO）对老年人年龄的划分有两个标准:</a:t>
            </a:r>
          </a:p>
          <a:p>
            <a:pPr algn="l" indent="0" marL="0">
              <a:lnSpc>
                <a:spcPct val="120000"/>
              </a:lnSpc>
              <a:spcBef>
                <a:spcPct val="0"/>
              </a:spcBef>
              <a:spcAft>
                <a:spcPct val="0"/>
              </a:spcAft>
              <a:buSzTx/>
            </a:pPr>
            <a:r>
              <a:rPr altLang="en-US" lang="zh-CN" spc="150">
                <a:latin typeface="+mn-lt"/>
                <a:ea typeface="+mn-ea"/>
                <a:cs typeface="+mn-ea"/>
                <a:sym typeface="+mn-lt"/>
              </a:rPr>
              <a:t>1.发达国家≥65岁</a:t>
            </a:r>
          </a:p>
          <a:p>
            <a:pPr algn="l" indent="0" marL="0">
              <a:lnSpc>
                <a:spcPct val="120000"/>
              </a:lnSpc>
              <a:spcBef>
                <a:spcPct val="0"/>
              </a:spcBef>
              <a:spcAft>
                <a:spcPct val="0"/>
              </a:spcAft>
              <a:buSzTx/>
            </a:pPr>
            <a:r>
              <a:rPr altLang="en-US" lang="zh-CN" spc="150">
                <a:latin typeface="+mn-lt"/>
                <a:ea typeface="+mn-ea"/>
                <a:cs typeface="+mn-ea"/>
                <a:sym typeface="+mn-lt"/>
              </a:rPr>
              <a:t>2.发展中国家≥60岁</a:t>
            </a:r>
          </a:p>
        </p:txBody>
      </p:sp>
      <p:sp>
        <p:nvSpPr>
          <p:cNvPr id="11" name="五边形 10"/>
          <p:cNvSpPr/>
          <p:nvPr>
            <p:custDataLst>
              <p:tags r:id="rId8"/>
            </p:custDataLst>
          </p:nvPr>
        </p:nvSpPr>
        <p:spPr>
          <a:xfrm rot="5400000">
            <a:off x="9114155" y="958215"/>
            <a:ext cx="1410970" cy="3399155"/>
          </a:xfrm>
          <a:prstGeom prst="homePlate">
            <a:avLst/>
          </a:prstGeom>
          <a:solidFill>
            <a:srgbClr val="F29E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45720" lIns="91440" rIns="91440" tIns="45720" vert="vert270" wrap="square">
            <a:normAutofit fontScale="22500" lnSpcReduction="20000"/>
          </a:bodyPr>
          <a:lstStyle/>
          <a:p>
            <a:pPr algn="ctr"/>
            <a:r>
              <a:rPr altLang="zh-CN" lang="en-US" sz="3200">
                <a:cs typeface="+mn-ea"/>
                <a:sym typeface="+mn-lt"/>
              </a:rPr>
              <a:t>03</a:t>
            </a:r>
          </a:p>
        </p:txBody>
      </p:sp>
      <p:sp>
        <p:nvSpPr>
          <p:cNvPr id="13" name="矩形 12"/>
          <p:cNvSpPr/>
          <p:nvPr>
            <p:custDataLst>
              <p:tags r:id="rId9"/>
            </p:custDataLst>
          </p:nvPr>
        </p:nvSpPr>
        <p:spPr bwMode="auto">
          <a:xfrm>
            <a:off x="4614546" y="3597910"/>
            <a:ext cx="2950210" cy="11245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0" wrap="square">
            <a:normAutofit/>
          </a:bodyPr>
          <a:lstStyle>
            <a:defPPr>
              <a:defRPr lang="zh-CN"/>
            </a:defPPr>
            <a:lvl1pPr algn="l" defTabSz="913765" eaLnBrk="1" hangingPunct="1" latinLnBrk="0" marL="0" rtl="0">
              <a:defRPr kern="1200" sz="1800">
                <a:solidFill>
                  <a:schemeClr val="tx1"/>
                </a:solidFill>
              </a:defRPr>
            </a:lvl1pPr>
            <a:lvl2pPr algn="l" defTabSz="913765" eaLnBrk="1" hangingPunct="1" latinLnBrk="0" marL="457200" rtl="0">
              <a:defRPr kern="1200" sz="1800">
                <a:solidFill>
                  <a:schemeClr val="tx1"/>
                </a:solidFill>
              </a:defRPr>
            </a:lvl2pPr>
            <a:lvl3pPr algn="l" defTabSz="913765" eaLnBrk="1" hangingPunct="1" latinLnBrk="0" marL="914400" rtl="0">
              <a:defRPr kern="1200" sz="1800">
                <a:solidFill>
                  <a:schemeClr val="tx1"/>
                </a:solidFill>
              </a:defRPr>
            </a:lvl3pPr>
            <a:lvl4pPr algn="l" defTabSz="913765" eaLnBrk="1" hangingPunct="1" latinLnBrk="0" marL="1371600" rtl="0">
              <a:defRPr kern="1200" sz="1800">
                <a:solidFill>
                  <a:schemeClr val="tx1"/>
                </a:solidFill>
              </a:defRPr>
            </a:lvl4pPr>
            <a:lvl5pPr algn="l" defTabSz="913765" eaLnBrk="1" hangingPunct="1" latinLnBrk="0" marL="1828800" rtl="0">
              <a:defRPr kern="1200" sz="1800">
                <a:solidFill>
                  <a:schemeClr val="tx1"/>
                </a:solidFill>
              </a:defRPr>
            </a:lvl5pPr>
            <a:lvl6pPr algn="l" defTabSz="913765" eaLnBrk="1" hangingPunct="1" latinLnBrk="0" marL="2286000" rtl="0">
              <a:defRPr kern="1200" sz="1800">
                <a:solidFill>
                  <a:schemeClr val="tx1"/>
                </a:solidFill>
              </a:defRPr>
            </a:lvl6pPr>
            <a:lvl7pPr algn="l" defTabSz="913765" eaLnBrk="1" hangingPunct="1" latinLnBrk="0" marL="2743200" rtl="0">
              <a:defRPr kern="1200" sz="1800">
                <a:solidFill>
                  <a:schemeClr val="tx1"/>
                </a:solidFill>
              </a:defRPr>
            </a:lvl7pPr>
            <a:lvl8pPr algn="l" defTabSz="913765" eaLnBrk="1" hangingPunct="1" latinLnBrk="0" marL="3200400" rtl="0">
              <a:defRPr kern="1200" sz="1800">
                <a:solidFill>
                  <a:schemeClr val="tx1"/>
                </a:solidFill>
              </a:defRPr>
            </a:lvl8pPr>
            <a:lvl9pPr algn="l" defTabSz="913765" eaLnBrk="1" hangingPunct="1" latinLnBrk="0" marL="3657600" rtl="0">
              <a:defRPr kern="1200" sz="1800">
                <a:solidFill>
                  <a:schemeClr val="tx1"/>
                </a:solidFill>
              </a:defRPr>
            </a:lvl9pPr>
          </a:lstStyle>
          <a:p>
            <a:pPr algn="l" indent="0" marL="0">
              <a:lnSpc>
                <a:spcPct val="120000"/>
              </a:lnSpc>
              <a:spcBef>
                <a:spcPct val="0"/>
              </a:spcBef>
              <a:spcAft>
                <a:spcPct val="0"/>
              </a:spcAft>
              <a:buSzTx/>
            </a:pPr>
            <a:r>
              <a:rPr altLang="en-US" lang="zh-CN" spc="150">
                <a:latin typeface="+mn-lt"/>
                <a:ea typeface="+mn-ea"/>
                <a:cs typeface="+mn-ea"/>
                <a:sym typeface="+mn-lt"/>
              </a:rPr>
              <a:t>大多数人在30~40岁开始出现生理功能减退，60岁以后才出现明显减退 。</a:t>
            </a:r>
          </a:p>
        </p:txBody>
      </p:sp>
      <p:sp>
        <p:nvSpPr>
          <p:cNvPr id="15" name="矩形 14"/>
          <p:cNvSpPr/>
          <p:nvPr>
            <p:custDataLst>
              <p:tags r:id="rId10"/>
            </p:custDataLst>
          </p:nvPr>
        </p:nvSpPr>
        <p:spPr>
          <a:xfrm>
            <a:off x="4497836" y="2060502"/>
            <a:ext cx="3183629" cy="3312368"/>
          </a:xfrm>
          <a:prstGeom prst="rect">
            <a:avLst/>
          </a:prstGeom>
          <a:ln w="19050">
            <a:solidFill>
              <a:srgbClr val="3279A6"/>
            </a:solidFill>
          </a:ln>
        </p:spPr>
        <p:style>
          <a:lnRef idx="1">
            <a:schemeClr val="accent1"/>
          </a:lnRef>
          <a:fillRef idx="0">
            <a:schemeClr val="accent1"/>
          </a:fillRef>
          <a:effectRef idx="0">
            <a:schemeClr val="accent1"/>
          </a:effectRef>
          <a:fontRef idx="minor">
            <a:schemeClr val="tx1"/>
          </a:fontRef>
        </p:style>
        <p:txBody>
          <a:bodyPr anchor="t" anchorCtr="1" bIns="45720" lIns="91440" rIns="91440" tIns="45720" wrap="square">
            <a:normAutofit/>
          </a:bodyPr>
          <a:lstStyle/>
          <a:p>
            <a:pPr algn="ctr">
              <a:lnSpc>
                <a:spcPct val="120000"/>
              </a:lnSpc>
            </a:pPr>
            <a:endParaRPr altLang="en-US" lang="zh-CN" sz="1100">
              <a:cs typeface="+mn-ea"/>
              <a:sym typeface="+mn-lt"/>
            </a:endParaRPr>
          </a:p>
        </p:txBody>
      </p:sp>
      <p:sp>
        <p:nvSpPr>
          <p:cNvPr id="16" name="五边形 15"/>
          <p:cNvSpPr/>
          <p:nvPr>
            <p:custDataLst>
              <p:tags r:id="rId11"/>
            </p:custDataLst>
          </p:nvPr>
        </p:nvSpPr>
        <p:spPr>
          <a:xfrm rot="5400000">
            <a:off x="5384165" y="958215"/>
            <a:ext cx="1410970" cy="3399155"/>
          </a:xfrm>
          <a:prstGeom prst="homePlat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bIns="45720" lIns="91440" rIns="91440" tIns="45720" vert="vert270" wrap="square">
            <a:normAutofit fontScale="22500" lnSpcReduction="20000"/>
          </a:bodyPr>
          <a:lstStyle/>
          <a:p>
            <a:pPr algn="ctr"/>
            <a:r>
              <a:rPr altLang="zh-CN" lang="en-US" sz="3200">
                <a:cs typeface="+mn-ea"/>
                <a:sym typeface="+mn-lt"/>
              </a:rPr>
              <a:t>02</a:t>
            </a:r>
          </a:p>
        </p:txBody>
      </p:sp>
      <p:sp>
        <p:nvSpPr>
          <p:cNvPr id="10" name="文本框 9"/>
          <p:cNvSpPr txBox="1"/>
          <p:nvPr>
            <p:custDataLst>
              <p:tags r:id="rId12"/>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20000"/>
              </a:lnSpc>
              <a:spcBef>
                <a:spcPct val="0"/>
              </a:spcBef>
              <a:spcAft>
                <a:spcPct val="0"/>
              </a:spcAft>
              <a:buSzTx/>
            </a:pPr>
            <a:r>
              <a:rPr altLang="en-US" b="1" lang="zh-CN" spc="300">
                <a:solidFill>
                  <a:srgbClr val="3279A6"/>
                </a:solidFill>
                <a:latin typeface="+mn-lt"/>
                <a:ea typeface="+mn-ea"/>
                <a:cs typeface="+mn-ea"/>
                <a:sym typeface="+mn-lt"/>
              </a:rPr>
              <a:t>老年人健康管理的必要性</a:t>
            </a:r>
          </a:p>
        </p:txBody>
      </p:sp>
    </p:spTree>
    <p:custDataLst>
      <p:tags r:id="rId13"/>
    </p:custDataLst>
  </p:cSld>
  <p:clrMapOvr>
    <a:masterClrMapping/>
  </p:clrMapOvr>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2514600" y="-2147483680"/>
            <a:ext cx="7162800" cy="1097280"/>
          </a:xfrm>
          <a:prstGeom prst="rect">
            <a:avLst/>
          </a:prstGeom>
          <a:noFill/>
        </p:spPr>
        <p:txBody>
          <a:bodyPr rtlCol="0" wrap="square">
            <a:spAutoFit/>
          </a:bodyPr>
          <a:lstStyle/>
          <a:p>
            <a:pPr algn="ctr"/>
            <a:r>
              <a:rPr altLang="en-US" lang="zh-CN" sz="6600">
                <a:solidFill>
                  <a:srgbClr val="3279A6"/>
                </a:solidFill>
                <a:latin typeface="+mn-lt"/>
                <a:ea typeface="+mn-ea"/>
                <a:cs typeface="+mn-ea"/>
                <a:sym typeface="+mn-lt"/>
              </a:rPr>
              <a:t>老年人健康管理</a:t>
            </a:r>
          </a:p>
        </p:txBody>
      </p:sp>
      <p:sp>
        <p:nvSpPr>
          <p:cNvPr id="8" name="文本框 7"/>
          <p:cNvSpPr txBox="1"/>
          <p:nvPr/>
        </p:nvSpPr>
        <p:spPr>
          <a:xfrm>
            <a:off x="3647440" y="2814955"/>
            <a:ext cx="2016125" cy="365760"/>
          </a:xfrm>
          <a:prstGeom prst="rect">
            <a:avLst/>
          </a:prstGeom>
          <a:noFill/>
        </p:spPr>
        <p:txBody>
          <a:bodyPr rtlCol="0" wrap="square">
            <a:spAutoFit/>
          </a:bodyPr>
          <a:lstStyle/>
          <a:p>
            <a:pPr algn="ctr"/>
            <a:r>
              <a:rPr altLang="en-US" lang="zh-CN">
                <a:solidFill>
                  <a:srgbClr val="3279A6"/>
                </a:solidFill>
                <a:latin typeface="+mn-lt"/>
                <a:ea typeface="+mn-ea"/>
                <a:cs typeface="+mn-ea"/>
                <a:sym typeface="+mn-lt"/>
              </a:rPr>
              <a:t>汇报人：优页PPT</a:t>
            </a:r>
          </a:p>
        </p:txBody>
      </p:sp>
      <p:sp>
        <p:nvSpPr>
          <p:cNvPr id="9" name="文本框 8"/>
          <p:cNvSpPr txBox="1"/>
          <p:nvPr/>
        </p:nvSpPr>
        <p:spPr>
          <a:xfrm>
            <a:off x="6314440" y="2814955"/>
            <a:ext cx="2696528" cy="365760"/>
          </a:xfrm>
          <a:prstGeom prst="rect">
            <a:avLst/>
          </a:prstGeom>
          <a:noFill/>
        </p:spPr>
        <p:txBody>
          <a:bodyPr rtlCol="0" wrap="square">
            <a:spAutoFit/>
          </a:bodyPr>
          <a:lstStyle/>
          <a:p>
            <a:pPr algn="ctr"/>
            <a:r>
              <a:rPr altLang="en-US" lang="zh-CN" smtClean="0">
                <a:solidFill>
                  <a:srgbClr val="3279A6"/>
                </a:solidFill>
                <a:latin typeface="+mn-lt"/>
                <a:ea typeface="+mn-ea"/>
                <a:cs typeface="+mn-ea"/>
                <a:sym typeface="+mn-lt"/>
              </a:rPr>
              <a:t>时间：20XX年XX月</a:t>
            </a:r>
          </a:p>
        </p:txBody>
      </p:sp>
      <p:cxnSp>
        <p:nvCxnSpPr>
          <p:cNvPr id="26" name="直接连接符 25"/>
          <p:cNvCxnSpPr/>
          <p:nvPr/>
        </p:nvCxnSpPr>
        <p:spPr>
          <a:xfrm>
            <a:off x="335360" y="-2147483680"/>
            <a:ext cx="2592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336360" y="-2147483680"/>
            <a:ext cx="2592288"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3130868" y="2374265"/>
            <a:ext cx="5879465" cy="241300"/>
            <a:chOff x="4090" y="2511"/>
            <a:chExt cx="9259" cy="380"/>
          </a:xfrm>
          <a:solidFill>
            <a:srgbClr val="3279A6"/>
          </a:solidFill>
        </p:grpSpPr>
        <p:grpSp>
          <p:nvGrpSpPr>
            <p:cNvPr id="50" name="组合 49"/>
            <p:cNvGrpSpPr/>
            <p:nvPr/>
          </p:nvGrpSpPr>
          <p:grpSpPr>
            <a:xfrm>
              <a:off x="4090" y="2511"/>
              <a:ext cx="2657" cy="380"/>
              <a:chOff x="4316" y="2511"/>
              <a:chExt cx="2657" cy="380"/>
            </a:xfrm>
            <a:grpFill/>
          </p:grpSpPr>
          <p:sp>
            <p:nvSpPr>
              <p:cNvPr id="10" name="矩形 9"/>
              <p:cNvSpPr/>
              <p:nvPr/>
            </p:nvSpPr>
            <p:spPr>
              <a:xfrm>
                <a:off x="4316"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H</a:t>
                </a:r>
              </a:p>
            </p:txBody>
          </p:sp>
          <p:sp>
            <p:nvSpPr>
              <p:cNvPr id="11" name="矩形 10"/>
              <p:cNvSpPr/>
              <p:nvPr/>
            </p:nvSpPr>
            <p:spPr>
              <a:xfrm>
                <a:off x="4771"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E</a:t>
                </a:r>
              </a:p>
            </p:txBody>
          </p:sp>
          <p:sp>
            <p:nvSpPr>
              <p:cNvPr id="13" name="矩形 12"/>
              <p:cNvSpPr/>
              <p:nvPr/>
            </p:nvSpPr>
            <p:spPr>
              <a:xfrm>
                <a:off x="5227"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A</a:t>
                </a:r>
              </a:p>
            </p:txBody>
          </p:sp>
          <p:sp>
            <p:nvSpPr>
              <p:cNvPr id="25" name="矩形 24"/>
              <p:cNvSpPr/>
              <p:nvPr/>
            </p:nvSpPr>
            <p:spPr>
              <a:xfrm>
                <a:off x="6138"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T</a:t>
                </a:r>
              </a:p>
            </p:txBody>
          </p:sp>
          <p:sp>
            <p:nvSpPr>
              <p:cNvPr id="28" name="矩形 27"/>
              <p:cNvSpPr/>
              <p:nvPr/>
            </p:nvSpPr>
            <p:spPr>
              <a:xfrm>
                <a:off x="5682"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L</a:t>
                </a:r>
              </a:p>
            </p:txBody>
          </p:sp>
          <p:sp>
            <p:nvSpPr>
              <p:cNvPr id="30" name="矩形 29"/>
              <p:cNvSpPr/>
              <p:nvPr/>
            </p:nvSpPr>
            <p:spPr>
              <a:xfrm>
                <a:off x="6593"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H</a:t>
                </a:r>
              </a:p>
            </p:txBody>
          </p:sp>
        </p:grpSp>
        <p:grpSp>
          <p:nvGrpSpPr>
            <p:cNvPr id="51" name="组合 50"/>
            <p:cNvGrpSpPr/>
            <p:nvPr/>
          </p:nvGrpSpPr>
          <p:grpSpPr>
            <a:xfrm>
              <a:off x="6898" y="2511"/>
              <a:ext cx="1746" cy="380"/>
              <a:chOff x="7049" y="2511"/>
              <a:chExt cx="1746" cy="380"/>
            </a:xfrm>
            <a:grpFill/>
          </p:grpSpPr>
          <p:sp>
            <p:nvSpPr>
              <p:cNvPr id="34" name="矩形 33"/>
              <p:cNvSpPr/>
              <p:nvPr/>
            </p:nvSpPr>
            <p:spPr>
              <a:xfrm>
                <a:off x="7049"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C</a:t>
                </a:r>
              </a:p>
            </p:txBody>
          </p:sp>
          <p:sp>
            <p:nvSpPr>
              <p:cNvPr id="35" name="矩形 34"/>
              <p:cNvSpPr/>
              <p:nvPr/>
            </p:nvSpPr>
            <p:spPr>
              <a:xfrm>
                <a:off x="7504"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A</a:t>
                </a:r>
              </a:p>
            </p:txBody>
          </p:sp>
          <p:sp>
            <p:nvSpPr>
              <p:cNvPr id="36" name="矩形 35"/>
              <p:cNvSpPr/>
              <p:nvPr/>
            </p:nvSpPr>
            <p:spPr>
              <a:xfrm>
                <a:off x="7960"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R</a:t>
                </a:r>
              </a:p>
            </p:txBody>
          </p:sp>
          <p:sp>
            <p:nvSpPr>
              <p:cNvPr id="37" name="矩形 36"/>
              <p:cNvSpPr/>
              <p:nvPr/>
            </p:nvSpPr>
            <p:spPr>
              <a:xfrm>
                <a:off x="8415"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E</a:t>
                </a:r>
              </a:p>
            </p:txBody>
          </p:sp>
        </p:grpSp>
        <p:grpSp>
          <p:nvGrpSpPr>
            <p:cNvPr id="52" name="组合 51"/>
            <p:cNvGrpSpPr/>
            <p:nvPr/>
          </p:nvGrpSpPr>
          <p:grpSpPr>
            <a:xfrm>
              <a:off x="8795" y="2511"/>
              <a:ext cx="1291" cy="380"/>
              <a:chOff x="8871" y="2511"/>
              <a:chExt cx="1291" cy="380"/>
            </a:xfrm>
            <a:grpFill/>
          </p:grpSpPr>
          <p:sp>
            <p:nvSpPr>
              <p:cNvPr id="38" name="矩形 37"/>
              <p:cNvSpPr/>
              <p:nvPr/>
            </p:nvSpPr>
            <p:spPr>
              <a:xfrm>
                <a:off x="8871"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F</a:t>
                </a:r>
              </a:p>
            </p:txBody>
          </p:sp>
          <p:sp>
            <p:nvSpPr>
              <p:cNvPr id="39" name="矩形 38"/>
              <p:cNvSpPr/>
              <p:nvPr/>
            </p:nvSpPr>
            <p:spPr>
              <a:xfrm>
                <a:off x="9326"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O</a:t>
                </a:r>
              </a:p>
            </p:txBody>
          </p:sp>
          <p:sp>
            <p:nvSpPr>
              <p:cNvPr id="40" name="矩形 39"/>
              <p:cNvSpPr/>
              <p:nvPr/>
            </p:nvSpPr>
            <p:spPr>
              <a:xfrm>
                <a:off x="9782"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R</a:t>
                </a:r>
              </a:p>
            </p:txBody>
          </p:sp>
        </p:grpSp>
        <p:grpSp>
          <p:nvGrpSpPr>
            <p:cNvPr id="53" name="组合 52"/>
            <p:cNvGrpSpPr/>
            <p:nvPr/>
          </p:nvGrpSpPr>
          <p:grpSpPr>
            <a:xfrm>
              <a:off x="10237" y="2511"/>
              <a:ext cx="3113" cy="380"/>
              <a:chOff x="10237" y="2511"/>
              <a:chExt cx="3113" cy="380"/>
            </a:xfrm>
            <a:grpFill/>
          </p:grpSpPr>
          <p:sp>
            <p:nvSpPr>
              <p:cNvPr id="41" name="矩形 40"/>
              <p:cNvSpPr/>
              <p:nvPr/>
            </p:nvSpPr>
            <p:spPr>
              <a:xfrm>
                <a:off x="10237"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E</a:t>
                </a:r>
              </a:p>
            </p:txBody>
          </p:sp>
          <p:sp>
            <p:nvSpPr>
              <p:cNvPr id="42" name="矩形 41"/>
              <p:cNvSpPr/>
              <p:nvPr/>
            </p:nvSpPr>
            <p:spPr>
              <a:xfrm>
                <a:off x="10693"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L</a:t>
                </a:r>
              </a:p>
            </p:txBody>
          </p:sp>
          <p:sp>
            <p:nvSpPr>
              <p:cNvPr id="43" name="矩形 42"/>
              <p:cNvSpPr/>
              <p:nvPr/>
            </p:nvSpPr>
            <p:spPr>
              <a:xfrm>
                <a:off x="11148"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D</a:t>
                </a:r>
              </a:p>
            </p:txBody>
          </p:sp>
          <p:sp>
            <p:nvSpPr>
              <p:cNvPr id="44" name="矩形 43"/>
              <p:cNvSpPr/>
              <p:nvPr/>
            </p:nvSpPr>
            <p:spPr>
              <a:xfrm>
                <a:off x="11603"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E</a:t>
                </a:r>
              </a:p>
            </p:txBody>
          </p:sp>
          <p:sp>
            <p:nvSpPr>
              <p:cNvPr id="45" name="矩形 44"/>
              <p:cNvSpPr/>
              <p:nvPr/>
            </p:nvSpPr>
            <p:spPr>
              <a:xfrm>
                <a:off x="12059"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R</a:t>
                </a:r>
              </a:p>
            </p:txBody>
          </p:sp>
          <p:sp>
            <p:nvSpPr>
              <p:cNvPr id="46" name="矩形 45"/>
              <p:cNvSpPr/>
              <p:nvPr/>
            </p:nvSpPr>
            <p:spPr>
              <a:xfrm>
                <a:off x="12514"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L</a:t>
                </a:r>
              </a:p>
            </p:txBody>
          </p:sp>
          <p:sp>
            <p:nvSpPr>
              <p:cNvPr id="47" name="矩形 46"/>
              <p:cNvSpPr/>
              <p:nvPr/>
            </p:nvSpPr>
            <p:spPr>
              <a:xfrm>
                <a:off x="12970" y="2511"/>
                <a:ext cx="380" cy="3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Y</a:t>
                </a:r>
              </a:p>
            </p:txBody>
          </p:sp>
        </p:grpSp>
      </p:grpSp>
      <p:pic>
        <p:nvPicPr>
          <p:cNvPr descr="10.png" id="57" name="图片 56"/>
          <p:cNvPicPr>
            <a:picLocks noChangeAspect="1"/>
          </p:cNvPicPr>
          <p:nvPr/>
        </p:nvPicPr>
        <p:blipFill>
          <a:blip r:embed="rId2">
            <a:extLst>
              <a:ext uri="{28A0092B-C50C-407E-A947-70E740481C1C}">
                <a14:useLocalDpi/>
              </a:ext>
            </a:extLst>
          </a:blip>
          <a:stretch>
            <a:fillRect/>
          </a:stretch>
        </p:blipFill>
        <p:spPr>
          <a:xfrm>
            <a:off x="1016635" y="3108960"/>
            <a:ext cx="10158730" cy="4263390"/>
          </a:xfrm>
          <a:prstGeom prst="rect">
            <a:avLst/>
          </a:prstGeom>
        </p:spPr>
      </p:pic>
      <p:grpSp>
        <p:nvGrpSpPr>
          <p:cNvPr id="64" name="组合 63"/>
          <p:cNvGrpSpPr/>
          <p:nvPr/>
        </p:nvGrpSpPr>
        <p:grpSpPr>
          <a:xfrm>
            <a:off x="448945" y="1155700"/>
            <a:ext cx="11294110" cy="1107440"/>
            <a:chOff x="849" y="1142"/>
            <a:chExt cx="17786" cy="1744"/>
          </a:xfrm>
        </p:grpSpPr>
        <p:sp>
          <p:nvSpPr>
            <p:cNvPr id="29" name="文本框 28"/>
            <p:cNvSpPr txBox="1"/>
            <p:nvPr/>
          </p:nvSpPr>
          <p:spPr>
            <a:xfrm flipH="1">
              <a:off x="3619" y="1142"/>
              <a:ext cx="12247" cy="1728"/>
            </a:xfrm>
            <a:prstGeom prst="rect">
              <a:avLst/>
            </a:prstGeom>
            <a:noFill/>
          </p:spPr>
          <p:txBody>
            <a:bodyPr rtlCol="0" wrap="square">
              <a:spAutoFit/>
            </a:bodyPr>
            <a:lstStyle/>
            <a:p>
              <a:pPr algn="ctr"/>
              <a:r>
                <a:rPr altLang="en-US" b="1" lang="zh-CN" smtClean="0" sz="6600">
                  <a:solidFill>
                    <a:srgbClr val="3279A6"/>
                  </a:solidFill>
                  <a:latin typeface="+mn-lt"/>
                  <a:ea typeface="+mn-ea"/>
                  <a:cs typeface="+mn-ea"/>
                  <a:sym typeface="+mn-lt"/>
                </a:rPr>
                <a:t>老年人健康管理</a:t>
              </a:r>
            </a:p>
          </p:txBody>
        </p:sp>
        <p:cxnSp>
          <p:nvCxnSpPr>
            <p:cNvPr id="62" name="直接连接符 61"/>
            <p:cNvCxnSpPr/>
            <p:nvPr/>
          </p:nvCxnSpPr>
          <p:spPr>
            <a:xfrm>
              <a:off x="849" y="2014"/>
              <a:ext cx="3781" cy="0"/>
            </a:xfrm>
            <a:prstGeom prst="line">
              <a:avLst/>
            </a:prstGeom>
            <a:ln w="38100">
              <a:solidFill>
                <a:srgbClr val="3279A6"/>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14855" y="2014"/>
              <a:ext cx="3781" cy="0"/>
            </a:xfrm>
            <a:prstGeom prst="line">
              <a:avLst/>
            </a:prstGeom>
            <a:ln w="38100">
              <a:solidFill>
                <a:srgbClr val="3279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2366975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500" fill="hold" id="7"/>
                                        <p:tgtEl>
                                          <p:spTgt spid="57"/>
                                        </p:tgtEl>
                                        <p:attrNameLst>
                                          <p:attrName>ppt_x</p:attrName>
                                        </p:attrNameLst>
                                      </p:cBhvr>
                                      <p:tavLst>
                                        <p:tav tm="0">
                                          <p:val>
                                            <p:strVal val="#ppt_x"/>
                                          </p:val>
                                        </p:tav>
                                        <p:tav tm="100000">
                                          <p:val>
                                            <p:strVal val="#ppt_x"/>
                                          </p:val>
                                        </p:tav>
                                      </p:tavLst>
                                    </p:anim>
                                    <p:anim calcmode="lin" valueType="num">
                                      <p:cBhvr additive="base">
                                        <p:cTn dur="500" fill="hold" id="8"/>
                                        <p:tgtEl>
                                          <p:spTgt spid="5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64"/>
                                        </p:tgtEl>
                                        <p:attrNameLst>
                                          <p:attrName>style.visibility</p:attrName>
                                        </p:attrNameLst>
                                      </p:cBhvr>
                                      <p:to>
                                        <p:strVal val="visible"/>
                                      </p:to>
                                    </p:set>
                                    <p:anim calcmode="lin" valueType="num">
                                      <p:cBhvr additive="base">
                                        <p:cTn dur="500" fill="hold" id="12"/>
                                        <p:tgtEl>
                                          <p:spTgt spid="64"/>
                                        </p:tgtEl>
                                        <p:attrNameLst>
                                          <p:attrName>ppt_x</p:attrName>
                                        </p:attrNameLst>
                                      </p:cBhvr>
                                      <p:tavLst>
                                        <p:tav tm="0">
                                          <p:val>
                                            <p:strVal val="#ppt_x"/>
                                          </p:val>
                                        </p:tav>
                                        <p:tav tm="100000">
                                          <p:val>
                                            <p:strVal val="#ppt_x"/>
                                          </p:val>
                                        </p:tav>
                                      </p:tavLst>
                                    </p:anim>
                                    <p:anim calcmode="lin" valueType="num">
                                      <p:cBhvr additive="base">
                                        <p:cTn dur="500" fill="hold" id="13"/>
                                        <p:tgtEl>
                                          <p:spTgt spid="64"/>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54"/>
                                        </p:tgtEl>
                                        <p:attrNameLst>
                                          <p:attrName>style.visibility</p:attrName>
                                        </p:attrNameLst>
                                      </p:cBhvr>
                                      <p:to>
                                        <p:strVal val="visible"/>
                                      </p:to>
                                    </p:set>
                                    <p:anim calcmode="lin" valueType="num">
                                      <p:cBhvr additive="base">
                                        <p:cTn dur="500" fill="hold" id="17"/>
                                        <p:tgtEl>
                                          <p:spTgt spid="54"/>
                                        </p:tgtEl>
                                        <p:attrNameLst>
                                          <p:attrName>ppt_x</p:attrName>
                                        </p:attrNameLst>
                                      </p:cBhvr>
                                      <p:tavLst>
                                        <p:tav tm="0">
                                          <p:val>
                                            <p:strVal val="#ppt_x"/>
                                          </p:val>
                                        </p:tav>
                                        <p:tav tm="100000">
                                          <p:val>
                                            <p:strVal val="#ppt_x"/>
                                          </p:val>
                                        </p:tav>
                                      </p:tavLst>
                                    </p:anim>
                                    <p:anim calcmode="lin" valueType="num">
                                      <p:cBhvr additive="base">
                                        <p:cTn dur="500" fill="hold" id="18"/>
                                        <p:tgtEl>
                                          <p:spTgt spid="5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additive="base">
                                        <p:cTn dur="500" fill="hold" id="22"/>
                                        <p:tgtEl>
                                          <p:spTgt spid="8"/>
                                        </p:tgtEl>
                                        <p:attrNameLst>
                                          <p:attrName>ppt_x</p:attrName>
                                        </p:attrNameLst>
                                      </p:cBhvr>
                                      <p:tavLst>
                                        <p:tav tm="0">
                                          <p:val>
                                            <p:strVal val="#ppt_x"/>
                                          </p:val>
                                        </p:tav>
                                        <p:tav tm="100000">
                                          <p:val>
                                            <p:strVal val="#ppt_x"/>
                                          </p:val>
                                        </p:tav>
                                      </p:tavLst>
                                    </p:anim>
                                    <p:anim calcmode="lin" valueType="num">
                                      <p:cBhvr additive="base">
                                        <p:cTn dur="500" fill="hold" id="23"/>
                                        <p:tgtEl>
                                          <p:spTgt spid="8"/>
                                        </p:tgtEl>
                                        <p:attrNameLst>
                                          <p:attrName>ppt_y</p:attrName>
                                        </p:attrNameLst>
                                      </p:cBhvr>
                                      <p:tavLst>
                                        <p:tav tm="0">
                                          <p:val>
                                            <p:strVal val="1+#ppt_h/2"/>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9"/>
                                        </p:tgtEl>
                                        <p:attrNameLst>
                                          <p:attrName>style.visibility</p:attrName>
                                        </p:attrNameLst>
                                      </p:cBhvr>
                                      <p:to>
                                        <p:strVal val="visible"/>
                                      </p:to>
                                    </p:set>
                                    <p:anim calcmode="lin" valueType="num">
                                      <p:cBhvr additive="base">
                                        <p:cTn dur="500" fill="hold" id="26"/>
                                        <p:tgtEl>
                                          <p:spTgt spid="9"/>
                                        </p:tgtEl>
                                        <p:attrNameLst>
                                          <p:attrName>ppt_x</p:attrName>
                                        </p:attrNameLst>
                                      </p:cBhvr>
                                      <p:tavLst>
                                        <p:tav tm="0">
                                          <p:val>
                                            <p:strVal val="#ppt_x"/>
                                          </p:val>
                                        </p:tav>
                                        <p:tav tm="100000">
                                          <p:val>
                                            <p:strVal val="#ppt_x"/>
                                          </p:val>
                                        </p:tav>
                                      </p:tavLst>
                                    </p:anim>
                                    <p:anim calcmode="lin" valueType="num">
                                      <p:cBhvr additive="base">
                                        <p:cTn dur="500" fill="hold" id="27"/>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auto">
              <a:spcBef>
                <a:spcPct val="0"/>
              </a:spcBef>
              <a:spcAft>
                <a:spcPct val="0"/>
              </a:spcAft>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ct val="0"/>
              </a:spcBef>
              <a:spcAft>
                <a:spcPct val="0"/>
              </a:spcAft>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fontAlgn="auto">
              <a:lnSpc>
                <a:spcPts val="2400"/>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fontAlgn="auto">
              <a:lnSpc>
                <a:spcPts val="2400"/>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fontAlgn="auto">
              <a:lnSpc>
                <a:spcPts val="2400"/>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fontAlgn="auto">
              <a:lnSpc>
                <a:spcPts val="2400"/>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fontAlgn="auto">
              <a:lnSpc>
                <a:spcPts val="2400"/>
              </a:lnSpc>
              <a:spcBef>
                <a:spcPct val="0"/>
              </a:spcBef>
              <a:spcAft>
                <a:spcPct val="0"/>
              </a:spcAft>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197695976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圆角矩形 20"/>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 name="组合 3"/>
          <p:cNvGrpSpPr/>
          <p:nvPr/>
        </p:nvGrpSpPr>
        <p:grpSpPr>
          <a:xfrm>
            <a:off x="6189980" y="2244407"/>
            <a:ext cx="4642162" cy="546100"/>
            <a:chOff x="6189980" y="2244407"/>
            <a:chExt cx="4220209" cy="546100"/>
          </a:xfrm>
        </p:grpSpPr>
        <p:sp>
          <p:nvSpPr>
            <p:cNvPr id="61" name="椭圆 60"/>
            <p:cNvSpPr/>
            <p:nvPr>
              <p:custDataLst>
                <p:tags r:id="rId2"/>
              </p:custDataLst>
            </p:nvPr>
          </p:nvSpPr>
          <p:spPr>
            <a:xfrm>
              <a:off x="6189980" y="2244407"/>
              <a:ext cx="561975" cy="546100"/>
            </a:xfrm>
            <a:prstGeom prst="ellipse">
              <a:avLst/>
            </a:pr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lnSpc>
                  <a:spcPct val="120000"/>
                </a:lnSpc>
              </a:pPr>
              <a:r>
                <a:rPr lang="en-US" sz="2400">
                  <a:solidFill>
                    <a:schemeClr val="lt1"/>
                  </a:solidFill>
                  <a:cs typeface="+mn-ea"/>
                  <a:sym typeface="+mn-lt"/>
                </a:rPr>
                <a:t>1</a:t>
              </a:r>
            </a:p>
          </p:txBody>
        </p:sp>
        <p:sp>
          <p:nvSpPr>
            <p:cNvPr id="51" name="文本框 50"/>
            <p:cNvSpPr txBox="1"/>
            <p:nvPr>
              <p:custDataLst>
                <p:tags r:id="rId3"/>
              </p:custDataLst>
            </p:nvPr>
          </p:nvSpPr>
          <p:spPr>
            <a:xfrm flipH="1">
              <a:off x="6807834" y="2326322"/>
              <a:ext cx="3602355" cy="38227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a:lnSpc>
                  <a:spcPct val="120000"/>
                </a:lnSpc>
                <a:spcBef>
                  <a:spcPct val="0"/>
                </a:spcBef>
                <a:spcAft>
                  <a:spcPct val="0"/>
                </a:spcAft>
                <a:buSzTx/>
              </a:pPr>
              <a:r>
                <a:rPr altLang="zh-CN" lang="en-US" spc="150" sz="2400">
                  <a:solidFill>
                    <a:schemeClr val="dk1">
                      <a:lumMod val="100000"/>
                    </a:schemeClr>
                  </a:solidFill>
                  <a:latin typeface="+mn-lt"/>
                  <a:ea typeface="+mn-ea"/>
                  <a:cs typeface="+mn-ea"/>
                  <a:sym typeface="+mn-lt"/>
                </a:rPr>
                <a:t>WHO分期	  </a:t>
              </a:r>
            </a:p>
          </p:txBody>
        </p:sp>
      </p:grpSp>
      <p:grpSp>
        <p:nvGrpSpPr>
          <p:cNvPr id="6" name="组合 5"/>
          <p:cNvGrpSpPr/>
          <p:nvPr/>
        </p:nvGrpSpPr>
        <p:grpSpPr>
          <a:xfrm>
            <a:off x="6189980" y="3015509"/>
            <a:ext cx="5763936" cy="546100"/>
            <a:chOff x="6189980" y="3015932"/>
            <a:chExt cx="5240019" cy="546100"/>
          </a:xfrm>
        </p:grpSpPr>
        <p:sp>
          <p:nvSpPr>
            <p:cNvPr id="59" name="椭圆 58"/>
            <p:cNvSpPr/>
            <p:nvPr>
              <p:custDataLst>
                <p:tags r:id="rId4"/>
              </p:custDataLst>
            </p:nvPr>
          </p:nvSpPr>
          <p:spPr>
            <a:xfrm>
              <a:off x="6189980" y="3015932"/>
              <a:ext cx="561975" cy="546100"/>
            </a:xfrm>
            <a:prstGeom prst="ellipse">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lnSpc>
                  <a:spcPct val="120000"/>
                </a:lnSpc>
              </a:pPr>
              <a:r>
                <a:rPr lang="en-US" sz="2400">
                  <a:solidFill>
                    <a:schemeClr val="lt1"/>
                  </a:solidFill>
                  <a:cs typeface="+mn-ea"/>
                  <a:sym typeface="+mn-lt"/>
                </a:rPr>
                <a:t>2</a:t>
              </a:r>
            </a:p>
          </p:txBody>
        </p:sp>
        <p:sp>
          <p:nvSpPr>
            <p:cNvPr id="55" name="文本框 54"/>
            <p:cNvSpPr txBox="1"/>
            <p:nvPr>
              <p:custDataLst>
                <p:tags r:id="rId5"/>
              </p:custDataLst>
            </p:nvPr>
          </p:nvSpPr>
          <p:spPr>
            <a:xfrm flipH="1">
              <a:off x="6807834" y="3084078"/>
              <a:ext cx="4622165" cy="409809"/>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a:lnSpc>
                  <a:spcPct val="120000"/>
                </a:lnSpc>
                <a:spcBef>
                  <a:spcPct val="0"/>
                </a:spcBef>
                <a:spcAft>
                  <a:spcPct val="0"/>
                </a:spcAft>
                <a:buSzTx/>
              </a:pPr>
              <a:r>
                <a:rPr altLang="zh-CN" lang="en-US" spc="150" sz="2400">
                  <a:solidFill>
                    <a:schemeClr val="dk1">
                      <a:lumMod val="100000"/>
                    </a:schemeClr>
                  </a:solidFill>
                  <a:latin typeface="+mn-lt"/>
                  <a:ea typeface="+mn-ea"/>
                  <a:cs typeface="+mn-ea"/>
                  <a:sym typeface="+mn-lt"/>
                </a:rPr>
                <a:t>60~74岁→年轻老年人（较老年）</a:t>
              </a:r>
            </a:p>
          </p:txBody>
        </p:sp>
      </p:grpSp>
      <p:grpSp>
        <p:nvGrpSpPr>
          <p:cNvPr id="8" name="组合 7"/>
          <p:cNvGrpSpPr/>
          <p:nvPr/>
        </p:nvGrpSpPr>
        <p:grpSpPr>
          <a:xfrm>
            <a:off x="6189980" y="3786611"/>
            <a:ext cx="4642162" cy="546100"/>
            <a:chOff x="6189980" y="3786822"/>
            <a:chExt cx="4220209" cy="546100"/>
          </a:xfrm>
        </p:grpSpPr>
        <p:sp>
          <p:nvSpPr>
            <p:cNvPr id="57" name="椭圆 56"/>
            <p:cNvSpPr/>
            <p:nvPr>
              <p:custDataLst>
                <p:tags r:id="rId6"/>
              </p:custDataLst>
            </p:nvPr>
          </p:nvSpPr>
          <p:spPr>
            <a:xfrm>
              <a:off x="6189980" y="3786822"/>
              <a:ext cx="561975" cy="546100"/>
            </a:xfrm>
            <a:prstGeom prst="ellipse">
              <a:avLst/>
            </a:prstGeom>
            <a:solidFill>
              <a:srgbClr val="F2D5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lnSpc>
                  <a:spcPct val="120000"/>
                </a:lnSpc>
              </a:pPr>
              <a:r>
                <a:rPr lang="en-US" sz="2400">
                  <a:solidFill>
                    <a:schemeClr val="lt1"/>
                  </a:solidFill>
                  <a:cs typeface="+mn-ea"/>
                  <a:sym typeface="+mn-lt"/>
                </a:rPr>
                <a:t>3</a:t>
              </a:r>
            </a:p>
          </p:txBody>
        </p:sp>
        <p:sp>
          <p:nvSpPr>
            <p:cNvPr id="64" name="文本框 63"/>
            <p:cNvSpPr txBox="1"/>
            <p:nvPr>
              <p:custDataLst>
                <p:tags r:id="rId7"/>
              </p:custDataLst>
            </p:nvPr>
          </p:nvSpPr>
          <p:spPr>
            <a:xfrm flipH="1">
              <a:off x="6807834" y="3868737"/>
              <a:ext cx="3602355" cy="38227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a:lnSpc>
                  <a:spcPct val="120000"/>
                </a:lnSpc>
                <a:spcBef>
                  <a:spcPct val="0"/>
                </a:spcBef>
                <a:spcAft>
                  <a:spcPct val="0"/>
                </a:spcAft>
                <a:buSzTx/>
              </a:pPr>
              <a:r>
                <a:rPr altLang="zh-CN" lang="en-US" spc="150" sz="2400">
                  <a:solidFill>
                    <a:schemeClr val="dk1">
                      <a:lumMod val="100000"/>
                    </a:schemeClr>
                  </a:solidFill>
                  <a:latin typeface="+mn-lt"/>
                  <a:ea typeface="+mn-ea"/>
                  <a:cs typeface="+mn-ea"/>
                  <a:sym typeface="+mn-lt"/>
                </a:rPr>
                <a:t>75~89岁→老老年人</a:t>
              </a:r>
            </a:p>
          </p:txBody>
        </p:sp>
      </p:grpSp>
      <p:grpSp>
        <p:nvGrpSpPr>
          <p:cNvPr id="9" name="组合 8"/>
          <p:cNvGrpSpPr/>
          <p:nvPr/>
        </p:nvGrpSpPr>
        <p:grpSpPr>
          <a:xfrm>
            <a:off x="6189980" y="4557712"/>
            <a:ext cx="4642162" cy="546100"/>
            <a:chOff x="6189980" y="4557712"/>
            <a:chExt cx="4220209" cy="546100"/>
          </a:xfrm>
        </p:grpSpPr>
        <p:sp>
          <p:nvSpPr>
            <p:cNvPr id="52" name="椭圆 51"/>
            <p:cNvSpPr/>
            <p:nvPr>
              <p:custDataLst>
                <p:tags r:id="rId8"/>
              </p:custDataLst>
            </p:nvPr>
          </p:nvSpPr>
          <p:spPr>
            <a:xfrm>
              <a:off x="6189980" y="4557712"/>
              <a:ext cx="561975" cy="546100"/>
            </a:xfrm>
            <a:prstGeom prst="ellipse">
              <a:avLst/>
            </a:prstGeom>
            <a:solidFill>
              <a:srgbClr val="F29E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lnSpc>
                  <a:spcPct val="120000"/>
                </a:lnSpc>
              </a:pPr>
              <a:r>
                <a:rPr lang="en-US" sz="2400">
                  <a:solidFill>
                    <a:schemeClr val="lt1"/>
                  </a:solidFill>
                  <a:cs typeface="+mn-ea"/>
                  <a:sym typeface="+mn-lt"/>
                </a:rPr>
                <a:t>4</a:t>
              </a:r>
            </a:p>
          </p:txBody>
        </p:sp>
        <p:sp>
          <p:nvSpPr>
            <p:cNvPr id="67" name="文本框 66"/>
            <p:cNvSpPr txBox="1"/>
            <p:nvPr>
              <p:custDataLst>
                <p:tags r:id="rId9"/>
              </p:custDataLst>
            </p:nvPr>
          </p:nvSpPr>
          <p:spPr>
            <a:xfrm flipH="1">
              <a:off x="6807834" y="4639627"/>
              <a:ext cx="3602355" cy="38227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l" indent="0" lvl="0" marL="0">
                <a:lnSpc>
                  <a:spcPct val="120000"/>
                </a:lnSpc>
                <a:spcBef>
                  <a:spcPct val="0"/>
                </a:spcBef>
                <a:spcAft>
                  <a:spcPct val="0"/>
                </a:spcAft>
                <a:buSzTx/>
              </a:pPr>
              <a:r>
                <a:rPr altLang="en-US" lang="zh-CN" spc="150" sz="2400">
                  <a:solidFill>
                    <a:schemeClr val="dk1">
                      <a:lumMod val="100000"/>
                    </a:schemeClr>
                  </a:solidFill>
                  <a:latin typeface="+mn-lt"/>
                  <a:ea typeface="+mn-ea"/>
                  <a:cs typeface="+mn-ea"/>
                  <a:sym typeface="+mn-lt"/>
                </a:rPr>
                <a:t>≥90岁→长寿老年人 </a:t>
              </a:r>
            </a:p>
          </p:txBody>
        </p:sp>
      </p:grpSp>
      <p:cxnSp>
        <p:nvCxnSpPr>
          <p:cNvPr id="18" name="直接连接符 17"/>
          <p:cNvCxnSpPr/>
          <p:nvPr>
            <p:custDataLst>
              <p:tags r:id="rId10"/>
            </p:custDataLst>
          </p:nvPr>
        </p:nvCxnSpPr>
        <p:spPr>
          <a:xfrm>
            <a:off x="6898640" y="2903008"/>
            <a:ext cx="4140835" cy="0"/>
          </a:xfrm>
          <a:prstGeom prst="line">
            <a:avLst/>
          </a:prstGeom>
          <a:ln cap="rnd" w="3175">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custDataLst>
              <p:tags r:id="rId11"/>
            </p:custDataLst>
          </p:nvPr>
        </p:nvCxnSpPr>
        <p:spPr>
          <a:xfrm>
            <a:off x="6898640" y="3674110"/>
            <a:ext cx="4140835" cy="0"/>
          </a:xfrm>
          <a:prstGeom prst="line">
            <a:avLst/>
          </a:prstGeom>
          <a:ln cap="rnd" w="3175">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custDataLst>
              <p:tags r:id="rId12"/>
            </p:custDataLst>
          </p:nvPr>
        </p:nvCxnSpPr>
        <p:spPr>
          <a:xfrm>
            <a:off x="6898640" y="4445212"/>
            <a:ext cx="4140835" cy="0"/>
          </a:xfrm>
          <a:prstGeom prst="line">
            <a:avLst/>
          </a:prstGeom>
          <a:ln cap="rnd" w="3175">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13">
            <a:extLst>
              <a:ext uri="{28A0092B-C50C-407E-A947-70E740481C1C}">
                <a14:useLocalDpi/>
              </a:ext>
            </a:extLst>
          </a:blip>
          <a:stretch>
            <a:fillRect/>
          </a:stretch>
        </p:blipFill>
        <p:spPr>
          <a:xfrm>
            <a:off x="-269160" y="688175"/>
            <a:ext cx="7739074" cy="7739074"/>
          </a:xfrm>
          <a:prstGeom prst="rect">
            <a:avLst/>
          </a:prstGeom>
        </p:spPr>
      </p:pic>
      <p:sp>
        <p:nvSpPr>
          <p:cNvPr id="10" name="文本框 9"/>
          <p:cNvSpPr txBox="1"/>
          <p:nvPr>
            <p:custDataLst>
              <p:tags r:id="rId14"/>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20000"/>
              </a:lnSpc>
              <a:spcBef>
                <a:spcPct val="0"/>
              </a:spcBef>
              <a:spcAft>
                <a:spcPct val="0"/>
              </a:spcAft>
              <a:buSzTx/>
              <a:buNone/>
            </a:pPr>
            <a:r>
              <a:rPr altLang="en-US" b="1" lang="zh-CN" spc="300">
                <a:solidFill>
                  <a:srgbClr val="3279A6"/>
                </a:solidFill>
                <a:latin typeface="+mn-lt"/>
                <a:ea typeface="+mn-ea"/>
                <a:cs typeface="+mn-ea"/>
                <a:sym typeface="+mn-lt"/>
              </a:rPr>
              <a:t>年龄分期</a:t>
            </a:r>
          </a:p>
        </p:txBody>
      </p:sp>
    </p:spTree>
    <p:custDataLst>
      <p:tags r:id="rId15"/>
    </p:custData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圆角矩形 17"/>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任意多边形: 形状 13"/>
          <p:cNvSpPr>
            <a:spLocks noChangeAspect="1"/>
          </p:cNvSpPr>
          <p:nvPr>
            <p:custDataLst>
              <p:tags r:id="rId2"/>
            </p:custDataLst>
          </p:nvPr>
        </p:nvSpPr>
        <p:spPr>
          <a:xfrm rot="10800000">
            <a:off x="11371234" y="776896"/>
            <a:ext cx="282076" cy="572396"/>
          </a:xfrm>
          <a:custGeom>
            <a:gdLst>
              <a:gd fmla="*/ 207995 w 295275" name="connsiteX0"/>
              <a:gd fmla="*/ 0 h 599179" name="connsiteY0"/>
              <a:gd fmla="*/ 218480 w 295275" name="connsiteX1"/>
              <a:gd fmla="*/ 17025 h 599179" name="connsiteY1"/>
              <a:gd fmla="*/ 263922 w 295275" name="connsiteX2"/>
              <a:gd fmla="*/ 59952 h 599179" name="connsiteY2"/>
              <a:gd fmla="*/ 275967 w 295275" name="connsiteX3"/>
              <a:gd fmla="*/ 66705 h 599179" name="connsiteY3"/>
              <a:gd fmla="*/ 258864 w 295275" name="connsiteX4"/>
              <a:gd fmla="*/ 77309 h 599179" name="connsiteY4"/>
              <a:gd fmla="*/ 164932 w 295275" name="connsiteX5"/>
              <a:gd fmla="*/ 229252 h 599179" name="connsiteY5"/>
              <a:gd fmla="*/ 145322 w 295275" name="connsiteX6"/>
              <a:gd fmla="*/ 303904 h 599179" name="connsiteY6"/>
              <a:gd fmla="*/ 295275 w 295275" name="connsiteX7"/>
              <a:gd fmla="*/ 303904 h 599179" name="connsiteY7"/>
              <a:gd fmla="*/ 295275 w 295275" name="connsiteX8"/>
              <a:gd fmla="*/ 599179 h 599179" name="connsiteY8"/>
              <a:gd fmla="*/ 0 w 295275" name="connsiteX9"/>
              <a:gd fmla="*/ 599179 h 599179" name="connsiteY9"/>
              <a:gd fmla="*/ 0 w 295275" name="connsiteX10"/>
              <a:gd fmla="*/ 303904 h 599179" name="connsiteY10"/>
              <a:gd fmla="*/ 5952 w 295275" name="connsiteX11"/>
              <a:gd fmla="*/ 269304 h 599179" name="connsiteY11"/>
              <a:gd fmla="*/ 204540 w 295275" name="connsiteX12"/>
              <a:gd fmla="*/ 547 h 599179" name="connsiteY12"/>
              <a:gd fmla="*/ 207995 w 295275" name="connsiteX0-1"/>
              <a:gd fmla="*/ 0 h 599179" name="connsiteY0-2"/>
              <a:gd fmla="*/ 218480 w 295275" name="connsiteX1-3"/>
              <a:gd fmla="*/ 17025 h 599179" name="connsiteY1-4"/>
              <a:gd fmla="*/ 263922 w 295275" name="connsiteX2-5"/>
              <a:gd fmla="*/ 59952 h 599179" name="connsiteY2-6"/>
              <a:gd fmla="*/ 275967 w 295275" name="connsiteX3-7"/>
              <a:gd fmla="*/ 66705 h 599179" name="connsiteY3-8"/>
              <a:gd fmla="*/ 258864 w 295275" name="connsiteX4-9"/>
              <a:gd fmla="*/ 77309 h 599179" name="connsiteY4-10"/>
              <a:gd fmla="*/ 164932 w 295275" name="connsiteX5-11"/>
              <a:gd fmla="*/ 229252 h 599179" name="connsiteY5-12"/>
              <a:gd fmla="*/ 152376 w 295275" name="connsiteX6-13"/>
              <a:gd fmla="*/ 303904 h 599179" name="connsiteY6-14"/>
              <a:gd fmla="*/ 295275 w 295275" name="connsiteX7-15"/>
              <a:gd fmla="*/ 303904 h 599179" name="connsiteY7-16"/>
              <a:gd fmla="*/ 295275 w 295275" name="connsiteX8-17"/>
              <a:gd fmla="*/ 599179 h 599179" name="connsiteY8-18"/>
              <a:gd fmla="*/ 0 w 295275" name="connsiteX9-19"/>
              <a:gd fmla="*/ 599179 h 599179" name="connsiteY9-20"/>
              <a:gd fmla="*/ 0 w 295275" name="connsiteX10-21"/>
              <a:gd fmla="*/ 303904 h 599179" name="connsiteY10-22"/>
              <a:gd fmla="*/ 5952 w 295275" name="connsiteX11-23"/>
              <a:gd fmla="*/ 269304 h 599179" name="connsiteY11-24"/>
              <a:gd fmla="*/ 204540 w 295275" name="connsiteX12-25"/>
              <a:gd fmla="*/ 547 h 599179" name="connsiteY12-26"/>
              <a:gd fmla="*/ 207995 w 295275" name="connsiteX13"/>
              <a:gd fmla="*/ 0 h 599179" name="connsiteY13"/>
              <a:gd fmla="*/ 207995 w 295275" name="connsiteX0-27"/>
              <a:gd fmla="*/ 0 h 599179" name="connsiteY0-28"/>
              <a:gd fmla="*/ 218480 w 295275" name="connsiteX1-29"/>
              <a:gd fmla="*/ 17025 h 599179" name="connsiteY1-30"/>
              <a:gd fmla="*/ 263922 w 295275" name="connsiteX2-31"/>
              <a:gd fmla="*/ 59952 h 599179" name="connsiteY2-32"/>
              <a:gd fmla="*/ 275967 w 295275" name="connsiteX3-33"/>
              <a:gd fmla="*/ 66705 h 599179" name="connsiteY3-34"/>
              <a:gd fmla="*/ 258864 w 295275" name="connsiteX4-35"/>
              <a:gd fmla="*/ 77309 h 599179" name="connsiteY4-36"/>
              <a:gd fmla="*/ 164932 w 295275" name="connsiteX5-37"/>
              <a:gd fmla="*/ 229252 h 599179" name="connsiteY5-38"/>
              <a:gd fmla="*/ 152376 w 295275" name="connsiteX6-39"/>
              <a:gd fmla="*/ 303904 h 599179" name="connsiteY6-40"/>
              <a:gd fmla="*/ 295275 w 295275" name="connsiteX7-41"/>
              <a:gd fmla="*/ 303904 h 599179" name="connsiteY7-42"/>
              <a:gd fmla="*/ 295275 w 295275" name="connsiteX8-43"/>
              <a:gd fmla="*/ 599179 h 599179" name="connsiteY8-44"/>
              <a:gd fmla="*/ 0 w 295275" name="connsiteX9-45"/>
              <a:gd fmla="*/ 599179 h 599179" name="connsiteY9-46"/>
              <a:gd fmla="*/ 0 w 295275" name="connsiteX10-47"/>
              <a:gd fmla="*/ 303904 h 599179" name="connsiteY10-48"/>
              <a:gd fmla="*/ 5952 w 295275" name="connsiteX11-49"/>
              <a:gd fmla="*/ 269304 h 599179" name="connsiteY11-50"/>
              <a:gd fmla="*/ 204540 w 295275" name="connsiteX12-51"/>
              <a:gd fmla="*/ 547 h 599179" name="connsiteY12-52"/>
              <a:gd fmla="*/ 207995 w 295275" name="connsiteX13-53"/>
              <a:gd fmla="*/ 0 h 599179" name="connsiteY13-54"/>
              <a:gd fmla="*/ 207995 w 295275" name="connsiteX0-55"/>
              <a:gd fmla="*/ 0 h 599179" name="connsiteY0-56"/>
              <a:gd fmla="*/ 218480 w 295275" name="connsiteX1-57"/>
              <a:gd fmla="*/ 17025 h 599179" name="connsiteY1-58"/>
              <a:gd fmla="*/ 263922 w 295275" name="connsiteX2-59"/>
              <a:gd fmla="*/ 59952 h 599179" name="connsiteY2-60"/>
              <a:gd fmla="*/ 275967 w 295275" name="connsiteX3-61"/>
              <a:gd fmla="*/ 66705 h 599179" name="connsiteY3-62"/>
              <a:gd fmla="*/ 258864 w 295275" name="connsiteX4-63"/>
              <a:gd fmla="*/ 77309 h 599179" name="connsiteY4-64"/>
              <a:gd fmla="*/ 164932 w 295275" name="connsiteX5-65"/>
              <a:gd fmla="*/ 229252 h 599179" name="connsiteY5-66"/>
              <a:gd fmla="*/ 152376 w 295275" name="connsiteX6-67"/>
              <a:gd fmla="*/ 303904 h 599179" name="connsiteY6-68"/>
              <a:gd fmla="*/ 295275 w 295275" name="connsiteX7-69"/>
              <a:gd fmla="*/ 303904 h 599179" name="connsiteY7-70"/>
              <a:gd fmla="*/ 295275 w 295275" name="connsiteX8-71"/>
              <a:gd fmla="*/ 599179 h 599179" name="connsiteY8-72"/>
              <a:gd fmla="*/ 0 w 295275" name="connsiteX9-73"/>
              <a:gd fmla="*/ 599179 h 599179" name="connsiteY9-74"/>
              <a:gd fmla="*/ 0 w 295275" name="connsiteX10-75"/>
              <a:gd fmla="*/ 303904 h 599179" name="connsiteY10-76"/>
              <a:gd fmla="*/ 5952 w 295275" name="connsiteX11-77"/>
              <a:gd fmla="*/ 269304 h 599179" name="connsiteY11-78"/>
              <a:gd fmla="*/ 204540 w 295275" name="connsiteX12-79"/>
              <a:gd fmla="*/ 547 h 599179" name="connsiteY12-80"/>
              <a:gd fmla="*/ 207995 w 295275" name="connsiteX13-81"/>
              <a:gd fmla="*/ 0 h 599179" name="connsiteY13-82"/>
              <a:gd fmla="*/ 207995 w 295275" name="connsiteX0-83"/>
              <a:gd fmla="*/ 0 h 599179" name="connsiteY0-84"/>
              <a:gd fmla="*/ 218480 w 295275" name="connsiteX1-85"/>
              <a:gd fmla="*/ 17025 h 599179" name="connsiteY1-86"/>
              <a:gd fmla="*/ 263922 w 295275" name="connsiteX2-87"/>
              <a:gd fmla="*/ 59952 h 599179" name="connsiteY2-88"/>
              <a:gd fmla="*/ 275967 w 295275" name="connsiteX3-89"/>
              <a:gd fmla="*/ 66705 h 599179" name="connsiteY3-90"/>
              <a:gd fmla="*/ 258864 w 295275" name="connsiteX4-91"/>
              <a:gd fmla="*/ 77309 h 599179" name="connsiteY4-92"/>
              <a:gd fmla="*/ 152376 w 295275" name="connsiteX5-93"/>
              <a:gd fmla="*/ 303904 h 599179" name="connsiteY5-94"/>
              <a:gd fmla="*/ 295275 w 295275" name="connsiteX6-95"/>
              <a:gd fmla="*/ 303904 h 599179" name="connsiteY6-96"/>
              <a:gd fmla="*/ 295275 w 295275" name="connsiteX7-97"/>
              <a:gd fmla="*/ 599179 h 599179" name="connsiteY7-98"/>
              <a:gd fmla="*/ 0 w 295275" name="connsiteX8-99"/>
              <a:gd fmla="*/ 599179 h 599179" name="connsiteY8-100"/>
              <a:gd fmla="*/ 0 w 295275" name="connsiteX9-101"/>
              <a:gd fmla="*/ 303904 h 599179" name="connsiteY9-102"/>
              <a:gd fmla="*/ 5952 w 295275" name="connsiteX10-103"/>
              <a:gd fmla="*/ 269304 h 599179" name="connsiteY10-104"/>
              <a:gd fmla="*/ 204540 w 295275" name="connsiteX11-105"/>
              <a:gd fmla="*/ 547 h 599179" name="connsiteY11-106"/>
              <a:gd fmla="*/ 207995 w 295275" name="connsiteX12-107"/>
              <a:gd fmla="*/ 0 h 599179" name="connsiteY12-108"/>
              <a:gd fmla="*/ 207995 w 295275" name="connsiteX0-109"/>
              <a:gd fmla="*/ 0 h 599179" name="connsiteY0-110"/>
              <a:gd fmla="*/ 218480 w 295275" name="connsiteX1-111"/>
              <a:gd fmla="*/ 17025 h 599179" name="connsiteY1-112"/>
              <a:gd fmla="*/ 263922 w 295275" name="connsiteX2-113"/>
              <a:gd fmla="*/ 59952 h 599179" name="connsiteY2-114"/>
              <a:gd fmla="*/ 275967 w 295275" name="connsiteX3-115"/>
              <a:gd fmla="*/ 66705 h 599179" name="connsiteY3-116"/>
              <a:gd fmla="*/ 258864 w 295275" name="connsiteX4-117"/>
              <a:gd fmla="*/ 77309 h 599179" name="connsiteY4-118"/>
              <a:gd fmla="*/ 152376 w 295275" name="connsiteX5-119"/>
              <a:gd fmla="*/ 303904 h 599179" name="connsiteY5-120"/>
              <a:gd fmla="*/ 295275 w 295275" name="connsiteX6-121"/>
              <a:gd fmla="*/ 303904 h 599179" name="connsiteY6-122"/>
              <a:gd fmla="*/ 295275 w 295275" name="connsiteX7-123"/>
              <a:gd fmla="*/ 599179 h 599179" name="connsiteY7-124"/>
              <a:gd fmla="*/ 0 w 295275" name="connsiteX8-125"/>
              <a:gd fmla="*/ 599179 h 599179" name="connsiteY8-126"/>
              <a:gd fmla="*/ 0 w 295275" name="connsiteX9-127"/>
              <a:gd fmla="*/ 303904 h 599179" name="connsiteY9-128"/>
              <a:gd fmla="*/ 5952 w 295275" name="connsiteX10-129"/>
              <a:gd fmla="*/ 269304 h 599179" name="connsiteY10-130"/>
              <a:gd fmla="*/ 204540 w 295275" name="connsiteX11-131"/>
              <a:gd fmla="*/ 547 h 599179" name="connsiteY11-132"/>
              <a:gd fmla="*/ 207995 w 295275" name="connsiteX12-133"/>
              <a:gd fmla="*/ 0 h 599179" name="connsiteY12-134"/>
              <a:gd fmla="*/ 207995 w 295275" name="connsiteX0-135"/>
              <a:gd fmla="*/ 0 h 599179" name="connsiteY0-136"/>
              <a:gd fmla="*/ 218480 w 295275" name="connsiteX1-137"/>
              <a:gd fmla="*/ 17025 h 599179" name="connsiteY1-138"/>
              <a:gd fmla="*/ 263922 w 295275" name="connsiteX2-139"/>
              <a:gd fmla="*/ 59952 h 599179" name="connsiteY2-140"/>
              <a:gd fmla="*/ 275967 w 295275" name="connsiteX3-141"/>
              <a:gd fmla="*/ 66705 h 599179" name="connsiteY3-142"/>
              <a:gd fmla="*/ 152376 w 295275" name="connsiteX4-143"/>
              <a:gd fmla="*/ 303904 h 599179" name="connsiteY4-144"/>
              <a:gd fmla="*/ 295275 w 295275" name="connsiteX5-145"/>
              <a:gd fmla="*/ 303904 h 599179" name="connsiteY5-146"/>
              <a:gd fmla="*/ 295275 w 295275" name="connsiteX6-147"/>
              <a:gd fmla="*/ 599179 h 599179" name="connsiteY6-148"/>
              <a:gd fmla="*/ 0 w 295275" name="connsiteX7-149"/>
              <a:gd fmla="*/ 599179 h 599179" name="connsiteY7-150"/>
              <a:gd fmla="*/ 0 w 295275" name="connsiteX8-151"/>
              <a:gd fmla="*/ 303904 h 599179" name="connsiteY8-152"/>
              <a:gd fmla="*/ 5952 w 295275" name="connsiteX9-153"/>
              <a:gd fmla="*/ 269304 h 599179" name="connsiteY9-154"/>
              <a:gd fmla="*/ 204540 w 295275" name="connsiteX10-155"/>
              <a:gd fmla="*/ 547 h 599179" name="connsiteY10-156"/>
              <a:gd fmla="*/ 207995 w 295275" name="connsiteX11-157"/>
              <a:gd fmla="*/ 0 h 599179" name="connsiteY11-158"/>
              <a:gd fmla="*/ 207995 w 295275" name="connsiteX0-159"/>
              <a:gd fmla="*/ 0 h 599179" name="connsiteY0-160"/>
              <a:gd fmla="*/ 218480 w 295275" name="connsiteX1-161"/>
              <a:gd fmla="*/ 17025 h 599179" name="connsiteY1-162"/>
              <a:gd fmla="*/ 263922 w 295275" name="connsiteX2-163"/>
              <a:gd fmla="*/ 59952 h 599179" name="connsiteY2-164"/>
              <a:gd fmla="*/ 275967 w 295275" name="connsiteX3-165"/>
              <a:gd fmla="*/ 66705 h 599179" name="connsiteY3-166"/>
              <a:gd fmla="*/ 152376 w 295275" name="connsiteX4-167"/>
              <a:gd fmla="*/ 303904 h 599179" name="connsiteY4-168"/>
              <a:gd fmla="*/ 295275 w 295275" name="connsiteX5-169"/>
              <a:gd fmla="*/ 303904 h 599179" name="connsiteY5-170"/>
              <a:gd fmla="*/ 295275 w 295275" name="connsiteX6-171"/>
              <a:gd fmla="*/ 599179 h 599179" name="connsiteY6-172"/>
              <a:gd fmla="*/ 0 w 295275" name="connsiteX7-173"/>
              <a:gd fmla="*/ 599179 h 599179" name="connsiteY7-174"/>
              <a:gd fmla="*/ 0 w 295275" name="connsiteX8-175"/>
              <a:gd fmla="*/ 303904 h 599179" name="connsiteY8-176"/>
              <a:gd fmla="*/ 5952 w 295275" name="connsiteX9-177"/>
              <a:gd fmla="*/ 269304 h 599179" name="connsiteY9-178"/>
              <a:gd fmla="*/ 204540 w 295275" name="connsiteX10-179"/>
              <a:gd fmla="*/ 547 h 599179" name="connsiteY10-180"/>
              <a:gd fmla="*/ 207995 w 295275" name="connsiteX11-181"/>
              <a:gd fmla="*/ 0 h 599179" name="connsiteY11-182"/>
              <a:gd fmla="*/ 207995 w 295275" name="connsiteX0-183"/>
              <a:gd fmla="*/ 0 h 599179" name="connsiteY0-184"/>
              <a:gd fmla="*/ 218480 w 295275" name="connsiteX1-185"/>
              <a:gd fmla="*/ 17025 h 599179" name="connsiteY1-186"/>
              <a:gd fmla="*/ 263922 w 295275" name="connsiteX2-187"/>
              <a:gd fmla="*/ 59952 h 599179" name="connsiteY2-188"/>
              <a:gd fmla="*/ 275967 w 295275" name="connsiteX3-189"/>
              <a:gd fmla="*/ 66705 h 599179" name="connsiteY3-190"/>
              <a:gd fmla="*/ 152376 w 295275" name="connsiteX4-191"/>
              <a:gd fmla="*/ 303904 h 599179" name="connsiteY4-192"/>
              <a:gd fmla="*/ 295275 w 295275" name="connsiteX5-193"/>
              <a:gd fmla="*/ 303904 h 599179" name="connsiteY5-194"/>
              <a:gd fmla="*/ 295275 w 295275" name="connsiteX6-195"/>
              <a:gd fmla="*/ 599179 h 599179" name="connsiteY6-196"/>
              <a:gd fmla="*/ 0 w 295275" name="connsiteX7-197"/>
              <a:gd fmla="*/ 599179 h 599179" name="connsiteY7-198"/>
              <a:gd fmla="*/ 0 w 295275" name="connsiteX8-199"/>
              <a:gd fmla="*/ 303904 h 599179" name="connsiteY8-200"/>
              <a:gd fmla="*/ 5952 w 295275" name="connsiteX9-201"/>
              <a:gd fmla="*/ 269304 h 599179" name="connsiteY9-202"/>
              <a:gd fmla="*/ 204540 w 295275" name="connsiteX10-203"/>
              <a:gd fmla="*/ 547 h 599179" name="connsiteY10-204"/>
              <a:gd fmla="*/ 207995 w 295275" name="connsiteX11-205"/>
              <a:gd fmla="*/ 0 h 599179" name="connsiteY11-206"/>
              <a:gd fmla="*/ 207995 w 295275" name="connsiteX0-207"/>
              <a:gd fmla="*/ 0 h 599179" name="connsiteY0-208"/>
              <a:gd fmla="*/ 218480 w 295275" name="connsiteX1-209"/>
              <a:gd fmla="*/ 17025 h 599179" name="connsiteY1-210"/>
              <a:gd fmla="*/ 263922 w 295275" name="connsiteX2-211"/>
              <a:gd fmla="*/ 59952 h 599179" name="connsiteY2-212"/>
              <a:gd fmla="*/ 275967 w 295275" name="connsiteX3-213"/>
              <a:gd fmla="*/ 66705 h 599179" name="connsiteY3-214"/>
              <a:gd fmla="*/ 152376 w 295275" name="connsiteX4-215"/>
              <a:gd fmla="*/ 303904 h 599179" name="connsiteY4-216"/>
              <a:gd fmla="*/ 295275 w 295275" name="connsiteX5-217"/>
              <a:gd fmla="*/ 303904 h 599179" name="connsiteY5-218"/>
              <a:gd fmla="*/ 295275 w 295275" name="connsiteX6-219"/>
              <a:gd fmla="*/ 599179 h 599179" name="connsiteY6-220"/>
              <a:gd fmla="*/ 0 w 295275" name="connsiteX7-221"/>
              <a:gd fmla="*/ 599179 h 599179" name="connsiteY7-222"/>
              <a:gd fmla="*/ 0 w 295275" name="connsiteX8-223"/>
              <a:gd fmla="*/ 303904 h 599179" name="connsiteY8-224"/>
              <a:gd fmla="*/ 5952 w 295275" name="connsiteX9-225"/>
              <a:gd fmla="*/ 269304 h 599179" name="connsiteY9-226"/>
              <a:gd fmla="*/ 204540 w 295275" name="connsiteX10-227"/>
              <a:gd fmla="*/ 547 h 599179" name="connsiteY10-228"/>
              <a:gd fmla="*/ 207995 w 295275" name="connsiteX11-229"/>
              <a:gd fmla="*/ 0 h 599179" name="connsiteY11-230"/>
              <a:gd fmla="*/ 207995 w 295275" name="connsiteX0-231"/>
              <a:gd fmla="*/ 0 h 599179" name="connsiteY0-232"/>
              <a:gd fmla="*/ 218480 w 295275" name="connsiteX1-233"/>
              <a:gd fmla="*/ 17025 h 599179" name="connsiteY1-234"/>
              <a:gd fmla="*/ 263922 w 295275" name="connsiteX2-235"/>
              <a:gd fmla="*/ 59952 h 599179" name="connsiteY2-236"/>
              <a:gd fmla="*/ 275967 w 295275" name="connsiteX3-237"/>
              <a:gd fmla="*/ 66705 h 599179" name="connsiteY3-238"/>
              <a:gd fmla="*/ 152376 w 295275" name="connsiteX4-239"/>
              <a:gd fmla="*/ 303904 h 599179" name="connsiteY4-240"/>
              <a:gd fmla="*/ 295275 w 295275" name="connsiteX5-241"/>
              <a:gd fmla="*/ 303904 h 599179" name="connsiteY5-242"/>
              <a:gd fmla="*/ 295275 w 295275" name="connsiteX6-243"/>
              <a:gd fmla="*/ 599179 h 599179" name="connsiteY6-244"/>
              <a:gd fmla="*/ 0 w 295275" name="connsiteX7-245"/>
              <a:gd fmla="*/ 599179 h 599179" name="connsiteY7-246"/>
              <a:gd fmla="*/ 0 w 295275" name="connsiteX8-247"/>
              <a:gd fmla="*/ 303904 h 599179" name="connsiteY8-248"/>
              <a:gd fmla="*/ 204540 w 295275" name="connsiteX9-249"/>
              <a:gd fmla="*/ 547 h 599179" name="connsiteY9-250"/>
              <a:gd fmla="*/ 207995 w 295275" name="connsiteX10-251"/>
              <a:gd fmla="*/ 0 h 599179" name="connsiteY10-252"/>
              <a:gd fmla="*/ 207995 w 295275" name="connsiteX0-253"/>
              <a:gd fmla="*/ 0 h 599179" name="connsiteY0-254"/>
              <a:gd fmla="*/ 218480 w 295275" name="connsiteX1-255"/>
              <a:gd fmla="*/ 17025 h 599179" name="connsiteY1-256"/>
              <a:gd fmla="*/ 263922 w 295275" name="connsiteX2-257"/>
              <a:gd fmla="*/ 59952 h 599179" name="connsiteY2-258"/>
              <a:gd fmla="*/ 275967 w 295275" name="connsiteX3-259"/>
              <a:gd fmla="*/ 66705 h 599179" name="connsiteY3-260"/>
              <a:gd fmla="*/ 152376 w 295275" name="connsiteX4-261"/>
              <a:gd fmla="*/ 303904 h 599179" name="connsiteY4-262"/>
              <a:gd fmla="*/ 295275 w 295275" name="connsiteX5-263"/>
              <a:gd fmla="*/ 303904 h 599179" name="connsiteY5-264"/>
              <a:gd fmla="*/ 295275 w 295275" name="connsiteX6-265"/>
              <a:gd fmla="*/ 599179 h 599179" name="connsiteY6-266"/>
              <a:gd fmla="*/ 0 w 295275" name="connsiteX7-267"/>
              <a:gd fmla="*/ 599179 h 599179" name="connsiteY7-268"/>
              <a:gd fmla="*/ 0 w 295275" name="connsiteX8-269"/>
              <a:gd fmla="*/ 303904 h 599179" name="connsiteY8-270"/>
              <a:gd fmla="*/ 204540 w 295275" name="connsiteX9-271"/>
              <a:gd fmla="*/ 547 h 599179" name="connsiteY9-272"/>
              <a:gd fmla="*/ 207995 w 295275" name="connsiteX10-273"/>
              <a:gd fmla="*/ 0 h 599179" name="connsiteY10-274"/>
              <a:gd fmla="*/ 207995 w 295275" name="connsiteX0-275"/>
              <a:gd fmla="*/ 0 h 599179" name="connsiteY0-276"/>
              <a:gd fmla="*/ 218480 w 295275" name="connsiteX1-277"/>
              <a:gd fmla="*/ 17025 h 599179" name="connsiteY1-278"/>
              <a:gd fmla="*/ 263922 w 295275" name="connsiteX2-279"/>
              <a:gd fmla="*/ 59952 h 599179" name="connsiteY2-280"/>
              <a:gd fmla="*/ 275967 w 295275" name="connsiteX3-281"/>
              <a:gd fmla="*/ 66705 h 599179" name="connsiteY3-282"/>
              <a:gd fmla="*/ 152376 w 295275" name="connsiteX4-283"/>
              <a:gd fmla="*/ 303904 h 599179" name="connsiteY4-284"/>
              <a:gd fmla="*/ 295275 w 295275" name="connsiteX5-285"/>
              <a:gd fmla="*/ 303904 h 599179" name="connsiteY5-286"/>
              <a:gd fmla="*/ 295275 w 295275" name="connsiteX6-287"/>
              <a:gd fmla="*/ 599179 h 599179" name="connsiteY6-288"/>
              <a:gd fmla="*/ 0 w 295275" name="connsiteX7-289"/>
              <a:gd fmla="*/ 599179 h 599179" name="connsiteY7-290"/>
              <a:gd fmla="*/ 0 w 295275" name="connsiteX8-291"/>
              <a:gd fmla="*/ 303904 h 599179" name="connsiteY8-292"/>
              <a:gd fmla="*/ 207995 w 295275" name="connsiteX9-293"/>
              <a:gd fmla="*/ 0 h 599179" name="connsiteY9-294"/>
              <a:gd fmla="*/ 207995 w 295275" name="connsiteX0-295"/>
              <a:gd fmla="*/ 0 h 599179" name="connsiteY0-296"/>
              <a:gd fmla="*/ 218480 w 295275" name="connsiteX1-297"/>
              <a:gd fmla="*/ 17025 h 599179" name="connsiteY1-298"/>
              <a:gd fmla="*/ 263922 w 295275" name="connsiteX2-299"/>
              <a:gd fmla="*/ 59952 h 599179" name="connsiteY2-300"/>
              <a:gd fmla="*/ 275967 w 295275" name="connsiteX3-301"/>
              <a:gd fmla="*/ 66705 h 599179" name="connsiteY3-302"/>
              <a:gd fmla="*/ 152376 w 295275" name="connsiteX4-303"/>
              <a:gd fmla="*/ 303904 h 599179" name="connsiteY4-304"/>
              <a:gd fmla="*/ 295275 w 295275" name="connsiteX5-305"/>
              <a:gd fmla="*/ 303904 h 599179" name="connsiteY5-306"/>
              <a:gd fmla="*/ 295275 w 295275" name="connsiteX6-307"/>
              <a:gd fmla="*/ 599179 h 599179" name="connsiteY6-308"/>
              <a:gd fmla="*/ 0 w 295275" name="connsiteX7-309"/>
              <a:gd fmla="*/ 599179 h 599179" name="connsiteY7-310"/>
              <a:gd fmla="*/ 0 w 295275" name="connsiteX8-311"/>
              <a:gd fmla="*/ 303904 h 599179" name="connsiteY8-312"/>
              <a:gd fmla="*/ 207995 w 295275" name="connsiteX9-313"/>
              <a:gd fmla="*/ 0 h 599179" name="connsiteY9-314"/>
              <a:gd fmla="*/ 207995 w 295275" name="connsiteX0-315"/>
              <a:gd fmla="*/ 0 h 599179" name="connsiteY0-316"/>
              <a:gd fmla="*/ 218480 w 295275" name="connsiteX1-317"/>
              <a:gd fmla="*/ 17025 h 599179" name="connsiteY1-318"/>
              <a:gd fmla="*/ 263922 w 295275" name="connsiteX2-319"/>
              <a:gd fmla="*/ 59952 h 599179" name="connsiteY2-320"/>
              <a:gd fmla="*/ 275967 w 295275" name="connsiteX3-321"/>
              <a:gd fmla="*/ 66705 h 599179" name="connsiteY3-322"/>
              <a:gd fmla="*/ 152376 w 295275" name="connsiteX4-323"/>
              <a:gd fmla="*/ 303904 h 599179" name="connsiteY4-324"/>
              <a:gd fmla="*/ 295275 w 295275" name="connsiteX5-325"/>
              <a:gd fmla="*/ 303904 h 599179" name="connsiteY5-326"/>
              <a:gd fmla="*/ 295275 w 295275" name="connsiteX6-327"/>
              <a:gd fmla="*/ 599179 h 599179" name="connsiteY6-328"/>
              <a:gd fmla="*/ 0 w 295275" name="connsiteX7-329"/>
              <a:gd fmla="*/ 599179 h 599179" name="connsiteY7-330"/>
              <a:gd fmla="*/ 0 w 295275" name="connsiteX8-331"/>
              <a:gd fmla="*/ 303904 h 599179" name="connsiteY8-332"/>
              <a:gd fmla="*/ 207995 w 295275" name="connsiteX9-333"/>
              <a:gd fmla="*/ 0 h 599179" name="connsiteY9-334"/>
              <a:gd fmla="*/ 207995 w 295275" name="connsiteX0-335"/>
              <a:gd fmla="*/ 0 h 599179" name="connsiteY0-336"/>
              <a:gd fmla="*/ 218480 w 295275" name="connsiteX1-337"/>
              <a:gd fmla="*/ 17025 h 599179" name="connsiteY1-338"/>
              <a:gd fmla="*/ 263922 w 295275" name="connsiteX2-339"/>
              <a:gd fmla="*/ 59952 h 599179" name="connsiteY2-340"/>
              <a:gd fmla="*/ 275967 w 295275" name="connsiteX3-341"/>
              <a:gd fmla="*/ 66705 h 599179" name="connsiteY3-342"/>
              <a:gd fmla="*/ 152376 w 295275" name="connsiteX4-343"/>
              <a:gd fmla="*/ 303904 h 599179" name="connsiteY4-344"/>
              <a:gd fmla="*/ 295275 w 295275" name="connsiteX5-345"/>
              <a:gd fmla="*/ 303904 h 599179" name="connsiteY5-346"/>
              <a:gd fmla="*/ 295275 w 295275" name="connsiteX6-347"/>
              <a:gd fmla="*/ 599179 h 599179" name="connsiteY6-348"/>
              <a:gd fmla="*/ 0 w 295275" name="connsiteX7-349"/>
              <a:gd fmla="*/ 599179 h 599179" name="connsiteY7-350"/>
              <a:gd fmla="*/ 0 w 295275" name="connsiteX8-351"/>
              <a:gd fmla="*/ 303904 h 599179" name="connsiteY8-352"/>
              <a:gd fmla="*/ 207995 w 295275" name="connsiteX9-353"/>
              <a:gd fmla="*/ 0 h 599179" name="connsiteY9-354"/>
              <a:gd fmla="*/ 207995 w 295275" name="connsiteX0-355"/>
              <a:gd fmla="*/ 0 h 599179" name="connsiteY0-356"/>
              <a:gd fmla="*/ 218480 w 295275" name="connsiteX1-357"/>
              <a:gd fmla="*/ 17025 h 599179" name="connsiteY1-358"/>
              <a:gd fmla="*/ 263922 w 295275" name="connsiteX2-359"/>
              <a:gd fmla="*/ 59952 h 599179" name="connsiteY2-360"/>
              <a:gd fmla="*/ 275967 w 295275" name="connsiteX3-361"/>
              <a:gd fmla="*/ 66705 h 599179" name="connsiteY3-362"/>
              <a:gd fmla="*/ 152376 w 295275" name="connsiteX4-363"/>
              <a:gd fmla="*/ 303904 h 599179" name="connsiteY4-364"/>
              <a:gd fmla="*/ 295275 w 295275" name="connsiteX5-365"/>
              <a:gd fmla="*/ 303904 h 599179" name="connsiteY5-366"/>
              <a:gd fmla="*/ 295275 w 295275" name="connsiteX6-367"/>
              <a:gd fmla="*/ 599179 h 599179" name="connsiteY6-368"/>
              <a:gd fmla="*/ 0 w 295275" name="connsiteX7-369"/>
              <a:gd fmla="*/ 599179 h 599179" name="connsiteY7-370"/>
              <a:gd fmla="*/ 0 w 295275" name="connsiteX8-371"/>
              <a:gd fmla="*/ 303904 h 599179" name="connsiteY8-372"/>
              <a:gd fmla="*/ 207995 w 295275" name="connsiteX9-373"/>
              <a:gd fmla="*/ 0 h 599179" name="connsiteY9-374"/>
              <a:gd fmla="*/ 207995 w 295275" name="connsiteX0-375"/>
              <a:gd fmla="*/ 0 h 599179" name="connsiteY0-376"/>
              <a:gd fmla="*/ 218480 w 295275" name="connsiteX1-377"/>
              <a:gd fmla="*/ 17025 h 599179" name="connsiteY1-378"/>
              <a:gd fmla="*/ 263922 w 295275" name="connsiteX2-379"/>
              <a:gd fmla="*/ 59952 h 599179" name="connsiteY2-380"/>
              <a:gd fmla="*/ 275967 w 295275" name="connsiteX3-381"/>
              <a:gd fmla="*/ 66705 h 599179" name="connsiteY3-382"/>
              <a:gd fmla="*/ 152376 w 295275" name="connsiteX4-383"/>
              <a:gd fmla="*/ 303904 h 599179" name="connsiteY4-384"/>
              <a:gd fmla="*/ 295275 w 295275" name="connsiteX5-385"/>
              <a:gd fmla="*/ 303904 h 599179" name="connsiteY5-386"/>
              <a:gd fmla="*/ 295275 w 295275" name="connsiteX6-387"/>
              <a:gd fmla="*/ 599179 h 599179" name="connsiteY6-388"/>
              <a:gd fmla="*/ 0 w 295275" name="connsiteX7-389"/>
              <a:gd fmla="*/ 599179 h 599179" name="connsiteY7-390"/>
              <a:gd fmla="*/ 0 w 295275" name="connsiteX8-391"/>
              <a:gd fmla="*/ 303904 h 599179" name="connsiteY8-392"/>
              <a:gd fmla="*/ 207995 w 295275" name="connsiteX9-393"/>
              <a:gd fmla="*/ 0 h 599179" name="connsiteY9-394"/>
              <a:gd fmla="*/ 207995 w 295275" name="connsiteX0-395"/>
              <a:gd fmla="*/ 0 h 599179" name="connsiteY0-396"/>
              <a:gd fmla="*/ 218480 w 295275" name="connsiteX1-397"/>
              <a:gd fmla="*/ 17025 h 599179" name="connsiteY1-398"/>
              <a:gd fmla="*/ 263922 w 295275" name="connsiteX2-399"/>
              <a:gd fmla="*/ 59952 h 599179" name="connsiteY2-400"/>
              <a:gd fmla="*/ 275967 w 295275" name="connsiteX3-401"/>
              <a:gd fmla="*/ 66705 h 599179" name="connsiteY3-402"/>
              <a:gd fmla="*/ 152376 w 295275" name="connsiteX4-403"/>
              <a:gd fmla="*/ 303904 h 599179" name="connsiteY4-404"/>
              <a:gd fmla="*/ 295275 w 295275" name="connsiteX5-405"/>
              <a:gd fmla="*/ 303904 h 599179" name="connsiteY5-406"/>
              <a:gd fmla="*/ 295275 w 295275" name="connsiteX6-407"/>
              <a:gd fmla="*/ 599179 h 599179" name="connsiteY6-408"/>
              <a:gd fmla="*/ 0 w 295275" name="connsiteX7-409"/>
              <a:gd fmla="*/ 599179 h 599179" name="connsiteY7-410"/>
              <a:gd fmla="*/ 0 w 295275" name="connsiteX8-411"/>
              <a:gd fmla="*/ 303904 h 599179" name="connsiteY8-412"/>
              <a:gd fmla="*/ 207995 w 295275" name="connsiteX9-413"/>
              <a:gd fmla="*/ 0 h 599179" name="connsiteY9-414"/>
              <a:gd fmla="*/ 207995 w 295275" name="connsiteX0-415"/>
              <a:gd fmla="*/ 0 h 599179" name="connsiteY0-416"/>
              <a:gd fmla="*/ 218480 w 295275" name="connsiteX1-417"/>
              <a:gd fmla="*/ 17025 h 599179" name="connsiteY1-418"/>
              <a:gd fmla="*/ 263922 w 295275" name="connsiteX2-419"/>
              <a:gd fmla="*/ 59952 h 599179" name="connsiteY2-420"/>
              <a:gd fmla="*/ 275967 w 295275" name="connsiteX3-421"/>
              <a:gd fmla="*/ 66705 h 599179" name="connsiteY3-422"/>
              <a:gd fmla="*/ 152376 w 295275" name="connsiteX4-423"/>
              <a:gd fmla="*/ 303904 h 599179" name="connsiteY4-424"/>
              <a:gd fmla="*/ 295275 w 295275" name="connsiteX5-425"/>
              <a:gd fmla="*/ 303904 h 599179" name="connsiteY5-426"/>
              <a:gd fmla="*/ 295275 w 295275" name="connsiteX6-427"/>
              <a:gd fmla="*/ 599179 h 599179" name="connsiteY6-428"/>
              <a:gd fmla="*/ 0 w 295275" name="connsiteX7-429"/>
              <a:gd fmla="*/ 599179 h 599179" name="connsiteY7-430"/>
              <a:gd fmla="*/ 0 w 295275" name="connsiteX8-431"/>
              <a:gd fmla="*/ 334942 h 599179" name="connsiteY8-432"/>
              <a:gd fmla="*/ 207995 w 295275" name="connsiteX9-433"/>
              <a:gd fmla="*/ 0 h 599179" name="connsiteY9-434"/>
              <a:gd fmla="*/ 207995 w 295275" name="connsiteX0-435"/>
              <a:gd fmla="*/ 0 h 599179" name="connsiteY0-436"/>
              <a:gd fmla="*/ 218480 w 295275" name="connsiteX1-437"/>
              <a:gd fmla="*/ 17025 h 599179" name="connsiteY1-438"/>
              <a:gd fmla="*/ 263922 w 295275" name="connsiteX2-439"/>
              <a:gd fmla="*/ 59952 h 599179" name="connsiteY2-440"/>
              <a:gd fmla="*/ 275967 w 295275" name="connsiteX3-441"/>
              <a:gd fmla="*/ 66705 h 599179" name="connsiteY3-442"/>
              <a:gd fmla="*/ 152376 w 295275" name="connsiteX4-443"/>
              <a:gd fmla="*/ 303904 h 599179" name="connsiteY4-444"/>
              <a:gd fmla="*/ 295275 w 295275" name="connsiteX5-445"/>
              <a:gd fmla="*/ 303904 h 599179" name="connsiteY5-446"/>
              <a:gd fmla="*/ 295275 w 295275" name="connsiteX6-447"/>
              <a:gd fmla="*/ 599179 h 599179" name="connsiteY6-448"/>
              <a:gd fmla="*/ 0 w 295275" name="connsiteX7-449"/>
              <a:gd fmla="*/ 599179 h 599179" name="connsiteY7-450"/>
              <a:gd fmla="*/ 0 w 295275" name="connsiteX8-451"/>
              <a:gd fmla="*/ 334942 h 599179" name="connsiteY8-452"/>
              <a:gd fmla="*/ 207995 w 295275" name="connsiteX9-453"/>
              <a:gd fmla="*/ 0 h 599179" name="connsiteY9-454"/>
              <a:gd fmla="*/ 207995 w 295275" name="connsiteX0-455"/>
              <a:gd fmla="*/ 0 h 599179" name="connsiteY0-456"/>
              <a:gd fmla="*/ 218480 w 295275" name="connsiteX1-457"/>
              <a:gd fmla="*/ 17025 h 599179" name="connsiteY1-458"/>
              <a:gd fmla="*/ 263922 w 295275" name="connsiteX2-459"/>
              <a:gd fmla="*/ 59952 h 599179" name="connsiteY2-460"/>
              <a:gd fmla="*/ 275967 w 295275" name="connsiteX3-461"/>
              <a:gd fmla="*/ 66705 h 599179" name="connsiteY3-462"/>
              <a:gd fmla="*/ 152376 w 295275" name="connsiteX4-463"/>
              <a:gd fmla="*/ 303904 h 599179" name="connsiteY4-464"/>
              <a:gd fmla="*/ 295275 w 295275" name="connsiteX5-465"/>
              <a:gd fmla="*/ 303904 h 599179" name="connsiteY5-466"/>
              <a:gd fmla="*/ 295275 w 295275" name="connsiteX6-467"/>
              <a:gd fmla="*/ 599179 h 599179" name="connsiteY6-468"/>
              <a:gd fmla="*/ 0 w 295275" name="connsiteX7-469"/>
              <a:gd fmla="*/ 599179 h 599179" name="connsiteY7-470"/>
              <a:gd fmla="*/ 0 w 295275" name="connsiteX8-471"/>
              <a:gd fmla="*/ 334942 h 599179" name="connsiteY8-472"/>
              <a:gd fmla="*/ 207995 w 295275" name="connsiteX9-473"/>
              <a:gd fmla="*/ 0 h 599179" name="connsiteY9-4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599179" w="295275">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cap="rnd" w="31750">
            <a:noFill/>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20000"/>
              </a:lnSpc>
            </a:pPr>
            <a:endParaRPr altLang="en-US" lang="zh-CN" sz="1800">
              <a:solidFill>
                <a:schemeClr val="lt1"/>
              </a:solidFill>
              <a:cs typeface="+mn-ea"/>
              <a:sym typeface="+mn-lt"/>
            </a:endParaRPr>
          </a:p>
        </p:txBody>
      </p:sp>
      <p:sp>
        <p:nvSpPr>
          <p:cNvPr id="15" name="任意多边形: 形状 14"/>
          <p:cNvSpPr>
            <a:spLocks noChangeAspect="1"/>
          </p:cNvSpPr>
          <p:nvPr>
            <p:custDataLst>
              <p:tags r:id="rId3"/>
            </p:custDataLst>
          </p:nvPr>
        </p:nvSpPr>
        <p:spPr>
          <a:xfrm rot="10800000">
            <a:off x="10997345" y="776896"/>
            <a:ext cx="282076" cy="572396"/>
          </a:xfrm>
          <a:custGeom>
            <a:gdLst>
              <a:gd fmla="*/ 207995 w 295275" name="connsiteX0"/>
              <a:gd fmla="*/ 0 h 599179" name="connsiteY0"/>
              <a:gd fmla="*/ 218480 w 295275" name="connsiteX1"/>
              <a:gd fmla="*/ 17025 h 599179" name="connsiteY1"/>
              <a:gd fmla="*/ 263922 w 295275" name="connsiteX2"/>
              <a:gd fmla="*/ 59952 h 599179" name="connsiteY2"/>
              <a:gd fmla="*/ 275967 w 295275" name="connsiteX3"/>
              <a:gd fmla="*/ 66705 h 599179" name="connsiteY3"/>
              <a:gd fmla="*/ 258864 w 295275" name="connsiteX4"/>
              <a:gd fmla="*/ 77309 h 599179" name="connsiteY4"/>
              <a:gd fmla="*/ 164932 w 295275" name="connsiteX5"/>
              <a:gd fmla="*/ 229252 h 599179" name="connsiteY5"/>
              <a:gd fmla="*/ 145322 w 295275" name="connsiteX6"/>
              <a:gd fmla="*/ 303904 h 599179" name="connsiteY6"/>
              <a:gd fmla="*/ 295275 w 295275" name="connsiteX7"/>
              <a:gd fmla="*/ 303904 h 599179" name="connsiteY7"/>
              <a:gd fmla="*/ 295275 w 295275" name="connsiteX8"/>
              <a:gd fmla="*/ 599179 h 599179" name="connsiteY8"/>
              <a:gd fmla="*/ 0 w 295275" name="connsiteX9"/>
              <a:gd fmla="*/ 599179 h 599179" name="connsiteY9"/>
              <a:gd fmla="*/ 0 w 295275" name="connsiteX10"/>
              <a:gd fmla="*/ 303904 h 599179" name="connsiteY10"/>
              <a:gd fmla="*/ 5952 w 295275" name="connsiteX11"/>
              <a:gd fmla="*/ 269304 h 599179" name="connsiteY11"/>
              <a:gd fmla="*/ 204540 w 295275" name="connsiteX12"/>
              <a:gd fmla="*/ 547 h 599179" name="connsiteY12"/>
              <a:gd fmla="*/ 207995 w 295275" name="connsiteX0-1"/>
              <a:gd fmla="*/ 0 h 599179" name="connsiteY0-2"/>
              <a:gd fmla="*/ 218480 w 295275" name="connsiteX1-3"/>
              <a:gd fmla="*/ 17025 h 599179" name="connsiteY1-4"/>
              <a:gd fmla="*/ 263922 w 295275" name="connsiteX2-5"/>
              <a:gd fmla="*/ 59952 h 599179" name="connsiteY2-6"/>
              <a:gd fmla="*/ 275967 w 295275" name="connsiteX3-7"/>
              <a:gd fmla="*/ 66705 h 599179" name="connsiteY3-8"/>
              <a:gd fmla="*/ 258864 w 295275" name="connsiteX4-9"/>
              <a:gd fmla="*/ 77309 h 599179" name="connsiteY4-10"/>
              <a:gd fmla="*/ 164932 w 295275" name="connsiteX5-11"/>
              <a:gd fmla="*/ 229252 h 599179" name="connsiteY5-12"/>
              <a:gd fmla="*/ 152376 w 295275" name="connsiteX6-13"/>
              <a:gd fmla="*/ 303904 h 599179" name="connsiteY6-14"/>
              <a:gd fmla="*/ 295275 w 295275" name="connsiteX7-15"/>
              <a:gd fmla="*/ 303904 h 599179" name="connsiteY7-16"/>
              <a:gd fmla="*/ 295275 w 295275" name="connsiteX8-17"/>
              <a:gd fmla="*/ 599179 h 599179" name="connsiteY8-18"/>
              <a:gd fmla="*/ 0 w 295275" name="connsiteX9-19"/>
              <a:gd fmla="*/ 599179 h 599179" name="connsiteY9-20"/>
              <a:gd fmla="*/ 0 w 295275" name="connsiteX10-21"/>
              <a:gd fmla="*/ 303904 h 599179" name="connsiteY10-22"/>
              <a:gd fmla="*/ 5952 w 295275" name="connsiteX11-23"/>
              <a:gd fmla="*/ 269304 h 599179" name="connsiteY11-24"/>
              <a:gd fmla="*/ 204540 w 295275" name="connsiteX12-25"/>
              <a:gd fmla="*/ 547 h 599179" name="connsiteY12-26"/>
              <a:gd fmla="*/ 207995 w 295275" name="connsiteX13"/>
              <a:gd fmla="*/ 0 h 599179" name="connsiteY13"/>
              <a:gd fmla="*/ 207995 w 295275" name="connsiteX0-27"/>
              <a:gd fmla="*/ 0 h 599179" name="connsiteY0-28"/>
              <a:gd fmla="*/ 218480 w 295275" name="connsiteX1-29"/>
              <a:gd fmla="*/ 17025 h 599179" name="connsiteY1-30"/>
              <a:gd fmla="*/ 263922 w 295275" name="connsiteX2-31"/>
              <a:gd fmla="*/ 59952 h 599179" name="connsiteY2-32"/>
              <a:gd fmla="*/ 275967 w 295275" name="connsiteX3-33"/>
              <a:gd fmla="*/ 66705 h 599179" name="connsiteY3-34"/>
              <a:gd fmla="*/ 258864 w 295275" name="connsiteX4-35"/>
              <a:gd fmla="*/ 77309 h 599179" name="connsiteY4-36"/>
              <a:gd fmla="*/ 164932 w 295275" name="connsiteX5-37"/>
              <a:gd fmla="*/ 229252 h 599179" name="connsiteY5-38"/>
              <a:gd fmla="*/ 152376 w 295275" name="connsiteX6-39"/>
              <a:gd fmla="*/ 303904 h 599179" name="connsiteY6-40"/>
              <a:gd fmla="*/ 295275 w 295275" name="connsiteX7-41"/>
              <a:gd fmla="*/ 303904 h 599179" name="connsiteY7-42"/>
              <a:gd fmla="*/ 295275 w 295275" name="connsiteX8-43"/>
              <a:gd fmla="*/ 599179 h 599179" name="connsiteY8-44"/>
              <a:gd fmla="*/ 0 w 295275" name="connsiteX9-45"/>
              <a:gd fmla="*/ 599179 h 599179" name="connsiteY9-46"/>
              <a:gd fmla="*/ 0 w 295275" name="connsiteX10-47"/>
              <a:gd fmla="*/ 303904 h 599179" name="connsiteY10-48"/>
              <a:gd fmla="*/ 5952 w 295275" name="connsiteX11-49"/>
              <a:gd fmla="*/ 269304 h 599179" name="connsiteY11-50"/>
              <a:gd fmla="*/ 204540 w 295275" name="connsiteX12-51"/>
              <a:gd fmla="*/ 547 h 599179" name="connsiteY12-52"/>
              <a:gd fmla="*/ 207995 w 295275" name="connsiteX13-53"/>
              <a:gd fmla="*/ 0 h 599179" name="connsiteY13-54"/>
              <a:gd fmla="*/ 207995 w 295275" name="connsiteX0-55"/>
              <a:gd fmla="*/ 0 h 599179" name="connsiteY0-56"/>
              <a:gd fmla="*/ 218480 w 295275" name="connsiteX1-57"/>
              <a:gd fmla="*/ 17025 h 599179" name="connsiteY1-58"/>
              <a:gd fmla="*/ 263922 w 295275" name="connsiteX2-59"/>
              <a:gd fmla="*/ 59952 h 599179" name="connsiteY2-60"/>
              <a:gd fmla="*/ 275967 w 295275" name="connsiteX3-61"/>
              <a:gd fmla="*/ 66705 h 599179" name="connsiteY3-62"/>
              <a:gd fmla="*/ 258864 w 295275" name="connsiteX4-63"/>
              <a:gd fmla="*/ 77309 h 599179" name="connsiteY4-64"/>
              <a:gd fmla="*/ 164932 w 295275" name="connsiteX5-65"/>
              <a:gd fmla="*/ 229252 h 599179" name="connsiteY5-66"/>
              <a:gd fmla="*/ 152376 w 295275" name="connsiteX6-67"/>
              <a:gd fmla="*/ 303904 h 599179" name="connsiteY6-68"/>
              <a:gd fmla="*/ 295275 w 295275" name="connsiteX7-69"/>
              <a:gd fmla="*/ 303904 h 599179" name="connsiteY7-70"/>
              <a:gd fmla="*/ 295275 w 295275" name="connsiteX8-71"/>
              <a:gd fmla="*/ 599179 h 599179" name="connsiteY8-72"/>
              <a:gd fmla="*/ 0 w 295275" name="connsiteX9-73"/>
              <a:gd fmla="*/ 599179 h 599179" name="connsiteY9-74"/>
              <a:gd fmla="*/ 0 w 295275" name="connsiteX10-75"/>
              <a:gd fmla="*/ 303904 h 599179" name="connsiteY10-76"/>
              <a:gd fmla="*/ 5952 w 295275" name="connsiteX11-77"/>
              <a:gd fmla="*/ 269304 h 599179" name="connsiteY11-78"/>
              <a:gd fmla="*/ 204540 w 295275" name="connsiteX12-79"/>
              <a:gd fmla="*/ 547 h 599179" name="connsiteY12-80"/>
              <a:gd fmla="*/ 207995 w 295275" name="connsiteX13-81"/>
              <a:gd fmla="*/ 0 h 599179" name="connsiteY13-82"/>
              <a:gd fmla="*/ 207995 w 295275" name="connsiteX0-83"/>
              <a:gd fmla="*/ 0 h 599179" name="connsiteY0-84"/>
              <a:gd fmla="*/ 218480 w 295275" name="connsiteX1-85"/>
              <a:gd fmla="*/ 17025 h 599179" name="connsiteY1-86"/>
              <a:gd fmla="*/ 263922 w 295275" name="connsiteX2-87"/>
              <a:gd fmla="*/ 59952 h 599179" name="connsiteY2-88"/>
              <a:gd fmla="*/ 275967 w 295275" name="connsiteX3-89"/>
              <a:gd fmla="*/ 66705 h 599179" name="connsiteY3-90"/>
              <a:gd fmla="*/ 258864 w 295275" name="connsiteX4-91"/>
              <a:gd fmla="*/ 77309 h 599179" name="connsiteY4-92"/>
              <a:gd fmla="*/ 152376 w 295275" name="connsiteX5-93"/>
              <a:gd fmla="*/ 303904 h 599179" name="connsiteY5-94"/>
              <a:gd fmla="*/ 295275 w 295275" name="connsiteX6-95"/>
              <a:gd fmla="*/ 303904 h 599179" name="connsiteY6-96"/>
              <a:gd fmla="*/ 295275 w 295275" name="connsiteX7-97"/>
              <a:gd fmla="*/ 599179 h 599179" name="connsiteY7-98"/>
              <a:gd fmla="*/ 0 w 295275" name="connsiteX8-99"/>
              <a:gd fmla="*/ 599179 h 599179" name="connsiteY8-100"/>
              <a:gd fmla="*/ 0 w 295275" name="connsiteX9-101"/>
              <a:gd fmla="*/ 303904 h 599179" name="connsiteY9-102"/>
              <a:gd fmla="*/ 5952 w 295275" name="connsiteX10-103"/>
              <a:gd fmla="*/ 269304 h 599179" name="connsiteY10-104"/>
              <a:gd fmla="*/ 204540 w 295275" name="connsiteX11-105"/>
              <a:gd fmla="*/ 547 h 599179" name="connsiteY11-106"/>
              <a:gd fmla="*/ 207995 w 295275" name="connsiteX12-107"/>
              <a:gd fmla="*/ 0 h 599179" name="connsiteY12-108"/>
              <a:gd fmla="*/ 207995 w 295275" name="connsiteX0-109"/>
              <a:gd fmla="*/ 0 h 599179" name="connsiteY0-110"/>
              <a:gd fmla="*/ 218480 w 295275" name="connsiteX1-111"/>
              <a:gd fmla="*/ 17025 h 599179" name="connsiteY1-112"/>
              <a:gd fmla="*/ 263922 w 295275" name="connsiteX2-113"/>
              <a:gd fmla="*/ 59952 h 599179" name="connsiteY2-114"/>
              <a:gd fmla="*/ 275967 w 295275" name="connsiteX3-115"/>
              <a:gd fmla="*/ 66705 h 599179" name="connsiteY3-116"/>
              <a:gd fmla="*/ 258864 w 295275" name="connsiteX4-117"/>
              <a:gd fmla="*/ 77309 h 599179" name="connsiteY4-118"/>
              <a:gd fmla="*/ 152376 w 295275" name="connsiteX5-119"/>
              <a:gd fmla="*/ 303904 h 599179" name="connsiteY5-120"/>
              <a:gd fmla="*/ 295275 w 295275" name="connsiteX6-121"/>
              <a:gd fmla="*/ 303904 h 599179" name="connsiteY6-122"/>
              <a:gd fmla="*/ 295275 w 295275" name="connsiteX7-123"/>
              <a:gd fmla="*/ 599179 h 599179" name="connsiteY7-124"/>
              <a:gd fmla="*/ 0 w 295275" name="connsiteX8-125"/>
              <a:gd fmla="*/ 599179 h 599179" name="connsiteY8-126"/>
              <a:gd fmla="*/ 0 w 295275" name="connsiteX9-127"/>
              <a:gd fmla="*/ 303904 h 599179" name="connsiteY9-128"/>
              <a:gd fmla="*/ 5952 w 295275" name="connsiteX10-129"/>
              <a:gd fmla="*/ 269304 h 599179" name="connsiteY10-130"/>
              <a:gd fmla="*/ 204540 w 295275" name="connsiteX11-131"/>
              <a:gd fmla="*/ 547 h 599179" name="connsiteY11-132"/>
              <a:gd fmla="*/ 207995 w 295275" name="connsiteX12-133"/>
              <a:gd fmla="*/ 0 h 599179" name="connsiteY12-134"/>
              <a:gd fmla="*/ 207995 w 295275" name="connsiteX0-135"/>
              <a:gd fmla="*/ 0 h 599179" name="connsiteY0-136"/>
              <a:gd fmla="*/ 218480 w 295275" name="connsiteX1-137"/>
              <a:gd fmla="*/ 17025 h 599179" name="connsiteY1-138"/>
              <a:gd fmla="*/ 263922 w 295275" name="connsiteX2-139"/>
              <a:gd fmla="*/ 59952 h 599179" name="connsiteY2-140"/>
              <a:gd fmla="*/ 275967 w 295275" name="connsiteX3-141"/>
              <a:gd fmla="*/ 66705 h 599179" name="connsiteY3-142"/>
              <a:gd fmla="*/ 152376 w 295275" name="connsiteX4-143"/>
              <a:gd fmla="*/ 303904 h 599179" name="connsiteY4-144"/>
              <a:gd fmla="*/ 295275 w 295275" name="connsiteX5-145"/>
              <a:gd fmla="*/ 303904 h 599179" name="connsiteY5-146"/>
              <a:gd fmla="*/ 295275 w 295275" name="connsiteX6-147"/>
              <a:gd fmla="*/ 599179 h 599179" name="connsiteY6-148"/>
              <a:gd fmla="*/ 0 w 295275" name="connsiteX7-149"/>
              <a:gd fmla="*/ 599179 h 599179" name="connsiteY7-150"/>
              <a:gd fmla="*/ 0 w 295275" name="connsiteX8-151"/>
              <a:gd fmla="*/ 303904 h 599179" name="connsiteY8-152"/>
              <a:gd fmla="*/ 5952 w 295275" name="connsiteX9-153"/>
              <a:gd fmla="*/ 269304 h 599179" name="connsiteY9-154"/>
              <a:gd fmla="*/ 204540 w 295275" name="connsiteX10-155"/>
              <a:gd fmla="*/ 547 h 599179" name="connsiteY10-156"/>
              <a:gd fmla="*/ 207995 w 295275" name="connsiteX11-157"/>
              <a:gd fmla="*/ 0 h 599179" name="connsiteY11-158"/>
              <a:gd fmla="*/ 207995 w 295275" name="connsiteX0-159"/>
              <a:gd fmla="*/ 0 h 599179" name="connsiteY0-160"/>
              <a:gd fmla="*/ 218480 w 295275" name="connsiteX1-161"/>
              <a:gd fmla="*/ 17025 h 599179" name="connsiteY1-162"/>
              <a:gd fmla="*/ 263922 w 295275" name="connsiteX2-163"/>
              <a:gd fmla="*/ 59952 h 599179" name="connsiteY2-164"/>
              <a:gd fmla="*/ 275967 w 295275" name="connsiteX3-165"/>
              <a:gd fmla="*/ 66705 h 599179" name="connsiteY3-166"/>
              <a:gd fmla="*/ 152376 w 295275" name="connsiteX4-167"/>
              <a:gd fmla="*/ 303904 h 599179" name="connsiteY4-168"/>
              <a:gd fmla="*/ 295275 w 295275" name="connsiteX5-169"/>
              <a:gd fmla="*/ 303904 h 599179" name="connsiteY5-170"/>
              <a:gd fmla="*/ 295275 w 295275" name="connsiteX6-171"/>
              <a:gd fmla="*/ 599179 h 599179" name="connsiteY6-172"/>
              <a:gd fmla="*/ 0 w 295275" name="connsiteX7-173"/>
              <a:gd fmla="*/ 599179 h 599179" name="connsiteY7-174"/>
              <a:gd fmla="*/ 0 w 295275" name="connsiteX8-175"/>
              <a:gd fmla="*/ 303904 h 599179" name="connsiteY8-176"/>
              <a:gd fmla="*/ 5952 w 295275" name="connsiteX9-177"/>
              <a:gd fmla="*/ 269304 h 599179" name="connsiteY9-178"/>
              <a:gd fmla="*/ 204540 w 295275" name="connsiteX10-179"/>
              <a:gd fmla="*/ 547 h 599179" name="connsiteY10-180"/>
              <a:gd fmla="*/ 207995 w 295275" name="connsiteX11-181"/>
              <a:gd fmla="*/ 0 h 599179" name="connsiteY11-182"/>
              <a:gd fmla="*/ 207995 w 295275" name="connsiteX0-183"/>
              <a:gd fmla="*/ 0 h 599179" name="connsiteY0-184"/>
              <a:gd fmla="*/ 218480 w 295275" name="connsiteX1-185"/>
              <a:gd fmla="*/ 17025 h 599179" name="connsiteY1-186"/>
              <a:gd fmla="*/ 263922 w 295275" name="connsiteX2-187"/>
              <a:gd fmla="*/ 59952 h 599179" name="connsiteY2-188"/>
              <a:gd fmla="*/ 275967 w 295275" name="connsiteX3-189"/>
              <a:gd fmla="*/ 66705 h 599179" name="connsiteY3-190"/>
              <a:gd fmla="*/ 152376 w 295275" name="connsiteX4-191"/>
              <a:gd fmla="*/ 303904 h 599179" name="connsiteY4-192"/>
              <a:gd fmla="*/ 295275 w 295275" name="connsiteX5-193"/>
              <a:gd fmla="*/ 303904 h 599179" name="connsiteY5-194"/>
              <a:gd fmla="*/ 295275 w 295275" name="connsiteX6-195"/>
              <a:gd fmla="*/ 599179 h 599179" name="connsiteY6-196"/>
              <a:gd fmla="*/ 0 w 295275" name="connsiteX7-197"/>
              <a:gd fmla="*/ 599179 h 599179" name="connsiteY7-198"/>
              <a:gd fmla="*/ 0 w 295275" name="connsiteX8-199"/>
              <a:gd fmla="*/ 303904 h 599179" name="connsiteY8-200"/>
              <a:gd fmla="*/ 5952 w 295275" name="connsiteX9-201"/>
              <a:gd fmla="*/ 269304 h 599179" name="connsiteY9-202"/>
              <a:gd fmla="*/ 204540 w 295275" name="connsiteX10-203"/>
              <a:gd fmla="*/ 547 h 599179" name="connsiteY10-204"/>
              <a:gd fmla="*/ 207995 w 295275" name="connsiteX11-205"/>
              <a:gd fmla="*/ 0 h 599179" name="connsiteY11-206"/>
              <a:gd fmla="*/ 207995 w 295275" name="connsiteX0-207"/>
              <a:gd fmla="*/ 0 h 599179" name="connsiteY0-208"/>
              <a:gd fmla="*/ 218480 w 295275" name="connsiteX1-209"/>
              <a:gd fmla="*/ 17025 h 599179" name="connsiteY1-210"/>
              <a:gd fmla="*/ 263922 w 295275" name="connsiteX2-211"/>
              <a:gd fmla="*/ 59952 h 599179" name="connsiteY2-212"/>
              <a:gd fmla="*/ 275967 w 295275" name="connsiteX3-213"/>
              <a:gd fmla="*/ 66705 h 599179" name="connsiteY3-214"/>
              <a:gd fmla="*/ 152376 w 295275" name="connsiteX4-215"/>
              <a:gd fmla="*/ 303904 h 599179" name="connsiteY4-216"/>
              <a:gd fmla="*/ 295275 w 295275" name="connsiteX5-217"/>
              <a:gd fmla="*/ 303904 h 599179" name="connsiteY5-218"/>
              <a:gd fmla="*/ 295275 w 295275" name="connsiteX6-219"/>
              <a:gd fmla="*/ 599179 h 599179" name="connsiteY6-220"/>
              <a:gd fmla="*/ 0 w 295275" name="connsiteX7-221"/>
              <a:gd fmla="*/ 599179 h 599179" name="connsiteY7-222"/>
              <a:gd fmla="*/ 0 w 295275" name="connsiteX8-223"/>
              <a:gd fmla="*/ 303904 h 599179" name="connsiteY8-224"/>
              <a:gd fmla="*/ 5952 w 295275" name="connsiteX9-225"/>
              <a:gd fmla="*/ 269304 h 599179" name="connsiteY9-226"/>
              <a:gd fmla="*/ 204540 w 295275" name="connsiteX10-227"/>
              <a:gd fmla="*/ 547 h 599179" name="connsiteY10-228"/>
              <a:gd fmla="*/ 207995 w 295275" name="connsiteX11-229"/>
              <a:gd fmla="*/ 0 h 599179" name="connsiteY11-230"/>
              <a:gd fmla="*/ 207995 w 295275" name="connsiteX0-231"/>
              <a:gd fmla="*/ 0 h 599179" name="connsiteY0-232"/>
              <a:gd fmla="*/ 218480 w 295275" name="connsiteX1-233"/>
              <a:gd fmla="*/ 17025 h 599179" name="connsiteY1-234"/>
              <a:gd fmla="*/ 263922 w 295275" name="connsiteX2-235"/>
              <a:gd fmla="*/ 59952 h 599179" name="connsiteY2-236"/>
              <a:gd fmla="*/ 275967 w 295275" name="connsiteX3-237"/>
              <a:gd fmla="*/ 66705 h 599179" name="connsiteY3-238"/>
              <a:gd fmla="*/ 152376 w 295275" name="connsiteX4-239"/>
              <a:gd fmla="*/ 303904 h 599179" name="connsiteY4-240"/>
              <a:gd fmla="*/ 295275 w 295275" name="connsiteX5-241"/>
              <a:gd fmla="*/ 303904 h 599179" name="connsiteY5-242"/>
              <a:gd fmla="*/ 295275 w 295275" name="connsiteX6-243"/>
              <a:gd fmla="*/ 599179 h 599179" name="connsiteY6-244"/>
              <a:gd fmla="*/ 0 w 295275" name="connsiteX7-245"/>
              <a:gd fmla="*/ 599179 h 599179" name="connsiteY7-246"/>
              <a:gd fmla="*/ 0 w 295275" name="connsiteX8-247"/>
              <a:gd fmla="*/ 303904 h 599179" name="connsiteY8-248"/>
              <a:gd fmla="*/ 204540 w 295275" name="connsiteX9-249"/>
              <a:gd fmla="*/ 547 h 599179" name="connsiteY9-250"/>
              <a:gd fmla="*/ 207995 w 295275" name="connsiteX10-251"/>
              <a:gd fmla="*/ 0 h 599179" name="connsiteY10-252"/>
              <a:gd fmla="*/ 207995 w 295275" name="connsiteX0-253"/>
              <a:gd fmla="*/ 0 h 599179" name="connsiteY0-254"/>
              <a:gd fmla="*/ 218480 w 295275" name="connsiteX1-255"/>
              <a:gd fmla="*/ 17025 h 599179" name="connsiteY1-256"/>
              <a:gd fmla="*/ 263922 w 295275" name="connsiteX2-257"/>
              <a:gd fmla="*/ 59952 h 599179" name="connsiteY2-258"/>
              <a:gd fmla="*/ 275967 w 295275" name="connsiteX3-259"/>
              <a:gd fmla="*/ 66705 h 599179" name="connsiteY3-260"/>
              <a:gd fmla="*/ 152376 w 295275" name="connsiteX4-261"/>
              <a:gd fmla="*/ 303904 h 599179" name="connsiteY4-262"/>
              <a:gd fmla="*/ 295275 w 295275" name="connsiteX5-263"/>
              <a:gd fmla="*/ 303904 h 599179" name="connsiteY5-264"/>
              <a:gd fmla="*/ 295275 w 295275" name="connsiteX6-265"/>
              <a:gd fmla="*/ 599179 h 599179" name="connsiteY6-266"/>
              <a:gd fmla="*/ 0 w 295275" name="connsiteX7-267"/>
              <a:gd fmla="*/ 599179 h 599179" name="connsiteY7-268"/>
              <a:gd fmla="*/ 0 w 295275" name="connsiteX8-269"/>
              <a:gd fmla="*/ 303904 h 599179" name="connsiteY8-270"/>
              <a:gd fmla="*/ 204540 w 295275" name="connsiteX9-271"/>
              <a:gd fmla="*/ 547 h 599179" name="connsiteY9-272"/>
              <a:gd fmla="*/ 207995 w 295275" name="connsiteX10-273"/>
              <a:gd fmla="*/ 0 h 599179" name="connsiteY10-274"/>
              <a:gd fmla="*/ 207995 w 295275" name="connsiteX0-275"/>
              <a:gd fmla="*/ 0 h 599179" name="connsiteY0-276"/>
              <a:gd fmla="*/ 218480 w 295275" name="connsiteX1-277"/>
              <a:gd fmla="*/ 17025 h 599179" name="connsiteY1-278"/>
              <a:gd fmla="*/ 263922 w 295275" name="connsiteX2-279"/>
              <a:gd fmla="*/ 59952 h 599179" name="connsiteY2-280"/>
              <a:gd fmla="*/ 275967 w 295275" name="connsiteX3-281"/>
              <a:gd fmla="*/ 66705 h 599179" name="connsiteY3-282"/>
              <a:gd fmla="*/ 152376 w 295275" name="connsiteX4-283"/>
              <a:gd fmla="*/ 303904 h 599179" name="connsiteY4-284"/>
              <a:gd fmla="*/ 295275 w 295275" name="connsiteX5-285"/>
              <a:gd fmla="*/ 303904 h 599179" name="connsiteY5-286"/>
              <a:gd fmla="*/ 295275 w 295275" name="connsiteX6-287"/>
              <a:gd fmla="*/ 599179 h 599179" name="connsiteY6-288"/>
              <a:gd fmla="*/ 0 w 295275" name="connsiteX7-289"/>
              <a:gd fmla="*/ 599179 h 599179" name="connsiteY7-290"/>
              <a:gd fmla="*/ 0 w 295275" name="connsiteX8-291"/>
              <a:gd fmla="*/ 303904 h 599179" name="connsiteY8-292"/>
              <a:gd fmla="*/ 207995 w 295275" name="connsiteX9-293"/>
              <a:gd fmla="*/ 0 h 599179" name="connsiteY9-294"/>
              <a:gd fmla="*/ 207995 w 295275" name="connsiteX0-295"/>
              <a:gd fmla="*/ 0 h 599179" name="connsiteY0-296"/>
              <a:gd fmla="*/ 218480 w 295275" name="connsiteX1-297"/>
              <a:gd fmla="*/ 17025 h 599179" name="connsiteY1-298"/>
              <a:gd fmla="*/ 263922 w 295275" name="connsiteX2-299"/>
              <a:gd fmla="*/ 59952 h 599179" name="connsiteY2-300"/>
              <a:gd fmla="*/ 275967 w 295275" name="connsiteX3-301"/>
              <a:gd fmla="*/ 66705 h 599179" name="connsiteY3-302"/>
              <a:gd fmla="*/ 152376 w 295275" name="connsiteX4-303"/>
              <a:gd fmla="*/ 303904 h 599179" name="connsiteY4-304"/>
              <a:gd fmla="*/ 295275 w 295275" name="connsiteX5-305"/>
              <a:gd fmla="*/ 303904 h 599179" name="connsiteY5-306"/>
              <a:gd fmla="*/ 295275 w 295275" name="connsiteX6-307"/>
              <a:gd fmla="*/ 599179 h 599179" name="connsiteY6-308"/>
              <a:gd fmla="*/ 0 w 295275" name="connsiteX7-309"/>
              <a:gd fmla="*/ 599179 h 599179" name="connsiteY7-310"/>
              <a:gd fmla="*/ 0 w 295275" name="connsiteX8-311"/>
              <a:gd fmla="*/ 303904 h 599179" name="connsiteY8-312"/>
              <a:gd fmla="*/ 207995 w 295275" name="connsiteX9-313"/>
              <a:gd fmla="*/ 0 h 599179" name="connsiteY9-314"/>
              <a:gd fmla="*/ 207995 w 295275" name="connsiteX0-315"/>
              <a:gd fmla="*/ 0 h 599179" name="connsiteY0-316"/>
              <a:gd fmla="*/ 218480 w 295275" name="connsiteX1-317"/>
              <a:gd fmla="*/ 17025 h 599179" name="connsiteY1-318"/>
              <a:gd fmla="*/ 263922 w 295275" name="connsiteX2-319"/>
              <a:gd fmla="*/ 59952 h 599179" name="connsiteY2-320"/>
              <a:gd fmla="*/ 275967 w 295275" name="connsiteX3-321"/>
              <a:gd fmla="*/ 66705 h 599179" name="connsiteY3-322"/>
              <a:gd fmla="*/ 152376 w 295275" name="connsiteX4-323"/>
              <a:gd fmla="*/ 303904 h 599179" name="connsiteY4-324"/>
              <a:gd fmla="*/ 295275 w 295275" name="connsiteX5-325"/>
              <a:gd fmla="*/ 303904 h 599179" name="connsiteY5-326"/>
              <a:gd fmla="*/ 295275 w 295275" name="connsiteX6-327"/>
              <a:gd fmla="*/ 599179 h 599179" name="connsiteY6-328"/>
              <a:gd fmla="*/ 0 w 295275" name="connsiteX7-329"/>
              <a:gd fmla="*/ 599179 h 599179" name="connsiteY7-330"/>
              <a:gd fmla="*/ 0 w 295275" name="connsiteX8-331"/>
              <a:gd fmla="*/ 303904 h 599179" name="connsiteY8-332"/>
              <a:gd fmla="*/ 207995 w 295275" name="connsiteX9-333"/>
              <a:gd fmla="*/ 0 h 599179" name="connsiteY9-334"/>
              <a:gd fmla="*/ 207995 w 295275" name="connsiteX0-335"/>
              <a:gd fmla="*/ 0 h 599179" name="connsiteY0-336"/>
              <a:gd fmla="*/ 218480 w 295275" name="connsiteX1-337"/>
              <a:gd fmla="*/ 17025 h 599179" name="connsiteY1-338"/>
              <a:gd fmla="*/ 263922 w 295275" name="connsiteX2-339"/>
              <a:gd fmla="*/ 59952 h 599179" name="connsiteY2-340"/>
              <a:gd fmla="*/ 275967 w 295275" name="connsiteX3-341"/>
              <a:gd fmla="*/ 66705 h 599179" name="connsiteY3-342"/>
              <a:gd fmla="*/ 152376 w 295275" name="connsiteX4-343"/>
              <a:gd fmla="*/ 303904 h 599179" name="connsiteY4-344"/>
              <a:gd fmla="*/ 295275 w 295275" name="connsiteX5-345"/>
              <a:gd fmla="*/ 303904 h 599179" name="connsiteY5-346"/>
              <a:gd fmla="*/ 295275 w 295275" name="connsiteX6-347"/>
              <a:gd fmla="*/ 599179 h 599179" name="connsiteY6-348"/>
              <a:gd fmla="*/ 0 w 295275" name="connsiteX7-349"/>
              <a:gd fmla="*/ 599179 h 599179" name="connsiteY7-350"/>
              <a:gd fmla="*/ 0 w 295275" name="connsiteX8-351"/>
              <a:gd fmla="*/ 303904 h 599179" name="connsiteY8-352"/>
              <a:gd fmla="*/ 207995 w 295275" name="connsiteX9-353"/>
              <a:gd fmla="*/ 0 h 599179" name="connsiteY9-354"/>
              <a:gd fmla="*/ 207995 w 295275" name="connsiteX0-355"/>
              <a:gd fmla="*/ 0 h 599179" name="connsiteY0-356"/>
              <a:gd fmla="*/ 218480 w 295275" name="connsiteX1-357"/>
              <a:gd fmla="*/ 17025 h 599179" name="connsiteY1-358"/>
              <a:gd fmla="*/ 263922 w 295275" name="connsiteX2-359"/>
              <a:gd fmla="*/ 59952 h 599179" name="connsiteY2-360"/>
              <a:gd fmla="*/ 275967 w 295275" name="connsiteX3-361"/>
              <a:gd fmla="*/ 66705 h 599179" name="connsiteY3-362"/>
              <a:gd fmla="*/ 152376 w 295275" name="connsiteX4-363"/>
              <a:gd fmla="*/ 303904 h 599179" name="connsiteY4-364"/>
              <a:gd fmla="*/ 295275 w 295275" name="connsiteX5-365"/>
              <a:gd fmla="*/ 303904 h 599179" name="connsiteY5-366"/>
              <a:gd fmla="*/ 295275 w 295275" name="connsiteX6-367"/>
              <a:gd fmla="*/ 599179 h 599179" name="connsiteY6-368"/>
              <a:gd fmla="*/ 0 w 295275" name="connsiteX7-369"/>
              <a:gd fmla="*/ 599179 h 599179" name="connsiteY7-370"/>
              <a:gd fmla="*/ 0 w 295275" name="connsiteX8-371"/>
              <a:gd fmla="*/ 303904 h 599179" name="connsiteY8-372"/>
              <a:gd fmla="*/ 207995 w 295275" name="connsiteX9-373"/>
              <a:gd fmla="*/ 0 h 599179" name="connsiteY9-374"/>
              <a:gd fmla="*/ 207995 w 295275" name="connsiteX0-375"/>
              <a:gd fmla="*/ 0 h 599179" name="connsiteY0-376"/>
              <a:gd fmla="*/ 218480 w 295275" name="connsiteX1-377"/>
              <a:gd fmla="*/ 17025 h 599179" name="connsiteY1-378"/>
              <a:gd fmla="*/ 263922 w 295275" name="connsiteX2-379"/>
              <a:gd fmla="*/ 59952 h 599179" name="connsiteY2-380"/>
              <a:gd fmla="*/ 275967 w 295275" name="connsiteX3-381"/>
              <a:gd fmla="*/ 66705 h 599179" name="connsiteY3-382"/>
              <a:gd fmla="*/ 152376 w 295275" name="connsiteX4-383"/>
              <a:gd fmla="*/ 303904 h 599179" name="connsiteY4-384"/>
              <a:gd fmla="*/ 295275 w 295275" name="connsiteX5-385"/>
              <a:gd fmla="*/ 303904 h 599179" name="connsiteY5-386"/>
              <a:gd fmla="*/ 295275 w 295275" name="connsiteX6-387"/>
              <a:gd fmla="*/ 599179 h 599179" name="connsiteY6-388"/>
              <a:gd fmla="*/ 0 w 295275" name="connsiteX7-389"/>
              <a:gd fmla="*/ 599179 h 599179" name="connsiteY7-390"/>
              <a:gd fmla="*/ 0 w 295275" name="connsiteX8-391"/>
              <a:gd fmla="*/ 303904 h 599179" name="connsiteY8-392"/>
              <a:gd fmla="*/ 207995 w 295275" name="connsiteX9-393"/>
              <a:gd fmla="*/ 0 h 599179" name="connsiteY9-394"/>
              <a:gd fmla="*/ 207995 w 295275" name="connsiteX0-395"/>
              <a:gd fmla="*/ 0 h 599179" name="connsiteY0-396"/>
              <a:gd fmla="*/ 218480 w 295275" name="connsiteX1-397"/>
              <a:gd fmla="*/ 17025 h 599179" name="connsiteY1-398"/>
              <a:gd fmla="*/ 263922 w 295275" name="connsiteX2-399"/>
              <a:gd fmla="*/ 59952 h 599179" name="connsiteY2-400"/>
              <a:gd fmla="*/ 275967 w 295275" name="connsiteX3-401"/>
              <a:gd fmla="*/ 66705 h 599179" name="connsiteY3-402"/>
              <a:gd fmla="*/ 152376 w 295275" name="connsiteX4-403"/>
              <a:gd fmla="*/ 303904 h 599179" name="connsiteY4-404"/>
              <a:gd fmla="*/ 295275 w 295275" name="connsiteX5-405"/>
              <a:gd fmla="*/ 303904 h 599179" name="connsiteY5-406"/>
              <a:gd fmla="*/ 295275 w 295275" name="connsiteX6-407"/>
              <a:gd fmla="*/ 599179 h 599179" name="connsiteY6-408"/>
              <a:gd fmla="*/ 0 w 295275" name="connsiteX7-409"/>
              <a:gd fmla="*/ 599179 h 599179" name="connsiteY7-410"/>
              <a:gd fmla="*/ 0 w 295275" name="connsiteX8-411"/>
              <a:gd fmla="*/ 303904 h 599179" name="connsiteY8-412"/>
              <a:gd fmla="*/ 207995 w 295275" name="connsiteX9-413"/>
              <a:gd fmla="*/ 0 h 599179" name="connsiteY9-414"/>
              <a:gd fmla="*/ 207995 w 295275" name="connsiteX0-415"/>
              <a:gd fmla="*/ 0 h 599179" name="connsiteY0-416"/>
              <a:gd fmla="*/ 218480 w 295275" name="connsiteX1-417"/>
              <a:gd fmla="*/ 17025 h 599179" name="connsiteY1-418"/>
              <a:gd fmla="*/ 263922 w 295275" name="connsiteX2-419"/>
              <a:gd fmla="*/ 59952 h 599179" name="connsiteY2-420"/>
              <a:gd fmla="*/ 275967 w 295275" name="connsiteX3-421"/>
              <a:gd fmla="*/ 66705 h 599179" name="connsiteY3-422"/>
              <a:gd fmla="*/ 152376 w 295275" name="connsiteX4-423"/>
              <a:gd fmla="*/ 303904 h 599179" name="connsiteY4-424"/>
              <a:gd fmla="*/ 295275 w 295275" name="connsiteX5-425"/>
              <a:gd fmla="*/ 303904 h 599179" name="connsiteY5-426"/>
              <a:gd fmla="*/ 295275 w 295275" name="connsiteX6-427"/>
              <a:gd fmla="*/ 599179 h 599179" name="connsiteY6-428"/>
              <a:gd fmla="*/ 0 w 295275" name="connsiteX7-429"/>
              <a:gd fmla="*/ 599179 h 599179" name="connsiteY7-430"/>
              <a:gd fmla="*/ 0 w 295275" name="connsiteX8-431"/>
              <a:gd fmla="*/ 334942 h 599179" name="connsiteY8-432"/>
              <a:gd fmla="*/ 207995 w 295275" name="connsiteX9-433"/>
              <a:gd fmla="*/ 0 h 599179" name="connsiteY9-434"/>
              <a:gd fmla="*/ 207995 w 295275" name="connsiteX0-435"/>
              <a:gd fmla="*/ 0 h 599179" name="connsiteY0-436"/>
              <a:gd fmla="*/ 218480 w 295275" name="connsiteX1-437"/>
              <a:gd fmla="*/ 17025 h 599179" name="connsiteY1-438"/>
              <a:gd fmla="*/ 263922 w 295275" name="connsiteX2-439"/>
              <a:gd fmla="*/ 59952 h 599179" name="connsiteY2-440"/>
              <a:gd fmla="*/ 275967 w 295275" name="connsiteX3-441"/>
              <a:gd fmla="*/ 66705 h 599179" name="connsiteY3-442"/>
              <a:gd fmla="*/ 152376 w 295275" name="connsiteX4-443"/>
              <a:gd fmla="*/ 303904 h 599179" name="connsiteY4-444"/>
              <a:gd fmla="*/ 295275 w 295275" name="connsiteX5-445"/>
              <a:gd fmla="*/ 303904 h 599179" name="connsiteY5-446"/>
              <a:gd fmla="*/ 295275 w 295275" name="connsiteX6-447"/>
              <a:gd fmla="*/ 599179 h 599179" name="connsiteY6-448"/>
              <a:gd fmla="*/ 0 w 295275" name="connsiteX7-449"/>
              <a:gd fmla="*/ 599179 h 599179" name="connsiteY7-450"/>
              <a:gd fmla="*/ 0 w 295275" name="connsiteX8-451"/>
              <a:gd fmla="*/ 334942 h 599179" name="connsiteY8-452"/>
              <a:gd fmla="*/ 207995 w 295275" name="connsiteX9-453"/>
              <a:gd fmla="*/ 0 h 599179" name="connsiteY9-454"/>
              <a:gd fmla="*/ 207995 w 295275" name="connsiteX0-455"/>
              <a:gd fmla="*/ 0 h 599179" name="connsiteY0-456"/>
              <a:gd fmla="*/ 218480 w 295275" name="connsiteX1-457"/>
              <a:gd fmla="*/ 17025 h 599179" name="connsiteY1-458"/>
              <a:gd fmla="*/ 263922 w 295275" name="connsiteX2-459"/>
              <a:gd fmla="*/ 59952 h 599179" name="connsiteY2-460"/>
              <a:gd fmla="*/ 275967 w 295275" name="connsiteX3-461"/>
              <a:gd fmla="*/ 66705 h 599179" name="connsiteY3-462"/>
              <a:gd fmla="*/ 152376 w 295275" name="connsiteX4-463"/>
              <a:gd fmla="*/ 303904 h 599179" name="connsiteY4-464"/>
              <a:gd fmla="*/ 295275 w 295275" name="connsiteX5-465"/>
              <a:gd fmla="*/ 303904 h 599179" name="connsiteY5-466"/>
              <a:gd fmla="*/ 295275 w 295275" name="connsiteX6-467"/>
              <a:gd fmla="*/ 599179 h 599179" name="connsiteY6-468"/>
              <a:gd fmla="*/ 0 w 295275" name="connsiteX7-469"/>
              <a:gd fmla="*/ 599179 h 599179" name="connsiteY7-470"/>
              <a:gd fmla="*/ 0 w 295275" name="connsiteX8-471"/>
              <a:gd fmla="*/ 334942 h 599179" name="connsiteY8-472"/>
              <a:gd fmla="*/ 207995 w 295275" name="connsiteX9-473"/>
              <a:gd fmla="*/ 0 h 599179" name="connsiteY9-4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599179" w="295275">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solidFill>
            <a:schemeClr val="accent1">
              <a:alpha val="35000"/>
            </a:schemeClr>
          </a:solidFill>
          <a:ln cap="rnd" w="31750">
            <a:noFill/>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20000"/>
              </a:lnSpc>
            </a:pPr>
            <a:endParaRPr altLang="en-US" lang="zh-CN" sz="1800">
              <a:solidFill>
                <a:schemeClr val="lt1"/>
              </a:solidFill>
              <a:cs typeface="+mn-ea"/>
              <a:sym typeface="+mn-lt"/>
            </a:endParaRPr>
          </a:p>
        </p:txBody>
      </p:sp>
      <p:sp>
        <p:nvSpPr>
          <p:cNvPr id="12" name="任意多边形: 形状 11"/>
          <p:cNvSpPr>
            <a:spLocks noChangeAspect="1"/>
          </p:cNvSpPr>
          <p:nvPr>
            <p:custDataLst>
              <p:tags r:id="rId4"/>
            </p:custDataLst>
          </p:nvPr>
        </p:nvSpPr>
        <p:spPr>
          <a:xfrm rot="10800000">
            <a:off x="11270350" y="676012"/>
            <a:ext cx="282076" cy="572396"/>
          </a:xfrm>
          <a:custGeom>
            <a:gdLst>
              <a:gd fmla="*/ 207995 w 295275" name="connsiteX0"/>
              <a:gd fmla="*/ 0 h 599179" name="connsiteY0"/>
              <a:gd fmla="*/ 218480 w 295275" name="connsiteX1"/>
              <a:gd fmla="*/ 17025 h 599179" name="connsiteY1"/>
              <a:gd fmla="*/ 263922 w 295275" name="connsiteX2"/>
              <a:gd fmla="*/ 59952 h 599179" name="connsiteY2"/>
              <a:gd fmla="*/ 275967 w 295275" name="connsiteX3"/>
              <a:gd fmla="*/ 66705 h 599179" name="connsiteY3"/>
              <a:gd fmla="*/ 258864 w 295275" name="connsiteX4"/>
              <a:gd fmla="*/ 77309 h 599179" name="connsiteY4"/>
              <a:gd fmla="*/ 164932 w 295275" name="connsiteX5"/>
              <a:gd fmla="*/ 229252 h 599179" name="connsiteY5"/>
              <a:gd fmla="*/ 145322 w 295275" name="connsiteX6"/>
              <a:gd fmla="*/ 303904 h 599179" name="connsiteY6"/>
              <a:gd fmla="*/ 295275 w 295275" name="connsiteX7"/>
              <a:gd fmla="*/ 303904 h 599179" name="connsiteY7"/>
              <a:gd fmla="*/ 295275 w 295275" name="connsiteX8"/>
              <a:gd fmla="*/ 599179 h 599179" name="connsiteY8"/>
              <a:gd fmla="*/ 0 w 295275" name="connsiteX9"/>
              <a:gd fmla="*/ 599179 h 599179" name="connsiteY9"/>
              <a:gd fmla="*/ 0 w 295275" name="connsiteX10"/>
              <a:gd fmla="*/ 303904 h 599179" name="connsiteY10"/>
              <a:gd fmla="*/ 5952 w 295275" name="connsiteX11"/>
              <a:gd fmla="*/ 269304 h 599179" name="connsiteY11"/>
              <a:gd fmla="*/ 204540 w 295275" name="connsiteX12"/>
              <a:gd fmla="*/ 547 h 599179" name="connsiteY12"/>
              <a:gd fmla="*/ 207995 w 295275" name="connsiteX0-1"/>
              <a:gd fmla="*/ 0 h 599179" name="connsiteY0-2"/>
              <a:gd fmla="*/ 218480 w 295275" name="connsiteX1-3"/>
              <a:gd fmla="*/ 17025 h 599179" name="connsiteY1-4"/>
              <a:gd fmla="*/ 263922 w 295275" name="connsiteX2-5"/>
              <a:gd fmla="*/ 59952 h 599179" name="connsiteY2-6"/>
              <a:gd fmla="*/ 275967 w 295275" name="connsiteX3-7"/>
              <a:gd fmla="*/ 66705 h 599179" name="connsiteY3-8"/>
              <a:gd fmla="*/ 258864 w 295275" name="connsiteX4-9"/>
              <a:gd fmla="*/ 77309 h 599179" name="connsiteY4-10"/>
              <a:gd fmla="*/ 164932 w 295275" name="connsiteX5-11"/>
              <a:gd fmla="*/ 229252 h 599179" name="connsiteY5-12"/>
              <a:gd fmla="*/ 152376 w 295275" name="connsiteX6-13"/>
              <a:gd fmla="*/ 303904 h 599179" name="connsiteY6-14"/>
              <a:gd fmla="*/ 295275 w 295275" name="connsiteX7-15"/>
              <a:gd fmla="*/ 303904 h 599179" name="connsiteY7-16"/>
              <a:gd fmla="*/ 295275 w 295275" name="connsiteX8-17"/>
              <a:gd fmla="*/ 599179 h 599179" name="connsiteY8-18"/>
              <a:gd fmla="*/ 0 w 295275" name="connsiteX9-19"/>
              <a:gd fmla="*/ 599179 h 599179" name="connsiteY9-20"/>
              <a:gd fmla="*/ 0 w 295275" name="connsiteX10-21"/>
              <a:gd fmla="*/ 303904 h 599179" name="connsiteY10-22"/>
              <a:gd fmla="*/ 5952 w 295275" name="connsiteX11-23"/>
              <a:gd fmla="*/ 269304 h 599179" name="connsiteY11-24"/>
              <a:gd fmla="*/ 204540 w 295275" name="connsiteX12-25"/>
              <a:gd fmla="*/ 547 h 599179" name="connsiteY12-26"/>
              <a:gd fmla="*/ 207995 w 295275" name="connsiteX13"/>
              <a:gd fmla="*/ 0 h 599179" name="connsiteY13"/>
              <a:gd fmla="*/ 207995 w 295275" name="connsiteX0-27"/>
              <a:gd fmla="*/ 0 h 599179" name="connsiteY0-28"/>
              <a:gd fmla="*/ 218480 w 295275" name="connsiteX1-29"/>
              <a:gd fmla="*/ 17025 h 599179" name="connsiteY1-30"/>
              <a:gd fmla="*/ 263922 w 295275" name="connsiteX2-31"/>
              <a:gd fmla="*/ 59952 h 599179" name="connsiteY2-32"/>
              <a:gd fmla="*/ 275967 w 295275" name="connsiteX3-33"/>
              <a:gd fmla="*/ 66705 h 599179" name="connsiteY3-34"/>
              <a:gd fmla="*/ 258864 w 295275" name="connsiteX4-35"/>
              <a:gd fmla="*/ 77309 h 599179" name="connsiteY4-36"/>
              <a:gd fmla="*/ 164932 w 295275" name="connsiteX5-37"/>
              <a:gd fmla="*/ 229252 h 599179" name="connsiteY5-38"/>
              <a:gd fmla="*/ 152376 w 295275" name="connsiteX6-39"/>
              <a:gd fmla="*/ 303904 h 599179" name="connsiteY6-40"/>
              <a:gd fmla="*/ 295275 w 295275" name="connsiteX7-41"/>
              <a:gd fmla="*/ 303904 h 599179" name="connsiteY7-42"/>
              <a:gd fmla="*/ 295275 w 295275" name="connsiteX8-43"/>
              <a:gd fmla="*/ 599179 h 599179" name="connsiteY8-44"/>
              <a:gd fmla="*/ 0 w 295275" name="connsiteX9-45"/>
              <a:gd fmla="*/ 599179 h 599179" name="connsiteY9-46"/>
              <a:gd fmla="*/ 0 w 295275" name="connsiteX10-47"/>
              <a:gd fmla="*/ 303904 h 599179" name="connsiteY10-48"/>
              <a:gd fmla="*/ 5952 w 295275" name="connsiteX11-49"/>
              <a:gd fmla="*/ 269304 h 599179" name="connsiteY11-50"/>
              <a:gd fmla="*/ 204540 w 295275" name="connsiteX12-51"/>
              <a:gd fmla="*/ 547 h 599179" name="connsiteY12-52"/>
              <a:gd fmla="*/ 207995 w 295275" name="connsiteX13-53"/>
              <a:gd fmla="*/ 0 h 599179" name="connsiteY13-54"/>
              <a:gd fmla="*/ 207995 w 295275" name="connsiteX0-55"/>
              <a:gd fmla="*/ 0 h 599179" name="connsiteY0-56"/>
              <a:gd fmla="*/ 218480 w 295275" name="connsiteX1-57"/>
              <a:gd fmla="*/ 17025 h 599179" name="connsiteY1-58"/>
              <a:gd fmla="*/ 263922 w 295275" name="connsiteX2-59"/>
              <a:gd fmla="*/ 59952 h 599179" name="connsiteY2-60"/>
              <a:gd fmla="*/ 275967 w 295275" name="connsiteX3-61"/>
              <a:gd fmla="*/ 66705 h 599179" name="connsiteY3-62"/>
              <a:gd fmla="*/ 258864 w 295275" name="connsiteX4-63"/>
              <a:gd fmla="*/ 77309 h 599179" name="connsiteY4-64"/>
              <a:gd fmla="*/ 164932 w 295275" name="connsiteX5-65"/>
              <a:gd fmla="*/ 229252 h 599179" name="connsiteY5-66"/>
              <a:gd fmla="*/ 152376 w 295275" name="connsiteX6-67"/>
              <a:gd fmla="*/ 303904 h 599179" name="connsiteY6-68"/>
              <a:gd fmla="*/ 295275 w 295275" name="connsiteX7-69"/>
              <a:gd fmla="*/ 303904 h 599179" name="connsiteY7-70"/>
              <a:gd fmla="*/ 295275 w 295275" name="connsiteX8-71"/>
              <a:gd fmla="*/ 599179 h 599179" name="connsiteY8-72"/>
              <a:gd fmla="*/ 0 w 295275" name="connsiteX9-73"/>
              <a:gd fmla="*/ 599179 h 599179" name="connsiteY9-74"/>
              <a:gd fmla="*/ 0 w 295275" name="connsiteX10-75"/>
              <a:gd fmla="*/ 303904 h 599179" name="connsiteY10-76"/>
              <a:gd fmla="*/ 5952 w 295275" name="connsiteX11-77"/>
              <a:gd fmla="*/ 269304 h 599179" name="connsiteY11-78"/>
              <a:gd fmla="*/ 204540 w 295275" name="connsiteX12-79"/>
              <a:gd fmla="*/ 547 h 599179" name="connsiteY12-80"/>
              <a:gd fmla="*/ 207995 w 295275" name="connsiteX13-81"/>
              <a:gd fmla="*/ 0 h 599179" name="connsiteY13-82"/>
              <a:gd fmla="*/ 207995 w 295275" name="connsiteX0-83"/>
              <a:gd fmla="*/ 0 h 599179" name="connsiteY0-84"/>
              <a:gd fmla="*/ 218480 w 295275" name="connsiteX1-85"/>
              <a:gd fmla="*/ 17025 h 599179" name="connsiteY1-86"/>
              <a:gd fmla="*/ 263922 w 295275" name="connsiteX2-87"/>
              <a:gd fmla="*/ 59952 h 599179" name="connsiteY2-88"/>
              <a:gd fmla="*/ 275967 w 295275" name="connsiteX3-89"/>
              <a:gd fmla="*/ 66705 h 599179" name="connsiteY3-90"/>
              <a:gd fmla="*/ 258864 w 295275" name="connsiteX4-91"/>
              <a:gd fmla="*/ 77309 h 599179" name="connsiteY4-92"/>
              <a:gd fmla="*/ 152376 w 295275" name="connsiteX5-93"/>
              <a:gd fmla="*/ 303904 h 599179" name="connsiteY5-94"/>
              <a:gd fmla="*/ 295275 w 295275" name="connsiteX6-95"/>
              <a:gd fmla="*/ 303904 h 599179" name="connsiteY6-96"/>
              <a:gd fmla="*/ 295275 w 295275" name="connsiteX7-97"/>
              <a:gd fmla="*/ 599179 h 599179" name="connsiteY7-98"/>
              <a:gd fmla="*/ 0 w 295275" name="connsiteX8-99"/>
              <a:gd fmla="*/ 599179 h 599179" name="connsiteY8-100"/>
              <a:gd fmla="*/ 0 w 295275" name="connsiteX9-101"/>
              <a:gd fmla="*/ 303904 h 599179" name="connsiteY9-102"/>
              <a:gd fmla="*/ 5952 w 295275" name="connsiteX10-103"/>
              <a:gd fmla="*/ 269304 h 599179" name="connsiteY10-104"/>
              <a:gd fmla="*/ 204540 w 295275" name="connsiteX11-105"/>
              <a:gd fmla="*/ 547 h 599179" name="connsiteY11-106"/>
              <a:gd fmla="*/ 207995 w 295275" name="connsiteX12-107"/>
              <a:gd fmla="*/ 0 h 599179" name="connsiteY12-108"/>
              <a:gd fmla="*/ 207995 w 295275" name="connsiteX0-109"/>
              <a:gd fmla="*/ 0 h 599179" name="connsiteY0-110"/>
              <a:gd fmla="*/ 218480 w 295275" name="connsiteX1-111"/>
              <a:gd fmla="*/ 17025 h 599179" name="connsiteY1-112"/>
              <a:gd fmla="*/ 263922 w 295275" name="connsiteX2-113"/>
              <a:gd fmla="*/ 59952 h 599179" name="connsiteY2-114"/>
              <a:gd fmla="*/ 275967 w 295275" name="connsiteX3-115"/>
              <a:gd fmla="*/ 66705 h 599179" name="connsiteY3-116"/>
              <a:gd fmla="*/ 258864 w 295275" name="connsiteX4-117"/>
              <a:gd fmla="*/ 77309 h 599179" name="connsiteY4-118"/>
              <a:gd fmla="*/ 152376 w 295275" name="connsiteX5-119"/>
              <a:gd fmla="*/ 303904 h 599179" name="connsiteY5-120"/>
              <a:gd fmla="*/ 295275 w 295275" name="connsiteX6-121"/>
              <a:gd fmla="*/ 303904 h 599179" name="connsiteY6-122"/>
              <a:gd fmla="*/ 295275 w 295275" name="connsiteX7-123"/>
              <a:gd fmla="*/ 599179 h 599179" name="connsiteY7-124"/>
              <a:gd fmla="*/ 0 w 295275" name="connsiteX8-125"/>
              <a:gd fmla="*/ 599179 h 599179" name="connsiteY8-126"/>
              <a:gd fmla="*/ 0 w 295275" name="connsiteX9-127"/>
              <a:gd fmla="*/ 303904 h 599179" name="connsiteY9-128"/>
              <a:gd fmla="*/ 5952 w 295275" name="connsiteX10-129"/>
              <a:gd fmla="*/ 269304 h 599179" name="connsiteY10-130"/>
              <a:gd fmla="*/ 204540 w 295275" name="connsiteX11-131"/>
              <a:gd fmla="*/ 547 h 599179" name="connsiteY11-132"/>
              <a:gd fmla="*/ 207995 w 295275" name="connsiteX12-133"/>
              <a:gd fmla="*/ 0 h 599179" name="connsiteY12-134"/>
              <a:gd fmla="*/ 207995 w 295275" name="connsiteX0-135"/>
              <a:gd fmla="*/ 0 h 599179" name="connsiteY0-136"/>
              <a:gd fmla="*/ 218480 w 295275" name="connsiteX1-137"/>
              <a:gd fmla="*/ 17025 h 599179" name="connsiteY1-138"/>
              <a:gd fmla="*/ 263922 w 295275" name="connsiteX2-139"/>
              <a:gd fmla="*/ 59952 h 599179" name="connsiteY2-140"/>
              <a:gd fmla="*/ 275967 w 295275" name="connsiteX3-141"/>
              <a:gd fmla="*/ 66705 h 599179" name="connsiteY3-142"/>
              <a:gd fmla="*/ 152376 w 295275" name="connsiteX4-143"/>
              <a:gd fmla="*/ 303904 h 599179" name="connsiteY4-144"/>
              <a:gd fmla="*/ 295275 w 295275" name="connsiteX5-145"/>
              <a:gd fmla="*/ 303904 h 599179" name="connsiteY5-146"/>
              <a:gd fmla="*/ 295275 w 295275" name="connsiteX6-147"/>
              <a:gd fmla="*/ 599179 h 599179" name="connsiteY6-148"/>
              <a:gd fmla="*/ 0 w 295275" name="connsiteX7-149"/>
              <a:gd fmla="*/ 599179 h 599179" name="connsiteY7-150"/>
              <a:gd fmla="*/ 0 w 295275" name="connsiteX8-151"/>
              <a:gd fmla="*/ 303904 h 599179" name="connsiteY8-152"/>
              <a:gd fmla="*/ 5952 w 295275" name="connsiteX9-153"/>
              <a:gd fmla="*/ 269304 h 599179" name="connsiteY9-154"/>
              <a:gd fmla="*/ 204540 w 295275" name="connsiteX10-155"/>
              <a:gd fmla="*/ 547 h 599179" name="connsiteY10-156"/>
              <a:gd fmla="*/ 207995 w 295275" name="connsiteX11-157"/>
              <a:gd fmla="*/ 0 h 599179" name="connsiteY11-158"/>
              <a:gd fmla="*/ 207995 w 295275" name="connsiteX0-159"/>
              <a:gd fmla="*/ 0 h 599179" name="connsiteY0-160"/>
              <a:gd fmla="*/ 218480 w 295275" name="connsiteX1-161"/>
              <a:gd fmla="*/ 17025 h 599179" name="connsiteY1-162"/>
              <a:gd fmla="*/ 263922 w 295275" name="connsiteX2-163"/>
              <a:gd fmla="*/ 59952 h 599179" name="connsiteY2-164"/>
              <a:gd fmla="*/ 275967 w 295275" name="connsiteX3-165"/>
              <a:gd fmla="*/ 66705 h 599179" name="connsiteY3-166"/>
              <a:gd fmla="*/ 152376 w 295275" name="connsiteX4-167"/>
              <a:gd fmla="*/ 303904 h 599179" name="connsiteY4-168"/>
              <a:gd fmla="*/ 295275 w 295275" name="connsiteX5-169"/>
              <a:gd fmla="*/ 303904 h 599179" name="connsiteY5-170"/>
              <a:gd fmla="*/ 295275 w 295275" name="connsiteX6-171"/>
              <a:gd fmla="*/ 599179 h 599179" name="connsiteY6-172"/>
              <a:gd fmla="*/ 0 w 295275" name="connsiteX7-173"/>
              <a:gd fmla="*/ 599179 h 599179" name="connsiteY7-174"/>
              <a:gd fmla="*/ 0 w 295275" name="connsiteX8-175"/>
              <a:gd fmla="*/ 303904 h 599179" name="connsiteY8-176"/>
              <a:gd fmla="*/ 5952 w 295275" name="connsiteX9-177"/>
              <a:gd fmla="*/ 269304 h 599179" name="connsiteY9-178"/>
              <a:gd fmla="*/ 204540 w 295275" name="connsiteX10-179"/>
              <a:gd fmla="*/ 547 h 599179" name="connsiteY10-180"/>
              <a:gd fmla="*/ 207995 w 295275" name="connsiteX11-181"/>
              <a:gd fmla="*/ 0 h 599179" name="connsiteY11-182"/>
              <a:gd fmla="*/ 207995 w 295275" name="connsiteX0-183"/>
              <a:gd fmla="*/ 0 h 599179" name="connsiteY0-184"/>
              <a:gd fmla="*/ 218480 w 295275" name="connsiteX1-185"/>
              <a:gd fmla="*/ 17025 h 599179" name="connsiteY1-186"/>
              <a:gd fmla="*/ 263922 w 295275" name="connsiteX2-187"/>
              <a:gd fmla="*/ 59952 h 599179" name="connsiteY2-188"/>
              <a:gd fmla="*/ 275967 w 295275" name="connsiteX3-189"/>
              <a:gd fmla="*/ 66705 h 599179" name="connsiteY3-190"/>
              <a:gd fmla="*/ 152376 w 295275" name="connsiteX4-191"/>
              <a:gd fmla="*/ 303904 h 599179" name="connsiteY4-192"/>
              <a:gd fmla="*/ 295275 w 295275" name="connsiteX5-193"/>
              <a:gd fmla="*/ 303904 h 599179" name="connsiteY5-194"/>
              <a:gd fmla="*/ 295275 w 295275" name="connsiteX6-195"/>
              <a:gd fmla="*/ 599179 h 599179" name="connsiteY6-196"/>
              <a:gd fmla="*/ 0 w 295275" name="connsiteX7-197"/>
              <a:gd fmla="*/ 599179 h 599179" name="connsiteY7-198"/>
              <a:gd fmla="*/ 0 w 295275" name="connsiteX8-199"/>
              <a:gd fmla="*/ 303904 h 599179" name="connsiteY8-200"/>
              <a:gd fmla="*/ 5952 w 295275" name="connsiteX9-201"/>
              <a:gd fmla="*/ 269304 h 599179" name="connsiteY9-202"/>
              <a:gd fmla="*/ 204540 w 295275" name="connsiteX10-203"/>
              <a:gd fmla="*/ 547 h 599179" name="connsiteY10-204"/>
              <a:gd fmla="*/ 207995 w 295275" name="connsiteX11-205"/>
              <a:gd fmla="*/ 0 h 599179" name="connsiteY11-206"/>
              <a:gd fmla="*/ 207995 w 295275" name="connsiteX0-207"/>
              <a:gd fmla="*/ 0 h 599179" name="connsiteY0-208"/>
              <a:gd fmla="*/ 218480 w 295275" name="connsiteX1-209"/>
              <a:gd fmla="*/ 17025 h 599179" name="connsiteY1-210"/>
              <a:gd fmla="*/ 263922 w 295275" name="connsiteX2-211"/>
              <a:gd fmla="*/ 59952 h 599179" name="connsiteY2-212"/>
              <a:gd fmla="*/ 275967 w 295275" name="connsiteX3-213"/>
              <a:gd fmla="*/ 66705 h 599179" name="connsiteY3-214"/>
              <a:gd fmla="*/ 152376 w 295275" name="connsiteX4-215"/>
              <a:gd fmla="*/ 303904 h 599179" name="connsiteY4-216"/>
              <a:gd fmla="*/ 295275 w 295275" name="connsiteX5-217"/>
              <a:gd fmla="*/ 303904 h 599179" name="connsiteY5-218"/>
              <a:gd fmla="*/ 295275 w 295275" name="connsiteX6-219"/>
              <a:gd fmla="*/ 599179 h 599179" name="connsiteY6-220"/>
              <a:gd fmla="*/ 0 w 295275" name="connsiteX7-221"/>
              <a:gd fmla="*/ 599179 h 599179" name="connsiteY7-222"/>
              <a:gd fmla="*/ 0 w 295275" name="connsiteX8-223"/>
              <a:gd fmla="*/ 303904 h 599179" name="connsiteY8-224"/>
              <a:gd fmla="*/ 5952 w 295275" name="connsiteX9-225"/>
              <a:gd fmla="*/ 269304 h 599179" name="connsiteY9-226"/>
              <a:gd fmla="*/ 204540 w 295275" name="connsiteX10-227"/>
              <a:gd fmla="*/ 547 h 599179" name="connsiteY10-228"/>
              <a:gd fmla="*/ 207995 w 295275" name="connsiteX11-229"/>
              <a:gd fmla="*/ 0 h 599179" name="connsiteY11-230"/>
              <a:gd fmla="*/ 207995 w 295275" name="connsiteX0-231"/>
              <a:gd fmla="*/ 0 h 599179" name="connsiteY0-232"/>
              <a:gd fmla="*/ 218480 w 295275" name="connsiteX1-233"/>
              <a:gd fmla="*/ 17025 h 599179" name="connsiteY1-234"/>
              <a:gd fmla="*/ 263922 w 295275" name="connsiteX2-235"/>
              <a:gd fmla="*/ 59952 h 599179" name="connsiteY2-236"/>
              <a:gd fmla="*/ 275967 w 295275" name="connsiteX3-237"/>
              <a:gd fmla="*/ 66705 h 599179" name="connsiteY3-238"/>
              <a:gd fmla="*/ 152376 w 295275" name="connsiteX4-239"/>
              <a:gd fmla="*/ 303904 h 599179" name="connsiteY4-240"/>
              <a:gd fmla="*/ 295275 w 295275" name="connsiteX5-241"/>
              <a:gd fmla="*/ 303904 h 599179" name="connsiteY5-242"/>
              <a:gd fmla="*/ 295275 w 295275" name="connsiteX6-243"/>
              <a:gd fmla="*/ 599179 h 599179" name="connsiteY6-244"/>
              <a:gd fmla="*/ 0 w 295275" name="connsiteX7-245"/>
              <a:gd fmla="*/ 599179 h 599179" name="connsiteY7-246"/>
              <a:gd fmla="*/ 0 w 295275" name="connsiteX8-247"/>
              <a:gd fmla="*/ 303904 h 599179" name="connsiteY8-248"/>
              <a:gd fmla="*/ 204540 w 295275" name="connsiteX9-249"/>
              <a:gd fmla="*/ 547 h 599179" name="connsiteY9-250"/>
              <a:gd fmla="*/ 207995 w 295275" name="connsiteX10-251"/>
              <a:gd fmla="*/ 0 h 599179" name="connsiteY10-252"/>
              <a:gd fmla="*/ 207995 w 295275" name="connsiteX0-253"/>
              <a:gd fmla="*/ 0 h 599179" name="connsiteY0-254"/>
              <a:gd fmla="*/ 218480 w 295275" name="connsiteX1-255"/>
              <a:gd fmla="*/ 17025 h 599179" name="connsiteY1-256"/>
              <a:gd fmla="*/ 263922 w 295275" name="connsiteX2-257"/>
              <a:gd fmla="*/ 59952 h 599179" name="connsiteY2-258"/>
              <a:gd fmla="*/ 275967 w 295275" name="connsiteX3-259"/>
              <a:gd fmla="*/ 66705 h 599179" name="connsiteY3-260"/>
              <a:gd fmla="*/ 152376 w 295275" name="connsiteX4-261"/>
              <a:gd fmla="*/ 303904 h 599179" name="connsiteY4-262"/>
              <a:gd fmla="*/ 295275 w 295275" name="connsiteX5-263"/>
              <a:gd fmla="*/ 303904 h 599179" name="connsiteY5-264"/>
              <a:gd fmla="*/ 295275 w 295275" name="connsiteX6-265"/>
              <a:gd fmla="*/ 599179 h 599179" name="connsiteY6-266"/>
              <a:gd fmla="*/ 0 w 295275" name="connsiteX7-267"/>
              <a:gd fmla="*/ 599179 h 599179" name="connsiteY7-268"/>
              <a:gd fmla="*/ 0 w 295275" name="connsiteX8-269"/>
              <a:gd fmla="*/ 303904 h 599179" name="connsiteY8-270"/>
              <a:gd fmla="*/ 204540 w 295275" name="connsiteX9-271"/>
              <a:gd fmla="*/ 547 h 599179" name="connsiteY9-272"/>
              <a:gd fmla="*/ 207995 w 295275" name="connsiteX10-273"/>
              <a:gd fmla="*/ 0 h 599179" name="connsiteY10-274"/>
              <a:gd fmla="*/ 207995 w 295275" name="connsiteX0-275"/>
              <a:gd fmla="*/ 0 h 599179" name="connsiteY0-276"/>
              <a:gd fmla="*/ 218480 w 295275" name="connsiteX1-277"/>
              <a:gd fmla="*/ 17025 h 599179" name="connsiteY1-278"/>
              <a:gd fmla="*/ 263922 w 295275" name="connsiteX2-279"/>
              <a:gd fmla="*/ 59952 h 599179" name="connsiteY2-280"/>
              <a:gd fmla="*/ 275967 w 295275" name="connsiteX3-281"/>
              <a:gd fmla="*/ 66705 h 599179" name="connsiteY3-282"/>
              <a:gd fmla="*/ 152376 w 295275" name="connsiteX4-283"/>
              <a:gd fmla="*/ 303904 h 599179" name="connsiteY4-284"/>
              <a:gd fmla="*/ 295275 w 295275" name="connsiteX5-285"/>
              <a:gd fmla="*/ 303904 h 599179" name="connsiteY5-286"/>
              <a:gd fmla="*/ 295275 w 295275" name="connsiteX6-287"/>
              <a:gd fmla="*/ 599179 h 599179" name="connsiteY6-288"/>
              <a:gd fmla="*/ 0 w 295275" name="connsiteX7-289"/>
              <a:gd fmla="*/ 599179 h 599179" name="connsiteY7-290"/>
              <a:gd fmla="*/ 0 w 295275" name="connsiteX8-291"/>
              <a:gd fmla="*/ 303904 h 599179" name="connsiteY8-292"/>
              <a:gd fmla="*/ 207995 w 295275" name="connsiteX9-293"/>
              <a:gd fmla="*/ 0 h 599179" name="connsiteY9-294"/>
              <a:gd fmla="*/ 207995 w 295275" name="connsiteX0-295"/>
              <a:gd fmla="*/ 0 h 599179" name="connsiteY0-296"/>
              <a:gd fmla="*/ 218480 w 295275" name="connsiteX1-297"/>
              <a:gd fmla="*/ 17025 h 599179" name="connsiteY1-298"/>
              <a:gd fmla="*/ 263922 w 295275" name="connsiteX2-299"/>
              <a:gd fmla="*/ 59952 h 599179" name="connsiteY2-300"/>
              <a:gd fmla="*/ 275967 w 295275" name="connsiteX3-301"/>
              <a:gd fmla="*/ 66705 h 599179" name="connsiteY3-302"/>
              <a:gd fmla="*/ 152376 w 295275" name="connsiteX4-303"/>
              <a:gd fmla="*/ 303904 h 599179" name="connsiteY4-304"/>
              <a:gd fmla="*/ 295275 w 295275" name="connsiteX5-305"/>
              <a:gd fmla="*/ 303904 h 599179" name="connsiteY5-306"/>
              <a:gd fmla="*/ 295275 w 295275" name="connsiteX6-307"/>
              <a:gd fmla="*/ 599179 h 599179" name="connsiteY6-308"/>
              <a:gd fmla="*/ 0 w 295275" name="connsiteX7-309"/>
              <a:gd fmla="*/ 599179 h 599179" name="connsiteY7-310"/>
              <a:gd fmla="*/ 0 w 295275" name="connsiteX8-311"/>
              <a:gd fmla="*/ 303904 h 599179" name="connsiteY8-312"/>
              <a:gd fmla="*/ 207995 w 295275" name="connsiteX9-313"/>
              <a:gd fmla="*/ 0 h 599179" name="connsiteY9-314"/>
              <a:gd fmla="*/ 207995 w 295275" name="connsiteX0-315"/>
              <a:gd fmla="*/ 0 h 599179" name="connsiteY0-316"/>
              <a:gd fmla="*/ 218480 w 295275" name="connsiteX1-317"/>
              <a:gd fmla="*/ 17025 h 599179" name="connsiteY1-318"/>
              <a:gd fmla="*/ 263922 w 295275" name="connsiteX2-319"/>
              <a:gd fmla="*/ 59952 h 599179" name="connsiteY2-320"/>
              <a:gd fmla="*/ 275967 w 295275" name="connsiteX3-321"/>
              <a:gd fmla="*/ 66705 h 599179" name="connsiteY3-322"/>
              <a:gd fmla="*/ 152376 w 295275" name="connsiteX4-323"/>
              <a:gd fmla="*/ 303904 h 599179" name="connsiteY4-324"/>
              <a:gd fmla="*/ 295275 w 295275" name="connsiteX5-325"/>
              <a:gd fmla="*/ 303904 h 599179" name="connsiteY5-326"/>
              <a:gd fmla="*/ 295275 w 295275" name="connsiteX6-327"/>
              <a:gd fmla="*/ 599179 h 599179" name="connsiteY6-328"/>
              <a:gd fmla="*/ 0 w 295275" name="connsiteX7-329"/>
              <a:gd fmla="*/ 599179 h 599179" name="connsiteY7-330"/>
              <a:gd fmla="*/ 0 w 295275" name="connsiteX8-331"/>
              <a:gd fmla="*/ 303904 h 599179" name="connsiteY8-332"/>
              <a:gd fmla="*/ 207995 w 295275" name="connsiteX9-333"/>
              <a:gd fmla="*/ 0 h 599179" name="connsiteY9-334"/>
              <a:gd fmla="*/ 207995 w 295275" name="connsiteX0-335"/>
              <a:gd fmla="*/ 0 h 599179" name="connsiteY0-336"/>
              <a:gd fmla="*/ 218480 w 295275" name="connsiteX1-337"/>
              <a:gd fmla="*/ 17025 h 599179" name="connsiteY1-338"/>
              <a:gd fmla="*/ 263922 w 295275" name="connsiteX2-339"/>
              <a:gd fmla="*/ 59952 h 599179" name="connsiteY2-340"/>
              <a:gd fmla="*/ 275967 w 295275" name="connsiteX3-341"/>
              <a:gd fmla="*/ 66705 h 599179" name="connsiteY3-342"/>
              <a:gd fmla="*/ 152376 w 295275" name="connsiteX4-343"/>
              <a:gd fmla="*/ 303904 h 599179" name="connsiteY4-344"/>
              <a:gd fmla="*/ 295275 w 295275" name="connsiteX5-345"/>
              <a:gd fmla="*/ 303904 h 599179" name="connsiteY5-346"/>
              <a:gd fmla="*/ 295275 w 295275" name="connsiteX6-347"/>
              <a:gd fmla="*/ 599179 h 599179" name="connsiteY6-348"/>
              <a:gd fmla="*/ 0 w 295275" name="connsiteX7-349"/>
              <a:gd fmla="*/ 599179 h 599179" name="connsiteY7-350"/>
              <a:gd fmla="*/ 0 w 295275" name="connsiteX8-351"/>
              <a:gd fmla="*/ 303904 h 599179" name="connsiteY8-352"/>
              <a:gd fmla="*/ 207995 w 295275" name="connsiteX9-353"/>
              <a:gd fmla="*/ 0 h 599179" name="connsiteY9-354"/>
              <a:gd fmla="*/ 207995 w 295275" name="connsiteX0-355"/>
              <a:gd fmla="*/ 0 h 599179" name="connsiteY0-356"/>
              <a:gd fmla="*/ 218480 w 295275" name="connsiteX1-357"/>
              <a:gd fmla="*/ 17025 h 599179" name="connsiteY1-358"/>
              <a:gd fmla="*/ 263922 w 295275" name="connsiteX2-359"/>
              <a:gd fmla="*/ 59952 h 599179" name="connsiteY2-360"/>
              <a:gd fmla="*/ 275967 w 295275" name="connsiteX3-361"/>
              <a:gd fmla="*/ 66705 h 599179" name="connsiteY3-362"/>
              <a:gd fmla="*/ 152376 w 295275" name="connsiteX4-363"/>
              <a:gd fmla="*/ 303904 h 599179" name="connsiteY4-364"/>
              <a:gd fmla="*/ 295275 w 295275" name="connsiteX5-365"/>
              <a:gd fmla="*/ 303904 h 599179" name="connsiteY5-366"/>
              <a:gd fmla="*/ 295275 w 295275" name="connsiteX6-367"/>
              <a:gd fmla="*/ 599179 h 599179" name="connsiteY6-368"/>
              <a:gd fmla="*/ 0 w 295275" name="connsiteX7-369"/>
              <a:gd fmla="*/ 599179 h 599179" name="connsiteY7-370"/>
              <a:gd fmla="*/ 0 w 295275" name="connsiteX8-371"/>
              <a:gd fmla="*/ 303904 h 599179" name="connsiteY8-372"/>
              <a:gd fmla="*/ 207995 w 295275" name="connsiteX9-373"/>
              <a:gd fmla="*/ 0 h 599179" name="connsiteY9-374"/>
              <a:gd fmla="*/ 207995 w 295275" name="connsiteX0-375"/>
              <a:gd fmla="*/ 0 h 599179" name="connsiteY0-376"/>
              <a:gd fmla="*/ 218480 w 295275" name="connsiteX1-377"/>
              <a:gd fmla="*/ 17025 h 599179" name="connsiteY1-378"/>
              <a:gd fmla="*/ 263922 w 295275" name="connsiteX2-379"/>
              <a:gd fmla="*/ 59952 h 599179" name="connsiteY2-380"/>
              <a:gd fmla="*/ 275967 w 295275" name="connsiteX3-381"/>
              <a:gd fmla="*/ 66705 h 599179" name="connsiteY3-382"/>
              <a:gd fmla="*/ 152376 w 295275" name="connsiteX4-383"/>
              <a:gd fmla="*/ 303904 h 599179" name="connsiteY4-384"/>
              <a:gd fmla="*/ 295275 w 295275" name="connsiteX5-385"/>
              <a:gd fmla="*/ 303904 h 599179" name="connsiteY5-386"/>
              <a:gd fmla="*/ 295275 w 295275" name="connsiteX6-387"/>
              <a:gd fmla="*/ 599179 h 599179" name="connsiteY6-388"/>
              <a:gd fmla="*/ 0 w 295275" name="connsiteX7-389"/>
              <a:gd fmla="*/ 599179 h 599179" name="connsiteY7-390"/>
              <a:gd fmla="*/ 0 w 295275" name="connsiteX8-391"/>
              <a:gd fmla="*/ 303904 h 599179" name="connsiteY8-392"/>
              <a:gd fmla="*/ 207995 w 295275" name="connsiteX9-393"/>
              <a:gd fmla="*/ 0 h 599179" name="connsiteY9-394"/>
              <a:gd fmla="*/ 207995 w 295275" name="connsiteX0-395"/>
              <a:gd fmla="*/ 0 h 599179" name="connsiteY0-396"/>
              <a:gd fmla="*/ 218480 w 295275" name="connsiteX1-397"/>
              <a:gd fmla="*/ 17025 h 599179" name="connsiteY1-398"/>
              <a:gd fmla="*/ 263922 w 295275" name="connsiteX2-399"/>
              <a:gd fmla="*/ 59952 h 599179" name="connsiteY2-400"/>
              <a:gd fmla="*/ 275967 w 295275" name="connsiteX3-401"/>
              <a:gd fmla="*/ 66705 h 599179" name="connsiteY3-402"/>
              <a:gd fmla="*/ 152376 w 295275" name="connsiteX4-403"/>
              <a:gd fmla="*/ 303904 h 599179" name="connsiteY4-404"/>
              <a:gd fmla="*/ 295275 w 295275" name="connsiteX5-405"/>
              <a:gd fmla="*/ 303904 h 599179" name="connsiteY5-406"/>
              <a:gd fmla="*/ 295275 w 295275" name="connsiteX6-407"/>
              <a:gd fmla="*/ 599179 h 599179" name="connsiteY6-408"/>
              <a:gd fmla="*/ 0 w 295275" name="connsiteX7-409"/>
              <a:gd fmla="*/ 599179 h 599179" name="connsiteY7-410"/>
              <a:gd fmla="*/ 0 w 295275" name="connsiteX8-411"/>
              <a:gd fmla="*/ 303904 h 599179" name="connsiteY8-412"/>
              <a:gd fmla="*/ 207995 w 295275" name="connsiteX9-413"/>
              <a:gd fmla="*/ 0 h 599179" name="connsiteY9-414"/>
              <a:gd fmla="*/ 207995 w 295275" name="connsiteX0-415"/>
              <a:gd fmla="*/ 0 h 599179" name="connsiteY0-416"/>
              <a:gd fmla="*/ 218480 w 295275" name="connsiteX1-417"/>
              <a:gd fmla="*/ 17025 h 599179" name="connsiteY1-418"/>
              <a:gd fmla="*/ 263922 w 295275" name="connsiteX2-419"/>
              <a:gd fmla="*/ 59952 h 599179" name="connsiteY2-420"/>
              <a:gd fmla="*/ 275967 w 295275" name="connsiteX3-421"/>
              <a:gd fmla="*/ 66705 h 599179" name="connsiteY3-422"/>
              <a:gd fmla="*/ 152376 w 295275" name="connsiteX4-423"/>
              <a:gd fmla="*/ 303904 h 599179" name="connsiteY4-424"/>
              <a:gd fmla="*/ 295275 w 295275" name="connsiteX5-425"/>
              <a:gd fmla="*/ 303904 h 599179" name="connsiteY5-426"/>
              <a:gd fmla="*/ 295275 w 295275" name="connsiteX6-427"/>
              <a:gd fmla="*/ 599179 h 599179" name="connsiteY6-428"/>
              <a:gd fmla="*/ 0 w 295275" name="connsiteX7-429"/>
              <a:gd fmla="*/ 599179 h 599179" name="connsiteY7-430"/>
              <a:gd fmla="*/ 0 w 295275" name="connsiteX8-431"/>
              <a:gd fmla="*/ 334942 h 599179" name="connsiteY8-432"/>
              <a:gd fmla="*/ 207995 w 295275" name="connsiteX9-433"/>
              <a:gd fmla="*/ 0 h 599179" name="connsiteY9-434"/>
              <a:gd fmla="*/ 207995 w 295275" name="connsiteX0-435"/>
              <a:gd fmla="*/ 0 h 599179" name="connsiteY0-436"/>
              <a:gd fmla="*/ 218480 w 295275" name="connsiteX1-437"/>
              <a:gd fmla="*/ 17025 h 599179" name="connsiteY1-438"/>
              <a:gd fmla="*/ 263922 w 295275" name="connsiteX2-439"/>
              <a:gd fmla="*/ 59952 h 599179" name="connsiteY2-440"/>
              <a:gd fmla="*/ 275967 w 295275" name="connsiteX3-441"/>
              <a:gd fmla="*/ 66705 h 599179" name="connsiteY3-442"/>
              <a:gd fmla="*/ 152376 w 295275" name="connsiteX4-443"/>
              <a:gd fmla="*/ 303904 h 599179" name="connsiteY4-444"/>
              <a:gd fmla="*/ 295275 w 295275" name="connsiteX5-445"/>
              <a:gd fmla="*/ 303904 h 599179" name="connsiteY5-446"/>
              <a:gd fmla="*/ 295275 w 295275" name="connsiteX6-447"/>
              <a:gd fmla="*/ 599179 h 599179" name="connsiteY6-448"/>
              <a:gd fmla="*/ 0 w 295275" name="connsiteX7-449"/>
              <a:gd fmla="*/ 599179 h 599179" name="connsiteY7-450"/>
              <a:gd fmla="*/ 0 w 295275" name="connsiteX8-451"/>
              <a:gd fmla="*/ 334942 h 599179" name="connsiteY8-452"/>
              <a:gd fmla="*/ 207995 w 295275" name="connsiteX9-453"/>
              <a:gd fmla="*/ 0 h 599179" name="connsiteY9-454"/>
              <a:gd fmla="*/ 207995 w 295275" name="connsiteX0-455"/>
              <a:gd fmla="*/ 0 h 599179" name="connsiteY0-456"/>
              <a:gd fmla="*/ 218480 w 295275" name="connsiteX1-457"/>
              <a:gd fmla="*/ 17025 h 599179" name="connsiteY1-458"/>
              <a:gd fmla="*/ 263922 w 295275" name="connsiteX2-459"/>
              <a:gd fmla="*/ 59952 h 599179" name="connsiteY2-460"/>
              <a:gd fmla="*/ 275967 w 295275" name="connsiteX3-461"/>
              <a:gd fmla="*/ 66705 h 599179" name="connsiteY3-462"/>
              <a:gd fmla="*/ 152376 w 295275" name="connsiteX4-463"/>
              <a:gd fmla="*/ 303904 h 599179" name="connsiteY4-464"/>
              <a:gd fmla="*/ 295275 w 295275" name="connsiteX5-465"/>
              <a:gd fmla="*/ 303904 h 599179" name="connsiteY5-466"/>
              <a:gd fmla="*/ 295275 w 295275" name="connsiteX6-467"/>
              <a:gd fmla="*/ 599179 h 599179" name="connsiteY6-468"/>
              <a:gd fmla="*/ 0 w 295275" name="connsiteX7-469"/>
              <a:gd fmla="*/ 599179 h 599179" name="connsiteY7-470"/>
              <a:gd fmla="*/ 0 w 295275" name="connsiteX8-471"/>
              <a:gd fmla="*/ 334942 h 599179" name="connsiteY8-472"/>
              <a:gd fmla="*/ 207995 w 295275" name="connsiteX9-473"/>
              <a:gd fmla="*/ 0 h 599179" name="connsiteY9-4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599179" w="295275">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cap="rnd" w="38100">
            <a:solidFill>
              <a:srgbClr val="3279A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20000"/>
              </a:lnSpc>
            </a:pPr>
            <a:endParaRPr altLang="en-US" lang="zh-CN" sz="1800">
              <a:solidFill>
                <a:schemeClr val="lt1"/>
              </a:solidFill>
              <a:cs typeface="+mn-ea"/>
              <a:sym typeface="+mn-lt"/>
            </a:endParaRPr>
          </a:p>
        </p:txBody>
      </p:sp>
      <p:sp>
        <p:nvSpPr>
          <p:cNvPr id="13" name="任意多边形: 形状 12"/>
          <p:cNvSpPr>
            <a:spLocks noChangeAspect="1"/>
          </p:cNvSpPr>
          <p:nvPr>
            <p:custDataLst>
              <p:tags r:id="rId5"/>
            </p:custDataLst>
          </p:nvPr>
        </p:nvSpPr>
        <p:spPr>
          <a:xfrm rot="10800000">
            <a:off x="10896461" y="676012"/>
            <a:ext cx="282076" cy="572396"/>
          </a:xfrm>
          <a:custGeom>
            <a:gdLst>
              <a:gd fmla="*/ 207995 w 295275" name="connsiteX0"/>
              <a:gd fmla="*/ 0 h 599179" name="connsiteY0"/>
              <a:gd fmla="*/ 218480 w 295275" name="connsiteX1"/>
              <a:gd fmla="*/ 17025 h 599179" name="connsiteY1"/>
              <a:gd fmla="*/ 263922 w 295275" name="connsiteX2"/>
              <a:gd fmla="*/ 59952 h 599179" name="connsiteY2"/>
              <a:gd fmla="*/ 275967 w 295275" name="connsiteX3"/>
              <a:gd fmla="*/ 66705 h 599179" name="connsiteY3"/>
              <a:gd fmla="*/ 258864 w 295275" name="connsiteX4"/>
              <a:gd fmla="*/ 77309 h 599179" name="connsiteY4"/>
              <a:gd fmla="*/ 164932 w 295275" name="connsiteX5"/>
              <a:gd fmla="*/ 229252 h 599179" name="connsiteY5"/>
              <a:gd fmla="*/ 145322 w 295275" name="connsiteX6"/>
              <a:gd fmla="*/ 303904 h 599179" name="connsiteY6"/>
              <a:gd fmla="*/ 295275 w 295275" name="connsiteX7"/>
              <a:gd fmla="*/ 303904 h 599179" name="connsiteY7"/>
              <a:gd fmla="*/ 295275 w 295275" name="connsiteX8"/>
              <a:gd fmla="*/ 599179 h 599179" name="connsiteY8"/>
              <a:gd fmla="*/ 0 w 295275" name="connsiteX9"/>
              <a:gd fmla="*/ 599179 h 599179" name="connsiteY9"/>
              <a:gd fmla="*/ 0 w 295275" name="connsiteX10"/>
              <a:gd fmla="*/ 303904 h 599179" name="connsiteY10"/>
              <a:gd fmla="*/ 5952 w 295275" name="connsiteX11"/>
              <a:gd fmla="*/ 269304 h 599179" name="connsiteY11"/>
              <a:gd fmla="*/ 204540 w 295275" name="connsiteX12"/>
              <a:gd fmla="*/ 547 h 599179" name="connsiteY12"/>
              <a:gd fmla="*/ 207995 w 295275" name="connsiteX0-1"/>
              <a:gd fmla="*/ 0 h 599179" name="connsiteY0-2"/>
              <a:gd fmla="*/ 218480 w 295275" name="connsiteX1-3"/>
              <a:gd fmla="*/ 17025 h 599179" name="connsiteY1-4"/>
              <a:gd fmla="*/ 263922 w 295275" name="connsiteX2-5"/>
              <a:gd fmla="*/ 59952 h 599179" name="connsiteY2-6"/>
              <a:gd fmla="*/ 275967 w 295275" name="connsiteX3-7"/>
              <a:gd fmla="*/ 66705 h 599179" name="connsiteY3-8"/>
              <a:gd fmla="*/ 258864 w 295275" name="connsiteX4-9"/>
              <a:gd fmla="*/ 77309 h 599179" name="connsiteY4-10"/>
              <a:gd fmla="*/ 164932 w 295275" name="connsiteX5-11"/>
              <a:gd fmla="*/ 229252 h 599179" name="connsiteY5-12"/>
              <a:gd fmla="*/ 152376 w 295275" name="connsiteX6-13"/>
              <a:gd fmla="*/ 303904 h 599179" name="connsiteY6-14"/>
              <a:gd fmla="*/ 295275 w 295275" name="connsiteX7-15"/>
              <a:gd fmla="*/ 303904 h 599179" name="connsiteY7-16"/>
              <a:gd fmla="*/ 295275 w 295275" name="connsiteX8-17"/>
              <a:gd fmla="*/ 599179 h 599179" name="connsiteY8-18"/>
              <a:gd fmla="*/ 0 w 295275" name="connsiteX9-19"/>
              <a:gd fmla="*/ 599179 h 599179" name="connsiteY9-20"/>
              <a:gd fmla="*/ 0 w 295275" name="connsiteX10-21"/>
              <a:gd fmla="*/ 303904 h 599179" name="connsiteY10-22"/>
              <a:gd fmla="*/ 5952 w 295275" name="connsiteX11-23"/>
              <a:gd fmla="*/ 269304 h 599179" name="connsiteY11-24"/>
              <a:gd fmla="*/ 204540 w 295275" name="connsiteX12-25"/>
              <a:gd fmla="*/ 547 h 599179" name="connsiteY12-26"/>
              <a:gd fmla="*/ 207995 w 295275" name="connsiteX13"/>
              <a:gd fmla="*/ 0 h 599179" name="connsiteY13"/>
              <a:gd fmla="*/ 207995 w 295275" name="connsiteX0-27"/>
              <a:gd fmla="*/ 0 h 599179" name="connsiteY0-28"/>
              <a:gd fmla="*/ 218480 w 295275" name="connsiteX1-29"/>
              <a:gd fmla="*/ 17025 h 599179" name="connsiteY1-30"/>
              <a:gd fmla="*/ 263922 w 295275" name="connsiteX2-31"/>
              <a:gd fmla="*/ 59952 h 599179" name="connsiteY2-32"/>
              <a:gd fmla="*/ 275967 w 295275" name="connsiteX3-33"/>
              <a:gd fmla="*/ 66705 h 599179" name="connsiteY3-34"/>
              <a:gd fmla="*/ 258864 w 295275" name="connsiteX4-35"/>
              <a:gd fmla="*/ 77309 h 599179" name="connsiteY4-36"/>
              <a:gd fmla="*/ 164932 w 295275" name="connsiteX5-37"/>
              <a:gd fmla="*/ 229252 h 599179" name="connsiteY5-38"/>
              <a:gd fmla="*/ 152376 w 295275" name="connsiteX6-39"/>
              <a:gd fmla="*/ 303904 h 599179" name="connsiteY6-40"/>
              <a:gd fmla="*/ 295275 w 295275" name="connsiteX7-41"/>
              <a:gd fmla="*/ 303904 h 599179" name="connsiteY7-42"/>
              <a:gd fmla="*/ 295275 w 295275" name="connsiteX8-43"/>
              <a:gd fmla="*/ 599179 h 599179" name="connsiteY8-44"/>
              <a:gd fmla="*/ 0 w 295275" name="connsiteX9-45"/>
              <a:gd fmla="*/ 599179 h 599179" name="connsiteY9-46"/>
              <a:gd fmla="*/ 0 w 295275" name="connsiteX10-47"/>
              <a:gd fmla="*/ 303904 h 599179" name="connsiteY10-48"/>
              <a:gd fmla="*/ 5952 w 295275" name="connsiteX11-49"/>
              <a:gd fmla="*/ 269304 h 599179" name="connsiteY11-50"/>
              <a:gd fmla="*/ 204540 w 295275" name="connsiteX12-51"/>
              <a:gd fmla="*/ 547 h 599179" name="connsiteY12-52"/>
              <a:gd fmla="*/ 207995 w 295275" name="connsiteX13-53"/>
              <a:gd fmla="*/ 0 h 599179" name="connsiteY13-54"/>
              <a:gd fmla="*/ 207995 w 295275" name="connsiteX0-55"/>
              <a:gd fmla="*/ 0 h 599179" name="connsiteY0-56"/>
              <a:gd fmla="*/ 218480 w 295275" name="connsiteX1-57"/>
              <a:gd fmla="*/ 17025 h 599179" name="connsiteY1-58"/>
              <a:gd fmla="*/ 263922 w 295275" name="connsiteX2-59"/>
              <a:gd fmla="*/ 59952 h 599179" name="connsiteY2-60"/>
              <a:gd fmla="*/ 275967 w 295275" name="connsiteX3-61"/>
              <a:gd fmla="*/ 66705 h 599179" name="connsiteY3-62"/>
              <a:gd fmla="*/ 258864 w 295275" name="connsiteX4-63"/>
              <a:gd fmla="*/ 77309 h 599179" name="connsiteY4-64"/>
              <a:gd fmla="*/ 164932 w 295275" name="connsiteX5-65"/>
              <a:gd fmla="*/ 229252 h 599179" name="connsiteY5-66"/>
              <a:gd fmla="*/ 152376 w 295275" name="connsiteX6-67"/>
              <a:gd fmla="*/ 303904 h 599179" name="connsiteY6-68"/>
              <a:gd fmla="*/ 295275 w 295275" name="connsiteX7-69"/>
              <a:gd fmla="*/ 303904 h 599179" name="connsiteY7-70"/>
              <a:gd fmla="*/ 295275 w 295275" name="connsiteX8-71"/>
              <a:gd fmla="*/ 599179 h 599179" name="connsiteY8-72"/>
              <a:gd fmla="*/ 0 w 295275" name="connsiteX9-73"/>
              <a:gd fmla="*/ 599179 h 599179" name="connsiteY9-74"/>
              <a:gd fmla="*/ 0 w 295275" name="connsiteX10-75"/>
              <a:gd fmla="*/ 303904 h 599179" name="connsiteY10-76"/>
              <a:gd fmla="*/ 5952 w 295275" name="connsiteX11-77"/>
              <a:gd fmla="*/ 269304 h 599179" name="connsiteY11-78"/>
              <a:gd fmla="*/ 204540 w 295275" name="connsiteX12-79"/>
              <a:gd fmla="*/ 547 h 599179" name="connsiteY12-80"/>
              <a:gd fmla="*/ 207995 w 295275" name="connsiteX13-81"/>
              <a:gd fmla="*/ 0 h 599179" name="connsiteY13-82"/>
              <a:gd fmla="*/ 207995 w 295275" name="connsiteX0-83"/>
              <a:gd fmla="*/ 0 h 599179" name="connsiteY0-84"/>
              <a:gd fmla="*/ 218480 w 295275" name="connsiteX1-85"/>
              <a:gd fmla="*/ 17025 h 599179" name="connsiteY1-86"/>
              <a:gd fmla="*/ 263922 w 295275" name="connsiteX2-87"/>
              <a:gd fmla="*/ 59952 h 599179" name="connsiteY2-88"/>
              <a:gd fmla="*/ 275967 w 295275" name="connsiteX3-89"/>
              <a:gd fmla="*/ 66705 h 599179" name="connsiteY3-90"/>
              <a:gd fmla="*/ 258864 w 295275" name="connsiteX4-91"/>
              <a:gd fmla="*/ 77309 h 599179" name="connsiteY4-92"/>
              <a:gd fmla="*/ 152376 w 295275" name="connsiteX5-93"/>
              <a:gd fmla="*/ 303904 h 599179" name="connsiteY5-94"/>
              <a:gd fmla="*/ 295275 w 295275" name="connsiteX6-95"/>
              <a:gd fmla="*/ 303904 h 599179" name="connsiteY6-96"/>
              <a:gd fmla="*/ 295275 w 295275" name="connsiteX7-97"/>
              <a:gd fmla="*/ 599179 h 599179" name="connsiteY7-98"/>
              <a:gd fmla="*/ 0 w 295275" name="connsiteX8-99"/>
              <a:gd fmla="*/ 599179 h 599179" name="connsiteY8-100"/>
              <a:gd fmla="*/ 0 w 295275" name="connsiteX9-101"/>
              <a:gd fmla="*/ 303904 h 599179" name="connsiteY9-102"/>
              <a:gd fmla="*/ 5952 w 295275" name="connsiteX10-103"/>
              <a:gd fmla="*/ 269304 h 599179" name="connsiteY10-104"/>
              <a:gd fmla="*/ 204540 w 295275" name="connsiteX11-105"/>
              <a:gd fmla="*/ 547 h 599179" name="connsiteY11-106"/>
              <a:gd fmla="*/ 207995 w 295275" name="connsiteX12-107"/>
              <a:gd fmla="*/ 0 h 599179" name="connsiteY12-108"/>
              <a:gd fmla="*/ 207995 w 295275" name="connsiteX0-109"/>
              <a:gd fmla="*/ 0 h 599179" name="connsiteY0-110"/>
              <a:gd fmla="*/ 218480 w 295275" name="connsiteX1-111"/>
              <a:gd fmla="*/ 17025 h 599179" name="connsiteY1-112"/>
              <a:gd fmla="*/ 263922 w 295275" name="connsiteX2-113"/>
              <a:gd fmla="*/ 59952 h 599179" name="connsiteY2-114"/>
              <a:gd fmla="*/ 275967 w 295275" name="connsiteX3-115"/>
              <a:gd fmla="*/ 66705 h 599179" name="connsiteY3-116"/>
              <a:gd fmla="*/ 258864 w 295275" name="connsiteX4-117"/>
              <a:gd fmla="*/ 77309 h 599179" name="connsiteY4-118"/>
              <a:gd fmla="*/ 152376 w 295275" name="connsiteX5-119"/>
              <a:gd fmla="*/ 303904 h 599179" name="connsiteY5-120"/>
              <a:gd fmla="*/ 295275 w 295275" name="connsiteX6-121"/>
              <a:gd fmla="*/ 303904 h 599179" name="connsiteY6-122"/>
              <a:gd fmla="*/ 295275 w 295275" name="connsiteX7-123"/>
              <a:gd fmla="*/ 599179 h 599179" name="connsiteY7-124"/>
              <a:gd fmla="*/ 0 w 295275" name="connsiteX8-125"/>
              <a:gd fmla="*/ 599179 h 599179" name="connsiteY8-126"/>
              <a:gd fmla="*/ 0 w 295275" name="connsiteX9-127"/>
              <a:gd fmla="*/ 303904 h 599179" name="connsiteY9-128"/>
              <a:gd fmla="*/ 5952 w 295275" name="connsiteX10-129"/>
              <a:gd fmla="*/ 269304 h 599179" name="connsiteY10-130"/>
              <a:gd fmla="*/ 204540 w 295275" name="connsiteX11-131"/>
              <a:gd fmla="*/ 547 h 599179" name="connsiteY11-132"/>
              <a:gd fmla="*/ 207995 w 295275" name="connsiteX12-133"/>
              <a:gd fmla="*/ 0 h 599179" name="connsiteY12-134"/>
              <a:gd fmla="*/ 207995 w 295275" name="connsiteX0-135"/>
              <a:gd fmla="*/ 0 h 599179" name="connsiteY0-136"/>
              <a:gd fmla="*/ 218480 w 295275" name="connsiteX1-137"/>
              <a:gd fmla="*/ 17025 h 599179" name="connsiteY1-138"/>
              <a:gd fmla="*/ 263922 w 295275" name="connsiteX2-139"/>
              <a:gd fmla="*/ 59952 h 599179" name="connsiteY2-140"/>
              <a:gd fmla="*/ 275967 w 295275" name="connsiteX3-141"/>
              <a:gd fmla="*/ 66705 h 599179" name="connsiteY3-142"/>
              <a:gd fmla="*/ 152376 w 295275" name="connsiteX4-143"/>
              <a:gd fmla="*/ 303904 h 599179" name="connsiteY4-144"/>
              <a:gd fmla="*/ 295275 w 295275" name="connsiteX5-145"/>
              <a:gd fmla="*/ 303904 h 599179" name="connsiteY5-146"/>
              <a:gd fmla="*/ 295275 w 295275" name="connsiteX6-147"/>
              <a:gd fmla="*/ 599179 h 599179" name="connsiteY6-148"/>
              <a:gd fmla="*/ 0 w 295275" name="connsiteX7-149"/>
              <a:gd fmla="*/ 599179 h 599179" name="connsiteY7-150"/>
              <a:gd fmla="*/ 0 w 295275" name="connsiteX8-151"/>
              <a:gd fmla="*/ 303904 h 599179" name="connsiteY8-152"/>
              <a:gd fmla="*/ 5952 w 295275" name="connsiteX9-153"/>
              <a:gd fmla="*/ 269304 h 599179" name="connsiteY9-154"/>
              <a:gd fmla="*/ 204540 w 295275" name="connsiteX10-155"/>
              <a:gd fmla="*/ 547 h 599179" name="connsiteY10-156"/>
              <a:gd fmla="*/ 207995 w 295275" name="connsiteX11-157"/>
              <a:gd fmla="*/ 0 h 599179" name="connsiteY11-158"/>
              <a:gd fmla="*/ 207995 w 295275" name="connsiteX0-159"/>
              <a:gd fmla="*/ 0 h 599179" name="connsiteY0-160"/>
              <a:gd fmla="*/ 218480 w 295275" name="connsiteX1-161"/>
              <a:gd fmla="*/ 17025 h 599179" name="connsiteY1-162"/>
              <a:gd fmla="*/ 263922 w 295275" name="connsiteX2-163"/>
              <a:gd fmla="*/ 59952 h 599179" name="connsiteY2-164"/>
              <a:gd fmla="*/ 275967 w 295275" name="connsiteX3-165"/>
              <a:gd fmla="*/ 66705 h 599179" name="connsiteY3-166"/>
              <a:gd fmla="*/ 152376 w 295275" name="connsiteX4-167"/>
              <a:gd fmla="*/ 303904 h 599179" name="connsiteY4-168"/>
              <a:gd fmla="*/ 295275 w 295275" name="connsiteX5-169"/>
              <a:gd fmla="*/ 303904 h 599179" name="connsiteY5-170"/>
              <a:gd fmla="*/ 295275 w 295275" name="connsiteX6-171"/>
              <a:gd fmla="*/ 599179 h 599179" name="connsiteY6-172"/>
              <a:gd fmla="*/ 0 w 295275" name="connsiteX7-173"/>
              <a:gd fmla="*/ 599179 h 599179" name="connsiteY7-174"/>
              <a:gd fmla="*/ 0 w 295275" name="connsiteX8-175"/>
              <a:gd fmla="*/ 303904 h 599179" name="connsiteY8-176"/>
              <a:gd fmla="*/ 5952 w 295275" name="connsiteX9-177"/>
              <a:gd fmla="*/ 269304 h 599179" name="connsiteY9-178"/>
              <a:gd fmla="*/ 204540 w 295275" name="connsiteX10-179"/>
              <a:gd fmla="*/ 547 h 599179" name="connsiteY10-180"/>
              <a:gd fmla="*/ 207995 w 295275" name="connsiteX11-181"/>
              <a:gd fmla="*/ 0 h 599179" name="connsiteY11-182"/>
              <a:gd fmla="*/ 207995 w 295275" name="connsiteX0-183"/>
              <a:gd fmla="*/ 0 h 599179" name="connsiteY0-184"/>
              <a:gd fmla="*/ 218480 w 295275" name="connsiteX1-185"/>
              <a:gd fmla="*/ 17025 h 599179" name="connsiteY1-186"/>
              <a:gd fmla="*/ 263922 w 295275" name="connsiteX2-187"/>
              <a:gd fmla="*/ 59952 h 599179" name="connsiteY2-188"/>
              <a:gd fmla="*/ 275967 w 295275" name="connsiteX3-189"/>
              <a:gd fmla="*/ 66705 h 599179" name="connsiteY3-190"/>
              <a:gd fmla="*/ 152376 w 295275" name="connsiteX4-191"/>
              <a:gd fmla="*/ 303904 h 599179" name="connsiteY4-192"/>
              <a:gd fmla="*/ 295275 w 295275" name="connsiteX5-193"/>
              <a:gd fmla="*/ 303904 h 599179" name="connsiteY5-194"/>
              <a:gd fmla="*/ 295275 w 295275" name="connsiteX6-195"/>
              <a:gd fmla="*/ 599179 h 599179" name="connsiteY6-196"/>
              <a:gd fmla="*/ 0 w 295275" name="connsiteX7-197"/>
              <a:gd fmla="*/ 599179 h 599179" name="connsiteY7-198"/>
              <a:gd fmla="*/ 0 w 295275" name="connsiteX8-199"/>
              <a:gd fmla="*/ 303904 h 599179" name="connsiteY8-200"/>
              <a:gd fmla="*/ 5952 w 295275" name="connsiteX9-201"/>
              <a:gd fmla="*/ 269304 h 599179" name="connsiteY9-202"/>
              <a:gd fmla="*/ 204540 w 295275" name="connsiteX10-203"/>
              <a:gd fmla="*/ 547 h 599179" name="connsiteY10-204"/>
              <a:gd fmla="*/ 207995 w 295275" name="connsiteX11-205"/>
              <a:gd fmla="*/ 0 h 599179" name="connsiteY11-206"/>
              <a:gd fmla="*/ 207995 w 295275" name="connsiteX0-207"/>
              <a:gd fmla="*/ 0 h 599179" name="connsiteY0-208"/>
              <a:gd fmla="*/ 218480 w 295275" name="connsiteX1-209"/>
              <a:gd fmla="*/ 17025 h 599179" name="connsiteY1-210"/>
              <a:gd fmla="*/ 263922 w 295275" name="connsiteX2-211"/>
              <a:gd fmla="*/ 59952 h 599179" name="connsiteY2-212"/>
              <a:gd fmla="*/ 275967 w 295275" name="connsiteX3-213"/>
              <a:gd fmla="*/ 66705 h 599179" name="connsiteY3-214"/>
              <a:gd fmla="*/ 152376 w 295275" name="connsiteX4-215"/>
              <a:gd fmla="*/ 303904 h 599179" name="connsiteY4-216"/>
              <a:gd fmla="*/ 295275 w 295275" name="connsiteX5-217"/>
              <a:gd fmla="*/ 303904 h 599179" name="connsiteY5-218"/>
              <a:gd fmla="*/ 295275 w 295275" name="connsiteX6-219"/>
              <a:gd fmla="*/ 599179 h 599179" name="connsiteY6-220"/>
              <a:gd fmla="*/ 0 w 295275" name="connsiteX7-221"/>
              <a:gd fmla="*/ 599179 h 599179" name="connsiteY7-222"/>
              <a:gd fmla="*/ 0 w 295275" name="connsiteX8-223"/>
              <a:gd fmla="*/ 303904 h 599179" name="connsiteY8-224"/>
              <a:gd fmla="*/ 5952 w 295275" name="connsiteX9-225"/>
              <a:gd fmla="*/ 269304 h 599179" name="connsiteY9-226"/>
              <a:gd fmla="*/ 204540 w 295275" name="connsiteX10-227"/>
              <a:gd fmla="*/ 547 h 599179" name="connsiteY10-228"/>
              <a:gd fmla="*/ 207995 w 295275" name="connsiteX11-229"/>
              <a:gd fmla="*/ 0 h 599179" name="connsiteY11-230"/>
              <a:gd fmla="*/ 207995 w 295275" name="connsiteX0-231"/>
              <a:gd fmla="*/ 0 h 599179" name="connsiteY0-232"/>
              <a:gd fmla="*/ 218480 w 295275" name="connsiteX1-233"/>
              <a:gd fmla="*/ 17025 h 599179" name="connsiteY1-234"/>
              <a:gd fmla="*/ 263922 w 295275" name="connsiteX2-235"/>
              <a:gd fmla="*/ 59952 h 599179" name="connsiteY2-236"/>
              <a:gd fmla="*/ 275967 w 295275" name="connsiteX3-237"/>
              <a:gd fmla="*/ 66705 h 599179" name="connsiteY3-238"/>
              <a:gd fmla="*/ 152376 w 295275" name="connsiteX4-239"/>
              <a:gd fmla="*/ 303904 h 599179" name="connsiteY4-240"/>
              <a:gd fmla="*/ 295275 w 295275" name="connsiteX5-241"/>
              <a:gd fmla="*/ 303904 h 599179" name="connsiteY5-242"/>
              <a:gd fmla="*/ 295275 w 295275" name="connsiteX6-243"/>
              <a:gd fmla="*/ 599179 h 599179" name="connsiteY6-244"/>
              <a:gd fmla="*/ 0 w 295275" name="connsiteX7-245"/>
              <a:gd fmla="*/ 599179 h 599179" name="connsiteY7-246"/>
              <a:gd fmla="*/ 0 w 295275" name="connsiteX8-247"/>
              <a:gd fmla="*/ 303904 h 599179" name="connsiteY8-248"/>
              <a:gd fmla="*/ 204540 w 295275" name="connsiteX9-249"/>
              <a:gd fmla="*/ 547 h 599179" name="connsiteY9-250"/>
              <a:gd fmla="*/ 207995 w 295275" name="connsiteX10-251"/>
              <a:gd fmla="*/ 0 h 599179" name="connsiteY10-252"/>
              <a:gd fmla="*/ 207995 w 295275" name="connsiteX0-253"/>
              <a:gd fmla="*/ 0 h 599179" name="connsiteY0-254"/>
              <a:gd fmla="*/ 218480 w 295275" name="connsiteX1-255"/>
              <a:gd fmla="*/ 17025 h 599179" name="connsiteY1-256"/>
              <a:gd fmla="*/ 263922 w 295275" name="connsiteX2-257"/>
              <a:gd fmla="*/ 59952 h 599179" name="connsiteY2-258"/>
              <a:gd fmla="*/ 275967 w 295275" name="connsiteX3-259"/>
              <a:gd fmla="*/ 66705 h 599179" name="connsiteY3-260"/>
              <a:gd fmla="*/ 152376 w 295275" name="connsiteX4-261"/>
              <a:gd fmla="*/ 303904 h 599179" name="connsiteY4-262"/>
              <a:gd fmla="*/ 295275 w 295275" name="connsiteX5-263"/>
              <a:gd fmla="*/ 303904 h 599179" name="connsiteY5-264"/>
              <a:gd fmla="*/ 295275 w 295275" name="connsiteX6-265"/>
              <a:gd fmla="*/ 599179 h 599179" name="connsiteY6-266"/>
              <a:gd fmla="*/ 0 w 295275" name="connsiteX7-267"/>
              <a:gd fmla="*/ 599179 h 599179" name="connsiteY7-268"/>
              <a:gd fmla="*/ 0 w 295275" name="connsiteX8-269"/>
              <a:gd fmla="*/ 303904 h 599179" name="connsiteY8-270"/>
              <a:gd fmla="*/ 204540 w 295275" name="connsiteX9-271"/>
              <a:gd fmla="*/ 547 h 599179" name="connsiteY9-272"/>
              <a:gd fmla="*/ 207995 w 295275" name="connsiteX10-273"/>
              <a:gd fmla="*/ 0 h 599179" name="connsiteY10-274"/>
              <a:gd fmla="*/ 207995 w 295275" name="connsiteX0-275"/>
              <a:gd fmla="*/ 0 h 599179" name="connsiteY0-276"/>
              <a:gd fmla="*/ 218480 w 295275" name="connsiteX1-277"/>
              <a:gd fmla="*/ 17025 h 599179" name="connsiteY1-278"/>
              <a:gd fmla="*/ 263922 w 295275" name="connsiteX2-279"/>
              <a:gd fmla="*/ 59952 h 599179" name="connsiteY2-280"/>
              <a:gd fmla="*/ 275967 w 295275" name="connsiteX3-281"/>
              <a:gd fmla="*/ 66705 h 599179" name="connsiteY3-282"/>
              <a:gd fmla="*/ 152376 w 295275" name="connsiteX4-283"/>
              <a:gd fmla="*/ 303904 h 599179" name="connsiteY4-284"/>
              <a:gd fmla="*/ 295275 w 295275" name="connsiteX5-285"/>
              <a:gd fmla="*/ 303904 h 599179" name="connsiteY5-286"/>
              <a:gd fmla="*/ 295275 w 295275" name="connsiteX6-287"/>
              <a:gd fmla="*/ 599179 h 599179" name="connsiteY6-288"/>
              <a:gd fmla="*/ 0 w 295275" name="connsiteX7-289"/>
              <a:gd fmla="*/ 599179 h 599179" name="connsiteY7-290"/>
              <a:gd fmla="*/ 0 w 295275" name="connsiteX8-291"/>
              <a:gd fmla="*/ 303904 h 599179" name="connsiteY8-292"/>
              <a:gd fmla="*/ 207995 w 295275" name="connsiteX9-293"/>
              <a:gd fmla="*/ 0 h 599179" name="connsiteY9-294"/>
              <a:gd fmla="*/ 207995 w 295275" name="connsiteX0-295"/>
              <a:gd fmla="*/ 0 h 599179" name="connsiteY0-296"/>
              <a:gd fmla="*/ 218480 w 295275" name="connsiteX1-297"/>
              <a:gd fmla="*/ 17025 h 599179" name="connsiteY1-298"/>
              <a:gd fmla="*/ 263922 w 295275" name="connsiteX2-299"/>
              <a:gd fmla="*/ 59952 h 599179" name="connsiteY2-300"/>
              <a:gd fmla="*/ 275967 w 295275" name="connsiteX3-301"/>
              <a:gd fmla="*/ 66705 h 599179" name="connsiteY3-302"/>
              <a:gd fmla="*/ 152376 w 295275" name="connsiteX4-303"/>
              <a:gd fmla="*/ 303904 h 599179" name="connsiteY4-304"/>
              <a:gd fmla="*/ 295275 w 295275" name="connsiteX5-305"/>
              <a:gd fmla="*/ 303904 h 599179" name="connsiteY5-306"/>
              <a:gd fmla="*/ 295275 w 295275" name="connsiteX6-307"/>
              <a:gd fmla="*/ 599179 h 599179" name="connsiteY6-308"/>
              <a:gd fmla="*/ 0 w 295275" name="connsiteX7-309"/>
              <a:gd fmla="*/ 599179 h 599179" name="connsiteY7-310"/>
              <a:gd fmla="*/ 0 w 295275" name="connsiteX8-311"/>
              <a:gd fmla="*/ 303904 h 599179" name="connsiteY8-312"/>
              <a:gd fmla="*/ 207995 w 295275" name="connsiteX9-313"/>
              <a:gd fmla="*/ 0 h 599179" name="connsiteY9-314"/>
              <a:gd fmla="*/ 207995 w 295275" name="connsiteX0-315"/>
              <a:gd fmla="*/ 0 h 599179" name="connsiteY0-316"/>
              <a:gd fmla="*/ 218480 w 295275" name="connsiteX1-317"/>
              <a:gd fmla="*/ 17025 h 599179" name="connsiteY1-318"/>
              <a:gd fmla="*/ 263922 w 295275" name="connsiteX2-319"/>
              <a:gd fmla="*/ 59952 h 599179" name="connsiteY2-320"/>
              <a:gd fmla="*/ 275967 w 295275" name="connsiteX3-321"/>
              <a:gd fmla="*/ 66705 h 599179" name="connsiteY3-322"/>
              <a:gd fmla="*/ 152376 w 295275" name="connsiteX4-323"/>
              <a:gd fmla="*/ 303904 h 599179" name="connsiteY4-324"/>
              <a:gd fmla="*/ 295275 w 295275" name="connsiteX5-325"/>
              <a:gd fmla="*/ 303904 h 599179" name="connsiteY5-326"/>
              <a:gd fmla="*/ 295275 w 295275" name="connsiteX6-327"/>
              <a:gd fmla="*/ 599179 h 599179" name="connsiteY6-328"/>
              <a:gd fmla="*/ 0 w 295275" name="connsiteX7-329"/>
              <a:gd fmla="*/ 599179 h 599179" name="connsiteY7-330"/>
              <a:gd fmla="*/ 0 w 295275" name="connsiteX8-331"/>
              <a:gd fmla="*/ 303904 h 599179" name="connsiteY8-332"/>
              <a:gd fmla="*/ 207995 w 295275" name="connsiteX9-333"/>
              <a:gd fmla="*/ 0 h 599179" name="connsiteY9-334"/>
              <a:gd fmla="*/ 207995 w 295275" name="connsiteX0-335"/>
              <a:gd fmla="*/ 0 h 599179" name="connsiteY0-336"/>
              <a:gd fmla="*/ 218480 w 295275" name="connsiteX1-337"/>
              <a:gd fmla="*/ 17025 h 599179" name="connsiteY1-338"/>
              <a:gd fmla="*/ 263922 w 295275" name="connsiteX2-339"/>
              <a:gd fmla="*/ 59952 h 599179" name="connsiteY2-340"/>
              <a:gd fmla="*/ 275967 w 295275" name="connsiteX3-341"/>
              <a:gd fmla="*/ 66705 h 599179" name="connsiteY3-342"/>
              <a:gd fmla="*/ 152376 w 295275" name="connsiteX4-343"/>
              <a:gd fmla="*/ 303904 h 599179" name="connsiteY4-344"/>
              <a:gd fmla="*/ 295275 w 295275" name="connsiteX5-345"/>
              <a:gd fmla="*/ 303904 h 599179" name="connsiteY5-346"/>
              <a:gd fmla="*/ 295275 w 295275" name="connsiteX6-347"/>
              <a:gd fmla="*/ 599179 h 599179" name="connsiteY6-348"/>
              <a:gd fmla="*/ 0 w 295275" name="connsiteX7-349"/>
              <a:gd fmla="*/ 599179 h 599179" name="connsiteY7-350"/>
              <a:gd fmla="*/ 0 w 295275" name="connsiteX8-351"/>
              <a:gd fmla="*/ 303904 h 599179" name="connsiteY8-352"/>
              <a:gd fmla="*/ 207995 w 295275" name="connsiteX9-353"/>
              <a:gd fmla="*/ 0 h 599179" name="connsiteY9-354"/>
              <a:gd fmla="*/ 207995 w 295275" name="connsiteX0-355"/>
              <a:gd fmla="*/ 0 h 599179" name="connsiteY0-356"/>
              <a:gd fmla="*/ 218480 w 295275" name="connsiteX1-357"/>
              <a:gd fmla="*/ 17025 h 599179" name="connsiteY1-358"/>
              <a:gd fmla="*/ 263922 w 295275" name="connsiteX2-359"/>
              <a:gd fmla="*/ 59952 h 599179" name="connsiteY2-360"/>
              <a:gd fmla="*/ 275967 w 295275" name="connsiteX3-361"/>
              <a:gd fmla="*/ 66705 h 599179" name="connsiteY3-362"/>
              <a:gd fmla="*/ 152376 w 295275" name="connsiteX4-363"/>
              <a:gd fmla="*/ 303904 h 599179" name="connsiteY4-364"/>
              <a:gd fmla="*/ 295275 w 295275" name="connsiteX5-365"/>
              <a:gd fmla="*/ 303904 h 599179" name="connsiteY5-366"/>
              <a:gd fmla="*/ 295275 w 295275" name="connsiteX6-367"/>
              <a:gd fmla="*/ 599179 h 599179" name="connsiteY6-368"/>
              <a:gd fmla="*/ 0 w 295275" name="connsiteX7-369"/>
              <a:gd fmla="*/ 599179 h 599179" name="connsiteY7-370"/>
              <a:gd fmla="*/ 0 w 295275" name="connsiteX8-371"/>
              <a:gd fmla="*/ 303904 h 599179" name="connsiteY8-372"/>
              <a:gd fmla="*/ 207995 w 295275" name="connsiteX9-373"/>
              <a:gd fmla="*/ 0 h 599179" name="connsiteY9-374"/>
              <a:gd fmla="*/ 207995 w 295275" name="connsiteX0-375"/>
              <a:gd fmla="*/ 0 h 599179" name="connsiteY0-376"/>
              <a:gd fmla="*/ 218480 w 295275" name="connsiteX1-377"/>
              <a:gd fmla="*/ 17025 h 599179" name="connsiteY1-378"/>
              <a:gd fmla="*/ 263922 w 295275" name="connsiteX2-379"/>
              <a:gd fmla="*/ 59952 h 599179" name="connsiteY2-380"/>
              <a:gd fmla="*/ 275967 w 295275" name="connsiteX3-381"/>
              <a:gd fmla="*/ 66705 h 599179" name="connsiteY3-382"/>
              <a:gd fmla="*/ 152376 w 295275" name="connsiteX4-383"/>
              <a:gd fmla="*/ 303904 h 599179" name="connsiteY4-384"/>
              <a:gd fmla="*/ 295275 w 295275" name="connsiteX5-385"/>
              <a:gd fmla="*/ 303904 h 599179" name="connsiteY5-386"/>
              <a:gd fmla="*/ 295275 w 295275" name="connsiteX6-387"/>
              <a:gd fmla="*/ 599179 h 599179" name="connsiteY6-388"/>
              <a:gd fmla="*/ 0 w 295275" name="connsiteX7-389"/>
              <a:gd fmla="*/ 599179 h 599179" name="connsiteY7-390"/>
              <a:gd fmla="*/ 0 w 295275" name="connsiteX8-391"/>
              <a:gd fmla="*/ 303904 h 599179" name="connsiteY8-392"/>
              <a:gd fmla="*/ 207995 w 295275" name="connsiteX9-393"/>
              <a:gd fmla="*/ 0 h 599179" name="connsiteY9-394"/>
              <a:gd fmla="*/ 207995 w 295275" name="connsiteX0-395"/>
              <a:gd fmla="*/ 0 h 599179" name="connsiteY0-396"/>
              <a:gd fmla="*/ 218480 w 295275" name="connsiteX1-397"/>
              <a:gd fmla="*/ 17025 h 599179" name="connsiteY1-398"/>
              <a:gd fmla="*/ 263922 w 295275" name="connsiteX2-399"/>
              <a:gd fmla="*/ 59952 h 599179" name="connsiteY2-400"/>
              <a:gd fmla="*/ 275967 w 295275" name="connsiteX3-401"/>
              <a:gd fmla="*/ 66705 h 599179" name="connsiteY3-402"/>
              <a:gd fmla="*/ 152376 w 295275" name="connsiteX4-403"/>
              <a:gd fmla="*/ 303904 h 599179" name="connsiteY4-404"/>
              <a:gd fmla="*/ 295275 w 295275" name="connsiteX5-405"/>
              <a:gd fmla="*/ 303904 h 599179" name="connsiteY5-406"/>
              <a:gd fmla="*/ 295275 w 295275" name="connsiteX6-407"/>
              <a:gd fmla="*/ 599179 h 599179" name="connsiteY6-408"/>
              <a:gd fmla="*/ 0 w 295275" name="connsiteX7-409"/>
              <a:gd fmla="*/ 599179 h 599179" name="connsiteY7-410"/>
              <a:gd fmla="*/ 0 w 295275" name="connsiteX8-411"/>
              <a:gd fmla="*/ 303904 h 599179" name="connsiteY8-412"/>
              <a:gd fmla="*/ 207995 w 295275" name="connsiteX9-413"/>
              <a:gd fmla="*/ 0 h 599179" name="connsiteY9-414"/>
              <a:gd fmla="*/ 207995 w 295275" name="connsiteX0-415"/>
              <a:gd fmla="*/ 0 h 599179" name="connsiteY0-416"/>
              <a:gd fmla="*/ 218480 w 295275" name="connsiteX1-417"/>
              <a:gd fmla="*/ 17025 h 599179" name="connsiteY1-418"/>
              <a:gd fmla="*/ 263922 w 295275" name="connsiteX2-419"/>
              <a:gd fmla="*/ 59952 h 599179" name="connsiteY2-420"/>
              <a:gd fmla="*/ 275967 w 295275" name="connsiteX3-421"/>
              <a:gd fmla="*/ 66705 h 599179" name="connsiteY3-422"/>
              <a:gd fmla="*/ 152376 w 295275" name="connsiteX4-423"/>
              <a:gd fmla="*/ 303904 h 599179" name="connsiteY4-424"/>
              <a:gd fmla="*/ 295275 w 295275" name="connsiteX5-425"/>
              <a:gd fmla="*/ 303904 h 599179" name="connsiteY5-426"/>
              <a:gd fmla="*/ 295275 w 295275" name="connsiteX6-427"/>
              <a:gd fmla="*/ 599179 h 599179" name="connsiteY6-428"/>
              <a:gd fmla="*/ 0 w 295275" name="connsiteX7-429"/>
              <a:gd fmla="*/ 599179 h 599179" name="connsiteY7-430"/>
              <a:gd fmla="*/ 0 w 295275" name="connsiteX8-431"/>
              <a:gd fmla="*/ 334942 h 599179" name="connsiteY8-432"/>
              <a:gd fmla="*/ 207995 w 295275" name="connsiteX9-433"/>
              <a:gd fmla="*/ 0 h 599179" name="connsiteY9-434"/>
              <a:gd fmla="*/ 207995 w 295275" name="connsiteX0-435"/>
              <a:gd fmla="*/ 0 h 599179" name="connsiteY0-436"/>
              <a:gd fmla="*/ 218480 w 295275" name="connsiteX1-437"/>
              <a:gd fmla="*/ 17025 h 599179" name="connsiteY1-438"/>
              <a:gd fmla="*/ 263922 w 295275" name="connsiteX2-439"/>
              <a:gd fmla="*/ 59952 h 599179" name="connsiteY2-440"/>
              <a:gd fmla="*/ 275967 w 295275" name="connsiteX3-441"/>
              <a:gd fmla="*/ 66705 h 599179" name="connsiteY3-442"/>
              <a:gd fmla="*/ 152376 w 295275" name="connsiteX4-443"/>
              <a:gd fmla="*/ 303904 h 599179" name="connsiteY4-444"/>
              <a:gd fmla="*/ 295275 w 295275" name="connsiteX5-445"/>
              <a:gd fmla="*/ 303904 h 599179" name="connsiteY5-446"/>
              <a:gd fmla="*/ 295275 w 295275" name="connsiteX6-447"/>
              <a:gd fmla="*/ 599179 h 599179" name="connsiteY6-448"/>
              <a:gd fmla="*/ 0 w 295275" name="connsiteX7-449"/>
              <a:gd fmla="*/ 599179 h 599179" name="connsiteY7-450"/>
              <a:gd fmla="*/ 0 w 295275" name="connsiteX8-451"/>
              <a:gd fmla="*/ 334942 h 599179" name="connsiteY8-452"/>
              <a:gd fmla="*/ 207995 w 295275" name="connsiteX9-453"/>
              <a:gd fmla="*/ 0 h 599179" name="connsiteY9-454"/>
              <a:gd fmla="*/ 207995 w 295275" name="connsiteX0-455"/>
              <a:gd fmla="*/ 0 h 599179" name="connsiteY0-456"/>
              <a:gd fmla="*/ 218480 w 295275" name="connsiteX1-457"/>
              <a:gd fmla="*/ 17025 h 599179" name="connsiteY1-458"/>
              <a:gd fmla="*/ 263922 w 295275" name="connsiteX2-459"/>
              <a:gd fmla="*/ 59952 h 599179" name="connsiteY2-460"/>
              <a:gd fmla="*/ 275967 w 295275" name="connsiteX3-461"/>
              <a:gd fmla="*/ 66705 h 599179" name="connsiteY3-462"/>
              <a:gd fmla="*/ 152376 w 295275" name="connsiteX4-463"/>
              <a:gd fmla="*/ 303904 h 599179" name="connsiteY4-464"/>
              <a:gd fmla="*/ 295275 w 295275" name="connsiteX5-465"/>
              <a:gd fmla="*/ 303904 h 599179" name="connsiteY5-466"/>
              <a:gd fmla="*/ 295275 w 295275" name="connsiteX6-467"/>
              <a:gd fmla="*/ 599179 h 599179" name="connsiteY6-468"/>
              <a:gd fmla="*/ 0 w 295275" name="connsiteX7-469"/>
              <a:gd fmla="*/ 599179 h 599179" name="connsiteY7-470"/>
              <a:gd fmla="*/ 0 w 295275" name="connsiteX8-471"/>
              <a:gd fmla="*/ 334942 h 599179" name="connsiteY8-472"/>
              <a:gd fmla="*/ 207995 w 295275" name="connsiteX9-473"/>
              <a:gd fmla="*/ 0 h 599179" name="connsiteY9-47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599179" w="295275">
                <a:moveTo>
                  <a:pt x="207995" y="0"/>
                </a:moveTo>
                <a:lnTo>
                  <a:pt x="218480" y="17025"/>
                </a:lnTo>
                <a:cubicBezTo>
                  <a:pt x="231034" y="32364"/>
                  <a:pt x="246314" y="46986"/>
                  <a:pt x="263922" y="59952"/>
                </a:cubicBezTo>
                <a:lnTo>
                  <a:pt x="275967" y="66705"/>
                </a:lnTo>
                <a:cubicBezTo>
                  <a:pt x="274744" y="66607"/>
                  <a:pt x="166924" y="148026"/>
                  <a:pt x="152376" y="303904"/>
                </a:cubicBezTo>
                <a:lnTo>
                  <a:pt x="295275" y="303904"/>
                </a:lnTo>
                <a:lnTo>
                  <a:pt x="295275" y="599179"/>
                </a:lnTo>
                <a:lnTo>
                  <a:pt x="0" y="599179"/>
                </a:lnTo>
                <a:lnTo>
                  <a:pt x="0" y="334942"/>
                </a:lnTo>
                <a:cubicBezTo>
                  <a:pt x="10368" y="113589"/>
                  <a:pt x="207637" y="2353"/>
                  <a:pt x="207995" y="0"/>
                </a:cubicBezTo>
                <a:close/>
              </a:path>
            </a:pathLst>
          </a:custGeom>
          <a:noFill/>
          <a:ln cap="rnd" w="38100">
            <a:solidFill>
              <a:srgbClr val="3279A6"/>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20000"/>
              </a:lnSpc>
            </a:pPr>
            <a:endParaRPr altLang="en-US" lang="zh-CN" sz="1800">
              <a:solidFill>
                <a:schemeClr val="lt1"/>
              </a:solidFill>
              <a:cs typeface="+mn-ea"/>
              <a:sym typeface="+mn-lt"/>
            </a:endParaRPr>
          </a:p>
        </p:txBody>
      </p:sp>
      <p:sp>
        <p:nvSpPr>
          <p:cNvPr id="93" name="文本框 92"/>
          <p:cNvSpPr txBox="1"/>
          <p:nvPr>
            <p:custDataLst>
              <p:tags r:id="rId6"/>
            </p:custDataLst>
          </p:nvPr>
        </p:nvSpPr>
        <p:spPr>
          <a:xfrm>
            <a:off x="669925" y="2023511"/>
            <a:ext cx="10852150" cy="4214842"/>
          </a:xfrm>
          <a:prstGeom prst="rect">
            <a:avLst/>
          </a:prstGeom>
          <a:noFill/>
        </p:spPr>
        <p:txBody>
          <a:bodyPr anchor="t" anchorCtr="0" bIns="46800" lIns="90000" rIns="90000" rtlCol="0" tIns="46800" wrap="square">
            <a:noAutofit/>
          </a:bodyPr>
          <a:lstStyle>
            <a:defPPr>
              <a:defRPr lang="zh-CN"/>
            </a:defPPr>
            <a:lvl1pPr fontAlgn="auto">
              <a:lnSpc>
                <a:spcPct val="130000"/>
              </a:lnSpc>
              <a:spcAft>
                <a:spcPts val="1000"/>
              </a:spcAft>
              <a:defRPr spc="150" sz="1600"/>
            </a:lvl1pPr>
          </a:lstStyle>
          <a:p>
            <a:pPr algn="l" fontAlgn="ctr" indent="0" lvl="0" marL="0">
              <a:lnSpc>
                <a:spcPct val="120000"/>
              </a:lnSpc>
              <a:spcBef>
                <a:spcPts val="1000"/>
              </a:spcBef>
              <a:spcAft>
                <a:spcPct val="0"/>
              </a:spcAft>
              <a:buClr>
                <a:schemeClr val="accent2"/>
              </a:buClr>
              <a:buSzTx/>
              <a:buFont charset="0" panose="05000000000000000000" typeface="Wingdings"/>
              <a:buNone/>
            </a:pPr>
            <a:r>
              <a:rPr altLang="zh-CN" lang="en-US" sz="2000">
                <a:latin typeface="+mn-lt"/>
                <a:ea typeface="+mn-ea"/>
                <a:cs typeface="+mn-ea"/>
                <a:sym typeface="+mn-lt"/>
              </a:rPr>
              <a:t>1.老年人发病率高、生活不能自理的比重高，老年病又多为肿瘤、心脑血管病、糖尿病、老年精神障碍等慢性病，花费大，消耗卫生资源多。对国家社会和家庭构成极大的负担，医疗保健护理系统首当其冲地迎接了挑战。</a:t>
            </a:r>
          </a:p>
          <a:p>
            <a:pPr algn="l" fontAlgn="ctr" indent="0" lvl="0" marL="0">
              <a:lnSpc>
                <a:spcPct val="120000"/>
              </a:lnSpc>
              <a:spcBef>
                <a:spcPts val="1000"/>
              </a:spcBef>
              <a:spcAft>
                <a:spcPct val="0"/>
              </a:spcAft>
              <a:buClr>
                <a:schemeClr val="accent2"/>
              </a:buClr>
              <a:buSzTx/>
              <a:buFont charset="0" panose="05000000000000000000" typeface="Wingdings"/>
              <a:buNone/>
            </a:pPr>
            <a:r>
              <a:rPr altLang="zh-CN" lang="en-US" sz="2000">
                <a:latin typeface="+mn-lt"/>
                <a:ea typeface="+mn-ea"/>
                <a:cs typeface="+mn-ea"/>
                <a:sym typeface="+mn-lt"/>
              </a:rPr>
              <a:t>2.老年人对医疗保健、生活服务的需求突出。</a:t>
            </a:r>
          </a:p>
          <a:p>
            <a:pPr algn="l" fontAlgn="ctr" indent="0" lvl="0" marL="0">
              <a:lnSpc>
                <a:spcPct val="120000"/>
              </a:lnSpc>
              <a:spcBef>
                <a:spcPts val="1000"/>
              </a:spcBef>
              <a:spcAft>
                <a:spcPct val="0"/>
              </a:spcAft>
              <a:buClr>
                <a:schemeClr val="accent2"/>
              </a:buClr>
              <a:buSzTx/>
              <a:buFont charset="0" panose="05000000000000000000" typeface="Wingdings"/>
              <a:buNone/>
            </a:pPr>
            <a:r>
              <a:rPr altLang="zh-CN" lang="en-US" sz="2000">
                <a:latin typeface="+mn-lt"/>
                <a:ea typeface="+mn-ea"/>
                <a:cs typeface="+mn-ea"/>
                <a:sym typeface="+mn-lt"/>
              </a:rPr>
              <a:t>3.提高老年人生活质量，是解决老龄化社会的主要策略；预防和控制老年病，则是提高老年人生活质量，减轻社会与家庭经济与人力负担的主要措施。</a:t>
            </a:r>
          </a:p>
          <a:p>
            <a:pPr algn="l" fontAlgn="ctr" indent="0" lvl="0" marL="0">
              <a:lnSpc>
                <a:spcPct val="120000"/>
              </a:lnSpc>
              <a:spcBef>
                <a:spcPts val="1000"/>
              </a:spcBef>
              <a:spcAft>
                <a:spcPct val="0"/>
              </a:spcAft>
              <a:buClr>
                <a:schemeClr val="accent2"/>
              </a:buClr>
              <a:buSzTx/>
              <a:buFont charset="0" panose="05000000000000000000" typeface="Wingdings"/>
              <a:buNone/>
            </a:pPr>
            <a:r>
              <a:rPr altLang="zh-CN" lang="en-US" sz="2000">
                <a:latin typeface="+mn-lt"/>
                <a:ea typeface="+mn-ea"/>
                <a:cs typeface="+mn-ea"/>
                <a:sym typeface="+mn-lt"/>
              </a:rPr>
              <a:t>4.社区医院首当其冲，做好三级预防。</a:t>
            </a:r>
          </a:p>
        </p:txBody>
      </p:sp>
      <p:sp>
        <p:nvSpPr>
          <p:cNvPr id="17" name="文本框 16"/>
          <p:cNvSpPr txBox="1"/>
          <p:nvPr>
            <p:custDataLst>
              <p:tags r:id="rId7"/>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20000"/>
              </a:lnSpc>
              <a:spcBef>
                <a:spcPct val="0"/>
              </a:spcBef>
              <a:spcAft>
                <a:spcPct val="0"/>
              </a:spcAft>
              <a:buSzTx/>
              <a:buNone/>
            </a:pPr>
            <a:r>
              <a:rPr altLang="en-US" b="1" lang="zh-CN" smtClean="0" spc="300">
                <a:solidFill>
                  <a:srgbClr val="3279A6"/>
                </a:solidFill>
                <a:latin typeface="+mn-lt"/>
                <a:ea typeface="+mn-ea"/>
                <a:cs typeface="+mn-ea"/>
                <a:sym typeface="+mn-lt"/>
              </a:rPr>
              <a:t>老年人的医疗需求</a:t>
            </a:r>
          </a:p>
        </p:txBody>
      </p:sp>
      <p:pic>
        <p:nvPicPr>
          <p:cNvPr descr="51miz-E770477-78A624BE" id="2" name="图片 1"/>
          <p:cNvPicPr>
            <a:picLocks noChangeAspect="1"/>
          </p:cNvPicPr>
          <p:nvPr/>
        </p:nvPicPr>
        <p:blipFill>
          <a:blip r:embed="rId8">
            <a:biLevel thresh="50000"/>
            <a:extLst>
              <a:ext uri="{28A0092B-C50C-407E-A947-70E740481C1C}">
                <a14:useLocalDpi/>
              </a:ext>
            </a:extLst>
          </a:blip>
          <a:stretch>
            <a:fillRect/>
          </a:stretch>
        </p:blipFill>
        <p:spPr>
          <a:xfrm>
            <a:off x="5086350" y="4718050"/>
            <a:ext cx="6193155" cy="1757045"/>
          </a:xfrm>
          <a:prstGeom prst="rect">
            <a:avLst/>
          </a:prstGeom>
          <a:noFill/>
          <a:ln w="38100">
            <a:noFill/>
          </a:ln>
        </p:spPr>
      </p:pic>
    </p:spTree>
    <p:custDataLst>
      <p:tags r:id="rId9"/>
    </p:custData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圆角矩形 8"/>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 name="菱形 5"/>
          <p:cNvSpPr/>
          <p:nvPr/>
        </p:nvSpPr>
        <p:spPr>
          <a:xfrm>
            <a:off x="1055440" y="1416095"/>
            <a:ext cx="1728192" cy="1728192"/>
          </a:xfrm>
          <a:prstGeom prst="diamond">
            <a:avLst/>
          </a:pr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800">
                <a:cs typeface="+mn-ea"/>
                <a:sym typeface="+mn-lt"/>
              </a:rPr>
              <a:t>二</a:t>
            </a:r>
          </a:p>
        </p:txBody>
      </p:sp>
      <p:grpSp>
        <p:nvGrpSpPr>
          <p:cNvPr id="7" name="组合 6"/>
          <p:cNvGrpSpPr/>
          <p:nvPr/>
        </p:nvGrpSpPr>
        <p:grpSpPr>
          <a:xfrm>
            <a:off x="2243572" y="2515399"/>
            <a:ext cx="5544616" cy="1827203"/>
            <a:chOff x="3719736" y="2249868"/>
            <a:chExt cx="5544616" cy="1827203"/>
          </a:xfrm>
        </p:grpSpPr>
        <p:sp>
          <p:nvSpPr>
            <p:cNvPr id="8" name="文本框 7"/>
            <p:cNvSpPr txBox="1"/>
            <p:nvPr/>
          </p:nvSpPr>
          <p:spPr>
            <a:xfrm>
              <a:off x="4439816" y="2440194"/>
              <a:ext cx="4104456" cy="1432560"/>
            </a:xfrm>
            <a:prstGeom prst="rect">
              <a:avLst/>
            </a:prstGeom>
            <a:noFill/>
          </p:spPr>
          <p:txBody>
            <a:bodyPr rtlCol="0" wrap="square">
              <a:spAutoFit/>
            </a:bodyPr>
            <a:lstStyle/>
            <a:p>
              <a:r>
                <a:rPr altLang="en-US" b="1" lang="zh-CN" sz="4400">
                  <a:solidFill>
                    <a:srgbClr val="3279A6"/>
                  </a:solidFill>
                  <a:latin typeface="+mn-lt"/>
                  <a:ea typeface="+mn-ea"/>
                  <a:cs typeface="+mn-ea"/>
                  <a:sym typeface="+mn-lt"/>
                </a:rPr>
                <a:t>老年人的健康管理的流程</a:t>
              </a:r>
            </a:p>
          </p:txBody>
        </p:sp>
        <p:sp>
          <p:nvSpPr>
            <p:cNvPr id="12" name="矩形 11"/>
            <p:cNvSpPr/>
            <p:nvPr/>
          </p:nvSpPr>
          <p:spPr>
            <a:xfrm>
              <a:off x="3719736" y="2249868"/>
              <a:ext cx="5544616" cy="1827203"/>
            </a:xfrm>
            <a:prstGeom prst="rect">
              <a:avLst/>
            </a:prstGeom>
            <a:noFill/>
            <a:ln w="57150">
              <a:solidFill>
                <a:srgbClr val="3279A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pic>
        <p:nvPicPr>
          <p:cNvPr id="3" name="图片 2"/>
          <p:cNvPicPr>
            <a:picLocks noChangeAspect="1"/>
          </p:cNvPicPr>
          <p:nvPr/>
        </p:nvPicPr>
        <p:blipFill>
          <a:blip r:embed="rId2">
            <a:extLst>
              <a:ext uri="{28A0092B-C50C-407E-A947-70E740481C1C}">
                <a14:useLocalDpi/>
              </a:ext>
            </a:extLst>
          </a:blip>
          <a:stretch>
            <a:fillRect/>
          </a:stretch>
        </p:blipFill>
        <p:spPr>
          <a:xfrm>
            <a:off x="7906081" y="1160776"/>
            <a:ext cx="3878551" cy="5106759"/>
          </a:xfrm>
          <a:prstGeom prst="rect">
            <a:avLst/>
          </a:prstGeom>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345241" y="285728"/>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文本框 13"/>
          <p:cNvSpPr txBox="1"/>
          <p:nvPr>
            <p:custDataLst>
              <p:tags r:id="rId3"/>
            </p:custDataLst>
          </p:nvPr>
        </p:nvSpPr>
        <p:spPr>
          <a:xfrm>
            <a:off x="570230" y="1224915"/>
            <a:ext cx="8613775" cy="306705"/>
          </a:xfrm>
          <a:prstGeom prst="rect">
            <a:avLst/>
          </a:prstGeom>
          <a:noFill/>
        </p:spPr>
        <p:txBody>
          <a:bodyPr anchor="t" rtlCol="0" tIns="0" wrap="square">
            <a:noAutofit/>
          </a:bodyPr>
          <a:lstStyle/>
          <a:p>
            <a:pPr algn="l" indent="0" marL="0">
              <a:lnSpc>
                <a:spcPct val="100000"/>
              </a:lnSpc>
              <a:spcBef>
                <a:spcPct val="0"/>
              </a:spcBef>
              <a:spcAft>
                <a:spcPct val="0"/>
              </a:spcAft>
              <a:buSzTx/>
              <a:buNone/>
            </a:pPr>
            <a:r>
              <a:rPr altLang="en-US" lang="zh-CN" spc="200" sz="2400">
                <a:solidFill>
                  <a:srgbClr val="404040"/>
                </a:solidFill>
                <a:latin typeface="+mn-lt"/>
                <a:ea typeface="+mn-ea"/>
                <a:cs typeface="+mn-ea"/>
                <a:sym typeface="+mn-lt"/>
              </a:rPr>
              <a:t>“你最近经常感到头痛、头晕吗？” -----警惕高血压病</a:t>
            </a:r>
          </a:p>
        </p:txBody>
      </p:sp>
      <p:grpSp>
        <p:nvGrpSpPr>
          <p:cNvPr id="11" name="组合 10"/>
          <p:cNvGrpSpPr/>
          <p:nvPr/>
        </p:nvGrpSpPr>
        <p:grpSpPr>
          <a:xfrm>
            <a:off x="561658" y="2422475"/>
            <a:ext cx="11068685" cy="2945815"/>
            <a:chOff x="783590" y="2422475"/>
            <a:chExt cx="11068685" cy="2945815"/>
          </a:xfrm>
        </p:grpSpPr>
        <p:grpSp>
          <p:nvGrpSpPr>
            <p:cNvPr id="7" name="组合 6"/>
            <p:cNvGrpSpPr/>
            <p:nvPr/>
          </p:nvGrpSpPr>
          <p:grpSpPr>
            <a:xfrm>
              <a:off x="7355205" y="2422475"/>
              <a:ext cx="2208530" cy="2945180"/>
              <a:chOff x="7461250" y="2422475"/>
              <a:chExt cx="2208530" cy="2945180"/>
            </a:xfrm>
          </p:grpSpPr>
          <p:sp>
            <p:nvSpPr>
              <p:cNvPr id="15" name="文本框 14"/>
              <p:cNvSpPr txBox="1"/>
              <p:nvPr>
                <p:custDataLst>
                  <p:tags r:id="rId4"/>
                </p:custDataLst>
              </p:nvPr>
            </p:nvSpPr>
            <p:spPr>
              <a:xfrm>
                <a:off x="7461250" y="3861435"/>
                <a:ext cx="2208530" cy="1506220"/>
              </a:xfrm>
              <a:prstGeom prst="rect">
                <a:avLst/>
              </a:prstGeom>
              <a:noFill/>
            </p:spPr>
            <p:txBody>
              <a:bodyPr anchor="t" anchorCtr="1" bIns="45720" lIns="91440" rIns="91440" tIns="45720" wrap="square">
                <a:normAutofit/>
              </a:bodyPr>
              <a:lstStyle/>
              <a:p>
                <a:pPr algn="l" indent="0" lvl="0" marL="0">
                  <a:lnSpc>
                    <a:spcPct val="120000"/>
                  </a:lnSpc>
                  <a:spcBef>
                    <a:spcPct val="0"/>
                  </a:spcBef>
                  <a:spcAft>
                    <a:spcPct val="0"/>
                  </a:spcAft>
                  <a:buSzTx/>
                  <a:buNone/>
                </a:pPr>
                <a:r>
                  <a:rPr altLang="en-US" lang="zh-CN" spc="150" sz="1800">
                    <a:solidFill>
                      <a:schemeClr val="tx1">
                        <a:lumMod val="85000"/>
                        <a:lumOff val="15000"/>
                      </a:schemeClr>
                    </a:solidFill>
                    <a:latin typeface="+mn-lt"/>
                    <a:ea typeface="+mn-ea"/>
                    <a:cs typeface="+mn-ea"/>
                    <a:sym typeface="+mn-lt"/>
                  </a:rPr>
                  <a:t>“你感到疲乏无力吗？”-----警惕贫血</a:t>
                </a:r>
              </a:p>
            </p:txBody>
          </p:sp>
          <p:sp>
            <p:nvSpPr>
              <p:cNvPr id="16" name="任意多边形: 形状 46"/>
              <p:cNvSpPr/>
              <p:nvPr>
                <p:custDataLst>
                  <p:tags r:id="rId5"/>
                </p:custDataLst>
              </p:nvPr>
            </p:nvSpPr>
            <p:spPr>
              <a:xfrm>
                <a:off x="8030528" y="2422475"/>
                <a:ext cx="1069975" cy="1083945"/>
              </a:xfrm>
              <a:custGeom>
                <a:gdLst>
                  <a:gd fmla="*/ 572527 w 1128450" name="connsiteX0"/>
                  <a:gd fmla="*/ 195737 h 1143456" name="connsiteY0"/>
                  <a:gd fmla="*/ 199000 w 1128450" name="connsiteX1"/>
                  <a:gd fmla="*/ 574231 h 1143456" name="connsiteY1"/>
                  <a:gd fmla="*/ 572527 w 1128450" name="connsiteX2"/>
                  <a:gd fmla="*/ 952725 h 1143456" name="connsiteY2"/>
                  <a:gd fmla="*/ 946054 w 1128450" name="connsiteX3"/>
                  <a:gd fmla="*/ 574231 h 1143456" name="connsiteY3"/>
                  <a:gd fmla="*/ 572527 w 1128450" name="connsiteX4"/>
                  <a:gd fmla="*/ 195737 h 1143456" name="connsiteY4"/>
                  <a:gd fmla="*/ 564226 w 1128450" name="connsiteX5"/>
                  <a:gd fmla="*/ 0 h 1143456" name="connsiteY5"/>
                  <a:gd fmla="*/ 1128450 w 1128450" name="connsiteX6"/>
                  <a:gd fmla="*/ 0 h 1143456" name="connsiteY6"/>
                  <a:gd fmla="*/ 1128450 w 1128450" name="connsiteX7"/>
                  <a:gd fmla="*/ 571728 h 1143456" name="connsiteY7"/>
                  <a:gd fmla="*/ 564225 w 1128450" name="connsiteX8"/>
                  <a:gd fmla="*/ 1143456 h 1143456" name="connsiteY8"/>
                  <a:gd fmla="*/ 0 w 1128450" name="connsiteX9"/>
                  <a:gd fmla="*/ 571728 h 1143456" name="connsiteY9"/>
                  <a:gd fmla="*/ 1 w 1128450" name="connsiteX10"/>
                  <a:gd fmla="*/ 571728 h 1143456" name="connsiteY10"/>
                  <a:gd fmla="*/ 564226 w 1128450" name="connsiteX11"/>
                  <a:gd fmla="*/ 0 h 1143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43456" w="1128450">
                    <a:moveTo>
                      <a:pt x="572527" y="195737"/>
                    </a:moveTo>
                    <a:cubicBezTo>
                      <a:pt x="366234" y="195737"/>
                      <a:pt x="199000" y="365195"/>
                      <a:pt x="199000" y="574231"/>
                    </a:cubicBezTo>
                    <a:cubicBezTo>
                      <a:pt x="199000" y="783267"/>
                      <a:pt x="366234" y="952725"/>
                      <a:pt x="572527" y="952725"/>
                    </a:cubicBezTo>
                    <a:cubicBezTo>
                      <a:pt x="778820" y="952725"/>
                      <a:pt x="946054" y="783267"/>
                      <a:pt x="946054" y="574231"/>
                    </a:cubicBezTo>
                    <a:cubicBezTo>
                      <a:pt x="946054" y="365195"/>
                      <a:pt x="778820" y="195737"/>
                      <a:pt x="572527" y="195737"/>
                    </a:cubicBezTo>
                    <a:close/>
                    <a:moveTo>
                      <a:pt x="564226" y="0"/>
                    </a:moveTo>
                    <a:lnTo>
                      <a:pt x="1128450" y="0"/>
                    </a:lnTo>
                    <a:lnTo>
                      <a:pt x="1128450" y="571728"/>
                    </a:lnTo>
                    <a:cubicBezTo>
                      <a:pt x="1128450" y="887485"/>
                      <a:pt x="875838" y="1143456"/>
                      <a:pt x="564225" y="1143456"/>
                    </a:cubicBezTo>
                    <a:cubicBezTo>
                      <a:pt x="252612" y="1143456"/>
                      <a:pt x="0" y="887485"/>
                      <a:pt x="0" y="571728"/>
                    </a:cubicBezTo>
                    <a:lnTo>
                      <a:pt x="1" y="571728"/>
                    </a:lnTo>
                    <a:cubicBezTo>
                      <a:pt x="1" y="255971"/>
                      <a:pt x="252613" y="0"/>
                      <a:pt x="564226" y="0"/>
                    </a:cubicBezTo>
                    <a:close/>
                  </a:path>
                </a:pathLst>
              </a:custGeom>
              <a:solidFill>
                <a:srgbClr val="F2D5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lnSpc>
                    <a:spcPct val="120000"/>
                  </a:lnSpc>
                </a:pPr>
                <a:r>
                  <a:rPr lang="en-US" smtClean="0" sz="1800">
                    <a:solidFill>
                      <a:schemeClr val="tx1"/>
                    </a:solidFill>
                    <a:cs typeface="+mn-ea"/>
                    <a:sym typeface="+mn-lt"/>
                  </a:rPr>
                  <a:t>4</a:t>
                </a:r>
              </a:p>
            </p:txBody>
          </p:sp>
          <p:cxnSp>
            <p:nvCxnSpPr>
              <p:cNvPr id="17" name="直接连接符 16"/>
              <p:cNvCxnSpPr/>
              <p:nvPr>
                <p:custDataLst>
                  <p:tags r:id="rId6"/>
                </p:custDataLst>
              </p:nvPr>
            </p:nvCxnSpPr>
            <p:spPr>
              <a:xfrm flipH="1">
                <a:off x="8565515" y="3506420"/>
                <a:ext cx="0" cy="323215"/>
              </a:xfrm>
              <a:prstGeom prst="line">
                <a:avLst/>
              </a:prstGeom>
              <a:ln algn="ctr" cap="flat" cmpd="sng" w="12700">
                <a:solidFill>
                  <a:schemeClr val="tx1"/>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360670" y="2422475"/>
              <a:ext cx="1914525" cy="2945180"/>
              <a:chOff x="5278755" y="2422475"/>
              <a:chExt cx="1914525" cy="2945180"/>
            </a:xfrm>
          </p:grpSpPr>
          <p:sp>
            <p:nvSpPr>
              <p:cNvPr id="19" name="文本框 18"/>
              <p:cNvSpPr txBox="1"/>
              <p:nvPr>
                <p:custDataLst>
                  <p:tags r:id="rId7"/>
                </p:custDataLst>
              </p:nvPr>
            </p:nvSpPr>
            <p:spPr>
              <a:xfrm>
                <a:off x="5278755" y="3861435"/>
                <a:ext cx="1914525" cy="1506220"/>
              </a:xfrm>
              <a:prstGeom prst="rect">
                <a:avLst/>
              </a:prstGeom>
              <a:noFill/>
            </p:spPr>
            <p:txBody>
              <a:bodyPr anchor="t" anchorCtr="1" bIns="45720" lIns="91440" rIns="91440" tIns="45720" wrap="square">
                <a:noAutofit/>
              </a:bodyPr>
              <a:lstStyle/>
              <a:p>
                <a:pPr algn="l" indent="0" lvl="0" marL="0">
                  <a:lnSpc>
                    <a:spcPct val="120000"/>
                  </a:lnSpc>
                  <a:spcBef>
                    <a:spcPct val="0"/>
                  </a:spcBef>
                  <a:spcAft>
                    <a:spcPct val="0"/>
                  </a:spcAft>
                  <a:buSzTx/>
                  <a:buNone/>
                </a:pPr>
                <a:r>
                  <a:rPr altLang="en-US" lang="zh-CN" spc="150" sz="1800">
                    <a:solidFill>
                      <a:schemeClr val="tx1">
                        <a:lumMod val="85000"/>
                        <a:lumOff val="15000"/>
                      </a:schemeClr>
                    </a:solidFill>
                    <a:latin typeface="+mn-lt"/>
                    <a:ea typeface="+mn-ea"/>
                    <a:cs typeface="+mn-ea"/>
                    <a:sym typeface="+mn-lt"/>
                  </a:rPr>
                  <a:t>“你最近瘦了吗？经常感觉口渴、想喝水、尿量增多吗？-----警惕糖尿病 </a:t>
                </a:r>
              </a:p>
            </p:txBody>
          </p:sp>
          <p:sp>
            <p:nvSpPr>
              <p:cNvPr id="20" name="任意多边形: 形状 42"/>
              <p:cNvSpPr/>
              <p:nvPr>
                <p:custDataLst>
                  <p:tags r:id="rId8"/>
                </p:custDataLst>
              </p:nvPr>
            </p:nvSpPr>
            <p:spPr>
              <a:xfrm>
                <a:off x="5701030" y="2422475"/>
                <a:ext cx="1069975" cy="1083945"/>
              </a:xfrm>
              <a:custGeom>
                <a:gdLst>
                  <a:gd fmla="*/ 579860 w 1128450" name="connsiteX0"/>
                  <a:gd fmla="*/ 198008 h 1143456" name="connsiteY0"/>
                  <a:gd fmla="*/ 206333 w 1128450" name="connsiteX1"/>
                  <a:gd fmla="*/ 576502 h 1143456" name="connsiteY1"/>
                  <a:gd fmla="*/ 579860 w 1128450" name="connsiteX2"/>
                  <a:gd fmla="*/ 954996 h 1143456" name="connsiteY2"/>
                  <a:gd fmla="*/ 953387 w 1128450" name="connsiteX3"/>
                  <a:gd fmla="*/ 576502 h 1143456" name="connsiteY3"/>
                  <a:gd fmla="*/ 579860 w 1128450" name="connsiteX4"/>
                  <a:gd fmla="*/ 198008 h 1143456" name="connsiteY4"/>
                  <a:gd fmla="*/ 564226 w 1128450" name="connsiteX5"/>
                  <a:gd fmla="*/ 0 h 1143456" name="connsiteY5"/>
                  <a:gd fmla="*/ 1128450 w 1128450" name="connsiteX6"/>
                  <a:gd fmla="*/ 0 h 1143456" name="connsiteY6"/>
                  <a:gd fmla="*/ 1128450 w 1128450" name="connsiteX7"/>
                  <a:gd fmla="*/ 571728 h 1143456" name="connsiteY7"/>
                  <a:gd fmla="*/ 564225 w 1128450" name="connsiteX8"/>
                  <a:gd fmla="*/ 1143456 h 1143456" name="connsiteY8"/>
                  <a:gd fmla="*/ 0 w 1128450" name="connsiteX9"/>
                  <a:gd fmla="*/ 571728 h 1143456" name="connsiteY9"/>
                  <a:gd fmla="*/ 1 w 1128450" name="connsiteX10"/>
                  <a:gd fmla="*/ 571728 h 1143456" name="connsiteY10"/>
                  <a:gd fmla="*/ 564226 w 1128450" name="connsiteX11"/>
                  <a:gd fmla="*/ 0 h 1143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43456" w="1128450">
                    <a:moveTo>
                      <a:pt x="579860" y="198008"/>
                    </a:moveTo>
                    <a:cubicBezTo>
                      <a:pt x="373567" y="198008"/>
                      <a:pt x="206333" y="367466"/>
                      <a:pt x="206333" y="576502"/>
                    </a:cubicBezTo>
                    <a:cubicBezTo>
                      <a:pt x="206333" y="785538"/>
                      <a:pt x="373567" y="954996"/>
                      <a:pt x="579860" y="954996"/>
                    </a:cubicBezTo>
                    <a:cubicBezTo>
                      <a:pt x="786153" y="954996"/>
                      <a:pt x="953387" y="785538"/>
                      <a:pt x="953387" y="576502"/>
                    </a:cubicBezTo>
                    <a:cubicBezTo>
                      <a:pt x="953387" y="367466"/>
                      <a:pt x="786153" y="198008"/>
                      <a:pt x="579860" y="198008"/>
                    </a:cubicBezTo>
                    <a:close/>
                    <a:moveTo>
                      <a:pt x="564226" y="0"/>
                    </a:moveTo>
                    <a:lnTo>
                      <a:pt x="1128450" y="0"/>
                    </a:lnTo>
                    <a:lnTo>
                      <a:pt x="1128450" y="571728"/>
                    </a:lnTo>
                    <a:cubicBezTo>
                      <a:pt x="1128450" y="887485"/>
                      <a:pt x="875838" y="1143456"/>
                      <a:pt x="564225" y="1143456"/>
                    </a:cubicBezTo>
                    <a:cubicBezTo>
                      <a:pt x="252612" y="1143456"/>
                      <a:pt x="0" y="887485"/>
                      <a:pt x="0" y="571728"/>
                    </a:cubicBezTo>
                    <a:lnTo>
                      <a:pt x="1" y="571728"/>
                    </a:lnTo>
                    <a:cubicBezTo>
                      <a:pt x="1" y="255971"/>
                      <a:pt x="252613" y="0"/>
                      <a:pt x="564226" y="0"/>
                    </a:cubicBezTo>
                    <a:close/>
                  </a:path>
                </a:pathLst>
              </a:custGeom>
              <a:solidFill>
                <a:srgbClr val="C9EB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lnSpc>
                    <a:spcPct val="120000"/>
                  </a:lnSpc>
                </a:pPr>
                <a:r>
                  <a:rPr lang="en-US" smtClean="0" sz="1800">
                    <a:solidFill>
                      <a:schemeClr val="tx1"/>
                    </a:solidFill>
                    <a:cs typeface="+mn-ea"/>
                    <a:sym typeface="+mn-lt"/>
                  </a:rPr>
                  <a:t>3</a:t>
                </a:r>
              </a:p>
            </p:txBody>
          </p:sp>
          <p:cxnSp>
            <p:nvCxnSpPr>
              <p:cNvPr id="21" name="直接连接符 20"/>
              <p:cNvCxnSpPr/>
              <p:nvPr>
                <p:custDataLst>
                  <p:tags r:id="rId9"/>
                </p:custDataLst>
              </p:nvPr>
            </p:nvCxnSpPr>
            <p:spPr>
              <a:xfrm flipH="1">
                <a:off x="6236017" y="3506420"/>
                <a:ext cx="0" cy="323215"/>
              </a:xfrm>
              <a:prstGeom prst="line">
                <a:avLst/>
              </a:prstGeom>
              <a:ln algn="ctr" cap="flat" cmpd="sng" w="12700">
                <a:solidFill>
                  <a:schemeClr val="tx1"/>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783590" y="2422475"/>
              <a:ext cx="2208530" cy="2945815"/>
              <a:chOff x="783590" y="2422475"/>
              <a:chExt cx="2208530" cy="2945815"/>
            </a:xfrm>
          </p:grpSpPr>
          <p:sp>
            <p:nvSpPr>
              <p:cNvPr id="23" name="文本框 22"/>
              <p:cNvSpPr txBox="1"/>
              <p:nvPr>
                <p:custDataLst>
                  <p:tags r:id="rId10"/>
                </p:custDataLst>
              </p:nvPr>
            </p:nvSpPr>
            <p:spPr>
              <a:xfrm>
                <a:off x="783590" y="3862070"/>
                <a:ext cx="2208530" cy="1506220"/>
              </a:xfrm>
              <a:prstGeom prst="rect">
                <a:avLst/>
              </a:prstGeom>
              <a:noFill/>
            </p:spPr>
            <p:txBody>
              <a:bodyPr anchor="t" anchorCtr="1" bIns="45720" lIns="91440" rIns="91440" tIns="45720" wrap="square">
                <a:noAutofit/>
              </a:bodyPr>
              <a:lstStyle/>
              <a:p>
                <a:pPr algn="l" indent="0" lvl="0" marL="0">
                  <a:lnSpc>
                    <a:spcPct val="120000"/>
                  </a:lnSpc>
                  <a:spcBef>
                    <a:spcPct val="0"/>
                  </a:spcBef>
                  <a:spcAft>
                    <a:spcPct val="0"/>
                  </a:spcAft>
                  <a:buSzTx/>
                  <a:buNone/>
                </a:pPr>
                <a:r>
                  <a:rPr altLang="en-US" lang="zh-CN" spc="150" sz="1800">
                    <a:solidFill>
                      <a:schemeClr val="tx1">
                        <a:lumMod val="85000"/>
                        <a:lumOff val="15000"/>
                      </a:schemeClr>
                    </a:solidFill>
                    <a:latin typeface="+mn-lt"/>
                    <a:ea typeface="+mn-ea"/>
                    <a:cs typeface="+mn-ea"/>
                    <a:sym typeface="+mn-lt"/>
                  </a:rPr>
                  <a:t>“你最近常有心悸、胸口发闷发紧、心前区疼痛吗？” ----警惕冠心病</a:t>
                </a:r>
              </a:p>
            </p:txBody>
          </p:sp>
          <p:sp>
            <p:nvSpPr>
              <p:cNvPr id="24" name="任意多边形: 形状 45"/>
              <p:cNvSpPr/>
              <p:nvPr>
                <p:custDataLst>
                  <p:tags r:id="rId11"/>
                </p:custDataLst>
              </p:nvPr>
            </p:nvSpPr>
            <p:spPr>
              <a:xfrm>
                <a:off x="1352868" y="2422475"/>
                <a:ext cx="1069975" cy="1083945"/>
              </a:xfrm>
              <a:custGeom>
                <a:gdLst>
                  <a:gd fmla="*/ 578019 w 1128450" name="connsiteX0"/>
                  <a:gd fmla="*/ 195738 h 1143456" name="connsiteY0"/>
                  <a:gd fmla="*/ 204492 w 1128450" name="connsiteX1"/>
                  <a:gd fmla="*/ 574232 h 1143456" name="connsiteY1"/>
                  <a:gd fmla="*/ 578019 w 1128450" name="connsiteX2"/>
                  <a:gd fmla="*/ 952726 h 1143456" name="connsiteY2"/>
                  <a:gd fmla="*/ 951546 w 1128450" name="connsiteX3"/>
                  <a:gd fmla="*/ 574232 h 1143456" name="connsiteY3"/>
                  <a:gd fmla="*/ 578019 w 1128450" name="connsiteX4"/>
                  <a:gd fmla="*/ 195738 h 1143456" name="connsiteY4"/>
                  <a:gd fmla="*/ 564226 w 1128450" name="connsiteX5"/>
                  <a:gd fmla="*/ 0 h 1143456" name="connsiteY5"/>
                  <a:gd fmla="*/ 1128450 w 1128450" name="connsiteX6"/>
                  <a:gd fmla="*/ 0 h 1143456" name="connsiteY6"/>
                  <a:gd fmla="*/ 1128450 w 1128450" name="connsiteX7"/>
                  <a:gd fmla="*/ 571728 h 1143456" name="connsiteY7"/>
                  <a:gd fmla="*/ 564225 w 1128450" name="connsiteX8"/>
                  <a:gd fmla="*/ 1143456 h 1143456" name="connsiteY8"/>
                  <a:gd fmla="*/ 0 w 1128450" name="connsiteX9"/>
                  <a:gd fmla="*/ 571728 h 1143456" name="connsiteY9"/>
                  <a:gd fmla="*/ 1 w 1128450" name="connsiteX10"/>
                  <a:gd fmla="*/ 571728 h 1143456" name="connsiteY10"/>
                  <a:gd fmla="*/ 564226 w 1128450" name="connsiteX11"/>
                  <a:gd fmla="*/ 0 h 1143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43456" w="1128450">
                    <a:moveTo>
                      <a:pt x="578019" y="195738"/>
                    </a:moveTo>
                    <a:cubicBezTo>
                      <a:pt x="371726" y="195738"/>
                      <a:pt x="204492" y="365196"/>
                      <a:pt x="204492" y="574232"/>
                    </a:cubicBezTo>
                    <a:cubicBezTo>
                      <a:pt x="204492" y="783268"/>
                      <a:pt x="371726" y="952726"/>
                      <a:pt x="578019" y="952726"/>
                    </a:cubicBezTo>
                    <a:cubicBezTo>
                      <a:pt x="784312" y="952726"/>
                      <a:pt x="951546" y="783268"/>
                      <a:pt x="951546" y="574232"/>
                    </a:cubicBezTo>
                    <a:cubicBezTo>
                      <a:pt x="951546" y="365196"/>
                      <a:pt x="784312" y="195738"/>
                      <a:pt x="578019" y="195738"/>
                    </a:cubicBezTo>
                    <a:close/>
                    <a:moveTo>
                      <a:pt x="564226" y="0"/>
                    </a:moveTo>
                    <a:lnTo>
                      <a:pt x="1128450" y="0"/>
                    </a:lnTo>
                    <a:lnTo>
                      <a:pt x="1128450" y="571728"/>
                    </a:lnTo>
                    <a:cubicBezTo>
                      <a:pt x="1128450" y="887485"/>
                      <a:pt x="875838" y="1143456"/>
                      <a:pt x="564225" y="1143456"/>
                    </a:cubicBezTo>
                    <a:cubicBezTo>
                      <a:pt x="252612" y="1143456"/>
                      <a:pt x="0" y="887485"/>
                      <a:pt x="0" y="571728"/>
                    </a:cubicBezTo>
                    <a:lnTo>
                      <a:pt x="1" y="571728"/>
                    </a:lnTo>
                    <a:cubicBezTo>
                      <a:pt x="1" y="255971"/>
                      <a:pt x="252613" y="0"/>
                      <a:pt x="564226" y="0"/>
                    </a:cubicBezTo>
                    <a:close/>
                  </a:path>
                </a:pathLst>
              </a:custGeom>
              <a:solidFill>
                <a:srgbClr val="F24B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lnSpc>
                    <a:spcPct val="120000"/>
                  </a:lnSpc>
                </a:pPr>
                <a:r>
                  <a:rPr lang="en-US" smtClean="0" sz="1800">
                    <a:solidFill>
                      <a:schemeClr val="tx1"/>
                    </a:solidFill>
                    <a:cs typeface="+mn-ea"/>
                    <a:sym typeface="+mn-lt"/>
                  </a:rPr>
                  <a:t>1</a:t>
                </a:r>
              </a:p>
            </p:txBody>
          </p:sp>
          <p:cxnSp>
            <p:nvCxnSpPr>
              <p:cNvPr id="25" name="直接连接符 24"/>
              <p:cNvCxnSpPr/>
              <p:nvPr>
                <p:custDataLst>
                  <p:tags r:id="rId12"/>
                </p:custDataLst>
              </p:nvPr>
            </p:nvCxnSpPr>
            <p:spPr>
              <a:xfrm flipH="1">
                <a:off x="1887855" y="3508325"/>
                <a:ext cx="0" cy="323215"/>
              </a:xfrm>
              <a:prstGeom prst="line">
                <a:avLst/>
              </a:prstGeom>
              <a:ln algn="ctr" cap="flat" cmpd="sng" w="12700">
                <a:solidFill>
                  <a:schemeClr val="tx1"/>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3072130" y="2422475"/>
              <a:ext cx="2208530" cy="2945180"/>
              <a:chOff x="2956560" y="2422475"/>
              <a:chExt cx="2208530" cy="2945180"/>
            </a:xfrm>
          </p:grpSpPr>
          <p:sp>
            <p:nvSpPr>
              <p:cNvPr id="27" name="文本框 26"/>
              <p:cNvSpPr txBox="1"/>
              <p:nvPr>
                <p:custDataLst>
                  <p:tags r:id="rId13"/>
                </p:custDataLst>
              </p:nvPr>
            </p:nvSpPr>
            <p:spPr>
              <a:xfrm>
                <a:off x="2956560" y="3861435"/>
                <a:ext cx="2208530" cy="1506220"/>
              </a:xfrm>
              <a:prstGeom prst="rect">
                <a:avLst/>
              </a:prstGeom>
              <a:noFill/>
            </p:spPr>
            <p:txBody>
              <a:bodyPr anchor="t" anchorCtr="1" bIns="45720" lIns="91440" rIns="91440" tIns="45720" wrap="square">
                <a:noAutofit/>
              </a:bodyPr>
              <a:lstStyle/>
              <a:p>
                <a:pPr algn="l" indent="0" lvl="0" marL="0">
                  <a:lnSpc>
                    <a:spcPct val="120000"/>
                  </a:lnSpc>
                  <a:spcBef>
                    <a:spcPct val="0"/>
                  </a:spcBef>
                  <a:spcAft>
                    <a:spcPct val="0"/>
                  </a:spcAft>
                  <a:buSzTx/>
                  <a:buNone/>
                </a:pPr>
                <a:r>
                  <a:rPr altLang="en-US" lang="zh-CN" spc="150" sz="1800">
                    <a:solidFill>
                      <a:schemeClr val="tx1">
                        <a:lumMod val="85000"/>
                        <a:lumOff val="15000"/>
                      </a:schemeClr>
                    </a:solidFill>
                    <a:latin typeface="+mn-lt"/>
                    <a:ea typeface="+mn-ea"/>
                    <a:cs typeface="+mn-ea"/>
                    <a:sym typeface="+mn-lt"/>
                  </a:rPr>
                  <a:t>“你经常咳嗽、咳痰、行走或上楼感到憋气吗？” -----警惕慢性阻塞性肺疾病(COPD)</a:t>
                </a:r>
              </a:p>
            </p:txBody>
          </p:sp>
          <p:sp>
            <p:nvSpPr>
              <p:cNvPr id="45" name="任意多边形: 形状 44"/>
              <p:cNvSpPr/>
              <p:nvPr>
                <p:custDataLst>
                  <p:tags r:id="rId14"/>
                </p:custDataLst>
              </p:nvPr>
            </p:nvSpPr>
            <p:spPr>
              <a:xfrm>
                <a:off x="3378835" y="2422475"/>
                <a:ext cx="1069975" cy="1083945"/>
              </a:xfrm>
              <a:custGeom>
                <a:gdLst>
                  <a:gd fmla="*/ 557191 w 1128450" name="connsiteX0"/>
                  <a:gd fmla="*/ 195738 h 1143456" name="connsiteY0"/>
                  <a:gd fmla="*/ 183664 w 1128450" name="connsiteX1"/>
                  <a:gd fmla="*/ 574232 h 1143456" name="connsiteY1"/>
                  <a:gd fmla="*/ 557191 w 1128450" name="connsiteX2"/>
                  <a:gd fmla="*/ 952726 h 1143456" name="connsiteY2"/>
                  <a:gd fmla="*/ 930718 w 1128450" name="connsiteX3"/>
                  <a:gd fmla="*/ 574232 h 1143456" name="connsiteY3"/>
                  <a:gd fmla="*/ 557191 w 1128450" name="connsiteX4"/>
                  <a:gd fmla="*/ 195738 h 1143456" name="connsiteY4"/>
                  <a:gd fmla="*/ 564226 w 1128450" name="connsiteX5"/>
                  <a:gd fmla="*/ 0 h 1143456" name="connsiteY5"/>
                  <a:gd fmla="*/ 1128450 w 1128450" name="connsiteX6"/>
                  <a:gd fmla="*/ 0 h 1143456" name="connsiteY6"/>
                  <a:gd fmla="*/ 1128450 w 1128450" name="connsiteX7"/>
                  <a:gd fmla="*/ 571728 h 1143456" name="connsiteY7"/>
                  <a:gd fmla="*/ 564225 w 1128450" name="connsiteX8"/>
                  <a:gd fmla="*/ 1143456 h 1143456" name="connsiteY8"/>
                  <a:gd fmla="*/ 0 w 1128450" name="connsiteX9"/>
                  <a:gd fmla="*/ 571728 h 1143456" name="connsiteY9"/>
                  <a:gd fmla="*/ 1 w 1128450" name="connsiteX10"/>
                  <a:gd fmla="*/ 571728 h 1143456" name="connsiteY10"/>
                  <a:gd fmla="*/ 564226 w 1128450" name="connsiteX11"/>
                  <a:gd fmla="*/ 0 h 1143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43456" w="1128450">
                    <a:moveTo>
                      <a:pt x="557191" y="195738"/>
                    </a:moveTo>
                    <a:cubicBezTo>
                      <a:pt x="350898" y="195738"/>
                      <a:pt x="183664" y="365196"/>
                      <a:pt x="183664" y="574232"/>
                    </a:cubicBezTo>
                    <a:cubicBezTo>
                      <a:pt x="183664" y="783268"/>
                      <a:pt x="350898" y="952726"/>
                      <a:pt x="557191" y="952726"/>
                    </a:cubicBezTo>
                    <a:cubicBezTo>
                      <a:pt x="763484" y="952726"/>
                      <a:pt x="930718" y="783268"/>
                      <a:pt x="930718" y="574232"/>
                    </a:cubicBezTo>
                    <a:cubicBezTo>
                      <a:pt x="930718" y="365196"/>
                      <a:pt x="763484" y="195738"/>
                      <a:pt x="557191" y="195738"/>
                    </a:cubicBezTo>
                    <a:close/>
                    <a:moveTo>
                      <a:pt x="564226" y="0"/>
                    </a:moveTo>
                    <a:lnTo>
                      <a:pt x="1128450" y="0"/>
                    </a:lnTo>
                    <a:lnTo>
                      <a:pt x="1128450" y="571728"/>
                    </a:lnTo>
                    <a:cubicBezTo>
                      <a:pt x="1128450" y="887485"/>
                      <a:pt x="875838" y="1143456"/>
                      <a:pt x="564225" y="1143456"/>
                    </a:cubicBezTo>
                    <a:cubicBezTo>
                      <a:pt x="252612" y="1143456"/>
                      <a:pt x="0" y="887485"/>
                      <a:pt x="0" y="571728"/>
                    </a:cubicBezTo>
                    <a:lnTo>
                      <a:pt x="1" y="571728"/>
                    </a:lnTo>
                    <a:cubicBezTo>
                      <a:pt x="1" y="255971"/>
                      <a:pt x="252613" y="0"/>
                      <a:pt x="564226" y="0"/>
                    </a:cubicBezTo>
                    <a:close/>
                  </a:path>
                </a:pathLst>
              </a:custGeom>
              <a:solidFill>
                <a:srgbClr val="327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lnSpc>
                    <a:spcPct val="120000"/>
                  </a:lnSpc>
                </a:pPr>
                <a:r>
                  <a:rPr lang="en-US" smtClean="0" sz="1800">
                    <a:solidFill>
                      <a:schemeClr val="tx1"/>
                    </a:solidFill>
                    <a:cs typeface="+mn-ea"/>
                    <a:sym typeface="+mn-lt"/>
                  </a:rPr>
                  <a:t>2</a:t>
                </a:r>
              </a:p>
            </p:txBody>
          </p:sp>
          <p:cxnSp>
            <p:nvCxnSpPr>
              <p:cNvPr id="28" name="直接连接符 27"/>
              <p:cNvCxnSpPr/>
              <p:nvPr>
                <p:custDataLst>
                  <p:tags r:id="rId15"/>
                </p:custDataLst>
              </p:nvPr>
            </p:nvCxnSpPr>
            <p:spPr>
              <a:xfrm flipH="1">
                <a:off x="3913823" y="3506420"/>
                <a:ext cx="0" cy="323215"/>
              </a:xfrm>
              <a:prstGeom prst="line">
                <a:avLst/>
              </a:prstGeom>
              <a:ln algn="ctr" cap="flat" cmpd="sng" w="12700">
                <a:solidFill>
                  <a:schemeClr val="tx1"/>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9643745" y="2422475"/>
              <a:ext cx="2208530" cy="2945180"/>
              <a:chOff x="9643745" y="2422475"/>
              <a:chExt cx="2208530" cy="2945180"/>
            </a:xfrm>
          </p:grpSpPr>
          <p:sp>
            <p:nvSpPr>
              <p:cNvPr id="30" name="文本框 29"/>
              <p:cNvSpPr txBox="1"/>
              <p:nvPr>
                <p:custDataLst>
                  <p:tags r:id="rId16"/>
                </p:custDataLst>
              </p:nvPr>
            </p:nvSpPr>
            <p:spPr>
              <a:xfrm>
                <a:off x="9643745" y="3861435"/>
                <a:ext cx="2208530" cy="1506220"/>
              </a:xfrm>
              <a:prstGeom prst="rect">
                <a:avLst/>
              </a:prstGeom>
              <a:noFill/>
            </p:spPr>
            <p:txBody>
              <a:bodyPr anchor="t" anchorCtr="1" bIns="45720" lIns="91440" rIns="91440" tIns="45720" wrap="square">
                <a:noAutofit/>
              </a:bodyPr>
              <a:lstStyle/>
              <a:p>
                <a:pPr algn="l" indent="0" lvl="0" marL="0">
                  <a:lnSpc>
                    <a:spcPct val="120000"/>
                  </a:lnSpc>
                  <a:spcBef>
                    <a:spcPct val="0"/>
                  </a:spcBef>
                  <a:spcAft>
                    <a:spcPct val="0"/>
                  </a:spcAft>
                  <a:buSzTx/>
                  <a:buNone/>
                </a:pPr>
                <a:r>
                  <a:rPr altLang="en-US" lang="zh-CN" spc="150" sz="1800">
                    <a:solidFill>
                      <a:schemeClr val="tx1">
                        <a:lumMod val="85000"/>
                        <a:lumOff val="15000"/>
                      </a:schemeClr>
                    </a:solidFill>
                    <a:latin typeface="+mn-lt"/>
                    <a:ea typeface="+mn-ea"/>
                    <a:cs typeface="+mn-ea"/>
                    <a:sym typeface="+mn-lt"/>
                  </a:rPr>
                  <a:t>询问目前症状，重点询问老年人常见疾病的典型症状</a:t>
                </a:r>
              </a:p>
            </p:txBody>
          </p:sp>
          <p:sp>
            <p:nvSpPr>
              <p:cNvPr id="49" name="任意多边形: 形状 48"/>
              <p:cNvSpPr/>
              <p:nvPr>
                <p:custDataLst>
                  <p:tags r:id="rId17"/>
                </p:custDataLst>
              </p:nvPr>
            </p:nvSpPr>
            <p:spPr>
              <a:xfrm>
                <a:off x="10213023" y="2422475"/>
                <a:ext cx="1069975" cy="1083945"/>
              </a:xfrm>
              <a:custGeom>
                <a:gdLst>
                  <a:gd fmla="*/ 579225 w 1128450" name="connsiteX0"/>
                  <a:gd fmla="*/ 198008 h 1143456" name="connsiteY0"/>
                  <a:gd fmla="*/ 205698 w 1128450" name="connsiteX1"/>
                  <a:gd fmla="*/ 576502 h 1143456" name="connsiteY1"/>
                  <a:gd fmla="*/ 579225 w 1128450" name="connsiteX2"/>
                  <a:gd fmla="*/ 954996 h 1143456" name="connsiteY2"/>
                  <a:gd fmla="*/ 952752 w 1128450" name="connsiteX3"/>
                  <a:gd fmla="*/ 576502 h 1143456" name="connsiteY3"/>
                  <a:gd fmla="*/ 579225 w 1128450" name="connsiteX4"/>
                  <a:gd fmla="*/ 198008 h 1143456" name="connsiteY4"/>
                  <a:gd fmla="*/ 564226 w 1128450" name="connsiteX5"/>
                  <a:gd fmla="*/ 0 h 1143456" name="connsiteY5"/>
                  <a:gd fmla="*/ 1128450 w 1128450" name="connsiteX6"/>
                  <a:gd fmla="*/ 0 h 1143456" name="connsiteY6"/>
                  <a:gd fmla="*/ 1128450 w 1128450" name="connsiteX7"/>
                  <a:gd fmla="*/ 571728 h 1143456" name="connsiteY7"/>
                  <a:gd fmla="*/ 564225 w 1128450" name="connsiteX8"/>
                  <a:gd fmla="*/ 1143456 h 1143456" name="connsiteY8"/>
                  <a:gd fmla="*/ 0 w 1128450" name="connsiteX9"/>
                  <a:gd fmla="*/ 571728 h 1143456" name="connsiteY9"/>
                  <a:gd fmla="*/ 1 w 1128450" name="connsiteX10"/>
                  <a:gd fmla="*/ 571728 h 1143456" name="connsiteY10"/>
                  <a:gd fmla="*/ 564226 w 1128450" name="connsiteX11"/>
                  <a:gd fmla="*/ 0 h 1143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143456" w="1128450">
                    <a:moveTo>
                      <a:pt x="579225" y="198008"/>
                    </a:moveTo>
                    <a:cubicBezTo>
                      <a:pt x="372932" y="198008"/>
                      <a:pt x="205698" y="367466"/>
                      <a:pt x="205698" y="576502"/>
                    </a:cubicBezTo>
                    <a:cubicBezTo>
                      <a:pt x="205698" y="785538"/>
                      <a:pt x="372932" y="954996"/>
                      <a:pt x="579225" y="954996"/>
                    </a:cubicBezTo>
                    <a:cubicBezTo>
                      <a:pt x="785518" y="954996"/>
                      <a:pt x="952752" y="785538"/>
                      <a:pt x="952752" y="576502"/>
                    </a:cubicBezTo>
                    <a:cubicBezTo>
                      <a:pt x="952752" y="367466"/>
                      <a:pt x="785518" y="198008"/>
                      <a:pt x="579225" y="198008"/>
                    </a:cubicBezTo>
                    <a:close/>
                    <a:moveTo>
                      <a:pt x="564226" y="0"/>
                    </a:moveTo>
                    <a:lnTo>
                      <a:pt x="1128450" y="0"/>
                    </a:lnTo>
                    <a:lnTo>
                      <a:pt x="1128450" y="571728"/>
                    </a:lnTo>
                    <a:cubicBezTo>
                      <a:pt x="1128450" y="887485"/>
                      <a:pt x="875838" y="1143456"/>
                      <a:pt x="564225" y="1143456"/>
                    </a:cubicBezTo>
                    <a:cubicBezTo>
                      <a:pt x="252612" y="1143456"/>
                      <a:pt x="0" y="887485"/>
                      <a:pt x="0" y="571728"/>
                    </a:cubicBezTo>
                    <a:lnTo>
                      <a:pt x="1" y="571728"/>
                    </a:lnTo>
                    <a:cubicBezTo>
                      <a:pt x="1" y="255971"/>
                      <a:pt x="252613" y="0"/>
                      <a:pt x="564226" y="0"/>
                    </a:cubicBezTo>
                    <a:close/>
                  </a:path>
                </a:pathLst>
              </a:custGeom>
              <a:solidFill>
                <a:srgbClr val="F29E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Autofit/>
              </a:bodyPr>
              <a:lstStyle/>
              <a:p>
                <a:pPr algn="ctr">
                  <a:lnSpc>
                    <a:spcPct val="120000"/>
                  </a:lnSpc>
                </a:pPr>
                <a:r>
                  <a:rPr lang="en-US" smtClean="0" sz="1800">
                    <a:solidFill>
                      <a:schemeClr val="tx1"/>
                    </a:solidFill>
                    <a:cs typeface="+mn-ea"/>
                    <a:sym typeface="+mn-lt"/>
                  </a:rPr>
                  <a:t>5</a:t>
                </a:r>
              </a:p>
            </p:txBody>
          </p:sp>
          <p:cxnSp>
            <p:nvCxnSpPr>
              <p:cNvPr id="31" name="直接连接符 30"/>
              <p:cNvCxnSpPr/>
              <p:nvPr>
                <p:custDataLst>
                  <p:tags r:id="rId18"/>
                </p:custDataLst>
              </p:nvPr>
            </p:nvCxnSpPr>
            <p:spPr>
              <a:xfrm flipH="1">
                <a:off x="10748010" y="3506420"/>
                <a:ext cx="0" cy="323215"/>
              </a:xfrm>
              <a:prstGeom prst="line">
                <a:avLst/>
              </a:prstGeom>
              <a:ln algn="ctr" cap="flat" cmpd="sng" w="12700">
                <a:solidFill>
                  <a:schemeClr val="tx1"/>
                </a:solidFill>
                <a:prstDash val="solid"/>
                <a:miter lim="800000"/>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grpSp>
      <p:sp>
        <p:nvSpPr>
          <p:cNvPr id="2" name="灯片编号占位符 1"/>
          <p:cNvSpPr>
            <a:spLocks noGrp="1"/>
          </p:cNvSpPr>
          <p:nvPr>
            <p:ph idx="12" sz="quarter" type="sldNum"/>
          </p:nvPr>
        </p:nvSpPr>
        <p:spPr/>
        <p:txBody>
          <a:bodyPr/>
          <a:lstStyle/>
          <a:p>
            <a:fld id="{98EA264B-9E1E-424D-BA0D-69E9EA3A1862}" type="slidenum">
              <a:rPr altLang="zh-CN" lang="en-US" smtClean="0">
                <a:latin typeface="+mn-lt"/>
                <a:ea typeface="+mn-ea"/>
                <a:cs typeface="+mn-ea"/>
                <a:sym typeface="+mn-lt"/>
              </a:rPr>
              <a:t>8</a:t>
            </a:fld>
          </a:p>
        </p:txBody>
      </p:sp>
      <p:sp>
        <p:nvSpPr>
          <p:cNvPr id="8" name="文本框 7"/>
          <p:cNvSpPr txBox="1"/>
          <p:nvPr>
            <p:custDataLst>
              <p:tags r:id="rId19"/>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zh-CN" b="1" lang="en-US" spc="300">
                <a:solidFill>
                  <a:srgbClr val="376092"/>
                </a:solidFill>
                <a:latin typeface="+mn-lt"/>
                <a:ea typeface="+mn-ea"/>
                <a:cs typeface="+mn-ea"/>
                <a:sym typeface="+mn-lt"/>
              </a:rPr>
              <a:t>1.体验检查：询问慢性病症状态</a:t>
            </a:r>
          </a:p>
        </p:txBody>
      </p:sp>
    </p:spTree>
    <p:custDataLst>
      <p:tags r:id="rId20"/>
    </p:custDataLst>
  </p:cSld>
  <p:clrMapOvr>
    <a:masterClrMapping/>
  </p:clrMapOvr>
  <p:transition spd="slow">
    <p:checker dir="vert"/>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TextBox 11"/>
          <p:cNvSpPr txBox="1"/>
          <p:nvPr/>
        </p:nvSpPr>
        <p:spPr>
          <a:xfrm>
            <a:off x="839416" y="6309320"/>
            <a:ext cx="1440159" cy="142240"/>
          </a:xfrm>
          <a:prstGeom prst="rect">
            <a:avLst/>
          </a:prstGeom>
          <a:noFill/>
        </p:spPr>
        <p:txBody>
          <a:bodyPr rtlCol="0" wrap="square">
            <a:spAutoFit/>
          </a:bodyPr>
          <a:lstStyle/>
          <a:p>
            <a:pPr fontAlgn="auto">
              <a:lnSpc>
                <a:spcPct val="200000"/>
              </a:lnSpc>
              <a:spcBef>
                <a:spcPct val="0"/>
              </a:spcBef>
              <a:spcAft>
                <a:spcPct val="0"/>
              </a:spcAft>
            </a:pPr>
            <a:r>
              <a:rPr altLang="en-US" lang="zh-CN" sz="100">
                <a:solidFill>
                  <a:srgbClr val="C9EBF2"/>
                </a:solidFill>
                <a:latin charset="-122" panose="020b0503020204020204" pitchFamily="34" typeface="微软雅黑"/>
                <a:ea charset="-122" panose="020b0503020204020204" pitchFamily="34" typeface="微软雅黑"/>
              </a:rPr>
              <a:t>行业PPT模板http://www.1ppt.com/hangye/</a:t>
            </a:r>
          </a:p>
        </p:txBody>
      </p:sp>
      <p:sp>
        <p:nvSpPr>
          <p:cNvPr id="15" name="圆角矩形 14"/>
          <p:cNvSpPr/>
          <p:nvPr/>
        </p:nvSpPr>
        <p:spPr>
          <a:xfrm>
            <a:off x="335360" y="225155"/>
            <a:ext cx="11501518" cy="6286544"/>
          </a:xfrm>
          <a:prstGeom prst="roundRect">
            <a:avLst>
              <a:gd fmla="val 2567" name="adj"/>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文本框 7"/>
          <p:cNvSpPr txBox="1"/>
          <p:nvPr>
            <p:custDataLst>
              <p:tags r:id="rId2"/>
            </p:custDataLst>
          </p:nvPr>
        </p:nvSpPr>
        <p:spPr>
          <a:xfrm>
            <a:off x="570541" y="364590"/>
            <a:ext cx="8421059" cy="941235"/>
          </a:xfrm>
          <a:prstGeom prst="rect">
            <a:avLst/>
          </a:prstGeom>
        </p:spPr>
        <p:txBody>
          <a:bodyPr anchor="ctr" bIns="46800" lIns="90000" rIns="90000" rtlCol="0" tIns="46800" vert="horz">
            <a:noAutofit/>
          </a:bodyPr>
          <a:lstStyle>
            <a:lvl1pPr>
              <a:lnSpc>
                <a:spcPct val="90000"/>
              </a:lnSpc>
              <a:spcBef>
                <a:spcPct val="0"/>
              </a:spcBef>
              <a:buNone/>
              <a:defRPr cap="all" sz="3600">
                <a:solidFill>
                  <a:srgbClr val="3B424A"/>
                </a:solidFill>
                <a:latin typeface="+mj-lt"/>
                <a:ea typeface="+mj-ea"/>
                <a:cs typeface="+mj-cs"/>
              </a:defRPr>
            </a:lvl1pPr>
          </a:lstStyle>
          <a:p>
            <a:pPr algn="l" indent="0" marL="0">
              <a:lnSpc>
                <a:spcPct val="100000"/>
              </a:lnSpc>
              <a:spcBef>
                <a:spcPct val="0"/>
              </a:spcBef>
              <a:spcAft>
                <a:spcPct val="0"/>
              </a:spcAft>
              <a:buSzTx/>
              <a:buNone/>
            </a:pPr>
            <a:r>
              <a:rPr altLang="zh-CN" b="1" lang="en-US" spc="300">
                <a:solidFill>
                  <a:srgbClr val="3279A6"/>
                </a:solidFill>
                <a:latin typeface="+mn-lt"/>
                <a:ea typeface="+mn-ea"/>
                <a:cs typeface="+mn-ea"/>
                <a:sym typeface="+mn-lt"/>
              </a:rPr>
              <a:t>1.体格检查：一般情况</a:t>
            </a:r>
          </a:p>
        </p:txBody>
      </p:sp>
      <p:grpSp>
        <p:nvGrpSpPr>
          <p:cNvPr id="3" name="组合 2"/>
          <p:cNvGrpSpPr/>
          <p:nvPr/>
        </p:nvGrpSpPr>
        <p:grpSpPr>
          <a:xfrm>
            <a:off x="1895369" y="1628800"/>
            <a:ext cx="9077469" cy="1457312"/>
            <a:chOff x="1895369" y="1833389"/>
            <a:chExt cx="9077469" cy="1457312"/>
          </a:xfrm>
        </p:grpSpPr>
        <p:sp>
          <p:nvSpPr>
            <p:cNvPr id="11" name="Title 6"/>
            <p:cNvSpPr txBox="1"/>
            <p:nvPr>
              <p:custDataLst>
                <p:tags r:id="rId3"/>
              </p:custDataLst>
            </p:nvPr>
          </p:nvSpPr>
          <p:spPr>
            <a:xfrm>
              <a:off x="3863752" y="2054940"/>
              <a:ext cx="7109086" cy="1014211"/>
            </a:xfrm>
            <a:prstGeom prst="rect">
              <a:avLst/>
            </a:prstGeom>
            <a:noFill/>
            <a:ln w="3175">
              <a:noFill/>
              <a:prstDash val="dash"/>
            </a:ln>
          </p:spPr>
          <p:txBody>
            <a:bodyPr anchor="ctr"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lvl="0">
                <a:lnSpc>
                  <a:spcPct val="130000"/>
                </a:lnSpc>
                <a:spcBef>
                  <a:spcPts val="1000"/>
                </a:spcBef>
                <a:spcAft>
                  <a:spcPct val="0"/>
                </a:spcAft>
                <a:buSzTx/>
              </a:pPr>
              <a:r>
                <a:rPr altLang="en-US" lang="zh-CN" spc="200" sz="1800">
                  <a:ln w="3175">
                    <a:noFill/>
                    <a:prstDash val="dash"/>
                  </a:ln>
                  <a:solidFill>
                    <a:srgbClr val="404040"/>
                  </a:solidFill>
                  <a:latin typeface="+mn-lt"/>
                  <a:cs typeface="+mn-ea"/>
                  <a:sym typeface="+mn-lt"/>
                </a:rPr>
                <a:t>测体温、脉搏、呼吸、血压，量身高、体重、腰围，计算体质指数(BMI)。</a:t>
              </a:r>
            </a:p>
          </p:txBody>
        </p:sp>
        <p:sp>
          <p:nvSpPr>
            <p:cNvPr id="5" name="Oval 40"/>
            <p:cNvSpPr/>
            <p:nvPr>
              <p:custDataLst>
                <p:tags r:id="rId4"/>
              </p:custDataLst>
            </p:nvPr>
          </p:nvSpPr>
          <p:spPr bwMode="auto">
            <a:xfrm>
              <a:off x="1895369" y="1833389"/>
              <a:ext cx="1458000" cy="1457312"/>
            </a:xfrm>
            <a:prstGeom prst="ellipse">
              <a:avLst/>
            </a:prstGeom>
            <a:solidFill>
              <a:srgbClr val="F24B6A"/>
            </a:solidFill>
            <a:ln w="5715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6800" compatLnSpc="1" forceAA="0" fromWordArt="0" horzOverflow="overflow" lIns="90000" numCol="1" rIns="90000" rot="0" rtlCol="0" spcCol="0" spcFirstLastPara="0" tIns="46800" vert="horz" vertOverflow="overflow" wrap="square">
              <a:normAutofit/>
            </a:bodyPr>
            <a:lstStyle/>
            <a:p>
              <a:pPr algn="ctr"/>
              <a:r>
                <a:rPr lang="en-US" smtClean="0" sz="3200">
                  <a:solidFill>
                    <a:schemeClr val="lt1"/>
                  </a:solidFill>
                  <a:cs typeface="+mn-ea"/>
                  <a:sym typeface="+mn-lt"/>
                </a:rPr>
                <a:t>01</a:t>
              </a:r>
            </a:p>
          </p:txBody>
        </p:sp>
      </p:grpSp>
      <p:grpSp>
        <p:nvGrpSpPr>
          <p:cNvPr id="2" name="组合 1"/>
          <p:cNvGrpSpPr/>
          <p:nvPr/>
        </p:nvGrpSpPr>
        <p:grpSpPr>
          <a:xfrm>
            <a:off x="1895369" y="3368427"/>
            <a:ext cx="9077469" cy="2736304"/>
            <a:chOff x="1895369" y="3573016"/>
            <a:chExt cx="9077469" cy="2736304"/>
          </a:xfrm>
        </p:grpSpPr>
        <p:sp>
          <p:nvSpPr>
            <p:cNvPr id="6" name="Oval 40"/>
            <p:cNvSpPr/>
            <p:nvPr>
              <p:custDataLst>
                <p:tags r:id="rId5"/>
              </p:custDataLst>
            </p:nvPr>
          </p:nvSpPr>
          <p:spPr bwMode="auto">
            <a:xfrm>
              <a:off x="1895369" y="4212512"/>
              <a:ext cx="1458000" cy="1457312"/>
            </a:xfrm>
            <a:prstGeom prst="ellipse">
              <a:avLst/>
            </a:prstGeom>
            <a:solidFill>
              <a:srgbClr val="3279A6"/>
            </a:solidFill>
            <a:ln w="57150">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1" bIns="46800" compatLnSpc="1" forceAA="0" fromWordArt="0" horzOverflow="overflow" lIns="90000" numCol="1" rIns="90000" rot="0" rtlCol="0" spcCol="0" spcFirstLastPara="0" tIns="46800" vert="horz" vertOverflow="overflow" wrap="square">
              <a:normAutofit/>
            </a:bodyPr>
            <a:lstStyle/>
            <a:p>
              <a:pPr algn="ctr"/>
              <a:r>
                <a:rPr lang="en-US" smtClean="0" sz="3200">
                  <a:solidFill>
                    <a:schemeClr val="lt1"/>
                  </a:solidFill>
                  <a:cs typeface="+mn-ea"/>
                  <a:sym typeface="+mn-lt"/>
                </a:rPr>
                <a:t>02</a:t>
              </a:r>
            </a:p>
          </p:txBody>
        </p:sp>
        <p:sp>
          <p:nvSpPr>
            <p:cNvPr id="7" name="Title 6"/>
            <p:cNvSpPr txBox="1"/>
            <p:nvPr>
              <p:custDataLst>
                <p:tags r:id="rId6"/>
              </p:custDataLst>
            </p:nvPr>
          </p:nvSpPr>
          <p:spPr>
            <a:xfrm>
              <a:off x="3863752" y="3573016"/>
              <a:ext cx="7109086" cy="2736304"/>
            </a:xfrm>
            <a:prstGeom prst="rect">
              <a:avLst/>
            </a:prstGeom>
            <a:noFill/>
            <a:ln w="3175">
              <a:noFill/>
              <a:prstDash val="dash"/>
            </a:ln>
          </p:spPr>
          <p:txBody>
            <a:bodyPr anchor="ctr" anchorCtr="0" bIns="45720" lIns="91440" rIns="91440" tIns="45720" wrap="square">
              <a:noAutofit/>
            </a:bodyPr>
            <a:lstStyle>
              <a:lvl1pPr algn="l" defTabSz="913765" eaLnBrk="1" hangingPunct="1" latinLnBrk="0" rtl="0">
                <a:lnSpc>
                  <a:spcPct val="90000"/>
                </a:lnSpc>
                <a:spcBef>
                  <a:spcPct val="0"/>
                </a:spcBef>
                <a:buNone/>
                <a:defRPr b="0" baseline="0" cap="none" kern="1200" lang="en-US" smtClean="0" spc="-49" sz="2745">
                  <a:ln w="3175">
                    <a:noFill/>
                  </a:ln>
                  <a:solidFill>
                    <a:schemeClr val="tx1"/>
                  </a:solidFill>
                  <a:effectLst/>
                  <a:latin typeface="+mj-lt"/>
                  <a:ea typeface="+mn-ea"/>
                  <a:cs charset="0" panose="020b0502040204020203" pitchFamily="34" typeface="Segoe UI"/>
                </a:defRPr>
              </a:lvl1pPr>
            </a:lstStyle>
            <a:p>
              <a:pPr algn="l" fontAlgn="ctr" lvl="0">
                <a:lnSpc>
                  <a:spcPct val="130000"/>
                </a:lnSpc>
                <a:spcBef>
                  <a:spcPts val="1000"/>
                </a:spcBef>
                <a:spcAft>
                  <a:spcPct val="0"/>
                </a:spcAft>
                <a:buSzTx/>
              </a:pPr>
              <a:r>
                <a:rPr altLang="en-US" lang="zh-CN" smtClean="0" spc="200" sz="1800">
                  <a:ln w="3175">
                    <a:noFill/>
                    <a:prstDash val="dash"/>
                  </a:ln>
                  <a:solidFill>
                    <a:srgbClr val="404040"/>
                  </a:solidFill>
                  <a:latin typeface="+mn-lt"/>
                  <a:cs typeface="+mn-ea"/>
                  <a:sym typeface="+mn-lt"/>
                </a:rPr>
                <a:t>判断是否需急诊转诊:</a:t>
              </a:r>
            </a:p>
            <a:p>
              <a:pPr algn="l" fontAlgn="ctr" lvl="0">
                <a:lnSpc>
                  <a:spcPct val="130000"/>
                </a:lnSpc>
                <a:spcBef>
                  <a:spcPts val="1000"/>
                </a:spcBef>
                <a:spcAft>
                  <a:spcPct val="0"/>
                </a:spcAft>
                <a:buSzTx/>
              </a:pPr>
              <a:r>
                <a:rPr altLang="en-US" lang="zh-CN" smtClean="0" spc="200" sz="1800">
                  <a:ln w="3175">
                    <a:noFill/>
                    <a:prstDash val="dash"/>
                  </a:ln>
                  <a:solidFill>
                    <a:srgbClr val="404040"/>
                  </a:solidFill>
                  <a:latin typeface="+mn-lt"/>
                  <a:cs typeface="+mn-ea"/>
                  <a:sym typeface="+mn-lt"/>
                </a:rPr>
                <a:t>心率&gt;160次／分或&lt;40次／分。</a:t>
              </a:r>
            </a:p>
            <a:p>
              <a:pPr algn="l" fontAlgn="ctr" lvl="0">
                <a:lnSpc>
                  <a:spcPct val="130000"/>
                </a:lnSpc>
                <a:spcBef>
                  <a:spcPts val="1000"/>
                </a:spcBef>
                <a:spcAft>
                  <a:spcPct val="0"/>
                </a:spcAft>
                <a:buSzTx/>
              </a:pPr>
              <a:r>
                <a:rPr altLang="en-US" lang="zh-CN" smtClean="0" spc="200" sz="1800">
                  <a:ln w="3175">
                    <a:noFill/>
                    <a:prstDash val="dash"/>
                  </a:ln>
                  <a:solidFill>
                    <a:srgbClr val="404040"/>
                  </a:solidFill>
                  <a:latin typeface="+mn-lt"/>
                  <a:cs typeface="+mn-ea"/>
                  <a:sym typeface="+mn-lt"/>
                </a:rPr>
                <a:t>收缩压≥24kPa (180mmHg)和／或舒张压≥14. 7kPa(110mmHg)。</a:t>
              </a:r>
            </a:p>
            <a:p>
              <a:pPr algn="l" fontAlgn="ctr" lvl="0">
                <a:lnSpc>
                  <a:spcPct val="130000"/>
                </a:lnSpc>
                <a:spcBef>
                  <a:spcPts val="1000"/>
                </a:spcBef>
                <a:spcAft>
                  <a:spcPct val="0"/>
                </a:spcAft>
                <a:buSzTx/>
              </a:pPr>
              <a:r>
                <a:rPr altLang="en-US" lang="zh-CN" smtClean="0" spc="200" sz="1800">
                  <a:ln w="3175">
                    <a:noFill/>
                    <a:prstDash val="dash"/>
                  </a:ln>
                  <a:solidFill>
                    <a:srgbClr val="404040"/>
                  </a:solidFill>
                  <a:latin typeface="+mn-lt"/>
                  <a:cs typeface="+mn-ea"/>
                  <a:sym typeface="+mn-lt"/>
                </a:rPr>
                <a:t>空腹血糖≥16. 7mmol/L或&lt;2. 8mmol/L。</a:t>
              </a:r>
            </a:p>
            <a:p>
              <a:pPr algn="l" fontAlgn="ctr" lvl="0">
                <a:lnSpc>
                  <a:spcPct val="130000"/>
                </a:lnSpc>
                <a:spcBef>
                  <a:spcPts val="1000"/>
                </a:spcBef>
                <a:spcAft>
                  <a:spcPct val="0"/>
                </a:spcAft>
                <a:buSzTx/>
              </a:pPr>
              <a:r>
                <a:rPr altLang="en-US" lang="zh-CN" smtClean="0" spc="200" sz="1800">
                  <a:ln w="3175">
                    <a:noFill/>
                    <a:prstDash val="dash"/>
                  </a:ln>
                  <a:solidFill>
                    <a:srgbClr val="404040"/>
                  </a:solidFill>
                  <a:latin typeface="+mn-lt"/>
                  <a:cs typeface="+mn-ea"/>
                  <a:sym typeface="+mn-lt"/>
                </a:rPr>
                <a:t>症状及心电图怀疑急性冠脉综合征。其他无法处理的急症。</a:t>
              </a:r>
            </a:p>
          </p:txBody>
        </p:sp>
      </p:grpSp>
    </p:spTree>
    <p:custDataLst>
      <p:tags r:id="rId7"/>
    </p:custDataLst>
  </p:cSld>
  <p:clrMapOvr>
    <a:masterClrMapping/>
  </p:clrMapOvr>
  <p:transition/>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0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0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0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0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0.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21.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22.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23.xml><?xml version="1.0" encoding="utf-8"?>
<p:tagLst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124.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125.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6.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7.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8.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29.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0.xml><?xml version="1.0" encoding="utf-8"?>
<p:tagLst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131.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2.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3.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4.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5.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6.xml><?xml version="1.0" encoding="utf-8"?>
<p:tagLst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137.xml><?xml version="1.0" encoding="utf-8"?>
<p:tagLst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38.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39.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0.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1.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2.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3.xml><?xml version="1.0" encoding="utf-8"?>
<p:tagLst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44.xml><?xml version="1.0" encoding="utf-8"?>
<p:tagLst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45.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46.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47.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48.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49.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0.xml><?xml version="1.0" encoding="utf-8"?>
<p:tagLst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51.xml><?xml version="1.0" encoding="utf-8"?>
<p:tagLst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52.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3.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4.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5.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6.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7.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8.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59.xml><?xml version="1.0" encoding="utf-8"?>
<p:tagLst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0.xml><?xml version="1.0" encoding="utf-8"?>
<p:tagLst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61.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2.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3.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4.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5.xml><?xml version="1.0" encoding="utf-8"?>
<p:tagLst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66.xml><?xml version="1.0" encoding="utf-8"?>
<p:tagLst xmlns:p="http://schemas.openxmlformats.org/presentationml/2006/main">
  <p:tag name="KSO_WM_BEAUTIFY_FLAG" val="#wm#"/>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_0**"/>
  <p:tag name="KSO_WM_UNIT_LAYERLEVEL" val="1"/>
</p:tagLst>
</file>

<file path=ppt/tags/tag167.xml><?xml version="1.0" encoding="utf-8"?>
<p:tagLst xmlns:p="http://schemas.openxmlformats.org/presentationml/2006/main">
  <p:tag name="KSO_WM_BEAUTIFY_FLAG" val="#wm#"/>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_0**"/>
  <p:tag name="KSO_WM_UNIT_LAYERLEVEL" val="1"/>
</p:tagLst>
</file>

<file path=ppt/tags/tag1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71.xml><?xml version="1.0" encoding="utf-8"?>
<p:tagLst xmlns:p="http://schemas.openxmlformats.org/presentationml/2006/main">
  <p:tag name="KSO_WM_BEAUTIFY_FLAG" val="#wm#"/>
  <p:tag name="KSO_WM_TAG_VERSION" val="1.0"/>
  <p:tag name="KSO_WM_TEMPLATE_CATEGORY" val="diagram"/>
  <p:tag name="KSO_WM_TEMPLATE_COLOR_TYPE" val="1"/>
  <p:tag name="KSO_WM_TEMPLATE_INDEX" val="20190054"/>
  <p:tag name="KSO_WM_TEMPLATE_MASTER_TYPE" val="1"/>
  <p:tag name="KSO_WM_TEMPLATE_SUBCATEGORY" val="0"/>
</p:tagLst>
</file>

<file path=ppt/tags/tag1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HIGHLIGHT" val="0"/>
  <p:tag name="KSO_WM_UNIT_ID" val="diagram20200703_1*d*1"/>
  <p:tag name="KSO_WM_UNIT_INDEX" val="1"/>
  <p:tag name="KSO_WM_UNIT_LAYERLEVEL" val="1"/>
  <p:tag name="KSO_WM_UNIT_PICTURE_CLIP_FLAG" val="0"/>
  <p:tag name="KSO_WM_UNIT_SUPPORT_UNIT_TYPE" val="[&quot;d&quot;]"/>
  <p:tag name="KSO_WM_UNIT_TYPE" val="d"/>
  <p:tag name="KSO_WM_UNIT_USESOURCEFORMAT_APPLY" val="1"/>
  <p:tag name="KSO_WM_UNIT_VALUE" val="1276*1692"/>
</p:tagLst>
</file>

<file path=ppt/tags/tag17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HIGHLIGHT" val="0"/>
  <p:tag name="KSO_WM_UNIT_ID" val="diagram20200703_1*l_h_f*1_2_1"/>
  <p:tag name="KSO_WM_UNIT_INDEX" val="1_2_1"/>
  <p:tag name="KSO_WM_UNIT_LAYERLEVEL" val="1_1_1"/>
  <p:tag name="KSO_WM_UNIT_NOCLEAR" val="0"/>
  <p:tag name="KSO_WM_UNIT_PRESET_TEXT" val="我们潜心钻研幻灯片的演示规律与创作思路，希望通过人工智能解放用户双手，不仅高效，而且精准。"/>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84"/>
</p:tagLst>
</file>

<file path=ppt/tags/tag1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HIGHLIGHT" val="0"/>
  <p:tag name="KSO_WM_UNIT_ID" val="diagram20200703_1*l_h_f*1_3_1"/>
  <p:tag name="KSO_WM_UNIT_INDEX" val="1_3_1"/>
  <p:tag name="KSO_WM_UNIT_LAYERLEVEL" val="1_1_1"/>
  <p:tag name="KSO_WM_UNIT_NOCLEAR" val="0"/>
  <p:tag name="KSO_WM_UNIT_PRESET_TEXT" val="我们是致力于研究AI智能创作PPT的一个团队，我们潜心钻研幻灯片的演示规律与创作思路。"/>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84"/>
</p:tagLst>
</file>

<file path=ppt/tags/tag17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0703_1*l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7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0703_1*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7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0703_1*l_h_i*1_4_1"/>
  <p:tag name="KSO_WM_UNIT_INDEX" val="1_4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7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0703_1*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HIGHLIGHT" val="0"/>
  <p:tag name="KSO_WM_UNIT_ID" val="diagram20200703_1*l_h_f*1_1_1"/>
  <p:tag name="KSO_WM_UNIT_INDEX" val="1_1_1"/>
  <p:tag name="KSO_WM_UNIT_LAYERLEVEL" val="1_1_1"/>
  <p:tag name="KSO_WM_UNIT_NOCLEAR" val="0"/>
  <p:tag name="KSO_WM_UNIT_PRESET_TEXT" val="我们是致力于研究AI智能创作PPT的一个团队。"/>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84"/>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0703"/>
  <p:tag name="KSO_WM_UNIT_COMPATIBLE" val="0"/>
  <p:tag name="KSO_WM_UNIT_DIAGRAM_ISNUMVISUAL" val="0"/>
  <p:tag name="KSO_WM_UNIT_DIAGRAM_ISREFERUNIT" val="0"/>
  <p:tag name="KSO_WM_UNIT_HIGHLIGHT" val="0"/>
  <p:tag name="KSO_WM_UNIT_ID" val="diagram20200703_1*l_h_f*1_4_1"/>
  <p:tag name="KSO_WM_UNIT_INDEX" val="1_4_1"/>
  <p:tag name="KSO_WM_UNIT_LAYERLEVEL" val="1_1_1"/>
  <p:tag name="KSO_WM_UNIT_NOCLEAR" val="0"/>
  <p:tag name="KSO_WM_UNIT_PRESET_TEXT" val="希望通过人工智能解放用户双手，不仅高效，而且精准。"/>
  <p:tag name="KSO_WM_UNIT_SUBTYPE" val="a"/>
  <p:tag name="KSO_WM_UNIT_TEXT_FILL_FORE_SCHEMECOLOR_INDEX" val="13"/>
  <p:tag name="KSO_WM_UNIT_TEXT_FILL_FORE_SCHEMECOLOR_INDEX_BRIGHTNESS" val="0.35"/>
  <p:tag name="KSO_WM_UNIT_TEXT_FILL_TYPE" val="1"/>
  <p:tag name="KSO_WM_UNIT_TYPE" val="l_h_f"/>
  <p:tag name="KSO_WM_UNIT_USESOURCEFORMAT_APPLY" val="1"/>
  <p:tag name="KSO_WM_UNIT_VALUE" val="84"/>
</p:tagLst>
</file>

<file path=ppt/tags/tag1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182.xml><?xml version="1.0" encoding="utf-8"?>
<p:tagLst xmlns:p="http://schemas.openxmlformats.org/presentationml/2006/main">
  <p:tag name="KSO_WM_BEAUTIFY_FLAG" val="#wm#"/>
  <p:tag name="KSO_WM_DIAGRAM_GROUP_CODE" val="l1-1"/>
  <p:tag name="KSO_WM_SLIDE_DIAGTYPE" val="l"/>
  <p:tag name="KSO_WM_SLIDE_ID" val="diagram20200703_1"/>
  <p:tag name="KSO_WM_SLIDE_INDEX" val="1"/>
  <p:tag name="KSO_WM_SLIDE_ITEM_CNT" val="4"/>
  <p:tag name="KSO_WM_SLIDE_LAYOUT" val="a_d_l"/>
  <p:tag name="KSO_WM_SLIDE_LAYOUT_CNT" val="1_1_1"/>
  <p:tag name="KSO_WM_SLIDE_POSITION" val="445.765*140.565"/>
  <p:tag name="KSO_WM_SLIDE_SIZE" val="481.297*367.112"/>
  <p:tag name="KSO_WM_SLIDE_SUBTYPE" val="diag"/>
  <p:tag name="KSO_WM_SLIDE_TYPE" val="text"/>
  <p:tag name="KSO_WM_TAG_VERSION" val="1.0"/>
  <p:tag name="KSO_WM_TEMPLATE_CATEGORY" val="diagram"/>
  <p:tag name="KSO_WM_TEMPLATE_COLOR_TYPE" val="1"/>
  <p:tag name="KSO_WM_TEMPLATE_INDEX" val="20200703"/>
  <p:tag name="KSO_WM_TEMPLATE_MASTER_TYPE" val="0"/>
  <p:tag name="KSO_WM_TEMPLATE_SUBCATEGORY" val="0"/>
</p:tagLst>
</file>

<file path=ppt/tags/tag1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diagram20190054_2*l_h_i*1_1_1"/>
  <p:tag name="KSO_WM_UNIT_INDEX" val="1_1_1"/>
  <p:tag name="KSO_WM_UNIT_LAYERLEVEL" val="1_1_1"/>
  <p:tag name="KSO_WM_UNIT_LINE_FILL_TYPE" val="2"/>
  <p:tag name="KSO_WM_UNIT_LINE_FORE_SCHEMECOLOR_INDEX" val="5"/>
  <p:tag name="KSO_WM_UNIT_TEXT_FILL_FORE_SCHEMECOLOR_INDEX" val="13"/>
  <p:tag name="KSO_WM_UNIT_TEXT_FILL_TYPE" val="1"/>
  <p:tag name="KSO_WM_UNIT_TYPE" val="l_h_i"/>
  <p:tag name="KSO_WM_UNIT_USESOURCEFORMAT_APPLY" val="1"/>
</p:tagLst>
</file>

<file path=ppt/tags/tag1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diagram20190054_2*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TEXT_FILL_FORE_SCHEMECOLOR_INDEX" val="13"/>
  <p:tag name="KSO_WM_UNIT_TEXT_FILL_TYPE" val="1"/>
  <p:tag name="KSO_WM_UNIT_TYPE" val="l_h_f"/>
  <p:tag name="KSO_WM_UNIT_USESOURCEFORMAT_APPLY" val="1"/>
  <p:tag name="KSO_WM_UNIT_VALUE" val="66"/>
</p:tagLst>
</file>

<file path=ppt/tags/tag1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0054_2*l_h_i*1_1_2"/>
  <p:tag name="KSO_WM_UNIT_INDEX" val="1_1_2"/>
  <p:tag name="KSO_WM_UNIT_LAYERLEVEL" val="1_1_1"/>
  <p:tag name="KSO_WM_UNIT_TEXT_FILL_FORE_SCHEMECOLOR_INDEX" val="2"/>
  <p:tag name="KSO_WM_UNIT_TEXT_FILL_TYPE" val="1"/>
  <p:tag name="KSO_WM_UNIT_TYPE" val="l_h_i"/>
  <p:tag name="KSO_WM_UNIT_USESOURCEFORMAT_APPLY" val="1"/>
</p:tagLst>
</file>

<file path=ppt/tags/tag18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diagram20190054_2*l_h_i*1_3_1"/>
  <p:tag name="KSO_WM_UNIT_INDEX" val="1_3_1"/>
  <p:tag name="KSO_WM_UNIT_LAYERLEVEL" val="1_1_1"/>
  <p:tag name="KSO_WM_UNIT_LINE_FILL_TYPE" val="2"/>
  <p:tag name="KSO_WM_UNIT_LINE_FORE_SCHEMECOLOR_INDEX" val="7"/>
  <p:tag name="KSO_WM_UNIT_TEXT_FILL_FORE_SCHEMECOLOR_INDEX" val="13"/>
  <p:tag name="KSO_WM_UNIT_TEXT_FILL_TYPE" val="1"/>
  <p:tag name="KSO_WM_UNIT_TYPE" val="l_h_i"/>
  <p:tag name="KSO_WM_UNIT_USESOURCEFORMAT_APPLY" val="1"/>
</p:tagLst>
</file>

<file path=ppt/tags/tag18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diagram20190054_2*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TEXT_FILL_FORE_SCHEMECOLOR_INDEX" val="13"/>
  <p:tag name="KSO_WM_UNIT_TEXT_FILL_TYPE" val="1"/>
  <p:tag name="KSO_WM_UNIT_TYPE" val="l_h_f"/>
  <p:tag name="KSO_WM_UNIT_USESOURCEFORMAT_APPLY" val="1"/>
  <p:tag name="KSO_WM_UNIT_VALUE" val="66"/>
</p:tagLst>
</file>

<file path=ppt/tags/tag18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0054_2*l_h_i*1_3_2"/>
  <p:tag name="KSO_WM_UNIT_INDEX" val="1_3_2"/>
  <p:tag name="KSO_WM_UNIT_LAYERLEVEL" val="1_1_1"/>
  <p:tag name="KSO_WM_UNIT_TEXT_FILL_FORE_SCHEMECOLOR_INDEX" val="2"/>
  <p:tag name="KSO_WM_UNIT_TEXT_FILL_TYPE" val="1"/>
  <p:tag name="KSO_WM_UNIT_TYPE" val="l_h_i"/>
  <p:tag name="KSO_WM_UNIT_USESOURCEFORMAT_APPLY" val="1"/>
</p:tagLst>
</file>

<file path=ppt/tags/tag18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diagram20190054_2*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TEXT_FILL_FORE_SCHEMECOLOR_INDEX" val="13"/>
  <p:tag name="KSO_WM_UNIT_TEXT_FILL_TYPE" val="1"/>
  <p:tag name="KSO_WM_UNIT_TYPE" val="l_h_f"/>
  <p:tag name="KSO_WM_UNIT_USESOURCEFORMAT_APPLY" val="1"/>
  <p:tag name="KSO_WM_UNIT_VALUE" val="66"/>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diagram20190054_2*l_h_i*1_2_1"/>
  <p:tag name="KSO_WM_UNIT_INDEX" val="1_2_1"/>
  <p:tag name="KSO_WM_UNIT_LAYERLEVEL" val="1_1_1"/>
  <p:tag name="KSO_WM_UNIT_LINE_FILL_TYPE" val="2"/>
  <p:tag name="KSO_WM_UNIT_LINE_FORE_SCHEMECOLOR_INDEX" val="6"/>
  <p:tag name="KSO_WM_UNIT_TEXT_FILL_FORE_SCHEMECOLOR_INDEX" val="13"/>
  <p:tag name="KSO_WM_UNIT_TEXT_FILL_TYPE" val="1"/>
  <p:tag name="KSO_WM_UNIT_TYPE" val="l_h_i"/>
  <p:tag name="KSO_WM_UNIT_USESOURCEFORMAT_APPLY" val="1"/>
</p:tagLst>
</file>

<file path=ppt/tags/tag19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0054"/>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190054_2*l_h_i*1_2_2"/>
  <p:tag name="KSO_WM_UNIT_INDEX" val="1_2_2"/>
  <p:tag name="KSO_WM_UNIT_LAYERLEVEL" val="1_1_1"/>
  <p:tag name="KSO_WM_UNIT_TEXT_FILL_FORE_SCHEMECOLOR_INDEX" val="2"/>
  <p:tag name="KSO_WM_UNIT_TEXT_FILL_TYPE" val="1"/>
  <p:tag name="KSO_WM_UNIT_TYPE" val="l_h_i"/>
  <p:tag name="KSO_WM_UNIT_USESOURCEFORMAT_APPLY" val="1"/>
</p:tagLst>
</file>

<file path=ppt/tags/tag19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193.xml><?xml version="1.0" encoding="utf-8"?>
<p:tagLst xmlns:p="http://schemas.openxmlformats.org/presentationml/2006/main">
  <p:tag name="KSO_WM_BEAUTIFY_FLAG" val="#wm#"/>
  <p:tag name="KSO_WM_DIAGRAM_GROUP_CODE" val="l1-1"/>
  <p:tag name="KSO_WM_SLIDE_DIAGTYPE" val="l"/>
  <p:tag name="KSO_WM_SLIDE_ID" val="diagram20190054_2"/>
  <p:tag name="KSO_WM_SLIDE_INDEX" val="2"/>
  <p:tag name="KSO_WM_SLIDE_ITEM_CNT" val="3"/>
  <p:tag name="KSO_WM_SLIDE_LAYOUT" val="a_l"/>
  <p:tag name="KSO_WM_SLIDE_LAYOUT_CNT" val="1_1"/>
  <p:tag name="KSO_WM_SLIDE_POSITION" val="60.473*96.4708"/>
  <p:tag name="KSO_WM_SLIDE_SIZE" val="838.054*326.59"/>
  <p:tag name="KSO_WM_SLIDE_SUBTYPE" val="diag"/>
  <p:tag name="KSO_WM_SLIDE_TYPE" val="text"/>
  <p:tag name="KSO_WM_TAG_VERSION" val="1.0"/>
  <p:tag name="KSO_WM_TEMPLATE_CATEGORY" val="diagram"/>
  <p:tag name="KSO_WM_TEMPLATE_COLOR_TYPE" val="1"/>
  <p:tag name="KSO_WM_TEMPLATE_INDEX" val="20190054"/>
  <p:tag name="KSO_WM_TEMPLATE_MASTER_TYPE" val="0"/>
  <p:tag name="KSO_WM_TEMPLATE_SUBCATEGORY" val="0"/>
</p:tagLst>
</file>

<file path=ppt/tags/tag19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9782_3*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9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h_f*1_1_1"/>
  <p:tag name="KSO_WM_UNIT_INDEX" val="1_1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4"/>
</p:tagLst>
</file>

<file path=ppt/tags/tag19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99782_3*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9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4"/>
</p:tagLst>
</file>

<file path=ppt/tags/tag19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199782_3*l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19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h_f*1_3_1"/>
  <p:tag name="KSO_WM_UNIT_INDEX" val="1_3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4"/>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0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199782_3*l_h_i*1_4_1"/>
  <p:tag name="KSO_WM_UNIT_INDEX" val="1_4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0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h_f*1_4_1"/>
  <p:tag name="KSO_WM_UNIT_INDEX" val="1_4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4"/>
</p:tagLst>
</file>

<file path=ppt/tags/tag20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i*1_1"/>
  <p:tag name="KSO_WM_UNIT_INDEX" val="1_1"/>
  <p:tag name="KSO_WM_UNIT_LAYERLEVEL" val="1_1"/>
  <p:tag name="KSO_WM_UNIT_LINE_FILL_TYPE" val="2"/>
  <p:tag name="KSO_WM_UNIT_LINE_FORE_SCHEMECOLOR_INDEX" val="14"/>
  <p:tag name="KSO_WM_UNIT_LINE_FORE_SCHEMECOLOR_INDEX_BRIGHTNESS" val="-0.25"/>
  <p:tag name="KSO_WM_UNIT_TYPE" val="l_i"/>
  <p:tag name="KSO_WM_UNIT_USESOURCEFORMAT_APPLY" val="1"/>
</p:tagLst>
</file>

<file path=ppt/tags/tag20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i*1_2"/>
  <p:tag name="KSO_WM_UNIT_INDEX" val="1_2"/>
  <p:tag name="KSO_WM_UNIT_LAYERLEVEL" val="1_1"/>
  <p:tag name="KSO_WM_UNIT_LINE_FILL_TYPE" val="2"/>
  <p:tag name="KSO_WM_UNIT_LINE_FORE_SCHEMECOLOR_INDEX" val="14"/>
  <p:tag name="KSO_WM_UNIT_LINE_FORE_SCHEMECOLOR_INDEX_BRIGHTNESS" val="-0.25"/>
  <p:tag name="KSO_WM_UNIT_TYPE" val="l_i"/>
  <p:tag name="KSO_WM_UNIT_USESOURCEFORMAT_APPLY" val="1"/>
</p:tagLst>
</file>

<file path=ppt/tags/tag20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9782"/>
  <p:tag name="KSO_WM_UNIT_COMPATIBLE" val="0"/>
  <p:tag name="KSO_WM_UNIT_DIAGRAM_ISNUMVISUAL" val="0"/>
  <p:tag name="KSO_WM_UNIT_DIAGRAM_ISREFERUNIT" val="0"/>
  <p:tag name="KSO_WM_UNIT_HIGHLIGHT" val="0"/>
  <p:tag name="KSO_WM_UNIT_ID" val="diagram20199782_3*l_i*1_3"/>
  <p:tag name="KSO_WM_UNIT_INDEX" val="1_3"/>
  <p:tag name="KSO_WM_UNIT_LAYERLEVEL" val="1_1"/>
  <p:tag name="KSO_WM_UNIT_LINE_FILL_TYPE" val="2"/>
  <p:tag name="KSO_WM_UNIT_LINE_FORE_SCHEMECOLOR_INDEX" val="14"/>
  <p:tag name="KSO_WM_UNIT_LINE_FORE_SCHEMECOLOR_INDEX_BRIGHTNESS" val="-0.25"/>
  <p:tag name="KSO_WM_UNIT_TYPE" val="l_i"/>
  <p:tag name="KSO_WM_UNIT_USESOURCEFORMAT_APPLY" val="1"/>
</p:tagLst>
</file>

<file path=ppt/tags/tag20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06.xml><?xml version="1.0" encoding="utf-8"?>
<p:tagLst xmlns:p="http://schemas.openxmlformats.org/presentationml/2006/main">
  <p:tag name="KSO_WM_BEAUTIFY_FLAG" val="#wm#"/>
  <p:tag name="KSO_WM_CHIP_FILLPROP" val="[[{&quot;fill_id&quot;:&quot;cf10bc7cdb0c4d39b7a209a48c665fd2&quot;,&quot;fill_align&quot;:&quot;cm&quot;,&quot;text_align&quot;:&quot;cm&quot;,&quot;text_direction&quot;:&quot;horizontal&quot;,&quot;chip_types&quot;:[&quot;header&quot;]},{&quot;fill_id&quot;:&quot;560f7508d1244e79a967d26269facfa8&quot;,&quot;fill_align&quot;:&quot;cm&quot;,&quot;text_align&quot;:&quot;cm&quot;,&quot;text_direction&quot;:&quot;horizontal&quot;,&quot;chip_types&quot;:[&quot;diagram&quot;,&quot;pictext&quot;,&quot;picture&quot;,&quot;chart&quot;,&quot;table&quot;,&quot;video&quot;]}],[{&quot;fill_id&quot;:&quot;cf10bc7cdb0c4d39b7a209a48c665fd2&quot;,&quot;fill_align&quot;:&quot;lm&quot;,&quot;text_align&quot;:&quot;lm&quot;,&quot;text_direction&quot;:&quot;horizontal&quot;,&quot;chip_types&quot;:[&quot;header&quot;]},{&quot;fill_id&quot;:&quot;560f7508d1244e79a967d26269facfa8&quot;,&quot;fill_align&quot;:&quot;lm&quot;,&quot;text_align&quot;:&quot;lm&quot;,&quot;text_direction&quot;:&quot;horizontal&quot;,&quot;chip_types&quot;:[&quot;text&quot;]}]]"/>
  <p:tag name="KSO_WM_CHIP_GROUPID" val="5ef20c2fa491bb0086638b1b"/>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f20c2fa491bb0086638b1c"/>
  <p:tag name="KSO_WM_SLIDE_BACKGROUND" val="[&quot;general&quot;]"/>
  <p:tag name="KSO_WM_SLIDE_BACKGROUND_TYPE" val="general"/>
  <p:tag name="KSO_WM_SLIDE_BK_DARK_LIGHT" val="2"/>
  <p:tag name="KSO_WM_SLIDE_ID" val="diagram20208590_1"/>
  <p:tag name="KSO_WM_SLIDE_INDEX" val="1"/>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06-26T08:22:29&quot;,&quot;maxSize&quot;:{&quot;size1&quot;:22.199999999999999},&quot;minSize&quot;:{&quot;size1&quot;:15.6},&quot;normalSize&quot;:{&quot;size1&quot;:18.09},&quot;subLayout&quot;:[{&quot;id&quot;:&quot;2020-06-26T08:22:29&quot;,&quot;margin&quot;:{&quot;bottom&quot;:0.026000002399086952,&quot;left&quot;:2.5399999618530273,&quot;right&quot;:2.5399999618530273,&quot;top&quot;:1.2699999809265137},&quot;maxSize&quot;:{&quot;size1&quot;:80.450527794962539},&quot;minSize&quot;:{&quot;size1&quot;:70.450527794962539},&quot;normalSize&quot;:{&quot;size1&quot;:73.771154010469687},&quot;subLayout&quot;:[{&quot;id&quot;:&quot;2020-06-26T08:22:29&quot;,&quot;margin&quot;:{&quot;bottom&quot;:0.037641491740942001,&quot;left&quot;:2.5399999618530273,&quot;right&quot;:2.5399999618530273,&quot;top&quot;:1.2699999809265137},&quot;type&quot;:0},{&quot;id&quot;:&quot;2020-06-26T08:22:29&quot;,&quot;margin&quot;:{&quot;bottom&quot;:0.026000002399086952,&quot;left&quot;:2.5399999618530273,&quot;right&quot;:2.5399999618530273,&quot;top&quot;:0.032914064824581146},&quot;type&quot;:0}],&quot;type&quot;:0},{&quot;id&quot;:&quot;2020-06-26T08:22:29&quot;,&quot;margin&quot;:{&quot;bottom&quot;:2.5399999618530273,&quot;left&quot;:2.5399999618530273,&quot;right&quot;:2.5399999618530273,&quot;top&quot;:2.0899999141693115},&quot;type&quot;:0}],&quot;type&quot;:0}"/>
  <p:tag name="KSO_WM_SLIDE_POSITION" val="0*60"/>
  <p:tag name="KSO_WM_SLIDE_RATIO" val="1.777778"/>
  <p:tag name="KSO_WM_SLIDE_SIZE" val="960*420"/>
  <p:tag name="KSO_WM_SLIDE_SUBTYPE" val="picTxt"/>
  <p:tag name="KSO_WM_SLIDE_SUPPORT_FEATURE_TYPE" val="0"/>
  <p:tag name="KSO_WM_SLIDE_TYPE" val="text"/>
  <p:tag name="KSO_WM_TAG_VERSION" val="1.0"/>
  <p:tag name="KSO_WM_TEMPLATE_ASSEMBLE_GROUPID" val="5ef53fc4ea5a3ac527a1893b"/>
  <p:tag name="KSO_WM_TEMPLATE_ASSEMBLE_XID" val="5ef53fc4ea5a3ac527a1893b"/>
  <p:tag name="KSO_WM_TEMPLATE_CATEGORY" val="diagram"/>
  <p:tag name="KSO_WM_TEMPLATE_COLOR_TYPE" val="1"/>
  <p:tag name="KSO_WM_TEMPLATE_INDEX" val="20208590"/>
  <p:tag name="KSO_WM_TEMPLATE_MASTER_TYPE" val="0"/>
  <p:tag name="KSO_WM_TEMPLATE_SUBCATEGORY" val="21"/>
</p:tagLst>
</file>

<file path=ppt/tags/tag207.xml><?xml version="1.0" encoding="utf-8"?>
<p:tagLst xmlns:p="http://schemas.openxmlformats.org/presentationml/2006/main">
  <p:tag name="KSO_WM_BEAUTIFY_FLAG" val="#wm#"/>
  <p:tag name="KSO_WM_TAG_VERSION" val="1.0"/>
  <p:tag name="KSO_WM_TEMPLATE_CATEGORY" val="diagram"/>
  <p:tag name="KSO_WM_TEMPLATE_INDEX" val="20194755"/>
  <p:tag name="KSO_WM_UNIT_COLOR_SCHEME_PARENT_PAGE" val="0_1"/>
  <p:tag name="KSO_WM_UNIT_COLOR_SCHEME_SHAPE_ID" val="1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4755_1*i*6"/>
  <p:tag name="KSO_WM_UNIT_INDEX" val="6"/>
  <p:tag name="KSO_WM_UNIT_LAYERLEVEL" val="1"/>
  <p:tag name="KSO_WM_UNIT_TEXT_FILL_FORE_SCHEMECOLOR_INDEX" val="2"/>
  <p:tag name="KSO_WM_UNIT_TEXT_FILL_FORE_SCHEMECOLOR_INDEX_BRIGHTNESS" val="0"/>
  <p:tag name="KSO_WM_UNIT_TEXT_FILL_TYPE" val="1"/>
  <p:tag name="KSO_WM_UNIT_TYPE" val="i"/>
</p:tagLst>
</file>

<file path=ppt/tags/tag208.xml><?xml version="1.0" encoding="utf-8"?>
<p:tagLst xmlns:p="http://schemas.openxmlformats.org/presentationml/2006/main">
  <p:tag name="KSO_WM_BEAUTIFY_FLAG" val="#wm#"/>
  <p:tag name="KSO_WM_TAG_VERSION" val="1.0"/>
  <p:tag name="KSO_WM_TEMPLATE_CATEGORY" val="diagram"/>
  <p:tag name="KSO_WM_TEMPLATE_INDEX" val="20194755"/>
  <p:tag name="KSO_WM_UNIT_COLOR_SCHEME_PARENT_PAGE" val="0_1"/>
  <p:tag name="KSO_WM_UNIT_COLOR_SCHEME_SHAPE_ID" val="15"/>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4755_1*i*4"/>
  <p:tag name="KSO_WM_UNIT_INDEX" val="4"/>
  <p:tag name="KSO_WM_UNIT_LAYERLEVEL" val="1"/>
  <p:tag name="KSO_WM_UNIT_TEXT_FILL_FORE_SCHEMECOLOR_INDEX" val="2"/>
  <p:tag name="KSO_WM_UNIT_TEXT_FILL_FORE_SCHEMECOLOR_INDEX_BRIGHTNESS" val="0"/>
  <p:tag name="KSO_WM_UNIT_TEXT_FILL_TYPE" val="1"/>
  <p:tag name="KSO_WM_UNIT_TYPE" val="i"/>
</p:tagLst>
</file>

<file path=ppt/tags/tag209.xml><?xml version="1.0" encoding="utf-8"?>
<p:tagLst xmlns:p="http://schemas.openxmlformats.org/presentationml/2006/main">
  <p:tag name="KSO_WM_BEAUTIFY_FLAG" val="#wm#"/>
  <p:tag name="KSO_WM_TAG_VERSION" val="1.0"/>
  <p:tag name="KSO_WM_TEMPLATE_CATEGORY" val="diagram"/>
  <p:tag name="KSO_WM_TEMPLATE_INDEX" val="20194755"/>
  <p:tag name="KSO_WM_UNIT_COLOR_SCHEME_PARENT_PAGE" val="0_1"/>
  <p:tag name="KSO_WM_UNIT_COLOR_SCHEME_SHAPE_ID" val="12"/>
  <p:tag name="KSO_WM_UNIT_COMPATIBLE" val="0"/>
  <p:tag name="KSO_WM_UNIT_DIAGRAM_ISNUMVISUAL" val="0"/>
  <p:tag name="KSO_WM_UNIT_DIAGRAM_ISREFERUNIT" val="0"/>
  <p:tag name="KSO_WM_UNIT_HIGHLIGHT" val="0"/>
  <p:tag name="KSO_WM_UNIT_ID" val="diagram20194755_1*i*3"/>
  <p:tag name="KSO_WM_UNIT_INDEX" val="3"/>
  <p:tag name="KSO_WM_UNIT_LAYERLEVEL"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i"/>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0.xml><?xml version="1.0" encoding="utf-8"?>
<p:tagLst xmlns:p="http://schemas.openxmlformats.org/presentationml/2006/main">
  <p:tag name="KSO_WM_BEAUTIFY_FLAG" val="#wm#"/>
  <p:tag name="KSO_WM_TAG_VERSION" val="1.0"/>
  <p:tag name="KSO_WM_TEMPLATE_CATEGORY" val="diagram"/>
  <p:tag name="KSO_WM_TEMPLATE_INDEX" val="20194755"/>
  <p:tag name="KSO_WM_UNIT_COLOR_SCHEME_PARENT_PAGE" val="0_1"/>
  <p:tag name="KSO_WM_UNIT_COLOR_SCHEME_SHAPE_ID" val="13"/>
  <p:tag name="KSO_WM_UNIT_COMPATIBLE" val="0"/>
  <p:tag name="KSO_WM_UNIT_DIAGRAM_ISNUMVISUAL" val="0"/>
  <p:tag name="KSO_WM_UNIT_DIAGRAM_ISREFERUNIT" val="0"/>
  <p:tag name="KSO_WM_UNIT_HIGHLIGHT" val="0"/>
  <p:tag name="KSO_WM_UNIT_ID" val="diagram20194755_1*i*7"/>
  <p:tag name="KSO_WM_UNIT_INDEX" val="7"/>
  <p:tag name="KSO_WM_UNIT_LAYERLEVEL" val="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i"/>
</p:tagLst>
</file>

<file path=ppt/tags/tag211.xml><?xml version="1.0" encoding="utf-8"?>
<p:tagLst xmlns:p="http://schemas.openxmlformats.org/presentationml/2006/main">
  <p:tag name="KSO_WM_BEAUTIFY_FLAG" val="#wm#"/>
  <p:tag name="KSO_WM_TAG_VERSION" val="1.0"/>
  <p:tag name="KSO_WM_TEMPLATE_CATEGORY" val="diagram"/>
  <p:tag name="KSO_WM_TEMPLATE_INDEX" val="20194755"/>
  <p:tag name="KSO_WM_UNIT_COLOR_SCHEME_PARENT_PAGE" val="0_1"/>
  <p:tag name="KSO_WM_UNIT_COLOR_SCHEME_SHAPE_ID" val="2"/>
  <p:tag name="KSO_WM_UNIT_COMPATIBLE" val="0"/>
  <p:tag name="KSO_WM_UNIT_DIAGRAM_ISNUMVISUAL" val="0"/>
  <p:tag name="KSO_WM_UNIT_DIAGRAM_ISREFERUNIT" val="0"/>
  <p:tag name="KSO_WM_UNIT_HIGHLIGHT" val="0"/>
  <p:tag name="KSO_WM_UNIT_ID" val="diagram20194755_1*f*1"/>
  <p:tag name="KSO_WM_UNIT_INDEX" val="1"/>
  <p:tag name="KSO_WM_UNIT_LAYERLEVEL" val="1"/>
  <p:tag name="KSO_WM_UNIT_NOCLEAR" val="1"/>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SUBTYPE" val="a"/>
  <p:tag name="KSO_WM_UNIT_TEXT_FILL_FORE_SCHEMECOLOR_INDEX" val="13"/>
  <p:tag name="KSO_WM_UNIT_TEXT_FILL_FORE_SCHEMECOLOR_INDEX_BRIGHTNESS" val="0.25"/>
  <p:tag name="KSO_WM_UNIT_TEXT_FILL_TYPE" val="1"/>
  <p:tag name="KSO_WM_UNIT_TEXT_PART_ID_V2" val="d-4-2"/>
  <p:tag name="KSO_WM_UNIT_TYPE" val="f"/>
  <p:tag name="KSO_WM_UNIT_VALUE" val="468"/>
</p:tagLst>
</file>

<file path=ppt/tags/tag21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13.xml><?xml version="1.0" encoding="utf-8"?>
<p:tagLst xmlns:p="http://schemas.openxmlformats.org/presentationml/2006/main">
  <p:tag name="KSO_WM_BEAUTIFY_FLAG" val="#wm#"/>
  <p:tag name="KSO_WM_CHIP_FILLPROP" val="[[{&quot;fill_id&quot;:&quot;f82e8f081cf7470ea5c2568bdc877b2b&quot;,&quot;fill_align&quot;:&quot;lm&quot;,&quot;text_align&quot;:&quot;lm&quot;,&quot;text_direction&quot;:&quot;horizontal&quot;,&quot;chip_types&quot;:[&quot;header&quot;]},{&quot;fill_id&quot;:&quot;82e4272de7e64849bcefb55c71fcddb0&quot;,&quot;fill_align&quot;:&quot;lm&quot;,&quot;text_align&quot;:&quot;lm&quot;,&quot;text_direction&quot;:&quot;horizontal&quot;,&quot;chip_types&quot;:[&quot;text&quot;,&quot;picture&quot;],&quot;support_features&quot;:[&quot;collage&quot;,&quot;carousel&quot;]}]]"/>
  <p:tag name="KSO_WM_CHIP_GROUPID" val="5efd9ea781ee359a788b1dff"/>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fd9ea781ee359a788b1e00"/>
  <p:tag name="KSO_WM_SLIDE_BACKGROUND" val="[&quot;general&quot;]"/>
  <p:tag name="KSO_WM_SLIDE_BACKGROUND_TYPE" val="general"/>
  <p:tag name="KSO_WM_SLIDE_BK_DARK_LIGHT" val="2"/>
  <p:tag name="KSO_WM_SLIDE_COLORSCHEME_VERSION" val="3.2"/>
  <p:tag name="KSO_WM_SLIDE_ID" val="diagram20194755_1"/>
  <p:tag name="KSO_WM_SLIDE_INDEX" val="1"/>
  <p:tag name="KSO_WM_SLIDE_ITEM_CNT" val="0"/>
  <p:tag name="KSO_WM_SLIDE_LAYOUT" val="a_f"/>
  <p:tag name="KSO_WM_SLIDE_LAYOUT_CNT" val="1_1"/>
  <p:tag name="KSO_WM_SLIDE_POSITION" val="26*50"/>
  <p:tag name="KSO_WM_SLIDE_RATIO" val="1.777778"/>
  <p:tag name="KSO_WM_SLIDE_SIZE" val="919*458"/>
  <p:tag name="KSO_WM_SLIDE_SUBTYPE" val="pureTxt"/>
  <p:tag name="KSO_WM_SLIDE_SUPPORT_FEATURE_TYPE" val="0"/>
  <p:tag name="KSO_WM_SLIDE_TYPE" val="text"/>
  <p:tag name="KSO_WM_TAG_VERSION" val="1.0"/>
  <p:tag name="KSO_WM_TEMPLATE_ASSEMBLE_GROUPID" val="5f005b09c1e42ffd0d0a843e"/>
  <p:tag name="KSO_WM_TEMPLATE_ASSEMBLE_XID" val="5f005b09c1e42ffd0d0a843e"/>
  <p:tag name="KSO_WM_TEMPLATE_CATEGORY" val="diagram"/>
  <p:tag name="KSO_WM_TEMPLATE_COLOR_TYPE" val="1"/>
  <p:tag name="KSO_WM_TEMPLATE_INDEX" val="20194755"/>
  <p:tag name="KSO_WM_TEMPLATE_MASTER_TYPE" val="0"/>
  <p:tag name="KSO_WM_TEMPLATE_SUBCATEGORY" val="0"/>
</p:tagLst>
</file>

<file path=ppt/tags/tag214.xml><?xml version="1.0" encoding="utf-8"?>
<p:tagLst xmlns:p="http://schemas.openxmlformats.org/presentationml/2006/main">
  <p:tag name="KSO_WM_ASSEMBLE_CHIP_INDEX" val="e4f7f4f53d5b4903a69925115774ad11"/>
  <p:tag name="KSO_WM_BEAUTIFY_FLAG" val="#wm#"/>
  <p:tag name="KSO_WM_CHIP_GROUPID" val="5e78815d3197e252a37019bf"/>
  <p:tag name="KSO_WM_CHIP_XID" val="5e78815d3197e252a37019c0"/>
  <p:tag name="KSO_WM_TAG_VERSION" val="1.0"/>
  <p:tag name="KSO_WM_TEMPLATE_ASSEMBLE_GROUPID" val="5ef53fc4ea5a3ac527a1893f"/>
  <p:tag name="KSO_WM_TEMPLATE_ASSEMBLE_XID" val="5ef53fc4ea5a3ac527a1893f"/>
  <p:tag name="KSO_WM_TEMPLATE_CATEGORY" val="diagram"/>
  <p:tag name="KSO_WM_TEMPLATE_INDEX" val="20208551"/>
  <p:tag name="KSO_WM_UNIT_BLOCK" val="0"/>
  <p:tag name="KSO_WM_UNIT_COMPATIBLE" val="0"/>
  <p:tag name="KSO_WM_UNIT_DEC_AREA_ID" val="2f0a7ae36b284705aced314fb5a494fb"/>
  <p:tag name="KSO_WM_UNIT_DIAGRAM_ISNUMVISUAL" val="0"/>
  <p:tag name="KSO_WM_UNIT_DIAGRAM_ISREFERUNIT" val="0"/>
  <p:tag name="KSO_WM_UNIT_HIGHLIGHT" val="0"/>
  <p:tag name="KSO_WM_UNIT_ID" val="diagram20208551_1*b*1"/>
  <p:tag name="KSO_WM_UNIT_INDEX" val="1"/>
  <p:tag name="KSO_WM_UNIT_ISCONTENTSTITLE" val="0"/>
  <p:tag name="KSO_WM_UNIT_ISNUMDGMTITLE" val="0"/>
  <p:tag name="KSO_WM_UNIT_LAYERLEVEL" val="1"/>
  <p:tag name="KSO_WM_UNIT_NOCLEAR" val="0"/>
  <p:tag name="KSO_WM_UNIT_PRESET_TEXT" val="单击此处可添加副标题"/>
  <p:tag name="KSO_WM_UNIT_SHOW_EDIT_AREA_INDICATION" val="1"/>
  <p:tag name="KSO_WM_UNIT_SMARTLAYOUT_COMPRESS_INFO" val="{&#10;    &quot;id&quot;: &quot;2020-06-26T08:22:31&quot;,&#10;    &quot;max&quot;: 0.23629917064050687,&#10;    &quot;parentMax&quot;: {&#10;        &quot;max&quot;: 5.0906258726495608,&#10;        &quot;parentMax&quot;: {&#10;            &quot;max&quot;: 0.38630330316662759&#10;        }&#10;    },&#10;    &quot;topChanged&quot;: 0&#10;}&#10;"/>
  <p:tag name="KSO_WM_UNIT_TEXT_FILL_FORE_SCHEMECOLOR_INDEX" val="13"/>
  <p:tag name="KSO_WM_UNIT_TEXT_FILL_FORE_SCHEMECOLOR_INDEX_BRIGHTNESS" val="0.25"/>
  <p:tag name="KSO_WM_UNIT_TEXT_FILL_TYPE" val="1"/>
  <p:tag name="KSO_WM_UNIT_TYPE" val="b"/>
  <p:tag name="KSO_WM_UNIT_VALUE" val="39"/>
</p:tagLst>
</file>

<file path=ppt/tags/tag21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8"/>
  <p:tag name="KSO_WM_UNIT_COMPATIBLE" val="0"/>
  <p:tag name="KSO_WM_UNIT_DIAGRAM_ISNUMVISUAL" val="0"/>
  <p:tag name="KSO_WM_UNIT_DIAGRAM_ISREFERUNIT" val="0"/>
  <p:tag name="KSO_WM_UNIT_HIGHLIGHT" val="0"/>
  <p:tag name="KSO_WM_UNIT_ID" val="diagram20206136_4*l_h_f*1_4_1"/>
  <p:tag name="KSO_WM_UNIT_INDEX" val="1_4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30"/>
</p:tagLst>
</file>

<file path=ppt/tags/tag21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10"/>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6136_4*l_h_i*1_4_1"/>
  <p:tag name="KSO_WM_UNIT_INDEX" val="1_4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1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11"/>
  <p:tag name="KSO_WM_UNIT_COMPATIBLE" val="0"/>
  <p:tag name="KSO_WM_UNIT_DIAGRAM_ISNUMVISUAL" val="0"/>
  <p:tag name="KSO_WM_UNIT_DIAGRAM_ISREFERUNIT" val="0"/>
  <p:tag name="KSO_WM_UNIT_HIGHLIGHT" val="0"/>
  <p:tag name="KSO_WM_UNIT_ID" val="diagram20206136_4*l_h_i*1_4_2"/>
  <p:tag name="KSO_WM_UNIT_INDEX" val="1_4_2"/>
  <p:tag name="KSO_WM_UNIT_LAYERLEVEL" val="1_1_1"/>
  <p:tag name="KSO_WM_UNIT_LINE_FILL_TYPE" val="2"/>
  <p:tag name="KSO_WM_UNIT_LINE_FORE_SCHEMECOLOR_INDEX" val="8"/>
  <p:tag name="KSO_WM_UNIT_LINE_FORE_SCHEMECOLOR_INDEX_BRIGHTNESS" val="0"/>
  <p:tag name="KSO_WM_UNIT_TYPE" val="l_h_i"/>
  <p:tag name="KSO_WM_UNIT_USESOURCEFORMAT_APPLY" val="1"/>
</p:tagLst>
</file>

<file path=ppt/tags/tag21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6"/>
  <p:tag name="KSO_WM_UNIT_COMPATIBLE" val="0"/>
  <p:tag name="KSO_WM_UNIT_DIAGRAM_ISNUMVISUAL" val="0"/>
  <p:tag name="KSO_WM_UNIT_DIAGRAM_ISREFERUNIT" val="0"/>
  <p:tag name="KSO_WM_UNIT_HIGHLIGHT" val="0"/>
  <p:tag name="KSO_WM_UNIT_ID" val="diagram20206136_4*l_h_f*1_3_1"/>
  <p:tag name="KSO_WM_UNIT_INDEX" val="1_3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30"/>
</p:tagLst>
</file>

<file path=ppt/tags/tag21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1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6136_4*l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2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15"/>
  <p:tag name="KSO_WM_UNIT_COMPATIBLE" val="0"/>
  <p:tag name="KSO_WM_UNIT_DIAGRAM_ISNUMVISUAL" val="0"/>
  <p:tag name="KSO_WM_UNIT_DIAGRAM_ISREFERUNIT" val="0"/>
  <p:tag name="KSO_WM_UNIT_HIGHLIGHT" val="0"/>
  <p:tag name="KSO_WM_UNIT_ID" val="diagram20206136_4*l_h_i*1_3_2"/>
  <p:tag name="KSO_WM_UNIT_INDEX" val="1_3_2"/>
  <p:tag name="KSO_WM_UNIT_LAYERLEVEL" val="1_1_1"/>
  <p:tag name="KSO_WM_UNIT_LINE_FILL_TYPE" val="2"/>
  <p:tag name="KSO_WM_UNIT_LINE_FORE_SCHEMECOLOR_INDEX" val="7"/>
  <p:tag name="KSO_WM_UNIT_LINE_FORE_SCHEMECOLOR_INDEX_BRIGHTNESS" val="0"/>
  <p:tag name="KSO_WM_UNIT_TYPE" val="l_h_i"/>
  <p:tag name="KSO_WM_UNIT_USESOURCEFORMAT_APPLY" val="1"/>
</p:tagLst>
</file>

<file path=ppt/tags/tag2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2"/>
  <p:tag name="KSO_WM_UNIT_COMPATIBLE" val="0"/>
  <p:tag name="KSO_WM_UNIT_DIAGRAM_ISNUMVISUAL" val="0"/>
  <p:tag name="KSO_WM_UNIT_DIAGRAM_ISREFERUNIT" val="0"/>
  <p:tag name="KSO_WM_UNIT_HIGHLIGHT" val="0"/>
  <p:tag name="KSO_WM_UNIT_ID" val="diagram20206136_4*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30"/>
</p:tagLst>
</file>

<file path=ppt/tags/tag2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1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6136_4*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19"/>
  <p:tag name="KSO_WM_UNIT_COMPATIBLE" val="0"/>
  <p:tag name="KSO_WM_UNIT_DIAGRAM_ISNUMVISUAL" val="0"/>
  <p:tag name="KSO_WM_UNIT_DIAGRAM_ISREFERUNIT" val="0"/>
  <p:tag name="KSO_WM_UNIT_HIGHLIGHT" val="0"/>
  <p:tag name="KSO_WM_UNIT_ID" val="diagram20206136_4*l_h_i*1_1_2"/>
  <p:tag name="KSO_WM_UNIT_INDEX" val="1_1_2"/>
  <p:tag name="KSO_WM_UNIT_LAYERLEVEL" val="1_1_1"/>
  <p:tag name="KSO_WM_UNIT_LINE_FILL_TYPE" val="2"/>
  <p:tag name="KSO_WM_UNIT_LINE_FORE_SCHEMECOLOR_INDEX" val="5"/>
  <p:tag name="KSO_WM_UNIT_LINE_FORE_SCHEMECOLOR_INDEX_BRIGHTNESS" val="0"/>
  <p:tag name="KSO_WM_UNIT_TYPE" val="l_h_i"/>
  <p:tag name="KSO_WM_UNIT_USESOURCEFORMAT_APPLY" val="1"/>
</p:tagLst>
</file>

<file path=ppt/tags/tag2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4"/>
  <p:tag name="KSO_WM_UNIT_COMPATIBLE" val="0"/>
  <p:tag name="KSO_WM_UNIT_DIAGRAM_ISNUMVISUAL" val="0"/>
  <p:tag name="KSO_WM_UNIT_DIAGRAM_ISREFERUNIT" val="0"/>
  <p:tag name="KSO_WM_UNIT_HIGHLIGHT" val="0"/>
  <p:tag name="KSO_WM_UNIT_ID" val="diagram20206136_4*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30"/>
</p:tagLst>
</file>

<file path=ppt/tags/tag22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22"/>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6136_4*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2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23"/>
  <p:tag name="KSO_WM_UNIT_COMPATIBLE" val="0"/>
  <p:tag name="KSO_WM_UNIT_DIAGRAM_ISNUMVISUAL" val="0"/>
  <p:tag name="KSO_WM_UNIT_DIAGRAM_ISREFERUNIT" val="0"/>
  <p:tag name="KSO_WM_UNIT_HIGHLIGHT" val="0"/>
  <p:tag name="KSO_WM_UNIT_ID" val="diagram20206136_4*l_h_i*1_2_2"/>
  <p:tag name="KSO_WM_UNIT_INDEX" val="1_2_2"/>
  <p:tag name="KSO_WM_UNIT_LAYERLEVEL" val="1_1_1"/>
  <p:tag name="KSO_WM_UNIT_LINE_FILL_TYPE" val="2"/>
  <p:tag name="KSO_WM_UNIT_LINE_FORE_SCHEMECOLOR_INDEX" val="6"/>
  <p:tag name="KSO_WM_UNIT_LINE_FORE_SCHEMECOLOR_INDEX_BRIGHTNESS" val="0"/>
  <p:tag name="KSO_WM_UNIT_TYPE" val="l_h_i"/>
  <p:tag name="KSO_WM_UNIT_USESOURCEFORMAT_APPLY" val="1"/>
</p:tagLst>
</file>

<file path=ppt/tags/tag2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38"/>
  <p:tag name="KSO_WM_UNIT_COMPATIBLE" val="0"/>
  <p:tag name="KSO_WM_UNIT_DIAGRAM_ISNUMVISUAL" val="0"/>
  <p:tag name="KSO_WM_UNIT_DIAGRAM_ISREFERUNIT" val="0"/>
  <p:tag name="KSO_WM_UNIT_HIGHLIGHT" val="0"/>
  <p:tag name="KSO_WM_UNIT_ID" val="diagram20206136_4*l_h_f*1_5_1"/>
  <p:tag name="KSO_WM_UNIT_INDEX" val="1_5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30"/>
</p:tagLst>
</file>

<file path=ppt/tags/tag22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40"/>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6136_4*l_h_i*1_5_1"/>
  <p:tag name="KSO_WM_UNIT_INDEX" val="1_5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136"/>
  <p:tag name="KSO_WM_UNIT_COLOR_SCHEME_PARENT_PAGE" val="0_5"/>
  <p:tag name="KSO_WM_UNIT_COLOR_SCHEME_SHAPE_ID" val="41"/>
  <p:tag name="KSO_WM_UNIT_COMPATIBLE" val="0"/>
  <p:tag name="KSO_WM_UNIT_DIAGRAM_ISNUMVISUAL" val="0"/>
  <p:tag name="KSO_WM_UNIT_DIAGRAM_ISREFERUNIT" val="0"/>
  <p:tag name="KSO_WM_UNIT_HIGHLIGHT" val="0"/>
  <p:tag name="KSO_WM_UNIT_ID" val="diagram20206136_4*l_h_i*1_5_2"/>
  <p:tag name="KSO_WM_UNIT_INDEX" val="1_5_2"/>
  <p:tag name="KSO_WM_UNIT_LAYERLEVEL" val="1_1_1"/>
  <p:tag name="KSO_WM_UNIT_LINE_FILL_TYPE" val="2"/>
  <p:tag name="KSO_WM_UNIT_LINE_FORE_SCHEMECOLOR_INDEX" val="9"/>
  <p:tag name="KSO_WM_UNIT_LINE_FORE_SCHEMECOLOR_INDEX_BRIGHTNESS" val="0"/>
  <p:tag name="KSO_WM_UNIT_TYPE" val="l_h_i"/>
  <p:tag name="KSO_WM_UNIT_USESOURCEFORMAT_APPLY"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31.xml><?xml version="1.0" encoding="utf-8"?>
<p:tagLst xmlns:p="http://schemas.openxmlformats.org/presentationml/2006/main">
  <p:tag name="KSO_WM_BEAUTIFY_FLAG" val="#wm#"/>
  <p:tag name="KSO_WM_CHIP_FILLPROP" val="[[{&quot;fill_id&quot;:&quot;a6a0dfab663e44c2ba920b65ae69ae35&quot;,&quot;fill_align&quot;:&quot;lm&quot;,&quot;text_align&quot;:&quot;lm&quot;,&quot;text_direction&quot;:&quot;horizontal&quot;,&quot;chip_types&quot;:[&quot;header&quot;]},{&quot;fill_id&quot;:&quot;374ccdda6b66494bba78fc484e66cf01&quot;,&quot;fill_align&quot;:&quot;cm&quot;,&quot;text_align&quot;:&quot;lm&quot;,&quot;text_direction&quot;:&quot;horizontal&quot;,&quot;chip_types&quot;:[&quot;diagram&quot;,&quot;pictext&quot;,&quot;text&quot;,&quot;picture&quot;,&quot;chart&quot;,&quot;table&quot;,&quot;video&quot;],&quot;support_features&quot;:[&quot;collage&quot;,&quot;carousel&quot;]}]]"/>
  <p:tag name="KSO_WM_CHIP_GROUPID" val="5ef2fbd8f1c417157da4526e"/>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f2fbd8f1c417157da4526f"/>
  <p:tag name="KSO_WM_DIAGRAM_GROUP_CODE" val="l1-1"/>
  <p:tag name="KSO_WM_SLIDE_BACKGROUND" val="[&quot;general&quot;]"/>
  <p:tag name="KSO_WM_SLIDE_BACKGROUND_TYPE" val="general"/>
  <p:tag name="KSO_WM_SLIDE_BK_DARK_LIGHT" val="2"/>
  <p:tag name="KSO_WM_SLIDE_CAN_ADD_NAVIGATION" val="1"/>
  <p:tag name="KSO_WM_SLIDE_DIAGTYPE" val="l"/>
  <p:tag name="KSO_WM_SLIDE_ID" val="diagram20208551_1"/>
  <p:tag name="KSO_WM_SLIDE_INDEX" val="1"/>
  <p:tag name="KSO_WM_SLIDE_ITEM_CNT" val="0"/>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06-26T08:22:31&quot;,&quot;maxSize&quot;:{&quot;size1&quot;:24.399999999999999},&quot;minSize&quot;:{&quot;size1&quot;:22.399999999999999},&quot;normalSize&quot;:{&quot;size1&quot;:22.471537648734561},&quot;subLayout&quot;:[{&quot;id&quot;:&quot;2020-06-26T08:22:31&quot;,&quot;margin&quot;:{&quot;bottom&quot;:0.026000002399086952,&quot;left&quot;:2.5399999618530273,&quot;right&quot;:9.3129997253417969,&quot;top&quot;:2.1170001029968262},&quot;maxSize&quot;:{&quot;size1&quot;:86.363846686802759},&quot;minSize&quot;:{&quot;size1&quot;:76.363846686802745},&quot;normalSize&quot;:{&quot;size1&quot;:78.722116720129918},&quot;subLayout&quot;:[{&quot;id&quot;:&quot;2020-06-26T08:22:31&quot;,&quot;margin&quot;:{&quot;bottom&quot;:0.03764154389500618,&quot;left&quot;:2.5399999618530273,&quot;right&quot;:9.3129997253417969,&quot;top&quot;:2.1170001029968262},&quot;type&quot;:0},{&quot;id&quot;:&quot;2020-06-26T08:22:31&quot;,&quot;margin&quot;:{&quot;bottom&quot;:0.026000002399086952,&quot;left&quot;:2.5399999618530273,&quot;right&quot;:9.3129997253417969,&quot;top&quot;:0.032914012670516968},&quot;type&quot;:0}],&quot;type&quot;:0},{&quot;id&quot;:&quot;2020-06-26T08:22:31&quot;,&quot;margin&quot;:{&quot;bottom&quot;:2.9630000591278076,&quot;left&quot;:2.5399999618530273,&quot;right&quot;:2.5399999618530273,&quot;top&quot;:2.0899999141693115},&quot;type&quot;:0}],&quot;type&quot;:0}"/>
  <p:tag name="KSO_WM_SLIDE_POSITION" val="0*0"/>
  <p:tag name="KSO_WM_SLIDE_RATIO" val="1.777778"/>
  <p:tag name="KSO_WM_SLIDE_SIZE" val="960*540"/>
  <p:tag name="KSO_WM_SLIDE_SUBTYPE" val="picTxt"/>
  <p:tag name="KSO_WM_SLIDE_SUPPORT_FEATURE_TYPE" val="3"/>
  <p:tag name="KSO_WM_SLIDE_TYPE" val="text"/>
  <p:tag name="KSO_WM_TAG_VERSION" val="1.0"/>
  <p:tag name="KSO_WM_TEMPLATE_ASSEMBLE_GROUPID" val="5ef53fc4ea5a3ac527a1893f"/>
  <p:tag name="KSO_WM_TEMPLATE_ASSEMBLE_XID" val="5ef53fc4ea5a3ac527a1893f"/>
  <p:tag name="KSO_WM_TEMPLATE_CATEGORY" val="diagram"/>
  <p:tag name="KSO_WM_TEMPLATE_COLOR_TYPE" val="1"/>
  <p:tag name="KSO_WM_TEMPLATE_INDEX" val="20208551"/>
  <p:tag name="KSO_WM_TEMPLATE_MASTER_TYPE" val="0"/>
  <p:tag name="KSO_WM_TEMPLATE_SUBCATEGORY" val="21"/>
</p:tagLst>
</file>

<file path=ppt/tags/tag23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33.xml><?xml version="1.0" encoding="utf-8"?>
<p:tagLst xmlns:p="http://schemas.openxmlformats.org/presentationml/2006/main">
  <p:tag name="KSO_WM_ASSEMBLE_CHIP_INDEX" val="5864011cff664376b42d75db0ed3b051"/>
  <p:tag name="KSO_WM_BEAUTIFY_FLAG" val="#wm#"/>
  <p:tag name="KSO_WM_CHIP_GROUPID" val="5e6b05596848fb12bee65ac8"/>
  <p:tag name="KSO_WM_CHIP_XID" val="5e6b05596848fb12bee65aca"/>
  <p:tag name="KSO_WM_TAG_VERSION" val="1.0"/>
  <p:tag name="KSO_WM_TEMPLATE_ASSEMBLE_GROUPID" val="5ef53fdaea5a3ac527a18955"/>
  <p:tag name="KSO_WM_TEMPLATE_ASSEMBLE_XID" val="5ef53fdaea5a3ac527a18955"/>
  <p:tag name="KSO_WM_TEMPLATE_CATEGORY" val="diagram"/>
  <p:tag name="KSO_WM_TEMPLATE_INDEX" val="20208617"/>
  <p:tag name="KSO_WM_UNIT_BLOCK" val="0"/>
  <p:tag name="KSO_WM_UNIT_COMPATIBLE" val="0"/>
  <p:tag name="KSO_WM_UNIT_DEC_AREA_ID" val="b24a3fdc625b4e81b9299f6c6025e205"/>
  <p:tag name="KSO_WM_UNIT_DEFAULT_FONT" val="14;20;2"/>
  <p:tag name="KSO_WM_UNIT_DIAGRAM_ISNUMVISUAL" val="0"/>
  <p:tag name="KSO_WM_UNIT_DIAGRAM_ISREFERUNIT" val="0"/>
  <p:tag name="KSO_WM_UNIT_HIGHLIGHT" val="0"/>
  <p:tag name="KSO_WM_UNIT_ID" val="diagram20208617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420"/>
</p:tagLst>
</file>

<file path=ppt/tags/tag2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23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70233_1*l_h_i*1_1_1"/>
  <p:tag name="KSO_WM_UNIT_INDEX" val="1_1_1"/>
  <p:tag name="KSO_WM_UNIT_LAYERLEVEL" val="1_1_1"/>
  <p:tag name="KSO_WM_UNIT_SHADOW_SCHEMECOLOR_INDEX" val="13"/>
  <p:tag name="KSO_WM_UNIT_SHADOW_SCHEMECOLOR_INDEX_BRIGHTNESS" val="0"/>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23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233_1*l_h_i*1_2_1"/>
  <p:tag name="KSO_WM_UNIT_INDEX" val="1_2_1"/>
  <p:tag name="KSO_WM_UNIT_LAYERLEVEL" val="1_1_1"/>
  <p:tag name="KSO_WM_UNIT_SHADOW_SCHEMECOLOR_INDEX" val="13"/>
  <p:tag name="KSO_WM_UNIT_SHADOW_SCHEMECOLOR_INDEX_BRIGHTNESS" val="0"/>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36.xml><?xml version="1.0" encoding="utf-8"?>
<p:tagLst xmlns:p="http://schemas.openxmlformats.org/presentationml/2006/main">
  <p:tag name="KSO_WM_ASSEMBLE_CHIP_INDEX" val="5864011cff664376b42d75db0ed3b051"/>
  <p:tag name="KSO_WM_BEAUTIFY_FLAG" val="#wm#"/>
  <p:tag name="KSO_WM_CHIP_GROUPID" val="5e6b05596848fb12bee65ac8"/>
  <p:tag name="KSO_WM_CHIP_XID" val="5e6b05596848fb12bee65aca"/>
  <p:tag name="KSO_WM_TAG_VERSION" val="1.0"/>
  <p:tag name="KSO_WM_TEMPLATE_ASSEMBLE_GROUPID" val="5ef53fdaea5a3ac527a18955"/>
  <p:tag name="KSO_WM_TEMPLATE_ASSEMBLE_XID" val="5ef53fdaea5a3ac527a18955"/>
  <p:tag name="KSO_WM_TEMPLATE_CATEGORY" val="diagram"/>
  <p:tag name="KSO_WM_TEMPLATE_INDEX" val="20208617"/>
  <p:tag name="KSO_WM_UNIT_BLOCK" val="0"/>
  <p:tag name="KSO_WM_UNIT_COMPATIBLE" val="0"/>
  <p:tag name="KSO_WM_UNIT_DEC_AREA_ID" val="b24a3fdc625b4e81b9299f6c6025e205"/>
  <p:tag name="KSO_WM_UNIT_DEFAULT_FONT" val="14;20;2"/>
  <p:tag name="KSO_WM_UNIT_DIAGRAM_ISNUMVISUAL" val="0"/>
  <p:tag name="KSO_WM_UNIT_DIAGRAM_ISREFERUNIT" val="0"/>
  <p:tag name="KSO_WM_UNIT_HIGHLIGHT" val="0"/>
  <p:tag name="KSO_WM_UNIT_ID" val="diagram20208617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也请使用分段处理，对内容进行简单的梳理和提炼。"/>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420"/>
</p:tagLst>
</file>

<file path=ppt/tags/tag237.xml><?xml version="1.0" encoding="utf-8"?>
<p:tagLst xmlns:p="http://schemas.openxmlformats.org/presentationml/2006/main">
  <p:tag name="KSO_WM_BEAUTIFY_FLAG" val="#wm#"/>
  <p:tag name="KSO_WM_CHIP_FILLPROP" val="[[{&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cm&quot;,&quot;text_direction&quot;:&quot;horizontal&quot;,&quot;chip_types&quot;:[&quot;diagram&quot;,&quot;pictext&quot;,&quot;picture&quot;,&quot;chart&quot;,&quot;table&quot;,&quot;video&quot;]}],[{&quot;fill_id&quot;:&quot;019a9812044c4c888696fe8ae9ebfc9c&quot;,&quot;fill_align&quot;:&quot;cm&quot;,&quot;text_align&quot;:&quot;cm&quot;,&quot;text_direction&quot;:&quot;horizontal&quot;,&quot;chip_types&quot;:[&quot;header&quot;]},{&quot;fill_id&quot;:&quot;a4674e56a66a40bc8e1c4bbe660901b2&quot;,&quot;fill_align&quot;:&quot;cm&quot;,&quot;text_align&quot;:&quot;lm&quot;,&quot;text_direction&quot;:&quot;horizontal&quot;,&quot;chip_types&quot;:[&quot;text&quot;]}]]"/>
  <p:tag name="KSO_WM_CHIP_GROUPID" val="5ef20ba6a491bb0086638aec"/>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f20ba6a491bb0086638aed"/>
  <p:tag name="KSO_WM_SLIDE_BACKGROUND" val="[&quot;general&quot;]"/>
  <p:tag name="KSO_WM_SLIDE_BACKGROUND_TYPE" val="general"/>
  <p:tag name="KSO_WM_SLIDE_BK_DARK_LIGHT" val="2"/>
  <p:tag name="KSO_WM_SLIDE_CAN_ADD_NAVIGATION" val="1"/>
  <p:tag name="KSO_WM_SLIDE_ID" val="diagram20208617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06-26T08:22:50&quot;,&quot;maxSize&quot;:{&quot;size1&quot;:22.199999999999999},&quot;minSize&quot;:{&quot;size1&quot;:20},&quot;normalSize&quot;:{&quot;size1&quot;:20},&quot;subLayout&quot;:[{&quot;id&quot;:&quot;2020-06-26T08:22:50&quot;,&quot;margin&quot;:{&quot;bottom&quot;:0.026000002399086952,&quot;left&quot;:5.9270000457763672,&quot;right&quot;:5.9270000457763672,&quot;top&quot;:1.6929999589920044},&quot;type&quot;:0},{&quot;id&quot;:&quot;2020-06-26T08:22:50&quot;,&quot;margin&quot;:{&quot;bottom&quot;:2.5399999618530273,&quot;left&quot;:3.3870000839233398,&quot;right&quot;:3.3859999179840088,&quot;top&quot;:1.6929999589920044},&quot;type&quot;:0}],&quot;type&quot;:0}"/>
  <p:tag name="KSO_WM_SLIDE_POSITION" val="0*24"/>
  <p:tag name="KSO_WM_SLIDE_RATIO" val="1.777778"/>
  <p:tag name="KSO_WM_SLIDE_SIZE" val="960*516"/>
  <p:tag name="KSO_WM_SLIDE_SUBTYPE" val="pureTxt"/>
  <p:tag name="KSO_WM_SLIDE_SUPPORT_FEATURE_TYPE" val="0"/>
  <p:tag name="KSO_WM_SLIDE_TYPE" val="text"/>
  <p:tag name="KSO_WM_TAG_VERSION" val="1.0"/>
  <p:tag name="KSO_WM_TEMPLATE_ASSEMBLE_GROUPID" val="5ef53fdaea5a3ac527a18955"/>
  <p:tag name="KSO_WM_TEMPLATE_ASSEMBLE_XID" val="5ef53fdaea5a3ac527a18955"/>
  <p:tag name="KSO_WM_TEMPLATE_CATEGORY" val="diagram"/>
  <p:tag name="KSO_WM_TEMPLATE_COLOR_TYPE" val="1"/>
  <p:tag name="KSO_WM_TEMPLATE_INDEX" val="20208617"/>
  <p:tag name="KSO_WM_TEMPLATE_MASTER_TYPE" val="0"/>
  <p:tag name="KSO_WM_TEMPLATE_SUBCATEGORY" val="21"/>
</p:tagLst>
</file>

<file path=ppt/tags/tag2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5"/>
  <p:tag name="KSO_WM_UNIT_FILL_FORE_SCHEMECOLOR_INDEX_BRIGHTNESS" val="0.8"/>
  <p:tag name="KSO_WM_UNIT_FILL_TYPE" val="1"/>
  <p:tag name="KSO_WM_UNIT_HIGHLIGHT" val="0"/>
  <p:tag name="KSO_WM_UNIT_ID" val="diagram20188732_3*l_i*1_1"/>
  <p:tag name="KSO_WM_UNIT_INDEX" val="1_1"/>
  <p:tag name="KSO_WM_UNIT_LAYERLEVEL" val="1_1"/>
  <p:tag name="KSO_WM_UNIT_TEXT_FILL_FORE_SCHEMECOLOR_INDEX" val="13"/>
  <p:tag name="KSO_WM_UNIT_TEXT_FILL_FORE_SCHEMECOLOR_INDEX_BRIGHTNESS" val="0"/>
  <p:tag name="KSO_WM_UNIT_TEXT_FILL_TYPE" val="1"/>
  <p:tag name="KSO_WM_UNIT_TYPE" val="l_i"/>
  <p:tag name="KSO_WM_UNIT_USESOURCEFORMAT_APPLY" val="1"/>
</p:tagLst>
</file>

<file path=ppt/tags/tag2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8732_3*l_h_i*1_1_1"/>
  <p:tag name="KSO_WM_UNIT_INDEX" val="1_1_1"/>
  <p:tag name="KSO_WM_UNIT_LAYERLEVEL" val="1_1_1"/>
  <p:tag name="KSO_WM_UNIT_LINE_FILL_TYPE" val="2"/>
  <p:tag name="KSO_WM_UNIT_LINE_FORE_SCHEMECOLOR_INDEX" val="14"/>
  <p:tag name="KSO_WM_UNIT_LINE_FORE_SCHEMECOLOR_INDEX_BRIGHTNESS" val="0"/>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0188732_3*l_i*1_2"/>
  <p:tag name="KSO_WM_UNIT_INDEX" val="1_2"/>
  <p:tag name="KSO_WM_UNIT_LAYERLEVEL" val="1_1"/>
  <p:tag name="KSO_WM_UNIT_TEXT_FILL_FORE_SCHEMECOLOR_INDEX" val="13"/>
  <p:tag name="KSO_WM_UNIT_TEXT_FILL_FORE_SCHEMECOLOR_INDEX_BRIGHTNESS" val="0"/>
  <p:tag name="KSO_WM_UNIT_TEXT_FILL_TYPE" val="1"/>
  <p:tag name="KSO_WM_UNIT_TYPE" val="l_i"/>
  <p:tag name="KSO_WM_UNIT_USESOURCEFORMAT_APPLY" val="1"/>
</p:tagLst>
</file>

<file path=ppt/tags/tag2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8732_3*l_i*1_3"/>
  <p:tag name="KSO_WM_UNIT_INDEX" val="1_3"/>
  <p:tag name="KSO_WM_UNIT_LAYERLEVEL" val="1_1"/>
  <p:tag name="KSO_WM_UNIT_TEXT_FILL_FORE_SCHEMECOLOR_INDEX" val="13"/>
  <p:tag name="KSO_WM_UNIT_TEXT_FILL_FORE_SCHEMECOLOR_INDEX_BRIGHTNESS" val="0"/>
  <p:tag name="KSO_WM_UNIT_TEXT_FILL_TYPE" val="1"/>
  <p:tag name="KSO_WM_UNIT_TYPE" val="l_i"/>
  <p:tag name="KSO_WM_UNIT_USESOURCEFORMAT_APPLY" val="1"/>
</p:tagLst>
</file>

<file path=ppt/tags/tag2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88732_3*l_h_i*1_2_2"/>
  <p:tag name="KSO_WM_UNIT_INDEX" val="1_2_2"/>
  <p:tag name="KSO_WM_UNIT_LAYERLEVEL" val="1_1_1"/>
  <p:tag name="KSO_WM_UNIT_LINE_FILL_TYPE" val="2"/>
  <p:tag name="KSO_WM_UNIT_LINE_FORE_SCHEMECOLOR_INDEX" val="14"/>
  <p:tag name="KSO_WM_UNIT_LINE_FORE_SCHEMECOLOR_INDEX_BRIGHTNESS" val="0"/>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2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188732_3*l_h_i*1_3_2"/>
  <p:tag name="KSO_WM_UNIT_INDEX" val="1_3_2"/>
  <p:tag name="KSO_WM_UNIT_LAYERLEVEL" val="1_1_1"/>
  <p:tag name="KSO_WM_UNIT_LINE_FILL_TYPE" val="2"/>
  <p:tag name="KSO_WM_UNIT_LINE_FORE_SCHEMECOLOR_INDEX" val="14"/>
  <p:tag name="KSO_WM_UNIT_LINE_FORE_SCHEMECOLOR_INDEX_BRIGHTNESS" val="0"/>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2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i*1_4_1"/>
  <p:tag name="KSO_WM_UNIT_INDEX" val="1_4_1"/>
  <p:tag name="KSO_WM_UNIT_LAYERLEVEL" val="1_1_1"/>
  <p:tag name="KSO_WM_UNIT_TEXT_FILL_FORE_SCHEMECOLOR_INDEX" val="8"/>
  <p:tag name="KSO_WM_UNIT_TEXT_FILL_FORE_SCHEMECOLOR_INDEX_BRIGHTNESS" val="0"/>
  <p:tag name="KSO_WM_UNIT_TEXT_FILL_TYPE" val="1"/>
  <p:tag name="KSO_WM_UNIT_TYPE" val="l_h_i"/>
  <p:tag name="KSO_WM_UNIT_USESOURCEFORMAT_APPLY" val="1"/>
</p:tagLst>
</file>

<file path=ppt/tags/tag2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f*1_4_1"/>
  <p:tag name="KSO_WM_UNIT_INDEX" val="1_4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5"/>
</p:tagLst>
</file>

<file path=ppt/tags/tag24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i*1_3_1"/>
  <p:tag name="KSO_WM_UNIT_INDEX" val="1_3_1"/>
  <p:tag name="KSO_WM_UNIT_LAYERLEVEL" val="1_1_1"/>
  <p:tag name="KSO_WM_UNIT_TEXT_FILL_FORE_SCHEMECOLOR_INDEX" val="7"/>
  <p:tag name="KSO_WM_UNIT_TEXT_FILL_FORE_SCHEMECOLOR_INDEX_BRIGHTNESS" val="0"/>
  <p:tag name="KSO_WM_UNIT_TEXT_FILL_TYPE" val="1"/>
  <p:tag name="KSO_WM_UNIT_TYPE" val="l_h_i"/>
  <p:tag name="KSO_WM_UNIT_USESOURCEFORMAT_APPLY" val="1"/>
</p:tagLst>
</file>

<file path=ppt/tags/tag24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f*1_3_1"/>
  <p:tag name="KSO_WM_UNIT_INDEX" val="1_3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5"/>
</p:tagLst>
</file>

<file path=ppt/tags/tag24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i*1_2_1"/>
  <p:tag name="KSO_WM_UNIT_INDEX" val="1_2_1"/>
  <p:tag name="KSO_WM_UNIT_LAYERLEVEL" val="1_1_1"/>
  <p:tag name="KSO_WM_UNIT_TEXT_FILL_FORE_SCHEMECOLOR_INDEX" val="6"/>
  <p:tag name="KSO_WM_UNIT_TEXT_FILL_FORE_SCHEMECOLOR_INDEX_BRIGHTNESS" val="0"/>
  <p:tag name="KSO_WM_UNIT_TEXT_FILL_TYPE" val="1"/>
  <p:tag name="KSO_WM_UNIT_TYPE" val="l_h_i"/>
  <p:tag name="KSO_WM_UNIT_USESOURCEFORMAT_APPLY" val="1"/>
</p:tagLst>
</file>

<file path=ppt/tags/tag24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f*1_2_1"/>
  <p:tag name="KSO_WM_UNIT_INDEX" val="1_2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5"/>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i*1_1_2"/>
  <p:tag name="KSO_WM_UNIT_INDEX" val="1_1_2"/>
  <p:tag name="KSO_WM_UNIT_LAYERLEVEL" val="1_1_1"/>
  <p:tag name="KSO_WM_UNIT_TEXT_FILL_FORE_SCHEMECOLOR_INDEX" val="5"/>
  <p:tag name="KSO_WM_UNIT_TEXT_FILL_FORE_SCHEMECOLOR_INDEX_BRIGHTNESS" val="0"/>
  <p:tag name="KSO_WM_UNIT_TEXT_FILL_TYPE" val="1"/>
  <p:tag name="KSO_WM_UNIT_TYPE" val="l_h_i"/>
  <p:tag name="KSO_WM_UNIT_USESOURCEFORMAT_APPLY" val="1"/>
</p:tagLst>
</file>

<file path=ppt/tags/tag25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HIGHLIGHT" val="0"/>
  <p:tag name="KSO_WM_UNIT_ID" val="diagram20188732_3*l_h_f*1_1_1"/>
  <p:tag name="KSO_WM_UNIT_INDEX" val="1_1_1"/>
  <p:tag name="KSO_WM_UNIT_LAYERLEVEL" val="1_1_1"/>
  <p:tag name="KSO_WM_UNIT_NOCLEAR" val="0"/>
  <p:tag name="KSO_WM_UNIT_PRESET_TEXT" val="单击此处添加文本具体内容"/>
  <p:tag name="KSO_WM_UNIT_SUBTYPE" val="a"/>
  <p:tag name="KSO_WM_UNIT_TEXT_FILL_FORE_SCHEMECOLOR_INDEX" val="1"/>
  <p:tag name="KSO_WM_UNIT_TEXT_FILL_FORE_SCHEMECOLOR_INDEX_BRIGHTNESS" val="0"/>
  <p:tag name="KSO_WM_UNIT_TEXT_FILL_TYPE" val="1"/>
  <p:tag name="KSO_WM_UNIT_TYPE" val="l_h_f"/>
  <p:tag name="KSO_WM_UNIT_USESOURCEFORMAT_APPLY" val="1"/>
  <p:tag name="KSO_WM_UNIT_VALUE" val="25"/>
</p:tagLst>
</file>

<file path=ppt/tags/tag2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5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88732"/>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88732_3*l_h_i*1_1_1"/>
  <p:tag name="KSO_WM_UNIT_INDEX" val="1_1_1"/>
  <p:tag name="KSO_WM_UNIT_LAYERLEVEL" val="1_1_1"/>
  <p:tag name="KSO_WM_UNIT_LINE_FILL_TYPE" val="2"/>
  <p:tag name="KSO_WM_UNIT_LINE_FORE_SCHEMECOLOR_INDEX" val="14"/>
  <p:tag name="KSO_WM_UNIT_LINE_FORE_SCHEMECOLOR_INDEX_BRIGHTNESS" val="0"/>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254.xml><?xml version="1.0" encoding="utf-8"?>
<p:tagLst xmlns:p="http://schemas.openxmlformats.org/presentationml/2006/main">
  <p:tag name="KSO_WM_BEAUTIFY_FLAG" val="#wm#"/>
  <p:tag name="KSO_WM_CHIP_FILLPROP" val="[[{&quot;fill_id&quot;:&quot;4b3d06a1f10d40ff8e06d4f6d0ab0ea3&quot;,&quot;fill_align&quot;:&quot;rm&quot;,&quot;text_align&quot;:&quot;lm&quot;,&quot;text_direction&quot;:&quot;horizontal&quot;,&quot;chip_types&quot;:[&quot;header&quot;]},{&quot;fill_id&quot;:&quot;8e40daf4927f4521bed00751a0febf31&quot;,&quot;fill_align&quot;:&quot;lm&quot;,&quot;text_align&quot;:&quot;lm&quot;,&quot;text_direction&quot;:&quot;horizontal&quot;,&quot;chip_types&quot;:[&quot;picture&quot;,&quot;diagram&quot;,&quot;pictext&quot;,&quot;table&quot;,&quot;chart&quot;,&quot;video&quot;,&quot;text&quot;],&quot;support_features&quot;:[&quot;collage&quot;,&quot;carousel&quot;,&quot;creativecrop&quot;]}],[{&quot;fill_id&quot;:&quot;4b3d06a1f10d40ff8e06d4f6d0ab0ea3&quot;,&quot;fill_align&quot;:&quot;cm&quot;,&quot;text_align&quot;:&quot;cm&quot;,&quot;text_direction&quot;:&quot;horizontal&quot;,&quot;chip_types&quot;:[&quot;header&quot;]},{&quot;fill_id&quot;:&quot;8e40daf4927f4521bed00751a0febf31&quot;,&quot;fill_align&quot;:&quot;lm&quot;,&quot;text_align&quot;:&quot;lm&quot;,&quot;text_direction&quot;:&quot;horizontal&quot;,&quot;chip_types&quot;:[&quot;picture&quot;,&quot;diagram&quot;,&quot;pictext&quot;,&quot;table&quot;,&quot;chart&quot;,&quot;video&quot;,&quot;text&quot;],&quot;support_features&quot;:[&quot;collage&quot;,&quot;carousel&quot;,&quot;creativecrop&quot;]}],[{&quot;fill_id&quot;:&quot;4b3d06a1f10d40ff8e06d4f6d0ab0ea3&quot;,&quot;fill_align&quot;:&quot;cm&quot;,&quot;text_align&quot;:&quot;cm&quot;,&quot;text_direction&quot;:&quot;horizontal&quot;,&quot;chip_types&quot;:[&quot;header&quot;]},{&quot;fill_id&quot;:&quot;8e40daf4927f4521bed00751a0febf31&quot;,&quot;fill_align&quot;:&quot;cm&quot;,&quot;text_align&quot;:&quot;cm&quot;,&quot;text_direction&quot;:&quot;horizontal&quot;,&quot;chip_types&quot;:[&quot;picture&quot;,&quot;diagram&quot;,&quot;pictext&quot;,&quot;table&quot;,&quot;chart&quot;,&quot;video&quot;],&quot;support_features&quot;:[&quot;collage&quot;,&quot;carousel&quot;,&quot;creativecrop&quot;]}]]"/>
  <p:tag name="KSO_WM_CHIP_GROUPID" val="5e757e9369be4861f5f86151"/>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7600a5c2fe05cf1f263aea"/>
  <p:tag name="KSO_WM_DIAGRAM_GROUP_CODE" val="l1-1"/>
  <p:tag name="KSO_WM_SLIDE_BACKGROUND" val="[&quot;general&quot;]"/>
  <p:tag name="KSO_WM_SLIDE_BACKGROUND_TYPE" val="general"/>
  <p:tag name="KSO_WM_SLIDE_BK_DARK_LIGHT" val="2"/>
  <p:tag name="KSO_WM_SLIDE_DIAGTYPE" val="l"/>
  <p:tag name="KSO_WM_SLIDE_ID" val="diagram20188732_3"/>
  <p:tag name="KSO_WM_SLIDE_INDEX" val="3"/>
  <p:tag name="KSO_WM_SLIDE_ITEM_CNT" val="4"/>
  <p:tag name="KSO_WM_SLIDE_LAYOUT" val="a_l"/>
  <p:tag name="KSO_WM_SLIDE_LAYOUT_CNT" val="1_1"/>
  <p:tag name="KSO_WM_SLIDE_POSITION" val="94.2616*99.2565"/>
  <p:tag name="KSO_WM_SLIDE_RATIO" val="1.777778"/>
  <p:tag name="KSO_WM_SLIDE_SIZE" val="820.738*367.113"/>
  <p:tag name="KSO_WM_SLIDE_SUBTYPE" val="diag"/>
  <p:tag name="KSO_WM_SLIDE_SUPPORT_FEATURE_TYPE" val="7"/>
  <p:tag name="KSO_WM_SLIDE_TYPE" val="text"/>
  <p:tag name="KSO_WM_TAG_VERSION" val="1.0"/>
  <p:tag name="KSO_WM_TEMPLATE_ASSEMBLE_GROUPID" val="5ee986149390e3092d7977d0"/>
  <p:tag name="KSO_WM_TEMPLATE_ASSEMBLE_XID" val="5ee986149390e3092d7977d0"/>
  <p:tag name="KSO_WM_TEMPLATE_CATEGORY" val="diagram"/>
  <p:tag name="KSO_WM_TEMPLATE_COLOR_TYPE" val="1"/>
  <p:tag name="KSO_WM_TEMPLATE_INDEX" val="20188732"/>
  <p:tag name="KSO_WM_TEMPLATE_MASTER_TYPE" val="1"/>
  <p:tag name="KSO_WM_TEMPLATE_SUBCATEGORY" val="0"/>
</p:tagLst>
</file>

<file path=ppt/tags/tag255.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FILL_FORE_SCHEMECOLOR_INDEX" val="16"/>
  <p:tag name="KSO_WM_UNIT_FILL_FORE_SCHEMECOLOR_INDEX_BRIGHTNESS" val="-0.05"/>
  <p:tag name="KSO_WM_UNIT_FILL_TYPE" val="1"/>
  <p:tag name="KSO_WM_UNIT_HIGHLIGHT" val="0"/>
  <p:tag name="KSO_WM_UNIT_ID" val="_13*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Lst>
</file>

<file path=ppt/tags/tag25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i*1_1_2"/>
  <p:tag name="KSO_WM_UNIT_INDEX" val="1_1_2"/>
  <p:tag name="KSO_WM_UNIT_LAYERLEVEL" val="1_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5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68780_1*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5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7"/>
</p:tagLst>
</file>

<file path=ppt/tags/tag25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f*1_1_1"/>
  <p:tag name="KSO_WM_UNIT_INDEX" val="1_1_1"/>
  <p:tag name="KSO_WM_UNIT_LAYERLEVEL" val="1_1_1"/>
  <p:tag name="KSO_WM_UNIT_NOCLEAR" val="0"/>
  <p:tag name="KSO_WM_UNIT_PRESET_TEXT" val="单击此处添加文本具体内容，简明扼要的阐述您的观点。根据需要可酌情增减文字，以便观者准确的理解您传达的思想。&#10;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40"/>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i*1_2_2"/>
  <p:tag name="KSO_WM_UNIT_INDEX" val="1_2_2"/>
  <p:tag name="KSO_WM_UNIT_LAYERLEVEL" val="1_1_1"/>
  <p:tag name="KSO_WM_UNIT_LINE_FILL_TYPE" val="2"/>
  <p:tag name="KSO_WM_UNIT_LINE_FORE_SCHEMECOLOR_INDEX" val="6"/>
  <p:tag name="KSO_WM_UNIT_LINE_FORE_SCHEMECOLOR_INDEX_BRIGHTNESS" val="0"/>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6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68780_1*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6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7"/>
</p:tagLst>
</file>

<file path=ppt/tags/tag26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f*1_2_1"/>
  <p:tag name="KSO_WM_UNIT_INDEX" val="1_2_1"/>
  <p:tag name="KSO_WM_UNIT_LAYERLEVEL" val="1_1_1"/>
  <p:tag name="KSO_WM_UNIT_NOCLEAR" val="0"/>
  <p:tag name="KSO_WM_UNIT_PRESET_TEXT" val="单击此处添加文本具体内容，简明扼要的阐述您的观点。根据需要可酌情增减文字，以便观者准确的理解您传达的思想。&#10;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40"/>
</p:tagLst>
</file>

<file path=ppt/tags/tag26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65.xml><?xml version="1.0" encoding="utf-8"?>
<p:tagLst xmlns:p="http://schemas.openxmlformats.org/presentationml/2006/main">
  <p:tag name="KSO_WM_BEAUTIFY_FLAG" val="#wm#"/>
  <p:tag name="KSO_WM_CHIP_FILLPROP" val="[[{&quot;fill_id&quot;:&quot;b28d2db6e2a9419f97b4dc33244df8b6&quot;,&quot;fill_align&quot;:&quot;lt&quot;,&quot;text_align&quot;:&quot;lt&quot;,&quot;text_direction&quot;:&quot;vertical&quot;,&quot;chip_types&quot;:[&quot;header&quot;]},{&quot;fill_id&quot;:&quot;9b03db969aed4ded91547ba31b5adbe7&quot;,&quot;fill_align&quot;:&quot;rt&quot;,&quot;text_align&quot;:&quot;rt&quot;,&quot;text_direction&quot;:&quot;vertical&quot;,&quot;chip_types&quot;:[&quot;text&quot;]}],[{&quot;fill_id&quot;:&quot;b28d2db6e2a9419f97b4dc33244df8b6&quot;,&quot;fill_align&quot;:&quot;lt&quot;,&quot;text_align&quot;:&quot;lt&quot;,&quot;text_direction&quot;:&quot;vertical&quot;,&quot;chip_types&quot;:[&quot;header&quot;]},{&quot;fill_id&quot;:&quot;9b03db969aed4ded91547ba31b5adbe7&quot;,&quot;fill_align&quot;:&quot;rm&quot;,&quot;text_align&quot;:&quot;lm&quot;,&quot;text_direction&quot;:&quot;horizontal&quot;,&quot;chip_types&quot;:[&quot;diagram&quot;,&quot;picture&quot;,&quot;chart&quot;,&quot;table&quot;,&quot;video&quot;],&quot;support_features&quot;:[&quot;collage&quot;,&quot;carousel&quot;,&quot;creativecrop&quot;]}]]"/>
  <p:tag name="KSO_WM_CHIP_GROUPID" val="5e7f2e0e24b822ad86e02045"/>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2e0e24b822ad86e02046"/>
  <p:tag name="KSO_WM_DIAGRAM_GROUP_CODE" val="l1-1"/>
  <p:tag name="KSO_WM_SLIDE_BACKGROUND" val="[&quot;general&quot;,&quot;frame&quot;]"/>
  <p:tag name="KSO_WM_SLIDE_BACKGROUND_TYPE" val="frame"/>
  <p:tag name="KSO_WM_SLIDE_BK_DARK_LIGHT" val="2"/>
  <p:tag name="KSO_WM_SLIDE_DIAGTYPE" val="l"/>
  <p:tag name="KSO_WM_SLIDE_ID" val="diagram20208429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4T00:05:52&quot;,&quot;maxSize&quot;:{&quot;size1&quot;:82.5},&quot;minSize&quot;:{&quot;size1&quot;:72.5},&quot;normalSize&quot;:{&quot;size1&quot;:77.5},&quot;subLayout&quot;:[{&quot;id&quot;:&quot;2020-06-24T00:05:52&quot;,&quot;margin&quot;:{&quot;bottom&quot;:2.9630000591278076,&quot;left&quot;:3.3870000839233398,&quot;right&quot;:0.84700000286102295,&quot;top&quot;:2.9630000591278076},&quot;type&quot;:0},{&quot;id&quot;:&quot;2020-06-24T00:05:52&quot;,&quot;margin&quot;:{&quot;bottom&quot;:2.9630000591278076,&quot;left&quot;:0,&quot;right&quot;:3.3870000839233398,&quot;top&quot;:2.9630000591278076},&quot;type&quot;:0}],&quot;type&quot;:0}"/>
  <p:tag name="KSO_WM_SLIDE_POSITION" val="144*84"/>
  <p:tag name="KSO_WM_SLIDE_RATIO" val="1.777778"/>
  <p:tag name="KSO_WM_SLIDE_SIZE" val="672*372"/>
  <p:tag name="KSO_WM_SLIDE_SUBTYPE" val="picTxt"/>
  <p:tag name="KSO_WM_SLIDE_SUPPORT_FEATURE_TYPE" val="7"/>
  <p:tag name="KSO_WM_SLIDE_TYPE" val="text"/>
  <p:tag name="KSO_WM_TAG_VERSION" val="1.0"/>
  <p:tag name="KSO_WM_TEMPLATE_ASSEMBLE_GROUPID" val="5ef2285c770fdf8a85bd468f"/>
  <p:tag name="KSO_WM_TEMPLATE_ASSEMBLE_XID" val="5ef2285c770fdf8a85bd468f"/>
  <p:tag name="KSO_WM_TEMPLATE_CATEGORY" val="diagram"/>
  <p:tag name="KSO_WM_TEMPLATE_COLOR_TYPE" val="1"/>
  <p:tag name="KSO_WM_TEMPLATE_INDEX" val="20208429"/>
  <p:tag name="KSO_WM_TEMPLATE_MASTER_TYPE" val="0"/>
  <p:tag name="KSO_WM_TEMPLATE_SUBCATEGORY" val="21"/>
</p:tagLst>
</file>

<file path=ppt/tags/tag266.xml><?xml version="1.0" encoding="utf-8"?>
<p:tagLst xmlns:p="http://schemas.openxmlformats.org/presentationml/2006/main">
  <p:tag name="KSO_WM_ASSEMBLE_CHIP_INDEX" val="ee231e9486954792b6aa536ec3a9e59f"/>
  <p:tag name="KSO_WM_BEAUTIFY_FLAG" val="#wm#"/>
  <p:tag name="KSO_WM_CHIP_GROUPID" val="5e6b05596848fb12bee65ac8"/>
  <p:tag name="KSO_WM_CHIP_XID" val="5e6b05596848fb12bee65aca"/>
  <p:tag name="KSO_WM_TAG_VERSION" val="1.0"/>
  <p:tag name="KSO_WM_TEMPLATE_ASSEMBLE_GROUPID" val="5eef3593a758c1ec0b709587"/>
  <p:tag name="KSO_WM_TEMPLATE_ASSEMBLE_XID" val="5eef3593a758c1ec0b709587"/>
  <p:tag name="KSO_WM_TEMPLATE_CATEGORY" val="diagram"/>
  <p:tag name="KSO_WM_TEMPLATE_INDEX" val="20207971"/>
  <p:tag name="KSO_WM_UNIT_BLOCK" val="0"/>
  <p:tag name="KSO_WM_UNIT_COMPATIBLE" val="0"/>
  <p:tag name="KSO_WM_UNIT_DEC_AREA_ID" val="91f9f4691a474e0484960f766dc2b3ce"/>
  <p:tag name="KSO_WM_UNIT_DEFAULT_FONT" val="14;20;2"/>
  <p:tag name="KSO_WM_UNIT_DIAGRAM_ISNUMVISUAL" val="0"/>
  <p:tag name="KSO_WM_UNIT_DIAGRAM_ISREFERUNIT" val="0"/>
  <p:tag name="KSO_WM_UNIT_HIGHLIGHT" val="0"/>
  <p:tag name="KSO_WM_UNIT_ID" val="diagram20207971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66"/>
</p:tagLst>
</file>

<file path=ppt/tags/tag267.xml><?xml version="1.0" encoding="utf-8"?>
<p:tagLst xmlns:p="http://schemas.openxmlformats.org/presentationml/2006/main">
  <p:tag name="KSO_WM_ASSEMBLE_CHIP_INDEX" val="139857aceb9b4fe180269b6f72ef1710"/>
  <p:tag name="KSO_WM_BEAUTIFY_FLAG" val="#wm#"/>
  <p:tag name="KSO_WM_CHIP_GROUPID" val="5e7310da9a230a26b9e88a19"/>
  <p:tag name="KSO_WM_CHIP_XID" val="5e7310da9a230a26b9e88a1a"/>
  <p:tag name="KSO_WM_TAG_VERSION" val="1.0"/>
  <p:tag name="KSO_WM_TEMPLATE_ASSEMBLE_GROUPID" val="5eef3593a758c1ec0b709587"/>
  <p:tag name="KSO_WM_TEMPLATE_ASSEMBLE_XID" val="5eef3593a758c1ec0b709587"/>
  <p:tag name="KSO_WM_TEMPLATE_CATEGORY" val="diagram"/>
  <p:tag name="KSO_WM_TEMPLATE_INDEX" val="20207971"/>
  <p:tag name="KSO_WM_UNIT_COMPATIBLE" val="0"/>
  <p:tag name="KSO_WM_UNIT_DEC_AREA_ID" val="b2093692e6ac46d4ae062b782780f2d5"/>
  <p:tag name="KSO_WM_UNIT_DIAGRAM_ISNUMVISUAL" val="0"/>
  <p:tag name="KSO_WM_UNIT_DIAGRAM_ISREFERUNIT" val="0"/>
  <p:tag name="KSO_WM_UNIT_HIGHLIGHT" val="0"/>
  <p:tag name="KSO_WM_UNIT_ID" val="diagram20207971_1*d*1"/>
  <p:tag name="KSO_WM_UNIT_INDEX" val="1"/>
  <p:tag name="KSO_WM_UNIT_LAYERLEVEL" val="1"/>
  <p:tag name="KSO_WM_UNIT_PICTURE_CLIP_FLAG" val="0"/>
  <p:tag name="KSO_WM_UNIT_PLACING_PICTURE" val="139857aceb9b4fe180269b6f72ef1710"/>
  <p:tag name="KSO_WM_UNIT_PLACING_PICTURE_COLLAGE_VIEWPORT" val="{&quot;height&quot;:6747.4486300851067,&quot;width&quot;:5821.3275590551184}"/>
  <p:tag name="KSO_WM_UNIT_PLACING_PICTURE_INFO" val="{&quot;code&quot;:&quot;&quot;,&quot;full_picture&quot;:false,&quot;scheme&quot;:&quot;&quot;,&quot;spacing&quot;:5}"/>
  <p:tag name="KSO_WM_UNIT_SUPPORT_UNIT_TYPE" val="[&quot;α&quot;,&quot;β&quot;]"/>
  <p:tag name="KSO_WM_UNIT_TYPE" val="d"/>
  <p:tag name="KSO_WM_UNIT_VALUE" val="931*1438"/>
</p:tagLst>
</file>

<file path=ppt/tags/tag26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5"/>
  <p:tag name="KSO_WM_UNIT_FILL_FORE_SCHEMECOLOR_INDEX_BRIGHTNESS" val="-0.25"/>
  <p:tag name="KSO_WM_UNIT_FILL_TYPE" val="1"/>
  <p:tag name="KSO_WM_UNIT_HIGHLIGHT" val="0"/>
  <p:tag name="KSO_WM_UNIT_ID" val="diagram20170868_5*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6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868_5*l_h_i*1_1_2"/>
  <p:tag name="KSO_WM_UNIT_INDEX" val="1_1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HIGHLIGHT" val="0"/>
  <p:tag name="KSO_WM_UNIT_ID" val="diagram20170868_5*l_h_f*1_1_1"/>
  <p:tag name="KSO_WM_UNIT_INDEX" val="1_1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6"/>
</p:tagLst>
</file>

<file path=ppt/tags/tag27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5"/>
  <p:tag name="KSO_WM_UNIT_FILL_FORE_SCHEMECOLOR_INDEX_BRIGHTNESS" val="-0.25"/>
  <p:tag name="KSO_WM_UNIT_FILL_TYPE" val="1"/>
  <p:tag name="KSO_WM_UNIT_HIGHLIGHT" val="0"/>
  <p:tag name="KSO_WM_UNIT_ID" val="diagram20170868_5*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868_5*l_h_i*1_2_2"/>
  <p:tag name="KSO_WM_UNIT_INDEX" val="1_2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HIGHLIGHT" val="0"/>
  <p:tag name="KSO_WM_UNIT_ID" val="diagram20170868_5*l_h_f*1_2_1"/>
  <p:tag name="KSO_WM_UNIT_INDEX" val="1_2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6"/>
</p:tagLst>
</file>

<file path=ppt/tags/tag2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5"/>
  <p:tag name="KSO_WM_UNIT_FILL_FORE_SCHEMECOLOR_INDEX_BRIGHTNESS" val="-0.25"/>
  <p:tag name="KSO_WM_UNIT_FILL_TYPE" val="1"/>
  <p:tag name="KSO_WM_UNIT_HIGHLIGHT" val="0"/>
  <p:tag name="KSO_WM_UNIT_ID" val="diagram20170868_5*l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868_5*l_h_i*1_3_2"/>
  <p:tag name="KSO_WM_UNIT_INDEX" val="1_3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HIGHLIGHT" val="0"/>
  <p:tag name="KSO_WM_UNIT_ID" val="diagram20170868_5*l_h_f*1_3_1"/>
  <p:tag name="KSO_WM_UNIT_INDEX" val="1_3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6"/>
</p:tagLst>
</file>

<file path=ppt/tags/tag27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5"/>
  <p:tag name="KSO_WM_UNIT_FILL_FORE_SCHEMECOLOR_INDEX_BRIGHTNESS" val="-0.25"/>
  <p:tag name="KSO_WM_UNIT_FILL_TYPE" val="1"/>
  <p:tag name="KSO_WM_UNIT_HIGHLIGHT" val="0"/>
  <p:tag name="KSO_WM_UNIT_ID" val="diagram20170868_5*l_h_i*1_4_1"/>
  <p:tag name="KSO_WM_UNIT_INDEX" val="1_4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868_5*l_h_i*1_4_2"/>
  <p:tag name="KSO_WM_UNIT_INDEX" val="1_4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HIGHLIGHT" val="0"/>
  <p:tag name="KSO_WM_UNIT_ID" val="diagram20170868_5*l_h_f*1_4_1"/>
  <p:tag name="KSO_WM_UNIT_INDEX" val="1_4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6"/>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5"/>
  <p:tag name="KSO_WM_UNIT_FILL_FORE_SCHEMECOLOR_INDEX_BRIGHTNESS" val="-0.25"/>
  <p:tag name="KSO_WM_UNIT_FILL_TYPE" val="1"/>
  <p:tag name="KSO_WM_UNIT_HIGHLIGHT" val="0"/>
  <p:tag name="KSO_WM_UNIT_ID" val="diagram20170868_5*l_h_i*1_5_1"/>
  <p:tag name="KSO_WM_UNIT_INDEX" val="1_5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868_5*l_h_i*1_5_2"/>
  <p:tag name="KSO_WM_UNIT_INDEX" val="1_5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HIGHLIGHT" val="0"/>
  <p:tag name="KSO_WM_UNIT_ID" val="diagram20170868_5*l_h_f*1_5_1"/>
  <p:tag name="KSO_WM_UNIT_INDEX" val="1_5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6"/>
</p:tagLst>
</file>

<file path=ppt/tags/tag28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5"/>
  <p:tag name="KSO_WM_UNIT_FILL_FORE_SCHEMECOLOR_INDEX_BRIGHTNESS" val="-0.25"/>
  <p:tag name="KSO_WM_UNIT_FILL_TYPE" val="1"/>
  <p:tag name="KSO_WM_UNIT_HIGHLIGHT" val="0"/>
  <p:tag name="KSO_WM_UNIT_ID" val="diagram20170868_5*l_h_i*1_6_1"/>
  <p:tag name="KSO_WM_UNIT_INDEX" val="1_6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70868_5*l_h_i*1_6_2"/>
  <p:tag name="KSO_WM_UNIT_INDEX" val="1_6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2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68"/>
  <p:tag name="KSO_WM_UNIT_COMPATIBLE" val="0"/>
  <p:tag name="KSO_WM_UNIT_DIAGRAM_ISNUMVISUAL" val="0"/>
  <p:tag name="KSO_WM_UNIT_DIAGRAM_ISREFERUNIT" val="0"/>
  <p:tag name="KSO_WM_UNIT_HIGHLIGHT" val="0"/>
  <p:tag name="KSO_WM_UNIT_ID" val="diagram20170868_5*l_h_f*1_6_1"/>
  <p:tag name="KSO_WM_UNIT_INDEX" val="1_6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6"/>
</p:tagLst>
</file>

<file path=ppt/tags/tag28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87.xml><?xml version="1.0" encoding="utf-8"?>
<p:tagLst xmlns:p="http://schemas.openxmlformats.org/presentationml/2006/main">
  <p:tag name="KSO_WM_BEAUTIFY_FLAG" val="#wm#"/>
  <p:tag name="KSO_WM_CHIP_FILLPROP" val="[[{&quot;fill_id&quot;:&quot;d3928a3972e0478e8d7b1e01aa1ea8eb&quot;,&quot;fill_align&quot;:&quot;lb&quot;,&quot;text_align&quot;:&quot;lb&quot;,&quot;text_direction&quot;:&quot;horizontal&quot;,&quot;chip_types&quot;:[&quot;header&quot;]},{&quot;fill_id&quot;:&quot;19b84ffc81024a8998d2035533afdf53&quot;,&quot;fill_align&quot;:&quot;lt&quot;,&quot;text_align&quot;:&quot;lt&quot;,&quot;text_direction&quot;:&quot;horizontal&quot;,&quot;chip_types&quot;:[&quot;text&quot;]},{&quot;fill_id&quot;:&quot;8d34f27c562547d3a8bbacc43c02e29b&quot;,&quot;fill_align&quot;:&quot;lt&quot;,&quot;text_align&quot;:&quot;lt&quot;,&quot;text_direction&quot;:&quot;horizontal&quot;,&quot;chip_types&quot;:[&quot;pictext&quot;,&quot;text&quot;,&quot;picture&quot;,&quot;chart&quot;,&quot;table&quot;],&quot;support_features&quot;:[&quot;collage&quot;]},{&quot;fill_id&quot;:&quot;20a706c46f9e48668b8dee34fa0fa51c&quot;,&quot;fill_align&quot;:&quot;lm&quot;,&quot;text_align&quot;:&quot;lm&quot;,&quot;text_direction&quot;:&quot;horizontal&quot;,&quot;chip_types&quot;:[&quot;diagram&quot;,&quot;pictext&quot;,&quot;picture&quot;,&quot;chart&quot;,&quot;table&quot;,&quot;video&quot;],&quot;support_features&quot;:[&quot;collage&quot;,&quot;carousel&quot;,&quot;creativecrop&quot;]}],[{&quot;fill_id&quot;:&quot;d3928a3972e0478e8d7b1e01aa1ea8eb&quot;,&quot;fill_align&quot;:&quot;lb&quot;,&quot;text_align&quot;:&quot;lb&quot;,&quot;text_direction&quot;:&quot;horizontal&quot;,&quot;chip_types&quot;:[&quot;header&quot;]},{&quot;fill_id&quot;:&quot;19b84ffc81024a8998d2035533afdf53&quot;,&quot;fill_align&quot;:&quot;lt&quot;,&quot;text_align&quot;:&quot;lt&quot;,&quot;text_direction&quot;:&quot;horizontal&quot;,&quot;chip_types&quot;:[&quot;text&quot;]},{&quot;fill_id&quot;:&quot;8d34f27c562547d3a8bbacc43c02e29b&quot;,&quot;fill_align&quot;:&quot;lt&quot;,&quot;text_align&quot;:&quot;lt&quot;,&quot;text_direction&quot;:&quot;horizontal&quot;,&quot;chip_types&quot;:[&quot;pictext&quot;,&quot;picture&quot;,&quot;chart&quot;,&quot;table&quot;],&quot;support_features&quot;:[&quot;collage&quot;]},{&quot;fill_id&quot;:&quot;20a706c46f9e48668b8dee34fa0fa51c&quot;,&quot;fill_align&quot;:&quot;lm&quot;,&quot;text_align&quot;:&quot;lm&quot;,&quot;text_direction&quot;:&quot;horizontal&quot;,&quot;chip_types&quot;:[&quot;text&quot;],&quot;support_features&quot;:[&quot;collage&quot;,&quot;carousel&quot;,&quot;creativecrop&quot;]}]]"/>
  <p:tag name="KSO_WM_CHIP_GROUPID" val="5eedd9a1f9f1eaacf257e86d"/>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edd9a1f9f1eaacf257e86e"/>
  <p:tag name="KSO_WM_SLIDE_BACKGROUND" val="[&quot;general&quot;]"/>
  <p:tag name="KSO_WM_SLIDE_BACKGROUND_TYPE" val="general"/>
  <p:tag name="KSO_WM_SLIDE_BK_DARK_LIGHT" val="2"/>
  <p:tag name="KSO_WM_SLIDE_CAN_ADD_NAVIGATION" val="1"/>
  <p:tag name="KSO_WM_SLIDE_ID" val="diagram20207971_1"/>
  <p:tag name="KSO_WM_SLIDE_INDEX" val="1"/>
  <p:tag name="KSO_WM_SLIDE_ITEM_CNT" val="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direction&quot;:1,&quot;id&quot;:&quot;2020-06-21T18:26:48&quot;,&quot;maxSize&quot;:{&quot;size1&quot;:49.899999999999999},&quot;minSize&quot;:{&quot;size1&quot;:49.899999999999999},&quot;normalSize&quot;:{&quot;size1&quot;:49.899999999999999},&quot;subLayout&quot;:[{&quot;id&quot;:&quot;2020-06-21T18:26:48&quot;,&quot;maxSize&quot;:{&quot;size1&quot;:28.899999999999999},&quot;minSize&quot;:{&quot;size1&quot;:22.100000000000001},&quot;normalSize&quot;:{&quot;size1&quot;:22.100000000000001},&quot;subLayout&quot;:[{&quot;id&quot;:&quot;2020-06-21T18:26:48&quot;,&quot;margin&quot;:{&quot;bottom&quot;:0.42300000786781311,&quot;left&quot;:1.6929999589920044,&quot;right&quot;:0.84700000286102295,&quot;top&quot;:1.6929999589920044},&quot;type&quot;:0},{&quot;id&quot;:&quot;2020-06-21T18:26:48&quot;,&quot;maxSize&quot;:{&quot;size1&quot;:37.100000000000001},&quot;minSize&quot;:{&quot;size1&quot;:25.699999999999999},&quot;normalSize&quot;:{&quot;size1&quot;:25.699999999999999},&quot;subLayout&quot;:[{&quot;id&quot;:&quot;2020-06-21T18:26:48&quot;,&quot;margin&quot;:{&quot;bottom&quot;:0.84700000286102295,&quot;left&quot;:1.6929999589920044,&quot;right&quot;:0.84700000286102295,&quot;top&quot;:0},&quot;type&quot;:0},{&quot;id&quot;:&quot;2020-06-21T18:26:48&quot;,&quot;margin&quot;:{&quot;bottom&quot;:1.6929999589920044,&quot;left&quot;:1.6929999589920044,&quot;right&quot;:0.84700000286102295,&quot;top&quot;:0},&quot;type&quot;:0}],&quot;type&quot;:0}],&quot;type&quot;:0},{&quot;id&quot;:&quot;2020-06-21T18:26:48&quot;,&quot;margin&quot;:{&quot;bottom&quot;:1.6929999589920044,&quot;left&quot;:0,&quot;right&quot;:1.6929999589920044,&quot;top&quot;:1.6929999589920044},&quot;type&quot;:0}],&quot;type&quot;:0}"/>
  <p:tag name="KSO_WM_SLIDE_POSITION" val="48*47"/>
  <p:tag name="KSO_WM_SLIDE_RATIO" val="1.777778"/>
  <p:tag name="KSO_WM_SLIDE_SIZE" val="864*445"/>
  <p:tag name="KSO_WM_SLIDE_SUBTYPE" val="picTxt"/>
  <p:tag name="KSO_WM_SLIDE_SUPPORT_FEATURE_TYPE" val="0"/>
  <p:tag name="KSO_WM_SLIDE_TYPE" val="text"/>
  <p:tag name="KSO_WM_TAG_VERSION" val="1.0"/>
  <p:tag name="KSO_WM_TEMPLATE_ASSEMBLE_GROUPID" val="5eef3593a758c1ec0b709587"/>
  <p:tag name="KSO_WM_TEMPLATE_ASSEMBLE_XID" val="5eef3593a758c1ec0b709587"/>
  <p:tag name="KSO_WM_TEMPLATE_CATEGORY" val="diagram"/>
  <p:tag name="KSO_WM_TEMPLATE_COLOR_TYPE" val="1"/>
  <p:tag name="KSO_WM_TEMPLATE_INDEX" val="20207971"/>
  <p:tag name="KSO_WM_TEMPLATE_MASTER_TYPE" val="0"/>
  <p:tag name="KSO_WM_TEMPLATE_SUBCATEGORY" val="21"/>
</p:tagLst>
</file>

<file path=ppt/tags/tag28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43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160430_1*m_h_i*1_1_2"/>
  <p:tag name="KSO_WM_UNIT_INDEX" val="1_1_2"/>
  <p:tag name="KSO_WM_UNIT_ISCONTENTSTITLE" val="0"/>
  <p:tag name="KSO_WM_UNIT_LAYERLEVEL" val="1_1_1"/>
  <p:tag name="KSO_WM_UNIT_NOCLEAR" val="0"/>
  <p:tag name="KSO_WM_UNIT_TEXT_FILL_FORE_SCHEMECOLOR_INDEX" val="14"/>
  <p:tag name="KSO_WM_UNIT_TEXT_FILL_FORE_SCHEMECOLOR_INDEX_BRIGHTNESS" val="0"/>
  <p:tag name="KSO_WM_UNIT_TEXT_FILL_TYPE" val="1"/>
  <p:tag name="KSO_WM_UNIT_TYPE" val="m_h_i"/>
  <p:tag name="KSO_WM_UNIT_USESOURCEFORMAT_APPLY" val="1"/>
</p:tagLst>
</file>

<file path=ppt/tags/tag28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430"/>
  <p:tag name="KSO_WM_UNIT_COMPATIBLE" val="0"/>
  <p:tag name="KSO_WM_UNIT_DIAGRAM_ISNUMVISUAL" val="0"/>
  <p:tag name="KSO_WM_UNIT_DIAGRAM_ISREFERUNIT" val="0"/>
  <p:tag name="KSO_WM_UNIT_HIGHLIGHT" val="0"/>
  <p:tag name="KSO_WM_UNIT_ID" val="diagram160430_1*m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
  <p:tag name="KSO_WM_UNIT_TEXT_FILL_TYPE" val="1"/>
  <p:tag name="KSO_WM_UNIT_TYPE" val="m_h_f"/>
  <p:tag name="KSO_WM_UNIT_USESOURCEFORMAT_APPLY" val="1"/>
  <p:tag name="KSO_WM_UNIT_VALUE" val="75"/>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430"/>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160430_1*m_h_i*1_2_2"/>
  <p:tag name="KSO_WM_UNIT_INDEX" val="1_2_2"/>
  <p:tag name="KSO_WM_UNIT_ISCONTENTSTITLE" val="0"/>
  <p:tag name="KSO_WM_UNIT_LAYERLEVEL" val="1_1_1"/>
  <p:tag name="KSO_WM_UNIT_NOCLEAR" val="0"/>
  <p:tag name="KSO_WM_UNIT_TEXT_FILL_FORE_SCHEMECOLOR_INDEX" val="14"/>
  <p:tag name="KSO_WM_UNIT_TEXT_FILL_FORE_SCHEMECOLOR_INDEX_BRIGHTNESS" val="0"/>
  <p:tag name="KSO_WM_UNIT_TEXT_FILL_TYPE" val="1"/>
  <p:tag name="KSO_WM_UNIT_TYPE" val="m_h_i"/>
  <p:tag name="KSO_WM_UNIT_USESOURCEFORMAT_APPLY" val="1"/>
</p:tagLst>
</file>

<file path=ppt/tags/tag29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160430"/>
  <p:tag name="KSO_WM_UNIT_COMPATIBLE" val="0"/>
  <p:tag name="KSO_WM_UNIT_DIAGRAM_ISNUMVISUAL" val="0"/>
  <p:tag name="KSO_WM_UNIT_DIAGRAM_ISREFERUNIT" val="0"/>
  <p:tag name="KSO_WM_UNIT_HIGHLIGHT" val="0"/>
  <p:tag name="KSO_WM_UNIT_ID" val="diagram160430_1*m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
  <p:tag name="KSO_WM_UNIT_SUBTYPE" val="a"/>
  <p:tag name="KSO_WM_UNIT_TEXT_FILL_FORE_SCHEMECOLOR_INDEX" val="13"/>
  <p:tag name="KSO_WM_UNIT_TEXT_FILL_FORE_SCHEMECOLOR_INDEX_BRIGHTNESS" val="0"/>
  <p:tag name="KSO_WM_UNIT_TEXT_FILL_TYPE" val="1"/>
  <p:tag name="KSO_WM_UNIT_TYPE" val="m_h_f"/>
  <p:tag name="KSO_WM_UNIT_USESOURCEFORMAT_APPLY" val="1"/>
  <p:tag name="KSO_WM_UNIT_VALUE" val="75"/>
</p:tagLst>
</file>

<file path=ppt/tags/tag29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293.xml><?xml version="1.0" encoding="utf-8"?>
<p:tagLst xmlns:p="http://schemas.openxmlformats.org/presentationml/2006/main">
  <p:tag name="KSO_WM_BEAUTIFY_FLAG" val="#wm#"/>
  <p:tag name="KSO_WM_DIAGRAM_GROUP_CODE" val="m1-1"/>
  <p:tag name="KSO_WM_SLIDE_DIAGTYPE" val="m"/>
  <p:tag name="KSO_WM_SLIDE_ID" val="diagram160430_1"/>
  <p:tag name="KSO_WM_SLIDE_INDEX" val="1"/>
  <p:tag name="KSO_WM_SLIDE_ITEM_CNT" val="2"/>
  <p:tag name="KSO_WM_SLIDE_LAYOUT" val="a_m"/>
  <p:tag name="KSO_WM_SLIDE_LAYOUT_CNT" val="1_1"/>
  <p:tag name="KSO_WM_SLIDE_POSITION" val="172.896*145.56"/>
  <p:tag name="KSO_WM_SLIDE_SIZE" val="614.209*333.831"/>
  <p:tag name="KSO_WM_SLIDE_SUBTYPE" val="diag"/>
  <p:tag name="KSO_WM_SLIDE_TYPE" val="text"/>
  <p:tag name="KSO_WM_TAG_VERSION" val="1.0"/>
  <p:tag name="KSO_WM_TEMPLATE_CATEGORY" val="diagram"/>
  <p:tag name="KSO_WM_TEMPLATE_COLOR_TYPE" val="1"/>
  <p:tag name="KSO_WM_TEMPLATE_INDEX" val="160430"/>
  <p:tag name="KSO_WM_TEMPLATE_MASTER_TYPE" val="1"/>
  <p:tag name="KSO_WM_TEMPLATE_SUBCATEGORY" val="0"/>
</p:tagLst>
</file>

<file path=ppt/tags/tag29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69953_4*q_h_i*1_1_2"/>
  <p:tag name="KSO_WM_UNIT_INDEX" val="1_1_2"/>
  <p:tag name="KSO_WM_UNIT_LAYERLEVEL" val="1_1_1"/>
  <p:tag name="KSO_WM_UNIT_TEXT_FILL_FORE_SCHEMECOLOR_INDEX" val="13"/>
  <p:tag name="KSO_WM_UNIT_TEXT_FILL_FORE_SCHEMECOLOR_INDEX_BRIGHTNESS" val="0"/>
  <p:tag name="KSO_WM_UNIT_TEXT_FILL_TYPE" val="1"/>
  <p:tag name="KSO_WM_UNIT_TYPE" val="q_h_i"/>
  <p:tag name="KSO_WM_UNIT_USESOURCEFORMAT_APPLY" val="1"/>
</p:tagLst>
</file>

<file path=ppt/tags/tag29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69953_4*q_h_x*1_1_1"/>
  <p:tag name="KSO_WM_UNIT_INDEX" val="1_1_1"/>
  <p:tag name="KSO_WM_UNIT_LAYERLEVEL" val="1_1_1"/>
  <p:tag name="KSO_WM_UNIT_TEXT_FILL_FORE_SCHEMECOLOR_INDEX" val="13"/>
  <p:tag name="KSO_WM_UNIT_TEXT_FILL_FORE_SCHEMECOLOR_INDEX_BRIGHTNESS" val="0"/>
  <p:tag name="KSO_WM_UNIT_TEXT_FILL_TYPE" val="1"/>
  <p:tag name="KSO_WM_UNIT_TYPE" val="q_h_x"/>
  <p:tag name="KSO_WM_UNIT_USESOURCEFORMAT_APPLY" val="1"/>
  <p:tag name="KSO_WM_UNIT_VALUE" val="130*129"/>
</p:tagLst>
</file>

<file path=ppt/tags/tag29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69953_4*q_h_i*1_2_2"/>
  <p:tag name="KSO_WM_UNIT_INDEX" val="1_2_2"/>
  <p:tag name="KSO_WM_UNIT_LAYERLEVEL" val="1_1_1"/>
  <p:tag name="KSO_WM_UNIT_TEXT_FILL_FORE_SCHEMECOLOR_INDEX" val="13"/>
  <p:tag name="KSO_WM_UNIT_TEXT_FILL_FORE_SCHEMECOLOR_INDEX_BRIGHTNESS" val="0"/>
  <p:tag name="KSO_WM_UNIT_TEXT_FILL_TYPE" val="1"/>
  <p:tag name="KSO_WM_UNIT_TYPE" val="q_h_i"/>
  <p:tag name="KSO_WM_UNIT_USESOURCEFORMAT_APPLY" val="1"/>
</p:tagLst>
</file>

<file path=ppt/tags/tag29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69953_4*q_h_x*1_2_1"/>
  <p:tag name="KSO_WM_UNIT_INDEX" val="1_2_1"/>
  <p:tag name="KSO_WM_UNIT_LAYERLEVEL" val="1_1_1"/>
  <p:tag name="KSO_WM_UNIT_TEXT_FILL_FORE_SCHEMECOLOR_INDEX" val="13"/>
  <p:tag name="KSO_WM_UNIT_TEXT_FILL_FORE_SCHEMECOLOR_INDEX_BRIGHTNESS" val="0"/>
  <p:tag name="KSO_WM_UNIT_TEXT_FILL_TYPE" val="1"/>
  <p:tag name="KSO_WM_UNIT_TYPE" val="q_h_x"/>
  <p:tag name="KSO_WM_UNIT_USESOURCEFORMAT_APPLY" val="1"/>
  <p:tag name="KSO_WM_UNIT_VALUE" val="126*106"/>
</p:tagLst>
</file>

<file path=ppt/tags/tag29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169953_4*q_h_i*1_4_2"/>
  <p:tag name="KSO_WM_UNIT_INDEX" val="1_4_2"/>
  <p:tag name="KSO_WM_UNIT_LAYERLEVEL" val="1_1_1"/>
  <p:tag name="KSO_WM_UNIT_TEXT_FILL_FORE_SCHEMECOLOR_INDEX" val="13"/>
  <p:tag name="KSO_WM_UNIT_TEXT_FILL_FORE_SCHEMECOLOR_INDEX_BRIGHTNESS" val="0"/>
  <p:tag name="KSO_WM_UNIT_TEXT_FILL_TYPE" val="1"/>
  <p:tag name="KSO_WM_UNIT_TYPE" val="q_h_i"/>
  <p:tag name="KSO_WM_UNIT_USESOURCEFORMAT_APPLY" val="1"/>
</p:tagLst>
</file>

<file path=ppt/tags/tag29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69953_4*q_h_x*1_4_1"/>
  <p:tag name="KSO_WM_UNIT_INDEX" val="1_4_1"/>
  <p:tag name="KSO_WM_UNIT_LAYERLEVEL" val="1_1_1"/>
  <p:tag name="KSO_WM_UNIT_TEXT_FILL_FORE_SCHEMECOLOR_INDEX" val="13"/>
  <p:tag name="KSO_WM_UNIT_TEXT_FILL_FORE_SCHEMECOLOR_INDEX_BRIGHTNESS" val="0"/>
  <p:tag name="KSO_WM_UNIT_TEXT_FILL_TYPE" val="1"/>
  <p:tag name="KSO_WM_UNIT_TYPE" val="q_h_x"/>
  <p:tag name="KSO_WM_UNIT_USESOURCEFORMAT_APPLY" val="1"/>
  <p:tag name="KSO_WM_UNIT_VALUE" val="128*89"/>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0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f*1_1_1"/>
  <p:tag name="KSO_WM_UNIT_INDEX" val="1_1_1"/>
  <p:tag name="KSO_WM_UNIT_LAYERLEVEL" val="1_1_1"/>
  <p:tag name="KSO_WM_UNIT_NOCLEAR" val="0"/>
  <p:tag name="KSO_WM_UNIT_PRESET_TEXT" val="点击添加正文，为了演示发布的效果，请您简单的阐述您的观点"/>
  <p:tag name="KSO_WM_UNIT_SUBTYPE" val="a"/>
  <p:tag name="KSO_WM_UNIT_TEXT_FILL_FORE_SCHEMECOLOR_INDEX" val="13"/>
  <p:tag name="KSO_WM_UNIT_TEXT_FILL_FORE_SCHEMECOLOR_INDEX_BRIGHTNESS" val="0.35"/>
  <p:tag name="KSO_WM_UNIT_TEXT_FILL_TYPE" val="1"/>
  <p:tag name="KSO_WM_UNIT_TYPE" val="q_h_f"/>
  <p:tag name="KSO_WM_UNIT_USESOURCEFORMAT_APPLY" val="1"/>
</p:tagLst>
</file>

<file path=ppt/tags/tag30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i*1_1_1"/>
  <p:tag name="KSO_WM_UNIT_INDEX" val="1_1_1"/>
  <p:tag name="KSO_WM_UNIT_LAYERLEVEL" val="1_1_1"/>
  <p:tag name="KSO_WM_UNIT_SUBTYPE" val="d"/>
  <p:tag name="KSO_WM_UNIT_TEXT_FILL_FORE_SCHEMECOLOR_INDEX" val="5"/>
  <p:tag name="KSO_WM_UNIT_TEXT_FILL_FORE_SCHEMECOLOR_INDEX_BRIGHTNESS" val="0"/>
  <p:tag name="KSO_WM_UNIT_TEXT_FILL_TYPE" val="1"/>
  <p:tag name="KSO_WM_UNIT_TYPE" val="q_h_i"/>
  <p:tag name="KSO_WM_UNIT_USESOURCEFORMAT_APPLY" val="1"/>
</p:tagLst>
</file>

<file path=ppt/tags/tag30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i*1_2_1"/>
  <p:tag name="KSO_WM_UNIT_INDEX" val="1_2_1"/>
  <p:tag name="KSO_WM_UNIT_LAYERLEVEL" val="1_1_1"/>
  <p:tag name="KSO_WM_UNIT_SUBTYPE" val="d"/>
  <p:tag name="KSO_WM_UNIT_TEXT_FILL_FORE_SCHEMECOLOR_INDEX" val="6"/>
  <p:tag name="KSO_WM_UNIT_TEXT_FILL_FORE_SCHEMECOLOR_INDEX_BRIGHTNESS" val="0"/>
  <p:tag name="KSO_WM_UNIT_TEXT_FILL_TYPE" val="1"/>
  <p:tag name="KSO_WM_UNIT_TYPE" val="q_h_i"/>
  <p:tag name="KSO_WM_UNIT_USESOURCEFORMAT_APPLY" val="1"/>
</p:tagLst>
</file>

<file path=ppt/tags/tag30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f*1_2_1"/>
  <p:tag name="KSO_WM_UNIT_INDEX" val="1_2_1"/>
  <p:tag name="KSO_WM_UNIT_LAYERLEVEL" val="1_1_1"/>
  <p:tag name="KSO_WM_UNIT_NOCLEAR" val="0"/>
  <p:tag name="KSO_WM_UNIT_PRESET_TEXT" val="点击添加正文，为了演示发布的效果，请您简单的阐述您的观点"/>
  <p:tag name="KSO_WM_UNIT_SUBTYPE" val="a"/>
  <p:tag name="KSO_WM_UNIT_TEXT_FILL_FORE_SCHEMECOLOR_INDEX" val="13"/>
  <p:tag name="KSO_WM_UNIT_TEXT_FILL_FORE_SCHEMECOLOR_INDEX_BRIGHTNESS" val="0.35"/>
  <p:tag name="KSO_WM_UNIT_TEXT_FILL_TYPE" val="1"/>
  <p:tag name="KSO_WM_UNIT_TYPE" val="q_h_f"/>
  <p:tag name="KSO_WM_UNIT_USESOURCEFORMAT_APPLY" val="1"/>
</p:tagLst>
</file>

<file path=ppt/tags/tag30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f*1_5_1"/>
  <p:tag name="KSO_WM_UNIT_INDEX" val="1_5_1"/>
  <p:tag name="KSO_WM_UNIT_LAYERLEVEL" val="1_1_1"/>
  <p:tag name="KSO_WM_UNIT_NOCLEAR" val="0"/>
  <p:tag name="KSO_WM_UNIT_PRESET_TEXT" val="点击添加正文，为了演示发布的效果，请您简单的阐述您的观点"/>
  <p:tag name="KSO_WM_UNIT_SUBTYPE" val="a"/>
  <p:tag name="KSO_WM_UNIT_TEXT_FILL_FORE_SCHEMECOLOR_INDEX" val="13"/>
  <p:tag name="KSO_WM_UNIT_TEXT_FILL_FORE_SCHEMECOLOR_INDEX_BRIGHTNESS" val="0.35"/>
  <p:tag name="KSO_WM_UNIT_TEXT_FILL_TYPE" val="1"/>
  <p:tag name="KSO_WM_UNIT_TYPE" val="q_h_f"/>
  <p:tag name="KSO_WM_UNIT_USESOURCEFORMAT_APPLY" val="1"/>
</p:tagLst>
</file>

<file path=ppt/tags/tag30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i*1_5_1"/>
  <p:tag name="KSO_WM_UNIT_INDEX" val="1_5_1"/>
  <p:tag name="KSO_WM_UNIT_LAYERLEVEL" val="1_1_1"/>
  <p:tag name="KSO_WM_UNIT_SUBTYPE" val="d"/>
  <p:tag name="KSO_WM_UNIT_TEXT_FILL_FORE_SCHEMECOLOR_INDEX" val="9"/>
  <p:tag name="KSO_WM_UNIT_TEXT_FILL_FORE_SCHEMECOLOR_INDEX_BRIGHTNESS" val="0"/>
  <p:tag name="KSO_WM_UNIT_TEXT_FILL_TYPE" val="1"/>
  <p:tag name="KSO_WM_UNIT_TYPE" val="q_h_i"/>
  <p:tag name="KSO_WM_UNIT_USESOURCEFORMAT_APPLY" val="1"/>
</p:tagLst>
</file>

<file path=ppt/tags/tag30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i*1_3_1"/>
  <p:tag name="KSO_WM_UNIT_INDEX" val="1_3_1"/>
  <p:tag name="KSO_WM_UNIT_LAYERLEVEL" val="1_1_1"/>
  <p:tag name="KSO_WM_UNIT_SUBTYPE" val="d"/>
  <p:tag name="KSO_WM_UNIT_TEXT_FILL_FORE_SCHEMECOLOR_INDEX" val="7"/>
  <p:tag name="KSO_WM_UNIT_TEXT_FILL_FORE_SCHEMECOLOR_INDEX_BRIGHTNESS" val="0"/>
  <p:tag name="KSO_WM_UNIT_TEXT_FILL_TYPE" val="1"/>
  <p:tag name="KSO_WM_UNIT_TYPE" val="q_h_i"/>
  <p:tag name="KSO_WM_UNIT_USESOURCEFORMAT_APPLY" val="1"/>
</p:tagLst>
</file>

<file path=ppt/tags/tag30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f*1_3_1"/>
  <p:tag name="KSO_WM_UNIT_INDEX" val="1_3_1"/>
  <p:tag name="KSO_WM_UNIT_LAYERLEVEL" val="1_1_1"/>
  <p:tag name="KSO_WM_UNIT_NOCLEAR" val="0"/>
  <p:tag name="KSO_WM_UNIT_PRESET_TEXT" val="点击添加正文，为了演示发布的效果，请您简单的阐述您的观点"/>
  <p:tag name="KSO_WM_UNIT_SUBTYPE" val="a"/>
  <p:tag name="KSO_WM_UNIT_TEXT_FILL_FORE_SCHEMECOLOR_INDEX" val="13"/>
  <p:tag name="KSO_WM_UNIT_TEXT_FILL_FORE_SCHEMECOLOR_INDEX_BRIGHTNESS" val="0.35"/>
  <p:tag name="KSO_WM_UNIT_TEXT_FILL_TYPE" val="1"/>
  <p:tag name="KSO_WM_UNIT_TYPE" val="q_h_f"/>
  <p:tag name="KSO_WM_UNIT_USESOURCEFORMAT_APPLY" val="1"/>
</p:tagLst>
</file>

<file path=ppt/tags/tag30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f*1_4_1"/>
  <p:tag name="KSO_WM_UNIT_INDEX" val="1_4_1"/>
  <p:tag name="KSO_WM_UNIT_LAYERLEVEL" val="1_1_1"/>
  <p:tag name="KSO_WM_UNIT_NOCLEAR" val="0"/>
  <p:tag name="KSO_WM_UNIT_PRESET_TEXT" val="点击添加正文，为了演示发布的效果，请您简单的阐述您的观点"/>
  <p:tag name="KSO_WM_UNIT_SUBTYPE" val="a"/>
  <p:tag name="KSO_WM_UNIT_TEXT_FILL_FORE_SCHEMECOLOR_INDEX" val="13"/>
  <p:tag name="KSO_WM_UNIT_TEXT_FILL_FORE_SCHEMECOLOR_INDEX_BRIGHTNESS" val="0.35"/>
  <p:tag name="KSO_WM_UNIT_TEXT_FILL_TYPE" val="1"/>
  <p:tag name="KSO_WM_UNIT_TYPE" val="q_h_f"/>
  <p:tag name="KSO_WM_UNIT_USESOURCEFORMAT_APPLY" val="1"/>
</p:tagLst>
</file>

<file path=ppt/tags/tag30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HIGHLIGHT" val="0"/>
  <p:tag name="KSO_WM_UNIT_ID" val="diagram20169953_4*q_h_i*1_4_1"/>
  <p:tag name="KSO_WM_UNIT_INDEX" val="1_4_1"/>
  <p:tag name="KSO_WM_UNIT_LAYERLEVEL" val="1_1_1"/>
  <p:tag name="KSO_WM_UNIT_SUBTYPE" val="d"/>
  <p:tag name="KSO_WM_UNIT_TEXT_FILL_FORE_SCHEMECOLOR_INDEX" val="8"/>
  <p:tag name="KSO_WM_UNIT_TEXT_FILL_FORE_SCHEMECOLOR_INDEX_BRIGHTNESS" val="0"/>
  <p:tag name="KSO_WM_UNIT_TEXT_FILL_TYPE" val="1"/>
  <p:tag name="KSO_WM_UNIT_TYPE" val="q_h_i"/>
  <p:tag name="KSO_WM_UNIT_USESOURCEFORMAT_APPLY"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169953_4*q_h_i*1_3_2"/>
  <p:tag name="KSO_WM_UNIT_INDEX" val="1_3_2"/>
  <p:tag name="KSO_WM_UNIT_LAYERLEVEL" val="1_1_1"/>
  <p:tag name="KSO_WM_UNIT_TEXT_FILL_FORE_SCHEMECOLOR_INDEX" val="13"/>
  <p:tag name="KSO_WM_UNIT_TEXT_FILL_FORE_SCHEMECOLOR_INDEX_BRIGHTNESS" val="0"/>
  <p:tag name="KSO_WM_UNIT_TEXT_FILL_TYPE" val="1"/>
  <p:tag name="KSO_WM_UNIT_TYPE" val="q_h_i"/>
  <p:tag name="KSO_WM_UNIT_USESOURCEFORMAT_APPLY" val="1"/>
</p:tagLst>
</file>

<file path=ppt/tags/tag31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69953_4*q_h_x*1_3_1"/>
  <p:tag name="KSO_WM_UNIT_INDEX" val="1_3_1"/>
  <p:tag name="KSO_WM_UNIT_LAYERLEVEL" val="1_1_1"/>
  <p:tag name="KSO_WM_UNIT_TEXT_FILL_FORE_SCHEMECOLOR_INDEX" val="13"/>
  <p:tag name="KSO_WM_UNIT_TEXT_FILL_FORE_SCHEMECOLOR_INDEX_BRIGHTNESS" val="0"/>
  <p:tag name="KSO_WM_UNIT_TEXT_FILL_TYPE" val="1"/>
  <p:tag name="KSO_WM_UNIT_TYPE" val="q_h_x"/>
  <p:tag name="KSO_WM_UNIT_USESOURCEFORMAT_APPLY" val="1"/>
  <p:tag name="KSO_WM_UNIT_VALUE" val="130*102"/>
</p:tagLst>
</file>

<file path=ppt/tags/tag31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169953_4*q_h_i*1_5_2"/>
  <p:tag name="KSO_WM_UNIT_INDEX" val="1_5_2"/>
  <p:tag name="KSO_WM_UNIT_LAYERLEVEL" val="1_1_1"/>
  <p:tag name="KSO_WM_UNIT_TEXT_FILL_FORE_SCHEMECOLOR_INDEX" val="13"/>
  <p:tag name="KSO_WM_UNIT_TEXT_FILL_FORE_SCHEMECOLOR_INDEX_BRIGHTNESS" val="0"/>
  <p:tag name="KSO_WM_UNIT_TEXT_FILL_TYPE" val="1"/>
  <p:tag name="KSO_WM_UNIT_TYPE" val="q_h_i"/>
  <p:tag name="KSO_WM_UNIT_USESOURCEFORMAT_APPLY" val="1"/>
</p:tagLst>
</file>

<file path=ppt/tags/tag31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169953"/>
  <p:tag name="KSO_WM_UNIT_COMPATIBLE" val="0"/>
  <p:tag name="KSO_WM_UNIT_DIAGRAM_ISNUMVISUAL" val="0"/>
  <p:tag name="KSO_WM_UNIT_DIAGRAM_ISREFERUNIT" val="0"/>
  <p:tag name="KSO_WM_UNIT_FILL_FORE_SCHEMECOLOR_INDEX" val="14"/>
  <p:tag name="KSO_WM_UNIT_FILL_FORE_SCHEMECOLOR_INDEX_BRIGHTNESS" val="0"/>
  <p:tag name="KSO_WM_UNIT_FILL_TYPE" val="1"/>
  <p:tag name="KSO_WM_UNIT_HIGHLIGHT" val="0"/>
  <p:tag name="KSO_WM_UNIT_ID" val="diagram20169953_4*q_h_x*1_5_1"/>
  <p:tag name="KSO_WM_UNIT_INDEX" val="1_5_1"/>
  <p:tag name="KSO_WM_UNIT_LAYERLEVEL" val="1_1_1"/>
  <p:tag name="KSO_WM_UNIT_TEXT_FILL_FORE_SCHEMECOLOR_INDEX" val="13"/>
  <p:tag name="KSO_WM_UNIT_TEXT_FILL_FORE_SCHEMECOLOR_INDEX_BRIGHTNESS" val="0"/>
  <p:tag name="KSO_WM_UNIT_TEXT_FILL_TYPE" val="1"/>
  <p:tag name="KSO_WM_UNIT_TYPE" val="q_h_x"/>
  <p:tag name="KSO_WM_UNIT_USESOURCEFORMAT_APPLY" val="1"/>
  <p:tag name="KSO_WM_UNIT_VALUE" val="130*104"/>
</p:tagLst>
</file>

<file path=ppt/tags/tag31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15.xml><?xml version="1.0" encoding="utf-8"?>
<p:tagLst xmlns:p="http://schemas.openxmlformats.org/presentationml/2006/main">
  <p:tag name="KSO_WM_BEAUTIFY_FLAG" val="#wm#"/>
  <p:tag name="KSO_WM_DIAGRAM_GROUP_CODE" val="q1-1"/>
  <p:tag name="KSO_WM_SLIDE_DIAGTYPE" val="q"/>
  <p:tag name="KSO_WM_SLIDE_ID" val="diagram20169953_4"/>
  <p:tag name="KSO_WM_SLIDE_INDEX" val="4"/>
  <p:tag name="KSO_WM_SLIDE_ITEM_CNT" val="5"/>
  <p:tag name="KSO_WM_SLIDE_LAYOUT" val="a_q"/>
  <p:tag name="KSO_WM_SLIDE_LAYOUT_CNT" val="1_1"/>
  <p:tag name="KSO_WM_SLIDE_POSITION" val="69.9824*157.942"/>
  <p:tag name="KSO_WM_SLIDE_SIZE" val="820.035*316.481"/>
  <p:tag name="KSO_WM_SLIDE_SUBTYPE" val="diag"/>
  <p:tag name="KSO_WM_SLIDE_TYPE" val="text"/>
  <p:tag name="KSO_WM_TAG_VERSION" val="1.0"/>
  <p:tag name="KSO_WM_TEMPLATE_CATEGORY" val="diagram"/>
  <p:tag name="KSO_WM_TEMPLATE_COLOR_TYPE" val="1"/>
  <p:tag name="KSO_WM_TEMPLATE_INDEX" val="20169953"/>
  <p:tag name="KSO_WM_TEMPLATE_MASTER_TYPE" val="1"/>
  <p:tag name="KSO_WM_TEMPLATE_SUBCATEGORY" val="0"/>
</p:tagLst>
</file>

<file path=ppt/tags/tag316.xml><?xml version="1.0" encoding="utf-8"?>
<p:tagLst xmlns:p="http://schemas.openxmlformats.org/presentationml/2006/main">
  <p:tag name="KSO_WM_ASSEMBLE_CHIP_INDEX" val="7db62f76216e4bf9b3f0528839d60ae5"/>
  <p:tag name="KSO_WM_BEAUTIFY_FLAG" val="#wm#"/>
  <p:tag name="KSO_WM_CHIP_GROUPID" val="5e7881253197e252a37019b5"/>
  <p:tag name="KSO_WM_CHIP_XID" val="5e7881253197e252a37019b6"/>
  <p:tag name="KSO_WM_TAG_VERSION" val="1.0"/>
  <p:tag name="KSO_WM_TEMPLATE_ASSEMBLE_GROUPID" val="5f28c32f671cac347436fd45"/>
  <p:tag name="KSO_WM_TEMPLATE_ASSEMBLE_XID" val="5f28c32f671cac347436fd45"/>
  <p:tag name="KSO_WM_TEMPLATE_CATEGORY" val="diagram"/>
  <p:tag name="KSO_WM_TEMPLATE_INDEX" val="20207966"/>
  <p:tag name="KSO_WM_UNIT_BLOCK" val="0"/>
  <p:tag name="KSO_WM_UNIT_COMPATIBLE" val="0"/>
  <p:tag name="KSO_WM_UNIT_DEC_AREA_ID" val="058396fac23346c7824790048b4bd07d"/>
  <p:tag name="KSO_WM_UNIT_DEFAULT_FONT" val="24;44;4"/>
  <p:tag name="KSO_WM_UNIT_DIAGRAM_ISNUMVISUAL" val="0"/>
  <p:tag name="KSO_WM_UNIT_DIAGRAM_ISREFERUNIT" val="0"/>
  <p:tag name="KSO_WM_UNIT_HIGHLIGHT" val="0"/>
  <p:tag name="KSO_WM_UNIT_ID" val="diagram20207966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TEXT_FILL_FORE_SCHEMECOLOR_INDEX" val="13"/>
  <p:tag name="KSO_WM_UNIT_TEXT_FILL_FORE_SCHEMECOLOR_INDEX_BRIGHTNESS" val="0"/>
  <p:tag name="KSO_WM_UNIT_TEXT_FILL_TYPE" val="1"/>
  <p:tag name="KSO_WM_UNIT_TYPE" val="a"/>
  <p:tag name="KSO_WM_UNIT_VALUE" val="24"/>
</p:tagLst>
</file>

<file path=ppt/tags/tag317.xml><?xml version="1.0" encoding="utf-8"?>
<p:tagLst xmlns:p="http://schemas.openxmlformats.org/presentationml/2006/main">
  <p:tag name="KSO_WM_ASSEMBLE_CHIP_INDEX" val="f3e3e72f7b1b4c85bd670d7b4151b18a"/>
  <p:tag name="KSO_WM_BEAUTIFY_FLAG" val="#wm#"/>
  <p:tag name="KSO_WM_CHIP_GROUPID" val="5e7310da9a230a26b9e88a19"/>
  <p:tag name="KSO_WM_CHIP_XID" val="5e7310da9a230a26b9e88a1a"/>
  <p:tag name="KSO_WM_TAG_VERSION" val="1.0"/>
  <p:tag name="KSO_WM_TEMPLATE_ASSEMBLE_GROUPID" val="5f28c32f671cac347436fd45"/>
  <p:tag name="KSO_WM_TEMPLATE_ASSEMBLE_XID" val="5f28c32f671cac347436fd45"/>
  <p:tag name="KSO_WM_TEMPLATE_CATEGORY" val="diagram"/>
  <p:tag name="KSO_WM_TEMPLATE_INDEX" val="20207966"/>
  <p:tag name="KSO_WM_UNIT_COMPATIBLE" val="0"/>
  <p:tag name="KSO_WM_UNIT_DEC_AREA_ID" val="f6f59bece6214d45aef069ea665fcb3c"/>
  <p:tag name="KSO_WM_UNIT_DIAGRAM_ISNUMVISUAL" val="0"/>
  <p:tag name="KSO_WM_UNIT_DIAGRAM_ISREFERUNIT" val="0"/>
  <p:tag name="KSO_WM_UNIT_HIGHLIGHT" val="0"/>
  <p:tag name="KSO_WM_UNIT_ID" val="diagram20207966_1*d*2"/>
  <p:tag name="KSO_WM_UNIT_INDEX" val="2"/>
  <p:tag name="KSO_WM_UNIT_LAYERLEVEL" val="1"/>
  <p:tag name="KSO_WM_UNIT_PICTURE_CLIP_FLAG" val="0"/>
  <p:tag name="KSO_WM_UNIT_PLACING_PICTURE" val="f3e3e72f7b1b4c85bd670d7b4151b18a"/>
  <p:tag name="KSO_WM_UNIT_SUPPORT_UNIT_TYPE" val="[&quot;d&quot;,&quot;α&quot;,&quot;β&quot;]"/>
  <p:tag name="KSO_WM_UNIT_TYPE" val="d"/>
  <p:tag name="KSO_WM_UNIT_VALUE" val="592*1481"/>
</p:tagLst>
</file>

<file path=ppt/tags/tag318.xml><?xml version="1.0" encoding="utf-8"?>
<p:tagLst xmlns:p="http://schemas.openxmlformats.org/presentationml/2006/main">
  <p:tag name="KSO_WM_ASSEMBLE_CHIP_INDEX" val="cca0e46568a94822992c3ace2ad84dbb"/>
  <p:tag name="KSO_WM_BEAUTIFY_FLAG" val="#wm#"/>
  <p:tag name="KSO_WM_CHIP_GROUPID" val="5e7310da9a230a26b9e88a19"/>
  <p:tag name="KSO_WM_CHIP_XID" val="5e7310da9a230a26b9e88a1a"/>
  <p:tag name="KSO_WM_TAG_VERSION" val="1.0"/>
  <p:tag name="KSO_WM_TEMPLATE_ASSEMBLE_GROUPID" val="5f28c32f671cac347436fd45"/>
  <p:tag name="KSO_WM_TEMPLATE_ASSEMBLE_XID" val="5f28c32f671cac347436fd45"/>
  <p:tag name="KSO_WM_TEMPLATE_CATEGORY" val="diagram"/>
  <p:tag name="KSO_WM_TEMPLATE_INDEX" val="20207966"/>
  <p:tag name="KSO_WM_UNIT_COMPATIBLE" val="0"/>
  <p:tag name="KSO_WM_UNIT_DEC_AREA_ID" val="d87756d5e43f49baa49f44916aa6bf5c"/>
  <p:tag name="KSO_WM_UNIT_DIAGRAM_ISNUMVISUAL" val="0"/>
  <p:tag name="KSO_WM_UNIT_DIAGRAM_ISREFERUNIT" val="0"/>
  <p:tag name="KSO_WM_UNIT_HIGHLIGHT" val="0"/>
  <p:tag name="KSO_WM_UNIT_ID" val="diagram20207966_1*d*1"/>
  <p:tag name="KSO_WM_UNIT_INDEX" val="1"/>
  <p:tag name="KSO_WM_UNIT_LAYERLEVEL" val="1"/>
  <p:tag name="KSO_WM_UNIT_PICTURE_CLIP_FLAG" val="0"/>
  <p:tag name="KSO_WM_UNIT_PLACING_PICTURE" val="cca0e46568a94822992c3ace2ad84dbb"/>
  <p:tag name="KSO_WM_UNIT_SUPPORT_UNIT_TYPE" val="[&quot;d&quot;,&quot;α&quot;,&quot;β&quot;]"/>
  <p:tag name="KSO_WM_UNIT_TYPE" val="d"/>
  <p:tag name="KSO_WM_UNIT_VALUE" val="592*1481"/>
</p:tagLst>
</file>

<file path=ppt/tags/tag319.xml><?xml version="1.0" encoding="utf-8"?>
<p:tagLst xmlns:p="http://schemas.openxmlformats.org/presentationml/2006/main">
  <p:tag name="KSO_WM_ASSEMBLE_CHIP_INDEX" val="6518056066db405d912bf8699b14d630"/>
  <p:tag name="KSO_WM_BEAUTIFY_FLAG" val="#wm#"/>
  <p:tag name="KSO_WM_CHIP_GROUPID" val="5e6b05596848fb12bee65ac8"/>
  <p:tag name="KSO_WM_CHIP_XID" val="5e6b05596848fb12bee65aca"/>
  <p:tag name="KSO_WM_TAG_VERSION" val="1.0"/>
  <p:tag name="KSO_WM_TEMPLATE_ASSEMBLE_GROUPID" val="5f28c32f671cac347436fd45"/>
  <p:tag name="KSO_WM_TEMPLATE_ASSEMBLE_XID" val="5f28c32f671cac347436fd45"/>
  <p:tag name="KSO_WM_TEMPLATE_CATEGORY" val="diagram"/>
  <p:tag name="KSO_WM_TEMPLATE_INDEX" val="20207966"/>
  <p:tag name="KSO_WM_UNIT_BLOCK" val="0"/>
  <p:tag name="KSO_WM_UNIT_COMPATIBLE" val="0"/>
  <p:tag name="KSO_WM_UNIT_DEC_AREA_ID" val="a00e8021985a498e9d75319df56036f6"/>
  <p:tag name="KSO_WM_UNIT_DEFAULT_FONT" val="14;20;2"/>
  <p:tag name="KSO_WM_UNIT_DIAGRAM_ISNUMVISUAL" val="0"/>
  <p:tag name="KSO_WM_UNIT_DIAGRAM_ISREFERUNIT" val="0"/>
  <p:tag name="KSO_WM_UNIT_HIGHLIGHT" val="0"/>
  <p:tag name="KSO_WM_UNIT_ID" val="diagram20207966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86"/>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0.xml><?xml version="1.0" encoding="utf-8"?>
<p:tagLst xmlns:p="http://schemas.openxmlformats.org/presentationml/2006/main">
  <p:tag name="KSO_WM_BEAUTIFY_FLAG" val="#wm#"/>
  <p:tag name="KSO_WM_CHIP_FILLPROP" val="[[{&quot;fill_id&quot;:&quot;5fa0098ed9784c039c0ca740ac551bb1&quot;,&quot;fill_align&quot;:&quot;lm&quot;,&quot;text_align&quot;:&quot;lm&quot;,&quot;text_direction&quot;:&quot;horizontal&quot;,&quot;chip_types&quot;:[&quot;header&quot;]},{&quot;fill_id&quot;:&quot;7f87b18fa4ad4fa092a189b689554b14&quot;,&quot;fill_align&quot;:&quot;lm&quot;,&quot;text_align&quot;:&quot;lm&quot;,&quot;text_direction&quot;:&quot;horizontal&quot;,&quot;chip_types&quot;:[&quot;picture&quot;,&quot;chart&quot;,&quot;table&quot;]},{&quot;fill_id&quot;:&quot;d3a418fb565347d697848174e7ce7f3e&quot;,&quot;fill_align&quot;:&quot;lm&quot;,&quot;text_align&quot;:&quot;lm&quot;,&quot;text_direction&quot;:&quot;horizontal&quot;,&quot;chip_types&quot;:[&quot;picture&quot;,&quot;chart&quot;,&quot;table&quot;]},{&quot;fill_id&quot;:&quot;0d37e230b97c4cd3a67d4a5a05604b51&quot;,&quot;fill_align&quot;:&quot;lm&quot;,&quot;text_align&quot;:&quot;lm&quot;,&quot;text_direction&quot;:&quot;horizontal&quot;,&quot;chip_types&quot;:[&quot;text&quot;]}],[{&quot;fill_id&quot;:&quot;5fa0098ed9784c039c0ca740ac551bb1&quot;,&quot;fill_align&quot;:&quot;lm&quot;,&quot;text_align&quot;:&quot;lm&quot;,&quot;text_direction&quot;:&quot;horizontal&quot;,&quot;chip_types&quot;:[&quot;header&quot;]},{&quot;fill_id&quot;:&quot;7f87b18fa4ad4fa092a189b689554b14&quot;,&quot;fill_align&quot;:&quot;lm&quot;,&quot;text_align&quot;:&quot;lm&quot;,&quot;text_direction&quot;:&quot;horizontal&quot;,&quot;chip_types&quot;:[&quot;text&quot;,&quot;chart&quot;,&quot;table&quot;]},{&quot;fill_id&quot;:&quot;d3a418fb565347d697848174e7ce7f3e&quot;,&quot;fill_align&quot;:&quot;lm&quot;,&quot;text_align&quot;:&quot;lm&quot;,&quot;text_direction&quot;:&quot;horizontal&quot;,&quot;chip_types&quot;:[&quot;text&quot;,&quot;chart&quot;,&quot;table&quot;]},{&quot;fill_id&quot;:&quot;0d37e230b97c4cd3a67d4a5a05604b51&quot;,&quot;fill_align&quot;:&quot;lm&quot;,&quot;text_align&quot;:&quot;lm&quot;,&quot;text_direction&quot;:&quot;horizontal&quot;,&quot;chip_types&quot;:[&quot;diagram&quot;,&quot;pictext&quot;,&quot;picture&quot;,&quot;chart&quot;,&quot;table&quot;,&quot;video&quot;],&quot;support_features&quot;:[&quot;collage&quot;,&quot;carousel&quot;]}]]"/>
  <p:tag name="KSO_WM_CHIP_GROUPID" val="5eeda4dfaa51720c6c8f4ef5"/>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eda4dfaa51720c6c8f4ef6"/>
  <p:tag name="KSO_WM_SLIDE_BACKGROUND" val="[&quot;general&quot;]"/>
  <p:tag name="KSO_WM_SLIDE_BACKGROUND_TYPE" val="general"/>
  <p:tag name="KSO_WM_SLIDE_BK_DARK_LIGHT" val="2"/>
  <p:tag name="KSO_WM_SLIDE_ID" val="diagram20207966_1"/>
  <p:tag name="KSO_WM_SLIDE_INDEX" val="1"/>
  <p:tag name="KSO_WM_SLIDE_ITEM_CNT" val="0"/>
  <p:tag name="KSO_WM_SLIDE_LAYOUT" val="a_d_f"/>
  <p:tag name="KSO_WM_SLIDE_LAYOUT_CNT" val="1_2_1"/>
  <p:tag name="KSO_WM_SLIDE_LAYOUT_INFO" val="{&quot;backgroundInfo&quot;:[{&quot;bottom&quot;:0,&quot;bottomAbs&quot;:false,&quot;left&quot;:0,&quot;leftAbs&quot;:false,&quot;right&quot;:0,&quot;rightAbs&quot;:false,&quot;top&quot;:0,&quot;topAbs&quot;:false,&quot;type&quot;:&quot;general&quot;}],&quot;id&quot;:&quot;2020-08-04T10:08:47&quot;,&quot;maxSize&quot;:{&quot;size1&quot;:20.099963826568867},&quot;minSize&quot;:{&quot;size1&quot;:20.099963826568867},&quot;normalSize&quot;:{&quot;size1&quot;:20.099963826568867},&quot;subLayout&quot;:[{&quot;id&quot;:&quot;2020-08-04T10:08:47&quot;,&quot;margin&quot;:{&quot;bottom&quot;:0.026000002399086952,&quot;left&quot;:1.6929999589920044,&quot;right&quot;:1.6929999589920044,&quot;top&quot;:1.6929999589920044},&quot;type&quot;:0},{&quot;direction&quot;:1,&quot;id&quot;:&quot;2020-08-04T10:08:47&quot;,&quot;maxSize&quot;:{&quot;size1&quot;:48.799634822209676},&quot;minSize&quot;:{&quot;size1&quot;:36.199634822209681},&quot;normalSize&quot;:{&quot;size1&quot;:42.549634822209676},&quot;subLayout&quot;:[{&quot;id&quot;:&quot;2020-08-04T10:08:47&quot;,&quot;maxSize&quot;:{&quot;size1&quot;:44.499954726639857},&quot;minSize&quot;:{&quot;size1&quot;:44.499954726639857},&quot;normalSize&quot;:{&quot;size1&quot;:44.499954726639857},&quot;subLayout&quot;:[{&quot;id&quot;:&quot;2020-08-04T10:08:47&quot;,&quot;margin&quot;:{&quot;bottom&quot;:0.026000002399086952,&quot;left&quot;:1.6929999589920044,&quot;right&quot;:0,&quot;top&quot;:0.82800000905990601},&quot;type&quot;:0},{&quot;id&quot;:&quot;2020-08-04T10:08:47&quot;,&quot;margin&quot;:{&quot;bottom&quot;:1.6929999589920044,&quot;left&quot;:1.6929999589920044,&quot;right&quot;:0,&quot;top&quot;:0.81999999284744263},&quot;type&quot;:0}],&quot;type&quot;:0},{&quot;id&quot;:&quot;2020-08-04T10:08:47&quot;,&quot;margin&quot;:{&quot;bottom&quot;:1.6929999589920044,&quot;left&quot;:1.2699999809265137,&quot;right&quot;:1.6929999589920044,&quot;top&quot;:0.81999999284744263},&quot;type&quot;:0}],&quot;type&quot;:0}],&quot;type&quot;:0}"/>
  <p:tag name="KSO_WM_SLIDE_POSITION" val="48*48"/>
  <p:tag name="KSO_WM_SLIDE_RATIO" val="1.777778"/>
  <p:tag name="KSO_WM_SLIDE_SIZE" val="864*444"/>
  <p:tag name="KSO_WM_SLIDE_SUBTYPE" val="picTxt"/>
  <p:tag name="KSO_WM_SLIDE_SUPPORT_FEATURE_TYPE" val="0"/>
  <p:tag name="KSO_WM_SLIDE_TYPE" val="text"/>
  <p:tag name="KSO_WM_TAG_VERSION" val="1.0"/>
  <p:tag name="KSO_WM_TEMPLATE_ASSEMBLE_GROUPID" val="5f28c32f671cac347436fd45"/>
  <p:tag name="KSO_WM_TEMPLATE_ASSEMBLE_XID" val="5f28c32f671cac347436fd45"/>
  <p:tag name="KSO_WM_TEMPLATE_CATEGORY" val="diagram"/>
  <p:tag name="KSO_WM_TEMPLATE_COLOR_TYPE" val="1"/>
  <p:tag name="KSO_WM_TEMPLATE_INDEX" val="20207966"/>
  <p:tag name="KSO_WM_TEMPLATE_MASTER_TYPE" val="0"/>
  <p:tag name="KSO_WM_TEMPLATE_SUBCATEGORY" val="21"/>
</p:tagLst>
</file>

<file path=ppt/tags/tag321.xml><?xml version="1.0" encoding="utf-8"?>
<p:tagLst xmlns:p="http://schemas.openxmlformats.org/presentationml/2006/main">
  <p:tag name="KSO_WM_ASSEMBLE_CHIP_INDEX" val="88a5db6f626642898d151844d3dd6b72"/>
  <p:tag name="KSO_WM_BEAUTIFY_FLAG" val="#wm#"/>
  <p:tag name="KSO_WM_CHIP_GROUPID" val="5e6b05596848fb12bee65ac8"/>
  <p:tag name="KSO_WM_CHIP_XID" val="5e6b05596848fb12bee65aca"/>
  <p:tag name="KSO_WM_TAG_VERSION" val="1.0"/>
  <p:tag name="KSO_WM_TEMPLATE_ASSEMBLE_GROUPID" val="5eecbaf6a758c1ec0b708b2c"/>
  <p:tag name="KSO_WM_TEMPLATE_ASSEMBLE_XID" val="5eecbaf6a758c1ec0b708b2c"/>
  <p:tag name="KSO_WM_TEMPLATE_CATEGORY" val="diagram"/>
  <p:tag name="KSO_WM_TEMPLATE_INDEX" val="20207356"/>
  <p:tag name="KSO_WM_UNIT_BLOCK" val="0"/>
  <p:tag name="KSO_WM_UNIT_COMPATIBLE" val="0"/>
  <p:tag name="KSO_WM_UNIT_DEC_AREA_ID" val="02aa51a2522e48d5b12c5a67554cfb74"/>
  <p:tag name="KSO_WM_UNIT_DEFAULT_FONT" val="14;20;2"/>
  <p:tag name="KSO_WM_UNIT_DIAGRAM_ISNUMVISUAL" val="0"/>
  <p:tag name="KSO_WM_UNIT_DIAGRAM_ISREFERUNIT" val="0"/>
  <p:tag name="KSO_WM_UNIT_HIGHLIGHT" val="0"/>
  <p:tag name="KSO_WM_UNIT_ID" val="diagram20207356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68"/>
</p:tagLst>
</file>

<file path=ppt/tags/tag322.xml><?xml version="1.0" encoding="utf-8"?>
<p:tagLst xmlns:p="http://schemas.openxmlformats.org/presentationml/2006/main">
  <p:tag name="KSO_WM_ASSEMBLE_CHIP_INDEX" val="6c8c18b199b34992bf6758a72d1aa049"/>
  <p:tag name="KSO_WM_BEAUTIFY_FLAG" val="#wm#"/>
  <p:tag name="KSO_WM_CHIP_GROUPID" val="5ebe3b850ac41c4a0a525602"/>
  <p:tag name="KSO_WM_CHIP_XID" val="5ebe3b850ac41c4a0a525603"/>
  <p:tag name="KSO_WM_TAG_VERSION" val="1.0"/>
  <p:tag name="KSO_WM_TEMPLATE_ASSEMBLE_GROUPID" val="5eecbaf6a758c1ec0b708abb"/>
  <p:tag name="KSO_WM_TEMPLATE_ASSEMBLE_XID" val="5eecbaf6a758c1ec0b708abb"/>
  <p:tag name="KSO_WM_TEMPLATE_CATEGORY" val="diagram"/>
  <p:tag name="KSO_WM_TEMPLATE_INDEX" val="20207005"/>
  <p:tag name="KSO_WM_UNIT_COMPATIBLE" val="0"/>
  <p:tag name="KSO_WM_UNIT_DEC_AREA_ID" val="81a038722108406ba3c0441f8e9cdda9"/>
  <p:tag name="KSO_WM_UNIT_DIAGRAM_ISNUMVISUAL" val="0"/>
  <p:tag name="KSO_WM_UNIT_DIAGRAM_ISREFERUNIT" val="0"/>
  <p:tag name="KSO_WM_UNIT_HIGHLIGHT" val="0"/>
  <p:tag name="KSO_WM_UNIT_ID" val="diagram20207005_1*d*1"/>
  <p:tag name="KSO_WM_UNIT_INDEX" val="1"/>
  <p:tag name="KSO_WM_UNIT_LAYERLEVEL" val="1"/>
  <p:tag name="KSO_WM_UNIT_PLACING_PICTURE" val="6c8c18b199b34992bf6758a72d1aa049"/>
  <p:tag name="KSO_WM_UNIT_SUPPORT_UNIT_TYPE" val="[&quot;α&quot;,&quot;β&quot;,&quot;θ&quot;]"/>
  <p:tag name="KSO_WM_UNIT_TYPE" val="d"/>
  <p:tag name="KSO_WM_UNIT_VALUE" val="1142*973"/>
</p:tagLst>
</file>

<file path=ppt/tags/tag3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24.xml><?xml version="1.0" encoding="utf-8"?>
<p:tagLst xmlns:p="http://schemas.openxmlformats.org/presentationml/2006/main">
  <p:tag name="KSO_WM_BEAUTIFY_FLAG" val="#wm#"/>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CHIP_GROUPID" val="5e6efe48605d5daf04fe5f97"/>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6efe48605d5daf04fe5f98"/>
  <p:tag name="KSO_WM_SLIDE_BACKGROUND" val="[&quot;general&quot;]"/>
  <p:tag name="KSO_WM_SLIDE_BACKGROUND_TYPE" val="general"/>
  <p:tag name="KSO_WM_SLIDE_BK_DARK_LIGHT" val="2"/>
  <p:tag name="KSO_WM_SLIDE_CAN_ADD_NAVIGATION" val="1"/>
  <p:tag name="KSO_WM_SLIDE_ID" val="diagram20207356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06-19T21:18:44&quot;,&quot;maxSize&quot;:{&quot;size1&quot;:37.500137360608882},&quot;minSize&quot;:{&quot;size1&quot;:27.500137360608885},&quot;normalSize&quot;:{&quot;size1&quot;:27.500137360608885},&quot;subLayout&quot;:[{&quot;id&quot;:&quot;2020-06-19T21:18:44&quot;,&quot;margin&quot;:{&quot;bottom&quot;:5.9270000457763672,&quot;left&quot;:1.6929999589920044,&quot;right&quot;:0,&quot;top&quot;:5.9270000457763672},&quot;type&quot;:0},{&quot;id&quot;:&quot;2020-06-19T21:18:44&quot;,&quot;margin&quot;:{&quot;bottom&quot;:2.5399999618530273,&quot;left&quot;:0.84700000286102295,&quot;right&quot;:1.6929999589920044,&quot;top&quot;:2.5399999618530273},&quot;type&quot;:0}],&quot;type&quot;:0}"/>
  <p:tag name="KSO_WM_SLIDE_POSITION" val="48*108"/>
  <p:tag name="KSO_WM_SLIDE_RATIO" val="1.777778"/>
  <p:tag name="KSO_WM_SLIDE_SIZE" val="864*324"/>
  <p:tag name="KSO_WM_SLIDE_SUBTYPE" val="picTxt"/>
  <p:tag name="KSO_WM_SLIDE_SUPPORT_FEATURE_TYPE" val="7"/>
  <p:tag name="KSO_WM_SLIDE_TYPE" val="text"/>
  <p:tag name="KSO_WM_TAG_VERSION" val="1.0"/>
  <p:tag name="KSO_WM_TEMPLATE_ASSEMBLE_GROUPID" val="5eecbaf6a758c1ec0b708b2c"/>
  <p:tag name="KSO_WM_TEMPLATE_ASSEMBLE_XID" val="5eecbaf6a758c1ec0b708b2c"/>
  <p:tag name="KSO_WM_TEMPLATE_CATEGORY" val="diagram"/>
  <p:tag name="KSO_WM_TEMPLATE_COLOR_TYPE" val="1"/>
  <p:tag name="KSO_WM_TEMPLATE_INDEX" val="20207356"/>
  <p:tag name="KSO_WM_TEMPLATE_MASTER_TYPE" val="0"/>
  <p:tag name="KSO_WM_TEMPLATE_SUBCATEGORY" val="21"/>
</p:tagLst>
</file>

<file path=ppt/tags/tag325.xml><?xml version="1.0" encoding="utf-8"?>
<p:tagLst xmlns:p="http://schemas.openxmlformats.org/presentationml/2006/main">
  <p:tag name="KSO_WM_ASSEMBLE_CHIP_INDEX" val="88a5db6f626642898d151844d3dd6b72"/>
  <p:tag name="KSO_WM_BEAUTIFY_FLAG" val="#wm#"/>
  <p:tag name="KSO_WM_CHIP_GROUPID" val="5e6b05596848fb12bee65ac8"/>
  <p:tag name="KSO_WM_CHIP_XID" val="5e6b05596848fb12bee65aca"/>
  <p:tag name="KSO_WM_TAG_VERSION" val="1.0"/>
  <p:tag name="KSO_WM_TEMPLATE_ASSEMBLE_GROUPID" val="5eecbaf6a758c1ec0b708b2c"/>
  <p:tag name="KSO_WM_TEMPLATE_ASSEMBLE_XID" val="5eecbaf6a758c1ec0b708b2c"/>
  <p:tag name="KSO_WM_TEMPLATE_CATEGORY" val="diagram"/>
  <p:tag name="KSO_WM_TEMPLATE_INDEX" val="20207356"/>
  <p:tag name="KSO_WM_UNIT_BLOCK" val="0"/>
  <p:tag name="KSO_WM_UNIT_COMPATIBLE" val="0"/>
  <p:tag name="KSO_WM_UNIT_DEC_AREA_ID" val="02aa51a2522e48d5b12c5a67554cfb74"/>
  <p:tag name="KSO_WM_UNIT_DEFAULT_FONT" val="14;20;2"/>
  <p:tag name="KSO_WM_UNIT_DIAGRAM_ISNUMVISUAL" val="0"/>
  <p:tag name="KSO_WM_UNIT_DIAGRAM_ISREFERUNIT" val="0"/>
  <p:tag name="KSO_WM_UNIT_HIGHLIGHT" val="0"/>
  <p:tag name="KSO_WM_UNIT_ID" val="diagram20207356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68"/>
</p:tagLst>
</file>

<file path=ppt/tags/tag326.xml><?xml version="1.0" encoding="utf-8"?>
<p:tagLst xmlns:p="http://schemas.openxmlformats.org/presentationml/2006/main">
  <p:tag name="KSO_WM_BEAUTIFY_FLAG" val="#wm#"/>
  <p:tag name="KSO_WM_CHIP_FILLPROP" val="[[{&quot;fill_id&quot;:&quot;1225534b603643f5a414df89499311b9&quot;,&quot;fill_align&quot;:&quot;cm&quot;,&quot;text_align&quot;:&quot;lm&quot;,&quot;text_direction&quot;:&quot;horizontal&quot;,&quot;chip_types&quot;:[&quot;text&quot;,&quot;header&quot;]},{&quot;fill_id&quot;:&quot;a5cde0e7e9ca4a5fabf022e041870535&quot;,&quot;fill_align&quot;:&quot;cm&quot;,&quot;text_align&quot;:&quot;lm&quot;,&quot;text_direction&quot;:&quot;horizontal&quot;,&quot;chip_types&quot;:[&quot;diagram&quot;,&quot;pictext&quot;,&quot;text&quot;,&quot;picture&quot;,&quot;chart&quot;,&quot;table&quot;,&quot;video&quot;],&quot;support_features&quot;:[&quot;collage&quot;,&quot;carousel&quot;,&quot;creativecrop&quot;]}]]"/>
  <p:tag name="KSO_WM_CHIP_GROUPID" val="5e6efe48605d5daf04fe5f97"/>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6efe48605d5daf04fe5f98"/>
  <p:tag name="KSO_WM_SLIDE_BACKGROUND" val="[&quot;general&quot;]"/>
  <p:tag name="KSO_WM_SLIDE_BACKGROUND_TYPE" val="general"/>
  <p:tag name="KSO_WM_SLIDE_BK_DARK_LIGHT" val="2"/>
  <p:tag name="KSO_WM_SLIDE_CAN_ADD_NAVIGATION" val="1"/>
  <p:tag name="KSO_WM_SLIDE_ID" val="diagram20207356_1"/>
  <p:tag name="KSO_WM_SLIDE_INDEX" val="1"/>
  <p:tag name="KSO_WM_SLIDE_ITEM_CNT" val="0"/>
  <p:tag name="KSO_WM_SLIDE_LAYOUT" val="d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0-06-19T21:18:44&quot;,&quot;maxSize&quot;:{&quot;size1&quot;:37.500137360608882},&quot;minSize&quot;:{&quot;size1&quot;:27.500137360608885},&quot;normalSize&quot;:{&quot;size1&quot;:27.500137360608885},&quot;subLayout&quot;:[{&quot;id&quot;:&quot;2020-06-19T21:18:44&quot;,&quot;margin&quot;:{&quot;bottom&quot;:5.9270000457763672,&quot;left&quot;:1.6929999589920044,&quot;right&quot;:0,&quot;top&quot;:5.9270000457763672},&quot;type&quot;:0},{&quot;id&quot;:&quot;2020-06-19T21:18:44&quot;,&quot;margin&quot;:{&quot;bottom&quot;:2.5399999618530273,&quot;left&quot;:0.84700000286102295,&quot;right&quot;:1.6929999589920044,&quot;top&quot;:2.5399999618530273},&quot;type&quot;:0}],&quot;type&quot;:0}"/>
  <p:tag name="KSO_WM_SLIDE_POSITION" val="48*108"/>
  <p:tag name="KSO_WM_SLIDE_RATIO" val="1.777778"/>
  <p:tag name="KSO_WM_SLIDE_SIZE" val="864*324"/>
  <p:tag name="KSO_WM_SLIDE_SUBTYPE" val="picTxt"/>
  <p:tag name="KSO_WM_SLIDE_SUPPORT_FEATURE_TYPE" val="7"/>
  <p:tag name="KSO_WM_SLIDE_TYPE" val="text"/>
  <p:tag name="KSO_WM_TAG_VERSION" val="1.0"/>
  <p:tag name="KSO_WM_TEMPLATE_ASSEMBLE_GROUPID" val="5eecbaf6a758c1ec0b708b2c"/>
  <p:tag name="KSO_WM_TEMPLATE_ASSEMBLE_XID" val="5eecbaf6a758c1ec0b708b2c"/>
  <p:tag name="KSO_WM_TEMPLATE_CATEGORY" val="diagram"/>
  <p:tag name="KSO_WM_TEMPLATE_COLOR_TYPE" val="1"/>
  <p:tag name="KSO_WM_TEMPLATE_INDEX" val="20207356"/>
  <p:tag name="KSO_WM_TEMPLATE_MASTER_TYPE" val="0"/>
  <p:tag name="KSO_WM_TEMPLATE_SUBCATEGORY" val="21"/>
</p:tagLst>
</file>

<file path=ppt/tags/tag327.xml><?xml version="1.0" encoding="utf-8"?>
<p:tagLst xmlns:p="http://schemas.openxmlformats.org/presentationml/2006/main">
  <p:tag name="KSO_WM_ASSEMBLE_CHIP_INDEX" val="5de50fe4c8a14658b0ea6a1aeaadad5e"/>
  <p:tag name="KSO_WM_BEAUTIFY_FLAG" val="#wm#"/>
  <p:tag name="KSO_WM_CHIP_GROUPID" val="5e6b05596848fb12bee65ac8"/>
  <p:tag name="KSO_WM_CHIP_XID" val="5e6b05596848fb12bee65aca"/>
  <p:tag name="KSO_WM_TAG_VERSION" val="1.0"/>
  <p:tag name="KSO_WM_TEMPLATE_ASSEMBLE_GROUPID" val="5eecbaf6a758c1ec0b708b2e"/>
  <p:tag name="KSO_WM_TEMPLATE_ASSEMBLE_XID" val="5eecbaf6a758c1ec0b708b2e"/>
  <p:tag name="KSO_WM_TEMPLATE_CATEGORY" val="diagram"/>
  <p:tag name="KSO_WM_TEMPLATE_INDEX" val="20207355"/>
  <p:tag name="KSO_WM_UNIT_BLOCK" val="0"/>
  <p:tag name="KSO_WM_UNIT_COMPATIBLE" val="0"/>
  <p:tag name="KSO_WM_UNIT_DEC_AREA_ID" val="0a0e513a5ac145f6a642a8eca4dcd290"/>
  <p:tag name="KSO_WM_UNIT_DEFAULT_FONT" val="14;20;2"/>
  <p:tag name="KSO_WM_UNIT_DIAGRAM_ISNUMVISUAL" val="0"/>
  <p:tag name="KSO_WM_UNIT_DIAGRAM_ISREFERUNIT" val="0"/>
  <p:tag name="KSO_WM_UNIT_HIGHLIGHT" val="0"/>
  <p:tag name="KSO_WM_UNIT_ID" val="diagram20207355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SHOW_EDIT_AREA_INDICATION" val="1"/>
  <p:tag name="KSO_WM_UNIT_SUBTYPE" val="a"/>
  <p:tag name="KSO_WM_UNIT_SUPPORT_UNIT_TYPE" val="[&quot;l&quot;,&quot;m&quot;,&quot;n&quot;,&quot;o&quot;,&quot;p&quot;,&quot;q&quot;,&quot;r&quot;,&quot;δ&quot;,&quot;η&quot;,&quot;α&quot;,&quot;β&quot;]"/>
  <p:tag name="KSO_WM_UNIT_TEXT_FILL_FORE_SCHEMECOLOR_INDEX" val="13"/>
  <p:tag name="KSO_WM_UNIT_TEXT_FILL_FORE_SCHEMECOLOR_INDEX_BRIGHTNESS" val="0.25"/>
  <p:tag name="KSO_WM_UNIT_TEXT_FILL_TYPE" val="1"/>
  <p:tag name="KSO_WM_UNIT_TEXT_SUBTYPE" val="a"/>
  <p:tag name="KSO_WM_UNIT_TYPE" val="f"/>
  <p:tag name="KSO_WM_UNIT_VALUE" val="240"/>
</p:tagLst>
</file>

<file path=ppt/tags/tag328.xml><?xml version="1.0" encoding="utf-8"?>
<p:tagLst xmlns:p="http://schemas.openxmlformats.org/presentationml/2006/main">
  <p:tag name="KSO_WM_UNIT_PLACING_PICTURE_USER_VIEWPORT" val="{&quot;height&quot;:12435,&quot;width&quot;:9495}"/>
  <p:tag name="REFSHAPE" val="926833908"/>
</p:tagLst>
</file>

<file path=ppt/tags/tag3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0.xml><?xml version="1.0" encoding="utf-8"?>
<p:tagLst xmlns:p="http://schemas.openxmlformats.org/presentationml/2006/main">
  <p:tag name="KSO_WM_BEAUTIFY_FLAG" val="#wm#"/>
  <p:tag name="KSO_WM_CHIP_FILLPROP" val="[[{&quot;fill_id&quot;:&quot;164c300f690d423ab1b6e3b65edb0bf9&quot;,&quot;fill_align&quot;:&quot;lt&quot;,&quot;text_align&quot;:&quot;lt&quot;,&quot;text_direction&quot;:&quot;horizontal&quot;,&quot;chip_types&quot;:[&quot;header&quot;]},{&quot;fill_id&quot;:&quot;722accd572074b41a2d4cf8c733c9957&quot;,&quot;fill_align&quot;:&quot;cm&quot;,&quot;text_align&quot;:&quot;lm&quot;,&quot;text_direction&quot;:&quot;horizontal&quot;,&quot;chip_types&quot;:[&quot;diagram&quot;,&quot;pictext&quot;,&quot;text&quot;,&quot;picture&quot;,&quot;chart&quot;,&quot;table&quot;],&quot;support_features&quot;:[&quot;collage&quot;,&quot;carousel&quot;]}]]"/>
  <p:tag name="KSO_WM_CHIP_GROUPID" val="5ed8bc23afe44fab1839c18c"/>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cf6f21ddc3daf3fef3fc14"/>
  <p:tag name="KSO_WM_SLIDE_BACKGROUND" val="[&quot;leftRight&quot;]"/>
  <p:tag name="KSO_WM_SLIDE_BACKGROUND_TYPE" val="leftRight"/>
  <p:tag name="KSO_WM_SLIDE_BK_DARK_LIGHT" val="2"/>
  <p:tag name="KSO_WM_SLIDE_ID" val="diagram20207355_1"/>
  <p:tag name="KSO_WM_SLIDE_INDEX" val="1"/>
  <p:tag name="KSO_WM_SLIDE_ITEM_CNT" val="0"/>
  <p:tag name="KSO_WM_SLIDE_LAYOUT" val="a_f"/>
  <p:tag name="KSO_WM_SLIDE_LAYOUT_CNT" val="1_1"/>
  <p:tag name="KSO_WM_SLIDE_LAYOUT_INFO" val="{&quot;direction&quot;:1,&quot;id&quot;:&quot;2020-06-19T21:18:44&quot;,&quot;maxSize&quot;:{&quot;size1&quot;:37.499622819304932},&quot;minSize&quot;:{&quot;size1&quot;:37.499622819304932},&quot;normalSize&quot;:{&quot;size1&quot;:37.499622819304932},&quot;subLayout&quot;:[{&quot;backgroundInfo&quot;:[{&quot;bottom&quot;:0,&quot;bottomAbs&quot;:false,&quot;left&quot;:0,&quot;leftAbs&quot;:false,&quot;right&quot;:0.13333333999999999,&quot;rightAbs&quot;:false,&quot;top&quot;:0,&quot;topAbs&quot;:false,&quot;type&quot;:&quot;leftRight&quot;}],&quot;id&quot;:&quot;2020-06-19T21:18:44&quot;,&quot;margin&quot;:{&quot;bottom&quot;:5.0799999237060547,&quot;left&quot;:1.6929999589920044,&quot;right&quot;:3.3870000839233398,&quot;top&quot;:3.3870000839233398},&quot;type&quot;:0},{&quot;id&quot;:&quot;2020-06-19T21:18:44&quot;,&quot;margin&quot;:{&quot;bottom&quot;:1.6929999589920044,&quot;left&quot;:0,&quot;right&quot;:1.6929999589920044,&quot;top&quot;:1.6929999589920044},&quot;type&quot;:0}],&quot;type&quot;:0}"/>
  <p:tag name="KSO_WM_SLIDE_POSITION" val="0*0"/>
  <p:tag name="KSO_WM_SLIDE_RATIO" val="1.777778"/>
  <p:tag name="KSO_WM_SLIDE_SIZE" val="912*539"/>
  <p:tag name="KSO_WM_SLIDE_SUBTYPE" val="pureTxt"/>
  <p:tag name="KSO_WM_SLIDE_SUPPORT_FEATURE_TYPE" val="0"/>
  <p:tag name="KSO_WM_SLIDE_TYPE" val="text"/>
  <p:tag name="KSO_WM_TAG_VERSION" val="1.0"/>
  <p:tag name="KSO_WM_TEMPLATE_ASSEMBLE_GROUPID" val="5eecbaf6a758c1ec0b708b2e"/>
  <p:tag name="KSO_WM_TEMPLATE_ASSEMBLE_XID" val="5eecbaf6a758c1ec0b708b2e"/>
  <p:tag name="KSO_WM_TEMPLATE_CATEGORY" val="diagram"/>
  <p:tag name="KSO_WM_TEMPLATE_COLOR_TYPE" val="1"/>
  <p:tag name="KSO_WM_TEMPLATE_INDEX" val="20207355"/>
  <p:tag name="KSO_WM_TEMPLATE_MASTER_TYPE" val="0"/>
  <p:tag name="KSO_WM_TEMPLATE_SUBCATEGORY" val="21"/>
</p:tagLst>
</file>

<file path=ppt/tags/tag331.xml><?xml version="1.0" encoding="utf-8"?>
<p:tagLst xmlns:p="http://schemas.openxmlformats.org/presentationml/2006/main">
  <p:tag name="KSO_WM_BEAUTIFY_FLAG" val="#wm#"/>
  <p:tag name="KSO_WM_TAG_VERSION" val="1.0"/>
  <p:tag name="KSO_WM_TEMPLATE_CATEGORY" val="diagram"/>
  <p:tag name="KSO_WM_TEMPLATE_INDEX" val="20202305"/>
  <p:tag name="KSO_WM_UNIT_BLOCK" val="0"/>
  <p:tag name="KSO_WM_UNIT_COMPATIBLE" val="0"/>
  <p:tag name="KSO_WM_UNIT_DEFAULT_FONT" val="16;24;2"/>
  <p:tag name="KSO_WM_UNIT_DIAGRAM_ISNUMVISUAL" val="0"/>
  <p:tag name="KSO_WM_UNIT_DIAGRAM_ISREFERUNIT" val="0"/>
  <p:tag name="KSO_WM_UNIT_HIGHLIGHT" val="0"/>
  <p:tag name="KSO_WM_UNIT_ID" val="diagram20202305_1*f*1"/>
  <p:tag name="KSO_WM_UNIT_INDEX" val="1"/>
  <p:tag name="KSO_WM_UNIT_LAYERLEVEL" val="1"/>
  <p:tag name="KSO_WM_UNIT_NOCLEAR" val="0"/>
  <p:tag name="KSO_WM_UNIT_PLACING_PICTURE_MD4" val="0"/>
  <p:tag name="KSO_WM_UNIT_PRESET_TEXT" val="我们是致力于研究AI智能创作PPT的一个团队;我们潜心钻研幻灯片的演示规律与创作思路，希望通过人工智能解放用户双手，不仅高效，且精准。&#10;我们拥有金山办公软件30年的技术积累，以及一支富有研究精神，匠心做事的团队。"/>
  <p:tag name="KSO_WM_UNIT_SM_LIMIT_TYPE" val="1"/>
  <p:tag name="KSO_WM_UNIT_TEXT_FILL_FORE_SCHEMECOLOR_INDEX" val="13"/>
  <p:tag name="KSO_WM_UNIT_TEXT_FILL_FORE_SCHEMECOLOR_INDEX_BRIGHTNESS" val="0.35"/>
  <p:tag name="KSO_WM_UNIT_TEXT_FILL_TYPE" val="1"/>
  <p:tag name="KSO_WM_UNIT_TYPE" val="f"/>
  <p:tag name="KSO_WM_UNIT_VALUE" val="564"/>
</p:tagLst>
</file>

<file path=ppt/tags/tag33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33.xml><?xml version="1.0" encoding="utf-8"?>
<p:tagLst xmlns:p="http://schemas.openxmlformats.org/presentationml/2006/main">
  <p:tag name="KSO_WM_BEAUTIFY_FLAG" val="#wm#"/>
  <p:tag name="KSO_WM_SLIDE_BACKGROUND" val="[&quot;general&quot;,&quot;topBottom&quot;]"/>
  <p:tag name="KSO_WM_SLIDE_CAN_ADD_NAVIGATION" val="1"/>
  <p:tag name="KSO_WM_SLIDE_ID" val="diagram20202305_1"/>
  <p:tag name="KSO_WM_SLIDE_INDEX" val="1"/>
  <p:tag name="KSO_WM_SLIDE_ITEM_CNT" val="0"/>
  <p:tag name="KSO_WM_SLIDE_LAYOUT" val="a_f_i"/>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08-24T22:20:06&quot;,&quot;maxSize&quot;:{&quot;size1&quot;:22.600000000000001},&quot;minSize&quot;:{&quot;size1&quot;:22.600000000000001},&quot;normalSize&quot;:{&quot;size1&quot;:22.600000000000001},&quot;subLayout&quot;:[{&quot;id&quot;:&quot;2020-08-24T22:20:06&quot;,&quot;margin&quot;:{&quot;bottom&quot;:0.82400000095367432,&quot;left&quot;:1.2699999809265137,&quot;right&quot;:1.2699999809265137,&quot;top&quot;:1.690000057220459},&quot;type&quot;:0},{&quot;backgroundInfo&quot;:[{&quot;bottom&quot;:0,&quot;bottomAbs&quot;:false,&quot;left&quot;:0,&quot;leftAbs&quot;:false,&quot;right&quot;:0,&quot;rightAbs&quot;:false,&quot;top&quot;:0.30275765100000002,&quot;topAbs&quot;:false,&quot;type&quot;:&quot;topBottom&quot;}],&quot;id&quot;:&quot;2020-08-24T22:20:06&quot;,&quot;margin&quot;:{&quot;bottom&quot;:2.5399999618530273,&quot;left&quot;:2.119999885559082,&quot;right&quot;:2.119999885559082,&quot;top&quot;:0.87599998712539673},&quot;type&quot;:0}],&quot;type&quot;:0}"/>
  <p:tag name="KSO_WM_SLIDE_POSITION" val="0*47"/>
  <p:tag name="KSO_WM_SLIDE_RATIO" val="1.777778"/>
  <p:tag name="KSO_WM_SLIDE_SIZE" val="960*494"/>
  <p:tag name="KSO_WM_SLIDE_SUBTYPE" val="pureTxt"/>
  <p:tag name="KSO_WM_SLIDE_TYPE" val="text"/>
  <p:tag name="KSO_WM_TAG_VERSION" val="1.0"/>
  <p:tag name="KSO_WM_TEMPLATE_CATEGORY" val="diagram"/>
  <p:tag name="KSO_WM_TEMPLATE_COLOR_TYPE" val="1"/>
  <p:tag name="KSO_WM_TEMPLATE_INDEX" val="20202305"/>
  <p:tag name="KSO_WM_TEMPLATE_MASTER_TYPE" val="0"/>
  <p:tag name="KSO_WM_TEMPLATE_SUBCATEGORY" val="11"/>
</p:tagLst>
</file>

<file path=ppt/tags/tag3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12_6*l_h_i*1_5_2"/>
  <p:tag name="KSO_WM_UNIT_INDEX" val="1_5_2"/>
  <p:tag name="KSO_WM_UNIT_LAYERLEVEL" val="1_1_1"/>
  <p:tag name="KSO_WM_UNIT_TEXT_FILL_FORE_SCHEMECOLOR_INDEX" val="5"/>
  <p:tag name="KSO_WM_UNIT_TEXT_FILL_FORE_SCHEMECOLOR_INDEX_BRIGHTNESS" val="-0.5"/>
  <p:tag name="KSO_WM_UNIT_TEXT_FILL_TYPE" val="1"/>
  <p:tag name="KSO_WM_UNIT_TYPE" val="l_h_i"/>
  <p:tag name="KSO_WM_UNIT_USESOURCEFORMAT_APPLY" val="1"/>
</p:tagLst>
</file>

<file path=ppt/tags/tag3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12_6*l_h_i*1_5_1"/>
  <p:tag name="KSO_WM_UNIT_INDEX" val="1_5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6*l_h_f*1_5_1"/>
  <p:tag name="KSO_WM_UNIT_INDEX" val="1_5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85"/>
</p:tagLst>
</file>

<file path=ppt/tags/tag3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12_6*l_h_i*1_1_2"/>
  <p:tag name="KSO_WM_UNIT_INDEX" val="1_1_2"/>
  <p:tag name="KSO_WM_UNIT_LAYERLEVEL" val="1_1_1"/>
  <p:tag name="KSO_WM_UNIT_TEXT_FILL_FORE_SCHEMECOLOR_INDEX" val="5"/>
  <p:tag name="KSO_WM_UNIT_TEXT_FILL_FORE_SCHEMECOLOR_INDEX_BRIGHTNESS" val="-0.5"/>
  <p:tag name="KSO_WM_UNIT_TEXT_FILL_TYPE" val="1"/>
  <p:tag name="KSO_WM_UNIT_TYPE" val="l_h_i"/>
  <p:tag name="KSO_WM_UNIT_USESOURCEFORMAT_APPLY" val="1"/>
</p:tagLst>
</file>

<file path=ppt/tags/tag3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12_6*l_h_i*1_1_1"/>
  <p:tag name="KSO_WM_UNIT_INDEX" val="1_1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6*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85"/>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12_6*l_h_i*1_3_2"/>
  <p:tag name="KSO_WM_UNIT_INDEX" val="1_3_2"/>
  <p:tag name="KSO_WM_UNIT_LAYERLEVEL" val="1_1_1"/>
  <p:tag name="KSO_WM_UNIT_TEXT_FILL_FORE_SCHEMECOLOR_INDEX" val="5"/>
  <p:tag name="KSO_WM_UNIT_TEXT_FILL_FORE_SCHEMECOLOR_INDEX_BRIGHTNESS" val="-0.5"/>
  <p:tag name="KSO_WM_UNIT_TEXT_FILL_TYPE" val="1"/>
  <p:tag name="KSO_WM_UNIT_TYPE" val="l_h_i"/>
  <p:tag name="KSO_WM_UNIT_USESOURCEFORMAT_APPLY" val="1"/>
</p:tagLst>
</file>

<file path=ppt/tags/tag3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12_6*l_h_i*1_3_1"/>
  <p:tag name="KSO_WM_UNIT_INDEX" val="1_3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6*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85"/>
</p:tagLst>
</file>

<file path=ppt/tags/tag3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12_6*l_h_i*1_6_2"/>
  <p:tag name="KSO_WM_UNIT_INDEX" val="1_6_2"/>
  <p:tag name="KSO_WM_UNIT_LAYERLEVEL" val="1_1_1"/>
  <p:tag name="KSO_WM_UNIT_TEXT_FILL_FORE_SCHEMECOLOR_INDEX" val="5"/>
  <p:tag name="KSO_WM_UNIT_TEXT_FILL_FORE_SCHEMECOLOR_INDEX_BRIGHTNESS" val="-0.5"/>
  <p:tag name="KSO_WM_UNIT_TEXT_FILL_TYPE" val="1"/>
  <p:tag name="KSO_WM_UNIT_TYPE" val="l_h_i"/>
  <p:tag name="KSO_WM_UNIT_USESOURCEFORMAT_APPLY" val="1"/>
</p:tagLst>
</file>

<file path=ppt/tags/tag3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0"/>
  <p:tag name="KSO_WM_UNIT_FILL_FORE_SCHEMECOLOR_INDEX_BRIGHTNESS" val="0"/>
  <p:tag name="KSO_WM_UNIT_FILL_TYPE" val="1"/>
  <p:tag name="KSO_WM_UNIT_HIGHLIGHT" val="0"/>
  <p:tag name="KSO_WM_UNIT_ID" val="diagram212_6*l_h_i*1_6_1"/>
  <p:tag name="KSO_WM_UNIT_INDEX" val="1_6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6*l_h_f*1_6_1"/>
  <p:tag name="KSO_WM_UNIT_INDEX" val="1_6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85"/>
</p:tagLst>
</file>

<file path=ppt/tags/tag34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12_6*l_h_i*1_2_2"/>
  <p:tag name="KSO_WM_UNIT_INDEX" val="1_2_2"/>
  <p:tag name="KSO_WM_UNIT_LAYERLEVEL" val="1_1_1"/>
  <p:tag name="KSO_WM_UNIT_TEXT_FILL_FORE_SCHEMECOLOR_INDEX" val="5"/>
  <p:tag name="KSO_WM_UNIT_TEXT_FILL_FORE_SCHEMECOLOR_INDEX_BRIGHTNESS" val="-0.5"/>
  <p:tag name="KSO_WM_UNIT_TEXT_FILL_TYPE" val="1"/>
  <p:tag name="KSO_WM_UNIT_TYPE" val="l_h_i"/>
  <p:tag name="KSO_WM_UNIT_USESOURCEFORMAT_APPLY" val="1"/>
</p:tagLst>
</file>

<file path=ppt/tags/tag34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12_6*l_h_i*1_2_1"/>
  <p:tag name="KSO_WM_UNIT_INDEX" val="1_2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4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6*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85"/>
</p:tagLst>
</file>

<file path=ppt/tags/tag34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212_6*l_h_i*1_4_2"/>
  <p:tag name="KSO_WM_UNIT_INDEX" val="1_4_2"/>
  <p:tag name="KSO_WM_UNIT_LAYERLEVEL" val="1_1_1"/>
  <p:tag name="KSO_WM_UNIT_TEXT_FILL_FORE_SCHEMECOLOR_INDEX" val="5"/>
  <p:tag name="KSO_WM_UNIT_TEXT_FILL_FORE_SCHEMECOLOR_INDEX_BRIGHTNESS" val="-0.5"/>
  <p:tag name="KSO_WM_UNIT_TEXT_FILL_TYPE" val="1"/>
  <p:tag name="KSO_WM_UNIT_TYPE" val="l_h_i"/>
  <p:tag name="KSO_WM_UNIT_USESOURCEFORMAT_APPLY"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12_6*l_h_i*1_4_1"/>
  <p:tag name="KSO_WM_UNIT_INDEX" val="1_4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5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6*l_h_f*1_4_1"/>
  <p:tag name="KSO_WM_UNIT_INDEX" val="1_4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85"/>
</p:tagLst>
</file>

<file path=ppt/tags/tag3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53.xml><?xml version="1.0" encoding="utf-8"?>
<p:tagLst xmlns:p="http://schemas.openxmlformats.org/presentationml/2006/main">
  <p:tag name="KSO_WM_BEAUTIFY_FLAG" val="#wm#"/>
  <p:tag name="KSO_WM_DIAGRAM_GROUP_CODE" val="l1-1"/>
  <p:tag name="KSO_WM_SLIDE_DIAGTYPE" val="l"/>
  <p:tag name="KSO_WM_SLIDE_ID" val="diagram212_6"/>
  <p:tag name="KSO_WM_SLIDE_INDEX" val="6"/>
  <p:tag name="KSO_WM_SLIDE_ITEM_CNT" val="6"/>
  <p:tag name="KSO_WM_SLIDE_LAYOUT" val="a_l"/>
  <p:tag name="KSO_WM_SLIDE_LAYOUT_CNT" val="1_1"/>
  <p:tag name="KSO_WM_SLIDE_POSITION" val="35.7998*105.844"/>
  <p:tag name="KSO_WM_SLIDE_SIZE" val="648.4*386.489"/>
  <p:tag name="KSO_WM_SLIDE_SUBTYPE" val="diag"/>
  <p:tag name="KSO_WM_SLIDE_TYPE" val="text"/>
  <p:tag name="KSO_WM_TAG_VERSION" val="1.0"/>
  <p:tag name="KSO_WM_TEMPLATE_CATEGORY" val="diagram"/>
  <p:tag name="KSO_WM_TEMPLATE_COLOR_TYPE" val="1"/>
  <p:tag name="KSO_WM_TEMPLATE_INDEX" val="212"/>
  <p:tag name="KSO_WM_TEMPLATE_MASTER_TYPE" val="0"/>
  <p:tag name="KSO_WM_TEMPLATE_SUBCATEGORY" val="0"/>
</p:tagLst>
</file>

<file path=ppt/tags/tag354.xml><?xml version="1.0" encoding="utf-8"?>
<p:tagLst xmlns:p="http://schemas.openxmlformats.org/presentationml/2006/main">
  <p:tag name="KSO_WM_BEAUTIFY_FLAG" val="#wm#"/>
  <p:tag name="KSO_WM_SLIDE_BACKGROUND_TYPE" val="frame"/>
  <p:tag name="KSO_WM_SLIDE_BK_DARK_LIGHT" val="2"/>
  <p:tag name="KSO_WM_TAG_VERSION" val="1.0"/>
  <p:tag name="KSO_WM_TEMPLATE_ASSEMBLE_GROUPID" val="5eeef343a758c1ec0b709426"/>
  <p:tag name="KSO_WM_TEMPLATE_ASSEMBLE_XID" val="5eeef343a758c1ec0b709426"/>
  <p:tag name="KSO_WM_TEMPLATE_CATEGORY" val="diagram"/>
  <p:tag name="KSO_WM_TEMPLATE_INDEX" val="2020794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07942_1*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KSO_WM_UNIT_VALUE" val="1150"/>
</p:tagLst>
</file>

<file path=ppt/tags/tag355.xml><?xml version="1.0" encoding="utf-8"?>
<p:tagLst xmlns:p="http://schemas.openxmlformats.org/presentationml/2006/main">
  <p:tag name="KSO_WM_BEAUTIFY_FLAG" val="#wm#"/>
  <p:tag name="KSO_WM_TAG_VERSION" val="1.0"/>
  <p:tag name="KSO_WM_TEMPLATE_CATEGORY" val="diagram"/>
  <p:tag name="KSO_WM_TEMPLATE_INDEX" val="20196641"/>
  <p:tag name="KSO_WM_UNIT_COMPATIBLE" val="0"/>
  <p:tag name="KSO_WM_UNIT_DIAGRAM_ISNUMVISUAL" val="0"/>
  <p:tag name="KSO_WM_UNIT_DIAGRAM_ISREFERUNIT" val="0"/>
  <p:tag name="KSO_WM_UNIT_FILL_FORE_SCHEMECOLOR_INDEX" val="5"/>
  <p:tag name="KSO_WM_UNIT_FILL_FORE_SCHEMECOLOR_INDEX_BRIGHTNESS" val="0.8"/>
  <p:tag name="KSO_WM_UNIT_FILL_TYPE" val="1"/>
  <p:tag name="KSO_WM_UNIT_HIGHLIGHT" val="0"/>
  <p:tag name="KSO_WM_UNIT_ID" val="diagram20196641_1*i*1"/>
  <p:tag name="KSO_WM_UNIT_INDEX" val="1"/>
  <p:tag name="KSO_WM_UNIT_LAYERLEVEL" val="1"/>
  <p:tag name="KSO_WM_UNIT_TEXT_FILL_FORE_SCHEMECOLOR_INDEX" val="14"/>
  <p:tag name="KSO_WM_UNIT_TEXT_FILL_FORE_SCHEMECOLOR_INDEX_BRIGHTNESS" val="0"/>
  <p:tag name="KSO_WM_UNIT_TEXT_FILL_TYPE" val="1"/>
  <p:tag name="KSO_WM_UNIT_TYPE" val="i"/>
</p:tagLst>
</file>

<file path=ppt/tags/tag356.xml><?xml version="1.0" encoding="utf-8"?>
<p:tagLst xmlns:p="http://schemas.openxmlformats.org/presentationml/2006/main">
  <p:tag name="KSO_WM_BEAUTIFY_FLAG" val="#wm#"/>
  <p:tag name="KSO_WM_TAG_VERSION" val="1.0"/>
  <p:tag name="KSO_WM_TEMPLATE_CATEGORY" val="diagram"/>
  <p:tag name="KSO_WM_TEMPLATE_INDEX" val="20196641"/>
  <p:tag name="KSO_WM_UNIT_COMPATIBLE" val="0"/>
  <p:tag name="KSO_WM_UNIT_DIAGRAM_ISNUMVISUAL" val="0"/>
  <p:tag name="KSO_WM_UNIT_DIAGRAM_ISREFERUNIT" val="0"/>
  <p:tag name="KSO_WM_UNIT_HIGHLIGHT" val="0"/>
  <p:tag name="KSO_WM_UNIT_ID" val="diagram20196641_1*i*2"/>
  <p:tag name="KSO_WM_UNIT_INDEX" val="2"/>
  <p:tag name="KSO_WM_UNIT_LAYERLEVEL" val="1"/>
  <p:tag name="KSO_WM_UNIT_LINE_FILL_TYPE" val="2"/>
  <p:tag name="KSO_WM_UNIT_LINE_FORE_SCHEMECOLOR_INDEX" val="5"/>
  <p:tag name="KSO_WM_UNIT_LINE_FORE_SCHEMECOLOR_INDEX_BRIGHTNESS" val="0"/>
  <p:tag name="KSO_WM_UNIT_TEXT_FILL_FORE_SCHEMECOLOR_INDEX" val="14"/>
  <p:tag name="KSO_WM_UNIT_TEXT_FILL_FORE_SCHEMECOLOR_INDEX_BRIGHTNESS" val="0"/>
  <p:tag name="KSO_WM_UNIT_TEXT_FILL_TYPE" val="1"/>
  <p:tag name="KSO_WM_UNIT_TYPE" val="i"/>
</p:tagLst>
</file>

<file path=ppt/tags/tag357.xml><?xml version="1.0" encoding="utf-8"?>
<p:tagLst xmlns:p="http://schemas.openxmlformats.org/presentationml/2006/main">
  <p:tag name="KSO_WM_BEAUTIFY_FLAG" val="#wm#"/>
  <p:tag name="KSO_WM_TAG_VERSION" val="1.0"/>
  <p:tag name="KSO_WM_TEMPLATE_CATEGORY" val="diagram"/>
  <p:tag name="KSO_WM_TEMPLATE_INDEX" val="20196641"/>
  <p:tag name="KSO_WM_UNIT_COMPATIBLE" val="0"/>
  <p:tag name="KSO_WM_UNIT_DIAGRAM_ISNUMVISUAL" val="0"/>
  <p:tag name="KSO_WM_UNIT_DIAGRAM_ISREFERUNIT" val="0"/>
  <p:tag name="KSO_WM_UNIT_HIGHLIGHT" val="0"/>
  <p:tag name="KSO_WM_UNIT_ID" val="diagram20196641_1*i*3"/>
  <p:tag name="KSO_WM_UNIT_INDEX" val="3"/>
  <p:tag name="KSO_WM_UNIT_LAYERLEVEL" val="1"/>
  <p:tag name="KSO_WM_UNIT_TYPE" val="i"/>
</p:tagLst>
</file>

<file path=ppt/tags/tag358.xml><?xml version="1.0" encoding="utf-8"?>
<p:tagLst xmlns:p="http://schemas.openxmlformats.org/presentationml/2006/main">
  <p:tag name="KSO_WM_BEAUTIFY_FLAG" val="#wm#"/>
  <p:tag name="KSO_WM_TAG_VERSION" val="1.0"/>
  <p:tag name="KSO_WM_TEMPLATE_CATEGORY" val="diagram"/>
  <p:tag name="KSO_WM_TEMPLATE_INDEX" val="2019664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6641_1*i*4"/>
  <p:tag name="KSO_WM_UNIT_INDEX" val="4"/>
  <p:tag name="KSO_WM_UNIT_LAYERLEVEL" val="1"/>
  <p:tag name="KSO_WM_UNIT_TEXT_FILL_FORE_SCHEMECOLOR_INDEX" val="14"/>
  <p:tag name="KSO_WM_UNIT_TEXT_FILL_FORE_SCHEMECOLOR_INDEX_BRIGHTNESS" val="0"/>
  <p:tag name="KSO_WM_UNIT_TEXT_FILL_TYPE" val="1"/>
  <p:tag name="KSO_WM_UNIT_TYPE" val="i"/>
</p:tagLst>
</file>

<file path=ppt/tags/tag359.xml><?xml version="1.0" encoding="utf-8"?>
<p:tagLst xmlns:p="http://schemas.openxmlformats.org/presentationml/2006/main">
  <p:tag name="KSO_WM_BEAUTIFY_FLAG" val="#wm#"/>
  <p:tag name="KSO_WM_TAG_VERSION" val="1.0"/>
  <p:tag name="KSO_WM_TEMPLATE_CATEGORY" val="diagram"/>
  <p:tag name="KSO_WM_TEMPLATE_INDEX" val="2019664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6641_1*i*5"/>
  <p:tag name="KSO_WM_UNIT_INDEX" val="5"/>
  <p:tag name="KSO_WM_UNIT_LAYERLEVEL" val="1"/>
  <p:tag name="KSO_WM_UNIT_TEXT_FILL_FORE_SCHEMECOLOR_INDEX" val="14"/>
  <p:tag name="KSO_WM_UNIT_TEXT_FILL_FORE_SCHEMECOLOR_INDEX_BRIGHTNESS" val="0"/>
  <p:tag name="KSO_WM_UNIT_TEXT_FILL_TYPE" val="1"/>
  <p:tag name="KSO_WM_UNIT_TYPE" val="i"/>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0.xml><?xml version="1.0" encoding="utf-8"?>
<p:tagLst xmlns:p="http://schemas.openxmlformats.org/presentationml/2006/main">
  <p:tag name="KSO_WM_BEAUTIFY_FLAG" val="#wm#"/>
  <p:tag name="KSO_WM_TAG_VERSION" val="1.0"/>
  <p:tag name="KSO_WM_TEMPLATE_CATEGORY" val="diagram"/>
  <p:tag name="KSO_WM_TEMPLATE_INDEX" val="20196641"/>
  <p:tag name="KSO_WM_UNIT_COMPATIBLE" val="0"/>
  <p:tag name="KSO_WM_UNIT_DIAGRAM_ISNUMVISUAL" val="0"/>
  <p:tag name="KSO_WM_UNIT_DIAGRAM_ISREFERUNIT" val="0"/>
  <p:tag name="KSO_WM_UNIT_HIGHLIGHT" val="0"/>
  <p:tag name="KSO_WM_UNIT_ID" val="diagram20196641_1*f*2"/>
  <p:tag name="KSO_WM_UNIT_INDEX" val="2"/>
  <p:tag name="KSO_WM_UNIT_LAYERLEVEL" val="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
  <p:tag name="KSO_WM_UNIT_SUBTYPE" val="a"/>
  <p:tag name="KSO_WM_UNIT_TEXT_FILL_FORE_SCHEMECOLOR_INDEX" val="13"/>
  <p:tag name="KSO_WM_UNIT_TEXT_FILL_FORE_SCHEMECOLOR_INDEX_BRIGHTNESS" val="0.15"/>
  <p:tag name="KSO_WM_UNIT_TEXT_FILL_TYPE" val="1"/>
  <p:tag name="KSO_WM_UNIT_TYPE" val="f"/>
  <p:tag name="KSO_WM_UNIT_VALUE" val="560"/>
</p:tagLst>
</file>

<file path=ppt/tags/tag36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62.xml><?xml version="1.0" encoding="utf-8"?>
<p:tagLst xmlns:p="http://schemas.openxmlformats.org/presentationml/2006/main">
  <p:tag name="KSO_WM_BEAUTIFY_FLAG" val="#wm#"/>
  <p:tag name="KSO_WM_CHIP_FILLPROP" val="[[{&quot;fill_id&quot;:&quot;7159262999874eceaa30c44b1f11ff56&quot;,&quot;fill_align&quot;:&quot;rm&quot;,&quot;text_align&quot;:&quot;lm&quot;,&quot;text_direction&quot;:&quot;horizontal&quot;,&quot;chip_types&quot;:[&quot;pictext&quot;,&quot;picture&quot;,&quot;header&quot;,&quot;table&quot;]},{&quot;fill_id&quot;:&quot;d5d8eeaeb1344471b625b5dec64152c0&quot;,&quot;fill_align&quot;:&quot;lm&quot;,&quot;text_align&quot;:&quot;lm&quot;,&quot;text_direction&quot;:&quot;horizontal&quot;,&quot;chip_types&quot;:[&quot;picture&quot;,&quot;diagram&quot;,&quot;pictext&quot;,&quot;table&quot;,&quot;chart&quot;,&quot;video&quot;,&quot;text&quot;],&quot;support_features&quot;:[&quot;collage&quot;,&quot;carousel&quot;]}],[{&quot;fill_id&quot;:&quot;7159262999874eceaa30c44b1f11ff56&quot;,&quot;fill_align&quot;:&quot;rm&quot;,&quot;text_align&quot;:&quot;lm&quot;,&quot;text_direction&quot;:&quot;horizontal&quot;,&quot;chip_types&quot;:[&quot;text&quot;]},{&quot;fill_id&quot;:&quot;d5d8eeaeb1344471b625b5dec64152c0&quot;,&quot;fill_align&quot;:&quot;lm&quot;,&quot;text_align&quot;:&quot;lm&quot;,&quot;text_direction&quot;:&quot;horizontal&quot;,&quot;chip_types&quot;:[&quot;diagram&quot;,&quot;pictext&quot;,&quot;picture&quot;,&quot;chart&quot;,&quot;table&quot;,&quot;video&quot;],&quot;support_features&quot;:[&quot;collage&quot;,&quot;carousel&quot;]}]]"/>
  <p:tag name="KSO_WM_CHIP_GROUPID" val="5e6efaa6605d5daf04fe5f6c"/>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6efaa6605d5daf04fe5f6d"/>
  <p:tag name="KSO_WM_SLIDE_BACKGROUND" val="[&quot;general&quot;,&quot;frame&quot;]"/>
  <p:tag name="KSO_WM_SLIDE_BACKGROUND_TYPE" val="frame"/>
  <p:tag name="KSO_WM_SLIDE_BK_DARK_LIGHT" val="2"/>
  <p:tag name="KSO_WM_SLIDE_CAN_ADD_NAVIGATION" val="1"/>
  <p:tag name="KSO_WM_SLIDE_ID" val="diagram20196641_1"/>
  <p:tag name="KSO_WM_SLIDE_INDEX" val="1"/>
  <p:tag name="KSO_WM_SLIDE_ITEM_CNT" val="0"/>
  <p:tag name="KSO_WM_SLIDE_LAYOUT" val="a_f"/>
  <p:tag name="KSO_WM_SLIDE_LAYOUT_CNT" val="1_2"/>
  <p:tag name="KSO_WM_SLIDE_POSITION" val="0*56"/>
  <p:tag name="KSO_WM_SLIDE_RATIO" val="1.777778"/>
  <p:tag name="KSO_WM_SLIDE_SIZE" val="914*449"/>
  <p:tag name="KSO_WM_SLIDE_SUBTYPE" val="pureTxt"/>
  <p:tag name="KSO_WM_SLIDE_SUPPORT_FEATURE_TYPE" val="3"/>
  <p:tag name="KSO_WM_SLIDE_TYPE" val="text"/>
  <p:tag name="KSO_WM_TAG_VERSION" val="1.0"/>
  <p:tag name="KSO_WM_TEMPLATE_ASSEMBLE_GROUPID" val="5ef2285c770fdf8a85bd4687"/>
  <p:tag name="KSO_WM_TEMPLATE_ASSEMBLE_XID" val="5ef2285c770fdf8a85bd4687"/>
  <p:tag name="KSO_WM_TEMPLATE_CATEGORY" val="diagram"/>
  <p:tag name="KSO_WM_TEMPLATE_COLOR_TYPE" val="1"/>
  <p:tag name="KSO_WM_TEMPLATE_INDEX" val="20196641"/>
  <p:tag name="KSO_WM_TEMPLATE_MASTER_TYPE" val="0"/>
  <p:tag name="KSO_WM_TEMPLATE_SUBCATEGORY" val="0"/>
</p:tagLst>
</file>

<file path=ppt/tags/tag363.xml><?xml version="1.0" encoding="utf-8"?>
<p:tagLst xmlns:p="http://schemas.openxmlformats.org/presentationml/2006/main">
  <p:tag name="KSO_WM_BEAUTIFY_FLAG" val="#wm#"/>
  <p:tag name="KSO_WM_SLIDE_BACKGROUND_TYPE" val="frame"/>
  <p:tag name="KSO_WM_SLIDE_BK_DARK_LIGHT" val="2"/>
  <p:tag name="KSO_WM_TAG_VERSION" val="1.0"/>
  <p:tag name="KSO_WM_TEMPLATE_ASSEMBLE_GROUPID" val="5eeef343a758c1ec0b709426"/>
  <p:tag name="KSO_WM_TEMPLATE_ASSEMBLE_XID" val="5eeef343a758c1ec0b709426"/>
  <p:tag name="KSO_WM_TEMPLATE_CATEGORY" val="diagram"/>
  <p:tag name="KSO_WM_TEMPLATE_INDEX" val="20207942"/>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diagram20207942_1*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KSO_WM_UNIT_VALUE" val="1150"/>
</p:tagLst>
</file>

<file path=ppt/tags/tag36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Lst>
</file>

<file path=ppt/tags/tag36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i*1_1_1"/>
  <p:tag name="KSO_WM_UNIT_INDEX" val="1_1_1"/>
  <p:tag name="KSO_WM_UNIT_LAYERLEVEL" val="1_1_1"/>
  <p:tag name="KSO_WM_UNIT_TYPE" val="l_h_i"/>
  <p:tag name="KSO_WM_UNIT_USESOURCEFORMAT_APPLY" val="1"/>
</p:tagLst>
</file>

<file path=ppt/tags/tag36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i*1_1_2"/>
  <p:tag name="KSO_WM_UNIT_INDEX" val="1_1_2"/>
  <p:tag name="KSO_WM_UNIT_LAYERLEVEL" val="1_1_1"/>
  <p:tag name="KSO_WM_UNIT_LINE_FILL_TYPE" val="2"/>
  <p:tag name="KSO_WM_UNIT_LINE_FORE_SCHEMECOLOR_INDEX" val="5"/>
  <p:tag name="KSO_WM_UNIT_LINE_FORE_SCHEMECOLOR_INDEX_BRIGHTNESS" val="0"/>
  <p:tag name="KSO_WM_UNIT_TYPE" val="l_h_i"/>
  <p:tag name="KSO_WM_UNIT_USESOURCEFORMAT_APPLY" val="1"/>
</p:tagLst>
</file>

<file path=ppt/tags/tag36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i*1_2_1"/>
  <p:tag name="KSO_WM_UNIT_INDEX" val="1_2_1"/>
  <p:tag name="KSO_WM_UNIT_LAYERLEVEL" val="1_1_1"/>
  <p:tag name="KSO_WM_UNIT_TYPE" val="l_h_i"/>
  <p:tag name="KSO_WM_UNIT_USESOURCEFORMAT_APPLY" val="1"/>
</p:tagLst>
</file>

<file path=ppt/tags/tag36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i*1_2_2"/>
  <p:tag name="KSO_WM_UNIT_INDEX" val="1_2_2"/>
  <p:tag name="KSO_WM_UNIT_LAYERLEVEL" val="1_1_1"/>
  <p:tag name="KSO_WM_UNIT_LINE_FILL_TYPE" val="2"/>
  <p:tag name="KSO_WM_UNIT_LINE_FORE_SCHEMECOLOR_INDEX" val="5"/>
  <p:tag name="KSO_WM_UNIT_LINE_FORE_SCHEMECOLOR_INDEX_BRIGHTNESS" val="0"/>
  <p:tag name="KSO_WM_UNIT_TYPE" val="l_h_i"/>
  <p:tag name="KSO_WM_UNIT_USESOURCEFORMAT_APPLY" val="1"/>
</p:tagLst>
</file>

<file path=ppt/tags/tag36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7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i*1_3_1"/>
  <p:tag name="KSO_WM_UNIT_INDEX" val="1_3_1"/>
  <p:tag name="KSO_WM_UNIT_LAYERLEVEL" val="1_1_1"/>
  <p:tag name="KSO_WM_UNIT_TYPE" val="l_h_i"/>
  <p:tag name="KSO_WM_UNIT_USESOURCEFORMAT_APPLY" val="1"/>
</p:tagLst>
</file>

<file path=ppt/tags/tag37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i*1_3_2"/>
  <p:tag name="KSO_WM_UNIT_INDEX" val="1_3_2"/>
  <p:tag name="KSO_WM_UNIT_LAYERLEVEL" val="1_1_1"/>
  <p:tag name="KSO_WM_UNIT_LINE_FILL_TYPE" val="2"/>
  <p:tag name="KSO_WM_UNIT_LINE_FORE_SCHEMECOLOR_INDEX" val="5"/>
  <p:tag name="KSO_WM_UNIT_LINE_FORE_SCHEMECOLOR_INDEX_BRIGHTNESS" val="0"/>
  <p:tag name="KSO_WM_UNIT_TYPE" val="l_h_i"/>
  <p:tag name="KSO_WM_UNIT_USESOURCEFORMAT_APPLY" val="1"/>
</p:tagLst>
</file>

<file path=ppt/tags/tag37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6936"/>
  <p:tag name="KSO_WM_UNIT_COMPATIBLE" val="0"/>
  <p:tag name="KSO_WM_UNIT_DIAGRAM_ISNUMVISUAL" val="0"/>
  <p:tag name="KSO_WM_UNIT_DIAGRAM_ISREFERUNIT" val="0"/>
  <p:tag name="KSO_WM_UNIT_HIGHLIGHT" val="0"/>
  <p:tag name="KSO_WM_UNIT_ID" val="diagram20206936_2*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Lst>
</file>

<file path=ppt/tags/tag373.xml><?xml version="1.0" encoding="utf-8"?>
<p:tagLst xmlns:p="http://schemas.openxmlformats.org/presentationml/2006/main">
  <p:tag name="KSO_WM_ASSEMBLE_CHIP_INDEX" val="eceb9e2eb7f64d26979b999a43a2d19d"/>
  <p:tag name="KSO_WM_BEAUTIFY_FLAG" val="#wm#"/>
  <p:tag name="KSO_WM_CHIP_GROUPID" val="5e7310da9a230a26b9e88a19"/>
  <p:tag name="KSO_WM_CHIP_XID" val="5e7310da9a230a26b9e88a1a"/>
  <p:tag name="KSO_WM_TAG_VERSION" val="1.0"/>
  <p:tag name="KSO_WM_TEMPLATE_ASSEMBLE_GROUPID" val="5eeef343a758c1ec0b709426"/>
  <p:tag name="KSO_WM_TEMPLATE_ASSEMBLE_XID" val="5eeef343a758c1ec0b709426"/>
  <p:tag name="KSO_WM_TEMPLATE_CATEGORY" val="diagram"/>
  <p:tag name="KSO_WM_TEMPLATE_INDEX" val="20207942"/>
  <p:tag name="KSO_WM_UNIT_COMPATIBLE" val="0"/>
  <p:tag name="KSO_WM_UNIT_DEC_AREA_ID" val="0e2e3113796f436aad79e2ff4831780b"/>
  <p:tag name="KSO_WM_UNIT_DIAGRAM_ISNUMVISUAL" val="0"/>
  <p:tag name="KSO_WM_UNIT_DIAGRAM_ISREFERUNIT" val="0"/>
  <p:tag name="KSO_WM_UNIT_HIGHLIGHT" val="0"/>
  <p:tag name="KSO_WM_UNIT_ID" val="diagram20207942_1*d*2"/>
  <p:tag name="KSO_WM_UNIT_INDEX" val="2"/>
  <p:tag name="KSO_WM_UNIT_LAYERLEVEL" val="1"/>
  <p:tag name="KSO_WM_UNIT_PLACING_PICTURE" val="eceb9e2eb7f64d26979b999a43a2d19d"/>
  <p:tag name="KSO_WM_UNIT_SUPPORT_UNIT_TYPE" val="[&quot;l&quot;,&quot;m&quot;,&quot;n&quot;,&quot;o&quot;,&quot;p&quot;,&quot;q&quot;,&quot;r&quot;,&quot;δ&quot;,&quot;η&quot;,&quot;α&quot;,&quot;β&quot;]"/>
  <p:tag name="KSO_WM_UNIT_TYPE" val="d"/>
  <p:tag name="KSO_WM_UNIT_VALUE" val="761*1354"/>
</p:tagLst>
</file>

<file path=ppt/tags/tag37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75.xml><?xml version="1.0" encoding="utf-8"?>
<p:tagLst xmlns:p="http://schemas.openxmlformats.org/presentationml/2006/main">
  <p:tag name="KSO_WM_BEAUTIFY_FLAG" val="#wm#"/>
  <p:tag name="KSO_WM_CHIP_FILLPROP" val="[[{&quot;fill_id&quot;:&quot;34b8e677ad5f40a1bec752419291d33f&quot;,&quot;fill_align&quot;:&quot;lm&quot;,&quot;text_align&quot;:&quot;lm&quot;,&quot;text_direction&quot;:&quot;horizontal&quot;,&quot;chip_types&quot;:[&quot;header&quot;]},{&quot;fill_id&quot;:&quot;189c3cc29f2b4f62ba52897c7838c1f3&quot;,&quot;fill_align&quot;:&quot;lm&quot;,&quot;text_align&quot;:&quot;lm&quot;,&quot;text_direction&quot;:&quot;horizontal&quot;,&quot;chip_types&quot;:[&quot;diagram&quot;,&quot;pictext&quot;,&quot;text&quot;,&quot;picture&quot;,&quot;chart&quot;,&quot;table&quot;],&quot;support_features&quot;:[&quot;collage&quot;]},{&quot;fill_id&quot;:&quot;c786cd06d8aa4ebb92c23857ebcb871c&quot;,&quot;fill_align&quot;:&quot;lm&quot;,&quot;text_align&quot;:&quot;lm&quot;,&quot;text_direction&quot;:&quot;horizontal&quot;,&quot;chip_types&quot;:[&quot;diagram&quot;,&quot;pictext&quot;,&quot;text&quot;,&quot;picture&quot;,&quot;chart&quot;,&quot;table&quot;],&quot;support_features&quot;:[&quot;collage&quot;]}],[{&quot;fill_id&quot;:&quot;34b8e677ad5f40a1bec752419291d33f&quot;,&quot;fill_align&quot;:&quot;cm&quot;,&quot;text_align&quot;:&quot;cm&quot;,&quot;text_direction&quot;:&quot;horizontal&quot;,&quot;chip_types&quot;:[&quot;header&quot;]},{&quot;fill_id&quot;:&quot;189c3cc29f2b4f62ba52897c7838c1f3&quot;,&quot;fill_align&quot;:&quot;rm&quot;,&quot;text_align&quot;:&quot;lm&quot;,&quot;text_direction&quot;:&quot;horizontal&quot;,&quot;chip_types&quot;:[&quot;diagram&quot;,&quot;pictext&quot;,&quot;text&quot;,&quot;picture&quot;,&quot;chart&quot;,&quot;table&quot;],&quot;support_features&quot;:[&quot;collage&quot;]},{&quot;fill_id&quot;:&quot;c786cd06d8aa4ebb92c23857ebcb871c&quot;,&quot;fill_align&quot;:&quot;lm&quot;,&quot;text_align&quot;:&quot;lm&quot;,&quot;text_direction&quot;:&quot;horizontal&quot;,&quot;chip_types&quot;:[&quot;diagram&quot;,&quot;pictext&quot;,&quot;text&quot;,&quot;picture&quot;,&quot;chart&quot;,&quot;table&quot;],&quot;support_features&quot;:[&quot;collage&quot;]}]]"/>
  <p:tag name="KSO_WM_CHIP_GROUPID" val="5eedabadaa51720c6c8f4f5c"/>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edabadaa51720c6c8f4f5d"/>
  <p:tag name="KSO_WM_SLIDE_BACKGROUND" val="[&quot;general&quot;,&quot;frame&quot;]"/>
  <p:tag name="KSO_WM_SLIDE_BACKGROUND_TYPE" val="frame"/>
  <p:tag name="KSO_WM_SLIDE_BK_DARK_LIGHT" val="2"/>
  <p:tag name="KSO_WM_SLIDE_ID" val="diagram20207942_1"/>
  <p:tag name="KSO_WM_SLIDE_INDEX" val="1"/>
  <p:tag name="KSO_WM_SLIDE_ITEM_CNT" val="0"/>
  <p:tag name="KSO_WM_SLIDE_LAYOUT" val="a_d"/>
  <p:tag name="KSO_WM_SLIDE_LAYOUT_CNT" val="1_2"/>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06-21T13:42:32&quot;,&quot;maxSize&quot;:{&quot;size1&quot;:35.600000000000001},&quot;minSize&quot;:{&quot;size1&quot;:24.399999999999999},&quot;normalSize&quot;:{&quot;size1&quot;:24.399999999999999},&quot;subLayout&quot;:[{&quot;id&quot;:&quot;2020-06-21T13:42:32&quot;,&quot;margin&quot;:{&quot;bottom&quot;:0,&quot;left&quot;:2.5399999618530273,&quot;right&quot;:2.5399999618530273,&quot;top&quot;:2.5399999618530273},&quot;type&quot;:0},{&quot;direction&quot;:1,&quot;id&quot;:&quot;2020-06-21T13:42:32&quot;,&quot;maxSize&quot;:{&quot;size1&quot;:52.499606415106733},&quot;minSize&quot;:{&quot;size1&quot;:52.499606415106733},&quot;normalSize&quot;:{&quot;size1&quot;:52.499606415106733},&quot;subLayout&quot;:[{&quot;id&quot;:&quot;2020-06-21T13:42:32&quot;,&quot;margin&quot;:{&quot;bottom&quot;:2.5399999618530273,&quot;left&quot;:2.5399999618530273,&quot;right&quot;:2.1170001029968262,&quot;top&quot;:1.2699999809265137},&quot;type&quot;:0},{&quot;id&quot;:&quot;2020-06-21T13:42:32&quot;,&quot;margin&quot;:{&quot;bottom&quot;:2.5399999618530273,&quot;left&quot;:0,&quot;right&quot;:2.5399999618530273,&quot;top&quot;:1.2699999809265137},&quot;type&quot;:0}],&quot;type&quot;:0}],&quot;type&quot;:0}"/>
  <p:tag name="KSO_WM_SLIDE_POSITION" val="72*108"/>
  <p:tag name="KSO_WM_SLIDE_RATIO" val="1.777778"/>
  <p:tag name="KSO_WM_SLIDE_SIZE" val="816*312"/>
  <p:tag name="KSO_WM_SLIDE_SUBTYPE" val="picTxt"/>
  <p:tag name="KSO_WM_SLIDE_SUPPORT_FEATURE_TYPE" val="0"/>
  <p:tag name="KSO_WM_SLIDE_TYPE" val="text"/>
  <p:tag name="KSO_WM_TAG_VERSION" val="1.0"/>
  <p:tag name="KSO_WM_TEMPLATE_ASSEMBLE_GROUPID" val="5eeef343a758c1ec0b709426"/>
  <p:tag name="KSO_WM_TEMPLATE_ASSEMBLE_XID" val="5eeef343a758c1ec0b709426"/>
  <p:tag name="KSO_WM_TEMPLATE_CATEGORY" val="diagram"/>
  <p:tag name="KSO_WM_TEMPLATE_COLOR_TYPE" val="1"/>
  <p:tag name="KSO_WM_TEMPLATE_INDEX" val="20207942"/>
  <p:tag name="KSO_WM_TEMPLATE_MASTER_TYPE" val="0"/>
  <p:tag name="KSO_WM_TEMPLATE_SUBCATEGORY" val="21"/>
</p:tagLst>
</file>

<file path=ppt/tags/tag37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12_3*l_h_i*1_1_1"/>
  <p:tag name="KSO_WM_UNIT_INDEX" val="1_1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7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3*l_h_f*1_1_1"/>
  <p:tag name="KSO_WM_UNIT_INDEX" val="1_1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78"/>
</p:tagLst>
</file>

<file path=ppt/tags/tag37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12_3*l_h_i*1_3_1"/>
  <p:tag name="KSO_WM_UNIT_INDEX" val="1_3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3*l_h_f*1_3_1"/>
  <p:tag name="KSO_WM_UNIT_INDEX" val="1_3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78"/>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12_3*l_h_i*1_2_1"/>
  <p:tag name="KSO_WM_UNIT_INDEX" val="1_2_1"/>
  <p:tag name="KSO_WM_UNIT_LAYERLEVEL" val="1_1_1"/>
  <p:tag name="KSO_WM_UNIT_TEXT_FILL_FORE_SCHEMECOLOR_INDEX" val="14"/>
  <p:tag name="KSO_WM_UNIT_TEXT_FILL_FORE_SCHEMECOLOR_INDEX_BRIGHTNESS" val="0"/>
  <p:tag name="KSO_WM_UNIT_TEXT_FILL_TYPE" val="1"/>
  <p:tag name="KSO_WM_UNIT_TYPE" val="l_h_i"/>
  <p:tag name="KSO_WM_UNIT_USESOURCEFORMAT_APPLY" val="1"/>
</p:tagLst>
</file>

<file path=ppt/tags/tag38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12"/>
  <p:tag name="KSO_WM_UNIT_COMPATIBLE" val="0"/>
  <p:tag name="KSO_WM_UNIT_DIAGRAM_ISNUMVISUAL" val="0"/>
  <p:tag name="KSO_WM_UNIT_DIAGRAM_ISREFERUNIT" val="0"/>
  <p:tag name="KSO_WM_UNIT_HIGHLIGHT" val="0"/>
  <p:tag name="KSO_WM_UNIT_ID" val="diagram212_3*l_h_f*1_2_1"/>
  <p:tag name="KSO_WM_UNIT_INDEX" val="1_2_1"/>
  <p:tag name="KSO_WM_UNIT_LAYERLEVEL" val="1_1_1"/>
  <p:tag name="KSO_WM_UNIT_NOCLEAR" val="0"/>
  <p:tag name="KSO_WM_UNIT_PRESET_TEXT" val="点击此处添加正文，文字是您思想的提炼，为了演示发布的良好效果，请言简意赅的阐述您的观点。"/>
  <p:tag name="KSO_WM_UNIT_SUBTYPE" val="a"/>
  <p:tag name="KSO_WM_UNIT_TEXT_FILL_FORE_SCHEMECOLOR_INDEX" val="13"/>
  <p:tag name="KSO_WM_UNIT_TEXT_FILL_FORE_SCHEMECOLOR_INDEX_BRIGHTNESS" val="0.15"/>
  <p:tag name="KSO_WM_UNIT_TEXT_FILL_TYPE" val="1"/>
  <p:tag name="KSO_WM_UNIT_TYPE" val="l_h_f"/>
  <p:tag name="KSO_WM_UNIT_USESOURCEFORMAT_APPLY" val="1"/>
  <p:tag name="KSO_WM_UNIT_VALUE" val="78"/>
</p:tagLst>
</file>

<file path=ppt/tags/tag38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83.xml><?xml version="1.0" encoding="utf-8"?>
<p:tagLst xmlns:p="http://schemas.openxmlformats.org/presentationml/2006/main">
  <p:tag name="KSO_WM_BEAUTIFY_FLAG" val="#wm#"/>
  <p:tag name="KSO_WM_DIAGRAM_GROUP_CODE" val="l1-1"/>
  <p:tag name="KSO_WM_SLIDE_DIAGTYPE" val="l"/>
  <p:tag name="KSO_WM_SLIDE_ID" val="diagram212_3"/>
  <p:tag name="KSO_WM_SLIDE_INDEX" val="3"/>
  <p:tag name="KSO_WM_SLIDE_ITEM_CNT" val="3"/>
  <p:tag name="KSO_WM_SLIDE_LAYOUT" val="a_l"/>
  <p:tag name="KSO_WM_SLIDE_LAYOUT_CNT" val="1_1"/>
  <p:tag name="KSO_WM_SLIDE_POSITION" val="165.329*131.72"/>
  <p:tag name="KSO_WM_SLIDE_SIZE" val="389.343*384.676"/>
  <p:tag name="KSO_WM_SLIDE_SUBTYPE" val="diag"/>
  <p:tag name="KSO_WM_SLIDE_TYPE" val="text"/>
  <p:tag name="KSO_WM_TAG_VERSION" val="1.0"/>
  <p:tag name="KSO_WM_TEMPLATE_CATEGORY" val="diagram"/>
  <p:tag name="KSO_WM_TEMPLATE_COLOR_TYPE" val="1"/>
  <p:tag name="KSO_WM_TEMPLATE_INDEX" val="212"/>
  <p:tag name="KSO_WM_TEMPLATE_MASTER_TYPE" val="0"/>
  <p:tag name="KSO_WM_TEMPLATE_SUBCATEGORY" val="0"/>
</p:tagLst>
</file>

<file path=ppt/tags/tag38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38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38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38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4551_2*l_h_i*1_1_2"/>
  <p:tag name="KSO_WM_UNIT_INDEX" val="1_1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38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94551_2*l_h_i*1_2_2"/>
  <p:tag name="KSO_WM_UNIT_INDEX" val="1_2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38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194551_2*l_h_i*1_3_2"/>
  <p:tag name="KSO_WM_UNIT_INDEX" val="1_3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f*1_1_1"/>
  <p:tag name="KSO_WM_UNIT_INDEX" val="1_1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126"/>
</p:tagLst>
</file>

<file path=ppt/tags/tag39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l_h_a"/>
  <p:tag name="KSO_WM_UNIT_USESOURCEFORMAT_APPLY" val="1"/>
  <p:tag name="KSO_WM_UNIT_VALUE" val="14"/>
</p:tagLst>
</file>

<file path=ppt/tags/tag39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f*1_2_1"/>
  <p:tag name="KSO_WM_UNIT_INDEX" val="1_2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126"/>
</p:tagLst>
</file>

<file path=ppt/tags/tag39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l_h_a"/>
  <p:tag name="KSO_WM_UNIT_USESOURCEFORMAT_APPLY" val="1"/>
  <p:tag name="KSO_WM_UNIT_VALUE" val="14"/>
</p:tagLst>
</file>

<file path=ppt/tags/tag39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f*1_3_1"/>
  <p:tag name="KSO_WM_UNIT_INDEX" val="1_3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126"/>
</p:tagLst>
</file>

<file path=ppt/tags/tag39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a*1_3_1"/>
  <p:tag name="KSO_WM_UNIT_INDEX" val="1_3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l_h_a"/>
  <p:tag name="KSO_WM_UNIT_USESOURCEFORMAT_APPLY" val="1"/>
  <p:tag name="KSO_WM_UNIT_VALUE" val="14"/>
</p:tagLst>
</file>

<file path=ppt/tags/tag39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z*1_2_1"/>
  <p:tag name="KSO_WM_UNIT_INDEX" val="1_2_1"/>
  <p:tag name="KSO_WM_UNIT_LAYERLEVEL" val="1_1_1"/>
  <p:tag name="KSO_WM_UNIT_LINE_FILL_TYPE" val="2"/>
  <p:tag name="KSO_WM_UNIT_LINE_FORE_SCHEMECOLOR_INDEX" val="14"/>
  <p:tag name="KSO_WM_UNIT_LINE_FORE_SCHEMECOLOR_INDEX_BRIGHTNESS" val="-0.25"/>
  <p:tag name="KSO_WM_UNIT_TYPE" val="l_h_z"/>
  <p:tag name="KSO_WM_UNIT_USESOURCEFORMAT_APPLY" val="1"/>
</p:tagLst>
</file>

<file path=ppt/tags/tag39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z*1_3_1"/>
  <p:tag name="KSO_WM_UNIT_INDEX" val="1_3_1"/>
  <p:tag name="KSO_WM_UNIT_LAYERLEVEL" val="1_1_1"/>
  <p:tag name="KSO_WM_UNIT_LINE_FILL_TYPE" val="2"/>
  <p:tag name="KSO_WM_UNIT_LINE_FORE_SCHEMECOLOR_INDEX" val="14"/>
  <p:tag name="KSO_WM_UNIT_LINE_FORE_SCHEMECOLOR_INDEX_BRIGHTNESS" val="-0.25"/>
  <p:tag name="KSO_WM_UNIT_TYPE" val="l_h_z"/>
  <p:tag name="KSO_WM_UNIT_USESOURCEFORMAT_APPLY" val="1"/>
</p:tagLst>
</file>

<file path=ppt/tags/tag39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399.xml><?xml version="1.0" encoding="utf-8"?>
<p:tagLst xmlns:p="http://schemas.openxmlformats.org/presentationml/2006/main">
  <p:tag name="KSO_WM_BEAUTIFY_FLAG" val="#wm#"/>
  <p:tag name="KSO_WM_DIAGRAM_GROUP_CODE" val="l1-1"/>
  <p:tag name="KSO_WM_SLIDE_DIAGTYPE" val="l"/>
  <p:tag name="KSO_WM_SLIDE_ID" val="diagram20194551_2"/>
  <p:tag name="KSO_WM_SLIDE_INDEX" val="2"/>
  <p:tag name="KSO_WM_SLIDE_ITEM_CNT" val="3"/>
  <p:tag name="KSO_WM_SLIDE_LAYOUT" val="a_l"/>
  <p:tag name="KSO_WM_SLIDE_LAYOUT_CNT" val="1_1"/>
  <p:tag name="KSO_WM_SLIDE_POSITION" val="52.9999*148.01"/>
  <p:tag name="KSO_WM_SLIDE_SIZE" val="854*335.74"/>
  <p:tag name="KSO_WM_SLIDE_SUBTYPE" val="diag"/>
  <p:tag name="KSO_WM_SLIDE_TYPE" val="text"/>
  <p:tag name="KSO_WM_TAG_VERSION" val="1.0"/>
  <p:tag name="KSO_WM_TEMPLATE_CATEGORY" val="diagram"/>
  <p:tag name="KSO_WM_TEMPLATE_COLOR_TYPE" val="1"/>
  <p:tag name="KSO_WM_TEMPLATE_INDEX" val="20194551"/>
  <p:tag name="KSO_WM_TEMPLATE_MASTER_TYPE" val="1"/>
  <p:tag name="KSO_WM_TEMPLATE_SUBCATEGORY" val="0"/>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0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40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40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40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94551_2*l_h_i*1_1_2"/>
  <p:tag name="KSO_WM_UNIT_INDEX" val="1_1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40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94551_2*l_h_i*1_2_2"/>
  <p:tag name="KSO_WM_UNIT_INDEX" val="1_2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40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194551_2*l_h_i*1_3_2"/>
  <p:tag name="KSO_WM_UNIT_INDEX" val="1_3_2"/>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40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f*1_1_1"/>
  <p:tag name="KSO_WM_UNIT_INDEX" val="1_1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126"/>
</p:tagLst>
</file>

<file path=ppt/tags/tag40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l_h_a"/>
  <p:tag name="KSO_WM_UNIT_USESOURCEFORMAT_APPLY" val="1"/>
  <p:tag name="KSO_WM_UNIT_VALUE" val="14"/>
</p:tagLst>
</file>

<file path=ppt/tags/tag40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f*1_2_1"/>
  <p:tag name="KSO_WM_UNIT_INDEX" val="1_2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126"/>
</p:tagLst>
</file>

<file path=ppt/tags/tag40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l_h_a"/>
  <p:tag name="KSO_WM_UNIT_USESOURCEFORMAT_APPLY" val="1"/>
  <p:tag name="KSO_WM_UNIT_VALUE" val="14"/>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f*1_3_1"/>
  <p:tag name="KSO_WM_UNIT_INDEX" val="1_3_1"/>
  <p:tag name="KSO_WM_UNIT_LAYERLEVEL" val="1_1_1"/>
  <p:tag name="KSO_WM_UNIT_NOCLEAR" val="0"/>
  <p:tag name="KSO_WM_UNIT_PRESET_TEXT" val="单击此处添加文本具体内容，简明扼要的阐述您的观点。根据需要可酌情增减文字，以便观者准确的理解您传达的思想。"/>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126"/>
</p:tagLst>
</file>

<file path=ppt/tags/tag41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a*1_3_1"/>
  <p:tag name="KSO_WM_UNIT_INDEX" val="1_3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l_h_a"/>
  <p:tag name="KSO_WM_UNIT_USESOURCEFORMAT_APPLY" val="1"/>
  <p:tag name="KSO_WM_UNIT_VALUE" val="14"/>
</p:tagLst>
</file>

<file path=ppt/tags/tag41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z*1_2_1"/>
  <p:tag name="KSO_WM_UNIT_INDEX" val="1_2_1"/>
  <p:tag name="KSO_WM_UNIT_LAYERLEVEL" val="1_1_1"/>
  <p:tag name="KSO_WM_UNIT_LINE_FILL_TYPE" val="2"/>
  <p:tag name="KSO_WM_UNIT_LINE_FORE_SCHEMECOLOR_INDEX" val="14"/>
  <p:tag name="KSO_WM_UNIT_LINE_FORE_SCHEMECOLOR_INDEX_BRIGHTNESS" val="-0.25"/>
  <p:tag name="KSO_WM_UNIT_TYPE" val="l_h_z"/>
  <p:tag name="KSO_WM_UNIT_USESOURCEFORMAT_APPLY" val="1"/>
</p:tagLst>
</file>

<file path=ppt/tags/tag41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94551"/>
  <p:tag name="KSO_WM_UNIT_COMPATIBLE" val="0"/>
  <p:tag name="KSO_WM_UNIT_DIAGRAM_ISNUMVISUAL" val="0"/>
  <p:tag name="KSO_WM_UNIT_DIAGRAM_ISREFERUNIT" val="0"/>
  <p:tag name="KSO_WM_UNIT_HIGHLIGHT" val="0"/>
  <p:tag name="KSO_WM_UNIT_ID" val="diagram20194551_2*l_h_z*1_3_1"/>
  <p:tag name="KSO_WM_UNIT_INDEX" val="1_3_1"/>
  <p:tag name="KSO_WM_UNIT_LAYERLEVEL" val="1_1_1"/>
  <p:tag name="KSO_WM_UNIT_LINE_FILL_TYPE" val="2"/>
  <p:tag name="KSO_WM_UNIT_LINE_FORE_SCHEMECOLOR_INDEX" val="14"/>
  <p:tag name="KSO_WM_UNIT_LINE_FORE_SCHEMECOLOR_INDEX_BRIGHTNESS" val="-0.25"/>
  <p:tag name="KSO_WM_UNIT_TYPE" val="l_h_z"/>
  <p:tag name="KSO_WM_UNIT_USESOURCEFORMAT_APPLY" val="1"/>
</p:tagLst>
</file>

<file path=ppt/tags/tag41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15.xml><?xml version="1.0" encoding="utf-8"?>
<p:tagLst xmlns:p="http://schemas.openxmlformats.org/presentationml/2006/main">
  <p:tag name="KSO_WM_BEAUTIFY_FLAG" val="#wm#"/>
  <p:tag name="KSO_WM_DIAGRAM_GROUP_CODE" val="l1-1"/>
  <p:tag name="KSO_WM_SLIDE_DIAGTYPE" val="l"/>
  <p:tag name="KSO_WM_SLIDE_ID" val="diagram20194551_2"/>
  <p:tag name="KSO_WM_SLIDE_INDEX" val="2"/>
  <p:tag name="KSO_WM_SLIDE_ITEM_CNT" val="3"/>
  <p:tag name="KSO_WM_SLIDE_LAYOUT" val="a_l"/>
  <p:tag name="KSO_WM_SLIDE_LAYOUT_CNT" val="1_1"/>
  <p:tag name="KSO_WM_SLIDE_POSITION" val="52.9999*148.01"/>
  <p:tag name="KSO_WM_SLIDE_SIZE" val="854*335.74"/>
  <p:tag name="KSO_WM_SLIDE_SUBTYPE" val="diag"/>
  <p:tag name="KSO_WM_SLIDE_TYPE" val="text"/>
  <p:tag name="KSO_WM_TAG_VERSION" val="1.0"/>
  <p:tag name="KSO_WM_TEMPLATE_CATEGORY" val="diagram"/>
  <p:tag name="KSO_WM_TEMPLATE_COLOR_TYPE" val="1"/>
  <p:tag name="KSO_WM_TEMPLATE_INDEX" val="20194551"/>
  <p:tag name="KSO_WM_TEMPLATE_MASTER_TYPE" val="1"/>
  <p:tag name="KSO_WM_TEMPLATE_SUBCATEGORY" val="0"/>
</p:tagLst>
</file>

<file path=ppt/tags/tag416.xml><?xml version="1.0" encoding="utf-8"?>
<p:tagLst xmlns:p="http://schemas.openxmlformats.org/presentationml/2006/main">
  <p:tag name="KSO_WM_ASSEMBLE_CHIP_INDEX" val="a6865574465c49f0a27113bac1b9d3ec"/>
  <p:tag name="KSO_WM_BEAUTIFY_FLAG" val="#wm#"/>
  <p:tag name="KSO_WM_CHIP_GROUPID" val="5e6b05596848fb12bee65ac8"/>
  <p:tag name="KSO_WM_CHIP_XID" val="5e6b05596848fb12bee65aca"/>
  <p:tag name="KSO_WM_TAG_VERSION" val="1.0"/>
  <p:tag name="KSO_WM_TEMPLATE_ASSEMBLE_GROUPID" val="5ef15c4d0e56d0f322bebb7c"/>
  <p:tag name="KSO_WM_TEMPLATE_ASSEMBLE_XID" val="5ef15c4d0e56d0f322bebb7c"/>
  <p:tag name="KSO_WM_TEMPLATE_CATEGORY" val="diagram"/>
  <p:tag name="KSO_WM_TEMPLATE_INDEX" val="20208334"/>
  <p:tag name="KSO_WM_UNIT_BLOCK" val="0"/>
  <p:tag name="KSO_WM_UNIT_COMPATIBLE" val="0"/>
  <p:tag name="KSO_WM_UNIT_DEC_AREA_ID" val="949eeeb36ed2447caa4a47a7c55f58a9"/>
  <p:tag name="KSO_WM_UNIT_DEFAULT_FONT" val="14;20;2"/>
  <p:tag name="KSO_WM_UNIT_DIAGRAM_ISNUMVISUAL" val="0"/>
  <p:tag name="KSO_WM_UNIT_DIAGRAM_ISREFERUNIT" val="0"/>
  <p:tag name="KSO_WM_UNIT_HIGHLIGHT" val="0"/>
  <p:tag name="KSO_WM_UNIT_ID" val="diagram20208334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288"/>
</p:tagLst>
</file>

<file path=ppt/tags/tag41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18.xml><?xml version="1.0" encoding="utf-8"?>
<p:tagLst xmlns:p="http://schemas.openxmlformats.org/presentationml/2006/main">
  <p:tag name="KSO_WM_BEAUTIFY_FLAG" val="#wm#"/>
  <p:tag name="KSO_WM_CHIP_FILLPROP" val="[[{&quot;fill_id&quot;:&quot;0bb3bce93e974e0b92b18ebc9503a411&quot;,&quot;fill_align&quot;:&quot;cb&quot;,&quot;text_align&quot;:&quot;cb&quot;,&quot;text_direction&quot;:&quot;horizontal&quot;,&quot;chip_types&quot;:[&quot;header&quot;]},{&quot;fill_id&quot;:&quot;43cb2c5ecb9b413b80e764121e93ea58&quot;,&quot;fill_align&quot;:&quot;ct&quot;,&quot;text_align&quot;:&quot;ct&quot;,&quot;text_direction&quot;:&quot;horizontal&quot;,&quot;chip_types&quot;:[&quot;diagram&quot;,&quot;pictext&quot;,&quot;picture&quot;,&quot;chart&quot;,&quot;table&quot;,&quot;video&quot;],&quot;support_features&quot;:[&quot;collage&quot;,&quot;carousel&quot;]}],[{&quot;fill_id&quot;:&quot;0bb3bce93e974e0b92b18ebc9503a411&quot;,&quot;fill_align&quot;:&quot;cb&quot;,&quot;text_align&quot;:&quot;cb&quot;,&quot;text_direction&quot;:&quot;horizontal&quot;,&quot;chip_types&quot;:[&quot;header&quot;]},{&quot;fill_id&quot;:&quot;43cb2c5ecb9b413b80e764121e93ea58&quot;,&quot;fill_align&quot;:&quot;ct&quot;,&quot;text_align&quot;:&quot;lt&quot;,&quot;text_direction&quot;:&quot;horizontal&quot;,&quot;chip_types&quot;:[&quot;text&quot;],&quot;support_features&quot;:[&quot;collage&quot;,&quot;carousel&quot;]}]]"/>
  <p:tag name="KSO_WM_CHIP_GROUPID" val="5e6f1b6d605d5daf04fe602a"/>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6f1b6d605d5daf04fe602b"/>
  <p:tag name="KSO_WM_SLIDE_BACKGROUND" val="[&quot;belt&quot;]"/>
  <p:tag name="KSO_WM_SLIDE_BACKGROUND_TYPE" val="belt"/>
  <p:tag name="KSO_WM_SLIDE_BK_DARK_LIGHT" val="2"/>
  <p:tag name="KSO_WM_SLIDE_CAN_ADD_NAVIGATION" val="1"/>
  <p:tag name="KSO_WM_SLIDE_ID" val="diagram20208334_1"/>
  <p:tag name="KSO_WM_SLIDE_INDEX" val="1"/>
  <p:tag name="KSO_WM_SLIDE_ITEM_CNT" val="0"/>
  <p:tag name="KSO_WM_SLIDE_LAYOUT" val="a_f"/>
  <p:tag name="KSO_WM_SLIDE_LAYOUT_CNT" val="1_1"/>
  <p:tag name="KSO_WM_SLIDE_LAYOUT_INFO" val="{&quot;backgroundInfo&quot;:[{&quot;bottom&quot;:0.13888890000000001,&quot;bottomAbs&quot;:false,&quot;left&quot;:0,&quot;leftAbs&quot;:false,&quot;right&quot;:0,&quot;rightAbs&quot;:false,&quot;top&quot;:0.13888890000000001,&quot;topAbs&quot;:false,&quot;type&quot;:&quot;belt&quot;}],&quot;id&quot;:&quot;2020-06-23T09:35:10&quot;,&quot;maxSize&quot;:{&quot;size1&quot;:37.799999999999997},&quot;minSize&quot;:{&quot;size1&quot;:31.100000000000001},&quot;normalSize&quot;:{&quot;size1&quot;:31.100000000000005},&quot;subLayout&quot;:[{&quot;id&quot;:&quot;2020-06-23T09:35:10&quot;,&quot;margin&quot;:{&quot;bottom&quot;:0,&quot;left&quot;:1.6929999589920044,&quot;right&quot;:1.6929999589920044,&quot;top&quot;:3.3870000839233398},&quot;type&quot;:0},{&quot;id&quot;:&quot;2020-06-23T09:35:10&quot;,&quot;margin&quot;:{&quot;bottom&quot;:3.3870000839233398,&quot;left&quot;:1.6929999589920044,&quot;right&quot;:1.6929999589920044,&quot;top&quot;:0.42300000786781311},&quot;type&quot;:0}],&quot;type&quot;:0}"/>
  <p:tag name="KSO_WM_SLIDE_POSITION" val="0*74"/>
  <p:tag name="KSO_WM_SLIDE_RATIO" val="1.777778"/>
  <p:tag name="KSO_WM_SLIDE_SIZE" val="960*390"/>
  <p:tag name="KSO_WM_SLIDE_SUBTYPE" val="pureTxt"/>
  <p:tag name="KSO_WM_SLIDE_SUPPORT_FEATURE_TYPE" val="0"/>
  <p:tag name="KSO_WM_SLIDE_TYPE" val="text"/>
  <p:tag name="KSO_WM_TAG_VERSION" val="1.0"/>
  <p:tag name="KSO_WM_TEMPLATE_ASSEMBLE_GROUPID" val="5ef15c4d0e56d0f322bebb7c"/>
  <p:tag name="KSO_WM_TEMPLATE_ASSEMBLE_XID" val="5ef15c4d0e56d0f322bebb7c"/>
  <p:tag name="KSO_WM_TEMPLATE_CATEGORY" val="diagram"/>
  <p:tag name="KSO_WM_TEMPLATE_COLOR_TYPE" val="1"/>
  <p:tag name="KSO_WM_TEMPLATE_INDEX" val="20208334"/>
  <p:tag name="KSO_WM_TEMPLATE_MASTER_TYPE" val="0"/>
  <p:tag name="KSO_WM_TEMPLATE_SUBCATEGORY" val="21"/>
</p:tagLst>
</file>

<file path=ppt/tags/tag41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f*1_2_1"/>
  <p:tag name="KSO_WM_UNIT_INDEX" val="1_2_1"/>
  <p:tag name="KSO_WM_UNIT_LAYERLEVEL" val="1_1_1"/>
  <p:tag name="KSO_WM_UNIT_NOCLEAR" val="0"/>
  <p:tag name="KSO_WM_UNIT_PRESET_TEXT" val="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q_h_f"/>
  <p:tag name="KSO_WM_UNIT_USESOURCEFORMAT_APPLY"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f*1_1_1"/>
  <p:tag name="KSO_WM_UNIT_INDEX" val="1_1_1"/>
  <p:tag name="KSO_WM_UNIT_LAYERLEVEL" val="1_1_1"/>
  <p:tag name="KSO_WM_UNIT_NOCLEAR" val="0"/>
  <p:tag name="KSO_WM_UNIT_PRESET_TEXT" val="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q_h_f"/>
  <p:tag name="KSO_WM_UNIT_USESOURCEFORMAT_APPLY" val="1"/>
</p:tagLst>
</file>

<file path=ppt/tags/tag42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i*1_1_1"/>
  <p:tag name="KSO_WM_UNIT_INDEX" val="1_1_1"/>
  <p:tag name="KSO_WM_UNIT_LAYERLEVEL" val="1_1_1"/>
  <p:tag name="KSO_WM_UNIT_SUBTYPE" val="d"/>
  <p:tag name="KSO_WM_UNIT_TEXT_FILL_FORE_SCHEMECOLOR_INDEX" val="5"/>
  <p:tag name="KSO_WM_UNIT_TEXT_FILL_FORE_SCHEMECOLOR_INDEX_BRIGHTNESS" val="0"/>
  <p:tag name="KSO_WM_UNIT_TEXT_FILL_TYPE" val="1"/>
  <p:tag name="KSO_WM_UNIT_TYPE" val="q_h_i"/>
  <p:tag name="KSO_WM_UNIT_USESOURCEFORMAT_APPLY" val="1"/>
</p:tagLst>
</file>

<file path=ppt/tags/tag42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i*1_2_1"/>
  <p:tag name="KSO_WM_UNIT_INDEX" val="1_2_1"/>
  <p:tag name="KSO_WM_UNIT_LAYERLEVEL" val="1_1_1"/>
  <p:tag name="KSO_WM_UNIT_SUBTYPE" val="d"/>
  <p:tag name="KSO_WM_UNIT_TEXT_FILL_FORE_SCHEMECOLOR_INDEX" val="6"/>
  <p:tag name="KSO_WM_UNIT_TEXT_FILL_FORE_SCHEMECOLOR_INDEX_BRIGHTNESS" val="0"/>
  <p:tag name="KSO_WM_UNIT_TEXT_FILL_TYPE" val="1"/>
  <p:tag name="KSO_WM_UNIT_TYPE" val="q_h_i"/>
  <p:tag name="KSO_WM_UNIT_USESOURCEFORMAT_APPLY" val="1"/>
</p:tagLst>
</file>

<file path=ppt/tags/tag42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f*1_6_1"/>
  <p:tag name="KSO_WM_UNIT_INDEX" val="1_6_1"/>
  <p:tag name="KSO_WM_UNIT_LAYERLEVEL" val="1_1_1"/>
  <p:tag name="KSO_WM_UNIT_NOCLEAR" val="0"/>
  <p:tag name="KSO_WM_UNIT_PRESET_TEXT" val="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q_h_f"/>
  <p:tag name="KSO_WM_UNIT_USESOURCEFORMAT_APPLY" val="1"/>
</p:tagLst>
</file>

<file path=ppt/tags/tag42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f*1_3_1"/>
  <p:tag name="KSO_WM_UNIT_INDEX" val="1_3_1"/>
  <p:tag name="KSO_WM_UNIT_LAYERLEVEL" val="1_1_1"/>
  <p:tag name="KSO_WM_UNIT_NOCLEAR" val="0"/>
  <p:tag name="KSO_WM_UNIT_PRESET_TEXT" val="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q_h_f"/>
  <p:tag name="KSO_WM_UNIT_USESOURCEFORMAT_APPLY" val="1"/>
</p:tagLst>
</file>

<file path=ppt/tags/tag42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f*1_4_1"/>
  <p:tag name="KSO_WM_UNIT_INDEX" val="1_4_1"/>
  <p:tag name="KSO_WM_UNIT_LAYERLEVEL" val="1_1_1"/>
  <p:tag name="KSO_WM_UNIT_NOCLEAR" val="0"/>
  <p:tag name="KSO_WM_UNIT_PRESET_TEXT" val="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q_h_f"/>
  <p:tag name="KSO_WM_UNIT_USESOURCEFORMAT_APPLY" val="1"/>
</p:tagLst>
</file>

<file path=ppt/tags/tag42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f*1_5_1"/>
  <p:tag name="KSO_WM_UNIT_INDEX" val="1_5_1"/>
  <p:tag name="KSO_WM_UNIT_LAYERLEVEL" val="1_1_1"/>
  <p:tag name="KSO_WM_UNIT_NOCLEAR" val="0"/>
  <p:tag name="KSO_WM_UNIT_PRESET_TEXT" val="单击此处输入你所需要的正文，文字就是您思想的提炼"/>
  <p:tag name="KSO_WM_UNIT_SUBTYPE" val="a"/>
  <p:tag name="KSO_WM_UNIT_TEXT_FILL_FORE_SCHEMECOLOR_INDEX" val="13"/>
  <p:tag name="KSO_WM_UNIT_TEXT_FILL_FORE_SCHEMECOLOR_INDEX_BRIGHTNESS" val="0.25"/>
  <p:tag name="KSO_WM_UNIT_TEXT_FILL_TYPE" val="1"/>
  <p:tag name="KSO_WM_UNIT_TYPE" val="q_h_f"/>
  <p:tag name="KSO_WM_UNIT_USESOURCEFORMAT_APPLY" val="1"/>
</p:tagLst>
</file>

<file path=ppt/tags/tag42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i*1_1"/>
  <p:tag name="KSO_WM_UNIT_INDEX" val="1_1"/>
  <p:tag name="KSO_WM_UNIT_LAYERLEVEL" val="1_1"/>
  <p:tag name="KSO_WM_UNIT_LINE_FILL_TYPE" val="2"/>
  <p:tag name="KSO_WM_UNIT_LINE_FORE_SCHEMECOLOR_INDEX" val="15"/>
  <p:tag name="KSO_WM_UNIT_LINE_FORE_SCHEMECOLOR_INDEX_BRIGHTNESS" val="0.8"/>
  <p:tag name="KSO_WM_UNIT_TEXT_FILL_FORE_SCHEMECOLOR_INDEX" val="2"/>
  <p:tag name="KSO_WM_UNIT_TEXT_FILL_FORE_SCHEMECOLOR_INDEX_BRIGHTNESS" val="0"/>
  <p:tag name="KSO_WM_UNIT_TEXT_FILL_TYPE" val="1"/>
  <p:tag name="KSO_WM_UNIT_TYPE" val="q_i"/>
  <p:tag name="KSO_WM_UNIT_USESOURCEFORMAT_APPLY" val="1"/>
</p:tagLst>
</file>

<file path=ppt/tags/tag428.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94_5*q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q_h_i"/>
  <p:tag name="KSO_WM_UNIT_USESOURCEFORMAT_APPLY" val="1"/>
</p:tagLst>
</file>

<file path=ppt/tags/tag429.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94_5*q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q_h_i"/>
  <p:tag name="KSO_WM_UNIT_USESOURCEFORMAT_APPLY"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30.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FILL_FORE_SCHEMECOLOR_INDEX" val="7"/>
  <p:tag name="KSO_WM_UNIT_FILL_FORE_SCHEMECOLOR_INDEX_BRIGHTNESS" val="0"/>
  <p:tag name="KSO_WM_UNIT_FILL_TYPE" val="1"/>
  <p:tag name="KSO_WM_UNIT_HIGHLIGHT" val="0"/>
  <p:tag name="KSO_WM_UNIT_ID" val="diagram20205594_5*q_h_i*1_3_1"/>
  <p:tag name="KSO_WM_UNIT_INDEX" val="1_3_1"/>
  <p:tag name="KSO_WM_UNIT_LAYERLEVEL" val="1_1_1"/>
  <p:tag name="KSO_WM_UNIT_TEXT_FILL_FORE_SCHEMECOLOR_INDEX" val="2"/>
  <p:tag name="KSO_WM_UNIT_TEXT_FILL_FORE_SCHEMECOLOR_INDEX_BRIGHTNESS" val="0"/>
  <p:tag name="KSO_WM_UNIT_TEXT_FILL_TYPE" val="1"/>
  <p:tag name="KSO_WM_UNIT_TYPE" val="q_h_i"/>
  <p:tag name="KSO_WM_UNIT_USESOURCEFORMAT_APPLY" val="1"/>
</p:tagLst>
</file>

<file path=ppt/tags/tag431.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FILL_FORE_SCHEMECOLOR_INDEX" val="10"/>
  <p:tag name="KSO_WM_UNIT_FILL_FORE_SCHEMECOLOR_INDEX_BRIGHTNESS" val="0"/>
  <p:tag name="KSO_WM_UNIT_FILL_TYPE" val="1"/>
  <p:tag name="KSO_WM_UNIT_HIGHLIGHT" val="0"/>
  <p:tag name="KSO_WM_UNIT_ID" val="diagram20205594_5*q_h_i*1_6_1"/>
  <p:tag name="KSO_WM_UNIT_INDEX" val="1_6_1"/>
  <p:tag name="KSO_WM_UNIT_LAYERLEVEL" val="1_1_1"/>
  <p:tag name="KSO_WM_UNIT_TEXT_FILL_FORE_SCHEMECOLOR_INDEX" val="10"/>
  <p:tag name="KSO_WM_UNIT_TEXT_FILL_FORE_SCHEMECOLOR_INDEX_BRIGHTNESS" val="0"/>
  <p:tag name="KSO_WM_UNIT_TEXT_FILL_TYPE" val="1"/>
  <p:tag name="KSO_WM_UNIT_TYPE" val="q_h_i"/>
  <p:tag name="KSO_WM_UNIT_USESOURCEFORMAT_APPLY" val="1"/>
</p:tagLst>
</file>

<file path=ppt/tags/tag432.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FILL_FORE_SCHEMECOLOR_INDEX" val="8"/>
  <p:tag name="KSO_WM_UNIT_FILL_FORE_SCHEMECOLOR_INDEX_BRIGHTNESS" val="0"/>
  <p:tag name="KSO_WM_UNIT_FILL_TYPE" val="1"/>
  <p:tag name="KSO_WM_UNIT_HIGHLIGHT" val="0"/>
  <p:tag name="KSO_WM_UNIT_ID" val="diagram20205594_5*q_h_i*1_4_1"/>
  <p:tag name="KSO_WM_UNIT_INDEX" val="1_4_1"/>
  <p:tag name="KSO_WM_UNIT_LAYERLEVEL" val="1_1_1"/>
  <p:tag name="KSO_WM_UNIT_TEXT_FILL_FORE_SCHEMECOLOR_INDEX" val="2"/>
  <p:tag name="KSO_WM_UNIT_TEXT_FILL_FORE_SCHEMECOLOR_INDEX_BRIGHTNESS" val="0"/>
  <p:tag name="KSO_WM_UNIT_TEXT_FILL_TYPE" val="1"/>
  <p:tag name="KSO_WM_UNIT_TYPE" val="q_h_i"/>
  <p:tag name="KSO_WM_UNIT_USESOURCEFORMAT_APPLY" val="1"/>
</p:tagLst>
</file>

<file path=ppt/tags/tag433.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FILL_FORE_SCHEMECOLOR_INDEX" val="9"/>
  <p:tag name="KSO_WM_UNIT_FILL_FORE_SCHEMECOLOR_INDEX_BRIGHTNESS" val="0"/>
  <p:tag name="KSO_WM_UNIT_FILL_TYPE" val="1"/>
  <p:tag name="KSO_WM_UNIT_HIGHLIGHT" val="0"/>
  <p:tag name="KSO_WM_UNIT_ID" val="diagram20205594_5*q_h_i*1_5_1"/>
  <p:tag name="KSO_WM_UNIT_INDEX" val="1_5_1"/>
  <p:tag name="KSO_WM_UNIT_LAYERLEVEL" val="1_1_1"/>
  <p:tag name="KSO_WM_UNIT_TEXT_FILL_FORE_SCHEMECOLOR_INDEX" val="2"/>
  <p:tag name="KSO_WM_UNIT_TEXT_FILL_FORE_SCHEMECOLOR_INDEX_BRIGHTNESS" val="0"/>
  <p:tag name="KSO_WM_UNIT_TEXT_FILL_TYPE" val="1"/>
  <p:tag name="KSO_WM_UNIT_TYPE" val="q_h_i"/>
  <p:tag name="KSO_WM_UNIT_USESOURCEFORMAT_APPLY" val="1"/>
</p:tagLst>
</file>

<file path=ppt/tags/tag434.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i*1_6_1"/>
  <p:tag name="KSO_WM_UNIT_INDEX" val="1_6_1"/>
  <p:tag name="KSO_WM_UNIT_LAYERLEVEL" val="1_1_1"/>
  <p:tag name="KSO_WM_UNIT_SUBTYPE" val="d"/>
  <p:tag name="KSO_WM_UNIT_TEXT_FILL_FORE_SCHEMECOLOR_INDEX" val="10"/>
  <p:tag name="KSO_WM_UNIT_TEXT_FILL_FORE_SCHEMECOLOR_INDEX_BRIGHTNESS" val="0"/>
  <p:tag name="KSO_WM_UNIT_TEXT_FILL_TYPE" val="1"/>
  <p:tag name="KSO_WM_UNIT_TYPE" val="q_h_i"/>
  <p:tag name="KSO_WM_UNIT_USESOURCEFORMAT_APPLY" val="1"/>
</p:tagLst>
</file>

<file path=ppt/tags/tag435.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i*1_3_1"/>
  <p:tag name="KSO_WM_UNIT_INDEX" val="1_3_1"/>
  <p:tag name="KSO_WM_UNIT_LAYERLEVEL" val="1_1_1"/>
  <p:tag name="KSO_WM_UNIT_SUBTYPE" val="d"/>
  <p:tag name="KSO_WM_UNIT_TEXT_FILL_FORE_SCHEMECOLOR_INDEX" val="7"/>
  <p:tag name="KSO_WM_UNIT_TEXT_FILL_FORE_SCHEMECOLOR_INDEX_BRIGHTNESS" val="0"/>
  <p:tag name="KSO_WM_UNIT_TEXT_FILL_TYPE" val="1"/>
  <p:tag name="KSO_WM_UNIT_TYPE" val="q_h_i"/>
  <p:tag name="KSO_WM_UNIT_USESOURCEFORMAT_APPLY" val="1"/>
</p:tagLst>
</file>

<file path=ppt/tags/tag436.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i*1_5_1"/>
  <p:tag name="KSO_WM_UNIT_INDEX" val="1_5_1"/>
  <p:tag name="KSO_WM_UNIT_LAYERLEVEL" val="1_1_1"/>
  <p:tag name="KSO_WM_UNIT_SUBTYPE" val="d"/>
  <p:tag name="KSO_WM_UNIT_TEXT_FILL_FORE_SCHEMECOLOR_INDEX" val="9"/>
  <p:tag name="KSO_WM_UNIT_TEXT_FILL_FORE_SCHEMECOLOR_INDEX_BRIGHTNESS" val="0"/>
  <p:tag name="KSO_WM_UNIT_TEXT_FILL_TYPE" val="1"/>
  <p:tag name="KSO_WM_UNIT_TYPE" val="q_h_i"/>
  <p:tag name="KSO_WM_UNIT_USESOURCEFORMAT_APPLY" val="1"/>
</p:tagLst>
</file>

<file path=ppt/tags/tag437.xml><?xml version="1.0" encoding="utf-8"?>
<p:tagLst xmlns:p="http://schemas.openxmlformats.org/presentationml/2006/main">
  <p:tag name="KSO_WM_BEAUTIFY_FLAG" val="#wm#"/>
  <p:tag name="KSO_WM_DIAGRAM_GROUP_CODE" val="q1-1"/>
  <p:tag name="KSO_WM_TAG_VERSION" val="1.0"/>
  <p:tag name="KSO_WM_TEMPLATE_CATEGORY" val="diagram"/>
  <p:tag name="KSO_WM_TEMPLATE_INDEX" val="20205594"/>
  <p:tag name="KSO_WM_UNIT_COMPATIBLE" val="0"/>
  <p:tag name="KSO_WM_UNIT_DIAGRAM_ISNUMVISUAL" val="0"/>
  <p:tag name="KSO_WM_UNIT_DIAGRAM_ISREFERUNIT" val="0"/>
  <p:tag name="KSO_WM_UNIT_HIGHLIGHT" val="0"/>
  <p:tag name="KSO_WM_UNIT_ID" val="diagram20205594_5*q_h_i*1_4_1"/>
  <p:tag name="KSO_WM_UNIT_INDEX" val="1_4_1"/>
  <p:tag name="KSO_WM_UNIT_LAYERLEVEL" val="1_1_1"/>
  <p:tag name="KSO_WM_UNIT_SUBTYPE" val="d"/>
  <p:tag name="KSO_WM_UNIT_TEXT_FILL_FORE_SCHEMECOLOR_INDEX" val="8"/>
  <p:tag name="KSO_WM_UNIT_TEXT_FILL_FORE_SCHEMECOLOR_INDEX_BRIGHTNESS" val="0"/>
  <p:tag name="KSO_WM_UNIT_TEXT_FILL_TYPE" val="1"/>
  <p:tag name="KSO_WM_UNIT_TYPE" val="q_h_i"/>
  <p:tag name="KSO_WM_UNIT_USESOURCEFORMAT_APPLY" val="1"/>
</p:tagLst>
</file>

<file path=ppt/tags/tag438.xml><?xml version="1.0" encoding="utf-8"?>
<p:tagLst xmlns:p="http://schemas.openxmlformats.org/presentationml/2006/main">
  <p:tag name="KSO_WM_UNIT_PLACING_PICTURE_USER_VIEWPORT" val="{&quot;height&quot;:5512,&quot;width&quot;:5512}"/>
</p:tagLst>
</file>

<file path=ppt/tags/tag4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0.xml><?xml version="1.0" encoding="utf-8"?>
<p:tagLst xmlns:p="http://schemas.openxmlformats.org/presentationml/2006/main">
  <p:tag name="KSO_WM_BEAUTIFY_FLAG" val="#wm#"/>
  <p:tag name="KSO_WM_CHIP_FILLPROP" val="[[{&quot;fill_id&quot;:&quot;64c88a2f93074d78ad317745c10fcd9a&quot;,&quot;fill_align&quot;:&quot;cm&quot;,&quot;text_align&quot;:&quot;cm&quot;,&quot;text_direction&quot;:&quot;horizontal&quot;,&quot;chip_types&quot;:[&quot;diagram&quot;,&quot;picture&quot;,&quot;chart&quot;,&quot;table&quot;,&quot;video&quot;]},{&quot;fill_id&quot;:&quot;de16023a2a2f4285a53407bd63298359&quot;,&quot;fill_align&quot;:&quot;lm&quot;,&quot;text_align&quot;:&quot;lm&quot;,&quot;text_direction&quot;:&quot;horizontal&quot;,&quot;chip_types&quot;:[&quot;text&quot;,&quot;header&quot;]}],[{&quot;fill_id&quot;:&quot;64c88a2f93074d78ad317745c10fcd9a&quot;,&quot;fill_align&quot;:&quot;cm&quot;,&quot;text_align&quot;:&quot;lm&quot;,&quot;text_direction&quot;:&quot;horizontal&quot;,&quot;chip_types&quot;:[&quot;diagram&quot;,&quot;picture&quot;,&quot;chart&quot;,&quot;table&quot;,&quot;video&quot;]},{&quot;fill_id&quot;:&quot;de16023a2a2f4285a53407bd63298359&quot;,&quot;fill_align&quot;:&quot;lm&quot;,&quot;text_align&quot;:&quot;lm&quot;,&quot;text_direction&quot;:&quot;horizontal&quot;,&quot;chip_types&quot;:[&quot;text&quot;,&quot;header&quot;]}]]"/>
  <p:tag name="KSO_WM_CHIP_GROUPID" val="5e9e5c7a73d2384101fd9cde"/>
  <p:tag name="KSO_WM_CHIP_INFOS" val="{&quot;layout_type&quot;:&quot;leftright&quot;,&quot;tags&quot;:{&quot;style&quot;:[&quot;商务&quot;,&quot;简约&quot;,&quot;文艺清新&quot;,&quot;卡通&quot;,&quot;欧美风&quot;,&quot;黑板风&quot;,&quot;渐变风&quot;,&quot;党政风&quot;]},&quot;slide_type&quot;:[&quot;text&quot;],&quot;aspect_ratio&quot;:&quot;16:9&quot;}"/>
  <p:tag name="KSO_WM_CHIP_XID" val="5e9e5c7a73d2384101fd9cdf"/>
  <p:tag name="KSO_WM_SLIDE_BACKGROUND" val="[&quot;leftRight&quot;]"/>
  <p:tag name="KSO_WM_SLIDE_BACKGROUND_TYPE" val="leftRight"/>
  <p:tag name="KSO_WM_SLIDE_BK_DARK_LIGHT" val="2"/>
  <p:tag name="KSO_WM_SLIDE_ID" val="diagram20206178_1"/>
  <p:tag name="KSO_WM_SLIDE_INDEX" val="1"/>
  <p:tag name="KSO_WM_SLIDE_ITEM_CNT" val="0"/>
  <p:tag name="KSO_WM_SLIDE_LAYOUT" val="a_d"/>
  <p:tag name="KSO_WM_SLIDE_LAYOUT_CNT" val="1_1"/>
  <p:tag name="KSO_WM_SLIDE_LAYOUT_INFO" val="{&quot;direction&quot;:1,&quot;id&quot;:&quot;2020-06-19T22:35:11&quot;,&quot;maxSize&quot;:{&quot;size1&quot;:35},&quot;minSize&quot;:{&quot;size1&quot;:35},&quot;normalSize&quot;:{&quot;size1&quot;:35},&quot;subLayout&quot;:[{&quot;backgroundInfo&quot;:[{&quot;bottom&quot;:0,&quot;bottomAbs&quot;:false,&quot;left&quot;:0,&quot;leftAbs&quot;:false,&quot;right&quot;:-0.071428574600000003,&quot;rightAbs&quot;:false,&quot;top&quot;:0,&quot;topAbs&quot;:false,&quot;type&quot;:&quot;leftRight&quot;}],&quot;id&quot;:&quot;2020-06-19T22:35:11&quot;,&quot;margin&quot;:{&quot;bottom&quot;:2.752000093460083,&quot;left&quot;:2.1170001029968262,&quot;right&quot;:1.2699999809265137,&quot;top&quot;:2.6809999942779541},&quot;type&quot;:0},{&quot;id&quot;:&quot;2020-06-19T22:35:11&quot;,&quot;margin&quot;:{&quot;bottom&quot;:0,&quot;left&quot;:0.84700000286102295,&quot;right&quot;:0,&quot;top&quot;:0},&quot;type&quot;:0}],&quot;type&quot;:0}"/>
  <p:tag name="KSO_WM_SLIDE_POSITION" val="0*0"/>
  <p:tag name="KSO_WM_SLIDE_RATIO" val="1.777778"/>
  <p:tag name="KSO_WM_SLIDE_SIZE" val="959*540"/>
  <p:tag name="KSO_WM_SLIDE_SUBTYPE" val="picTxt"/>
  <p:tag name="KSO_WM_SLIDE_SUPPORT_FEATURE_TYPE" val="0"/>
  <p:tag name="KSO_WM_SLIDE_TYPE" val="text"/>
  <p:tag name="KSO_WM_TAG_VERSION" val="1.0"/>
  <p:tag name="KSO_WM_TEMPLATE_ASSEMBLE_GROUPID" val="5eeccd1aa758c1ec0b708d84"/>
  <p:tag name="KSO_WM_TEMPLATE_ASSEMBLE_XID" val="5eeccd1aa758c1ec0b708d84"/>
  <p:tag name="KSO_WM_TEMPLATE_CATEGORY" val="diagram"/>
  <p:tag name="KSO_WM_TEMPLATE_COLOR_TYPE" val="1"/>
  <p:tag name="KSO_WM_TEMPLATE_INDEX" val="20206178"/>
  <p:tag name="KSO_WM_TEMPLATE_MASTER_TYPE" val="0"/>
  <p:tag name="KSO_WM_TEMPLATE_SUBCATEGORY" val="21"/>
</p:tagLst>
</file>

<file path=ppt/tags/tag441.xml><?xml version="1.0" encoding="utf-8"?>
<p:tagLst xmlns:p="http://schemas.openxmlformats.org/presentationml/2006/main">
  <p:tag name="REFSHAPE" val="945409068"/>
</p:tagLst>
</file>

<file path=ppt/tags/tag442.xml><?xml version="1.0" encoding="utf-8"?>
<p:tagLst xmlns:p="http://schemas.openxmlformats.org/presentationml/2006/main">
  <p:tag name="REFSHAPE" val="945409476"/>
</p:tagLst>
</file>

<file path=ppt/tags/tag443.xml><?xml version="1.0" encoding="utf-8"?>
<p:tagLst xmlns:p="http://schemas.openxmlformats.org/presentationml/2006/main">
  <p:tag name="REFSHAPE" val="945406212"/>
</p:tagLst>
</file>

<file path=ppt/tags/tag4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4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FILL_FORE_SCHEMECOLOR_INDEX" val="5"/>
  <p:tag name="KSO_WM_UNIT_FILL_FORE_SCHEMECOLOR_INDEX_BRIGHTNESS" val="0"/>
  <p:tag name="KSO_WM_UNIT_FILL_TYPE" val="1"/>
  <p:tag name="KSO_WM_UNIT_HIGHLIGHT" val="0"/>
  <p:tag name="KSO_WM_UNIT_ID" val="diagram20199371_1*m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4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HIGHLIGHT" val="0"/>
  <p:tag name="KSO_WM_UNIT_ID" val="diagram20199371_1*m_h_i*1_1_2"/>
  <p:tag name="KSO_WM_UNIT_INDEX" val="1_1_2"/>
  <p:tag name="KSO_WM_UNIT_LAYERLEVEL" val="1_1_1"/>
  <p:tag name="KSO_WM_UNIT_TEXT_FILL_FORE_SCHEMECOLOR_INDEX" val="14"/>
  <p:tag name="KSO_WM_UNIT_TEXT_FILL_FORE_SCHEMECOLOR_INDEX_BRIGHTNESS" val="0"/>
  <p:tag name="KSO_WM_UNIT_TEXT_FILL_TYPE" val="1"/>
  <p:tag name="KSO_WM_UNIT_TYPE" val="m_h_i"/>
  <p:tag name="KSO_WM_UNIT_USESOURCEFORMAT_APPLY" val="1"/>
</p:tagLst>
</file>

<file path=ppt/tags/tag44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HIGHLIGHT" val="0"/>
  <p:tag name="KSO_WM_UNIT_ID" val="diagram20199371_1*m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FORE_SCHEMECOLOR_INDEX_BRIGHTNESS" val="0"/>
  <p:tag name="KSO_WM_UNIT_TEXT_FILL_TYPE" val="1"/>
  <p:tag name="KSO_WM_UNIT_TYPE" val="m_h_a"/>
  <p:tag name="KSO_WM_UNIT_USESOURCEFORMAT_APPLY" val="1"/>
  <p:tag name="KSO_WM_UNIT_VALUE" val="5"/>
</p:tagLst>
</file>

<file path=ppt/tags/tag44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FILL_FORE_SCHEMECOLOR_INDEX" val="6"/>
  <p:tag name="KSO_WM_UNIT_FILL_FORE_SCHEMECOLOR_INDEX_BRIGHTNESS" val="0"/>
  <p:tag name="KSO_WM_UNIT_FILL_TYPE" val="1"/>
  <p:tag name="KSO_WM_UNIT_HIGHLIGHT" val="0"/>
  <p:tag name="KSO_WM_UNIT_ID" val="diagram20199371_1*m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4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HIGHLIGHT" val="0"/>
  <p:tag name="KSO_WM_UNIT_ID" val="diagram20199371_1*m_h_i*1_2_2"/>
  <p:tag name="KSO_WM_UNIT_INDEX" val="1_2_2"/>
  <p:tag name="KSO_WM_UNIT_LAYERLEVEL" val="1_1_1"/>
  <p:tag name="KSO_WM_UNIT_TEXT_FILL_FORE_SCHEMECOLOR_INDEX" val="14"/>
  <p:tag name="KSO_WM_UNIT_TEXT_FILL_FORE_SCHEMECOLOR_INDEX_BRIGHTNESS" val="0"/>
  <p:tag name="KSO_WM_UNIT_TEXT_FILL_TYPE" val="1"/>
  <p:tag name="KSO_WM_UNIT_TYPE" val="m_h_i"/>
  <p:tag name="KSO_WM_UNIT_USESOURCEFORMAT_APPLY"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HIGHLIGHT" val="0"/>
  <p:tag name="KSO_WM_UNIT_ID" val="diagram20199371_1*m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FORE_SCHEMECOLOR_INDEX_BRIGHTNESS" val="0"/>
  <p:tag name="KSO_WM_UNIT_TEXT_FILL_TYPE" val="1"/>
  <p:tag name="KSO_WM_UNIT_TYPE" val="m_h_a"/>
  <p:tag name="KSO_WM_UNIT_USESOURCEFORMAT_APPLY" val="1"/>
  <p:tag name="KSO_WM_UNIT_VALUE" val="5"/>
</p:tagLst>
</file>

<file path=ppt/tags/tag45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HIGHLIGHT" val="0"/>
  <p:tag name="KSO_WM_UNIT_ID" val="diagram20199371_1*m_h_f*1_1_1"/>
  <p:tag name="KSO_WM_UNIT_INDEX" val="1_1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5"/>
  <p:tag name="KSO_WM_UNIT_TEXT_FILL_TYPE" val="1"/>
  <p:tag name="KSO_WM_UNIT_TYPE" val="m_h_f"/>
  <p:tag name="KSO_WM_UNIT_USESOURCEFORMAT_APPLY" val="1"/>
  <p:tag name="KSO_WM_UNIT_VALUE" val="40"/>
</p:tagLst>
</file>

<file path=ppt/tags/tag45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1"/>
  <p:tag name="KSO_WM_UNIT_COMPATIBLE" val="0"/>
  <p:tag name="KSO_WM_UNIT_DIAGRAM_ISNUMVISUAL" val="0"/>
  <p:tag name="KSO_WM_UNIT_DIAGRAM_ISREFERUNIT" val="0"/>
  <p:tag name="KSO_WM_UNIT_DIAGRAM_MODELTYPE" val="numdgm"/>
  <p:tag name="KSO_WM_UNIT_HIGHLIGHT" val="0"/>
  <p:tag name="KSO_WM_UNIT_ID" val="diagram20199371_1*m_h_f*1_2_1"/>
  <p:tag name="KSO_WM_UNIT_INDEX" val="1_2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5"/>
  <p:tag name="KSO_WM_UNIT_TEXT_FILL_TYPE" val="1"/>
  <p:tag name="KSO_WM_UNIT_TYPE" val="m_h_f"/>
  <p:tag name="KSO_WM_UNIT_USESOURCEFORMAT_APPLY" val="1"/>
  <p:tag name="KSO_WM_UNIT_VALUE" val="40"/>
</p:tagLst>
</file>

<file path=ppt/tags/tag45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54.xml><?xml version="1.0" encoding="utf-8"?>
<p:tagLst xmlns:p="http://schemas.openxmlformats.org/presentationml/2006/main">
  <p:tag name="KSO_WM_BEAUTIFY_FLAG" val="#wm#"/>
  <p:tag name="KSO_WM_CHIP_INFOS" val="{&quot;width&quot;:561.828,&quot;height&quot;:300.792,&quot;tags&quot;:{&quot;style&quot;:[&quot;商务&quot;,&quot;简约&quot;],&quot;coloring&quot;:[&quot;多彩色&quot;]},&quot;slide_type&quot;:[&quot;text&quot;],&quot;text&quot;:{&quot;align&quot;:[&quot;cm&quot;],&quot;direction&quot;:[&quot;horizontal&quot;]},&quot;type&quot;:&quot;diagram&quot;,&quot;match_code&quot;:&quot;m(h(a_f)h(a_f))&quot;,&quot;adjust_rule&quot;:{&quot;width_max&quot;:674.1936,&quot;width_min&quot;:561.828,&quot;height_max&quot;:360.950378,&quot;height_min&quot;:300.792},&quot;zoom_adjust&quot;:20,&quot;fill_rule&quot;:{&quot;fill_mode&quot;:&quot;adaptive&quot;,&quot;fill_align&quot;:[&quot;cm&quot;]},&quot;adapt_layouttype&quot;:[&quot;topbottom&quot;,&quot;leftright&quot;,&quot;navigation&quot;,&quot;full&quot;]}"/>
  <p:tag name="KSO_WM_CHIP_XID" val="5ea8f909b578bff8f7541ace"/>
  <p:tag name="KSO_WM_DIAGRAM_GROUP_CODE" val="m1-1"/>
  <p:tag name="KSO_WM_SLIDE_DIAGTYPE" val="m"/>
  <p:tag name="KSO_WM_SLIDE_ID" val="diagram20199371_1"/>
  <p:tag name="KSO_WM_SLIDE_INDEX" val="1"/>
  <p:tag name="KSO_WM_SLIDE_ITEM_CNT" val="2"/>
  <p:tag name="KSO_WM_SLIDE_LAYOUT" val="a_m"/>
  <p:tag name="KSO_WM_SLIDE_LAYOUT_CNT" val="1_1"/>
  <p:tag name="KSO_WM_SLIDE_POSITION" val="199.863*172.001"/>
  <p:tag name="KSO_WM_SLIDE_SIZE" val="560.275*299.266"/>
  <p:tag name="KSO_WM_SLIDE_SUBTYPE" val="diag"/>
  <p:tag name="KSO_WM_SLIDE_TYPE" val="text"/>
  <p:tag name="KSO_WM_TAG_VERSION" val="1.0"/>
  <p:tag name="KSO_WM_TEMPLATE_CATEGORY" val="diagram"/>
  <p:tag name="KSO_WM_TEMPLATE_COLOR_TYPE" val="1"/>
  <p:tag name="KSO_WM_TEMPLATE_INDEX" val="20199371"/>
  <p:tag name="KSO_WM_TEMPLATE_MASTER_TYPE" val="0"/>
  <p:tag name="KSO_WM_TEMPLATE_SUBCATEGORY" val="0"/>
</p:tagLst>
</file>

<file path=ppt/tags/tag45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8"/>
  <p:tag name="KSO_WM_UNIT_FILL_TYPE" val="1"/>
  <p:tag name="KSO_WM_UNIT_HIGHLIGHT" val="0"/>
  <p:tag name="KSO_WM_UNIT_ID" val="diagram20205128_3*m_h_i*1_2_5"/>
  <p:tag name="KSO_WM_UNIT_INDEX" val="1_2_5"/>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5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25"/>
  <p:tag name="KSO_WM_UNIT_TEXT_FILL_TYPE" val="1"/>
  <p:tag name="KSO_WM_UNIT_TYPE" val="m_h_f"/>
  <p:tag name="KSO_WM_UNIT_USESOURCEFORMAT_APPLY" val="1"/>
</p:tagLst>
</file>

<file path=ppt/tags/tag45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8"/>
  <p:tag name="KSO_WM_UNIT_FILL_TYPE" val="1"/>
  <p:tag name="KSO_WM_UNIT_HIGHLIGHT" val="0"/>
  <p:tag name="KSO_WM_UNIT_ID" val="diagram20205128_3*m_h_i*1_3_5"/>
  <p:tag name="KSO_WM_UNIT_INDEX" val="1_3_5"/>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5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f*1_3_1"/>
  <p:tag name="KSO_WM_UNIT_INDEX" val="1_3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25"/>
  <p:tag name="KSO_WM_UNIT_TEXT_FILL_TYPE" val="1"/>
  <p:tag name="KSO_WM_UNIT_TYPE" val="m_h_f"/>
  <p:tag name="KSO_WM_UNIT_USESOURCEFORMAT_APPLY" val="1"/>
</p:tagLst>
</file>

<file path=ppt/tags/tag45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8"/>
  <p:tag name="KSO_WM_UNIT_FILL_TYPE" val="1"/>
  <p:tag name="KSO_WM_UNIT_HIGHLIGHT" val="0"/>
  <p:tag name="KSO_WM_UNIT_ID" val="diagram20205128_3*m_h_i*1_1_5"/>
  <p:tag name="KSO_WM_UNIT_INDEX" val="1_1_5"/>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25"/>
  <p:tag name="KSO_WM_UNIT_TEXT_FILL_TYPE" val="1"/>
  <p:tag name="KSO_WM_UNIT_TYPE" val="m_h_f"/>
  <p:tag name="KSO_WM_UNIT_USESOURCEFORMAT_APPLY" val="1"/>
</p:tagLst>
</file>

<file path=ppt/tags/tag46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8"/>
  <p:tag name="KSO_WM_UNIT_FILL_TYPE" val="1"/>
  <p:tag name="KSO_WM_UNIT_HIGHLIGHT" val="0"/>
  <p:tag name="KSO_WM_UNIT_ID" val="diagram20205128_3*m_h_i*1_4_5"/>
  <p:tag name="KSO_WM_UNIT_INDEX" val="1_4_5"/>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6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f*1_4_1"/>
  <p:tag name="KSO_WM_UNIT_INDEX" val="1_4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25"/>
  <p:tag name="KSO_WM_UNIT_TEXT_FILL_TYPE" val="1"/>
  <p:tag name="KSO_WM_UNIT_TYPE" val="m_h_f"/>
  <p:tag name="KSO_WM_UNIT_USESOURCEFORMAT_APPLY" val="1"/>
</p:tagLst>
</file>

<file path=ppt/tags/tag46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i*1_2_1"/>
  <p:tag name="KSO_WM_UNIT_INDEX" val="1_2_1"/>
  <p:tag name="KSO_WM_UNIT_LAYERLEVEL" val="1_1_1"/>
  <p:tag name="KSO_WM_UNIT_TYPE" val="m_h_i"/>
  <p:tag name="KSO_WM_UNIT_USESOURCEFORMAT_APPLY" val="1"/>
</p:tagLst>
</file>

<file path=ppt/tags/tag46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128_3*m_h_i*1_2_4"/>
  <p:tag name="KSO_WM_UNIT_INDEX" val="1_2_4"/>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6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2_3"/>
  <p:tag name="KSO_WM_UNIT_INDEX" val="1_2_3"/>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6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2_2"/>
  <p:tag name="KSO_WM_UNIT_INDEX" val="1_2_2"/>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6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i*1_3_1"/>
  <p:tag name="KSO_WM_UNIT_INDEX" val="1_3_1"/>
  <p:tag name="KSO_WM_UNIT_LAYERLEVEL" val="1_1_1"/>
  <p:tag name="KSO_WM_UNIT_TYPE" val="m_h_i"/>
  <p:tag name="KSO_WM_UNIT_USESOURCEFORMAT_APPLY" val="1"/>
</p:tagLst>
</file>

<file path=ppt/tags/tag4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128_3*m_h_i*1_3_4"/>
  <p:tag name="KSO_WM_UNIT_INDEX" val="1_3_4"/>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3_3"/>
  <p:tag name="KSO_WM_UNIT_INDEX" val="1_3_3"/>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3_2"/>
  <p:tag name="KSO_WM_UNIT_INDEX" val="1_3_2"/>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i*1_1_1"/>
  <p:tag name="KSO_WM_UNIT_INDEX" val="1_1_1"/>
  <p:tag name="KSO_WM_UNIT_LAYERLEVEL" val="1_1_1"/>
  <p:tag name="KSO_WM_UNIT_TYPE" val="m_h_i"/>
  <p:tag name="KSO_WM_UNIT_USESOURCEFORMAT_APPLY" val="1"/>
</p:tagLst>
</file>

<file path=ppt/tags/tag4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128_3*m_h_i*1_1_4"/>
  <p:tag name="KSO_WM_UNIT_INDEX" val="1_1_4"/>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1_3"/>
  <p:tag name="KSO_WM_UNIT_INDEX" val="1_1_3"/>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1_2"/>
  <p:tag name="KSO_WM_UNIT_INDEX" val="1_1_2"/>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HIGHLIGHT" val="0"/>
  <p:tag name="KSO_WM_UNIT_ID" val="diagram20205128_3*m_h_i*1_4_1"/>
  <p:tag name="KSO_WM_UNIT_INDEX" val="1_4_1"/>
  <p:tag name="KSO_WM_UNIT_LAYERLEVEL" val="1_1_1"/>
  <p:tag name="KSO_WM_UNIT_TYPE" val="m_h_i"/>
  <p:tag name="KSO_WM_UNIT_USESOURCEFORMAT_APPLY" val="1"/>
</p:tagLst>
</file>

<file path=ppt/tags/tag4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128_3*m_h_i*1_4_4"/>
  <p:tag name="KSO_WM_UNIT_INDEX" val="1_4_4"/>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4_3"/>
  <p:tag name="KSO_WM_UNIT_INDEX" val="1_4_3"/>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205128"/>
  <p:tag name="KSO_WM_UNIT_COMPATIBLE" val="0"/>
  <p:tag name="KSO_WM_UNIT_DIAGRAM_ISNUMVISUAL" val="0"/>
  <p:tag name="KSO_WM_UNIT_DIAGRAM_ISREFERUNIT" val="0"/>
  <p:tag name="KSO_WM_UNIT_FILL_FORE_SCHEMECOLOR_INDEX" val="5"/>
  <p:tag name="KSO_WM_UNIT_FILL_FORE_SCHEMECOLOR_INDEX_BRIGHTNESS" val="0.6"/>
  <p:tag name="KSO_WM_UNIT_FILL_TYPE" val="1"/>
  <p:tag name="KSO_WM_UNIT_HIGHLIGHT" val="0"/>
  <p:tag name="KSO_WM_UNIT_ID" val="diagram20205128_3*m_h_i*1_4_2"/>
  <p:tag name="KSO_WM_UNIT_INDEX" val="1_4_2"/>
  <p:tag name="KSO_WM_UNIT_LAYERLEVEL" val="1_1_1"/>
  <p:tag name="KSO_WM_UNIT_TEXT_FILL_FORE_SCHEMECOLOR_INDEX" val="2"/>
  <p:tag name="KSO_WM_UNIT_TEXT_FILL_FORE_SCHEMECOLOR_INDEX_BRIGHTNESS" val="0"/>
  <p:tag name="KSO_WM_UNIT_TEXT_FILL_TYPE" val="1"/>
  <p:tag name="KSO_WM_UNIT_TYPE" val="m_h_i"/>
  <p:tag name="KSO_WM_UNIT_USESOURCEFORMAT_APPLY" val="1"/>
</p:tagLst>
</file>

<file path=ppt/tags/tag47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0.xml><?xml version="1.0" encoding="utf-8"?>
<p:tagLst xmlns:p="http://schemas.openxmlformats.org/presentationml/2006/main">
  <p:tag name="KSO_WM_BEAUTIFY_FLAG" val="#wm#"/>
  <p:tag name="KSO_WM_DIAGRAM_GROUP_CODE" val="m1-1"/>
  <p:tag name="KSO_WM_SLIDE_DIAGTYPE" val="m"/>
  <p:tag name="KSO_WM_SLIDE_ID" val="diagram20205128_3"/>
  <p:tag name="KSO_WM_SLIDE_INDEX" val="3"/>
  <p:tag name="KSO_WM_SLIDE_ITEM_CNT" val="4"/>
  <p:tag name="KSO_WM_SLIDE_LAYOUT" val="a_m"/>
  <p:tag name="KSO_WM_SLIDE_LAYOUT_CNT" val="1_1"/>
  <p:tag name="KSO_WM_SLIDE_POSITION" val="33.8085*92.7858"/>
  <p:tag name="KSO_WM_SLIDE_SIZE" val="872.424*402.526"/>
  <p:tag name="KSO_WM_SLIDE_SUBTYPE" val="diag"/>
  <p:tag name="KSO_WM_SLIDE_TYPE" val="text"/>
  <p:tag name="KSO_WM_TAG_VERSION" val="1.0"/>
  <p:tag name="KSO_WM_TEMPLATE_CATEGORY" val="diagram"/>
  <p:tag name="KSO_WM_TEMPLATE_COLOR_TYPE" val="1"/>
  <p:tag name="KSO_WM_TEMPLATE_INDEX" val="20205128"/>
  <p:tag name="KSO_WM_TEMPLATE_MASTER_TYPE" val="1"/>
  <p:tag name="KSO_WM_TEMPLATE_SUBCATEGORY" val="0"/>
</p:tagLst>
</file>

<file path=ppt/tags/tag481.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264"/>
  <p:tag name="KSO_WM_UNIT_COMPATIBLE" val="0"/>
  <p:tag name="KSO_WM_UNIT_DIAGRAM_ISNUMVISUAL" val="0"/>
  <p:tag name="KSO_WM_UNIT_DIAGRAM_ISREFERUNIT" val="0"/>
  <p:tag name="KSO_WM_UNIT_FILL_FORE_SCHEMECOLOR_INDEX" val="14"/>
  <p:tag name="KSO_WM_UNIT_FILL_FORE_SCHEMECOLOR_INDEX_BRIGHTNESS" val="-0.05"/>
  <p:tag name="KSO_WM_UNIT_FILL_TYPE" val="1"/>
  <p:tag name="KSO_WM_UNIT_HIGHLIGHT" val="0"/>
  <p:tag name="KSO_WM_UNIT_ID" val="diagram160264_1*n_h_i*1_1_1"/>
  <p:tag name="KSO_WM_UNIT_INDEX" val="1_1_1"/>
  <p:tag name="KSO_WM_UNIT_LAYERLEVEL" val="1_1_1"/>
  <p:tag name="KSO_WM_UNIT_TEXT_FILL_FORE_SCHEMECOLOR_INDEX" val="5"/>
  <p:tag name="KSO_WM_UNIT_TEXT_FILL_FORE_SCHEMECOLOR_INDEX_BRIGHTNESS" val="-0.25"/>
  <p:tag name="KSO_WM_UNIT_TEXT_FILL_TYPE" val="1"/>
  <p:tag name="KSO_WM_UNIT_TYPE" val="n_h_i"/>
  <p:tag name="KSO_WM_UNIT_USESOURCEFORMAT_APPLY" val="1"/>
</p:tagLst>
</file>

<file path=ppt/tags/tag482.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26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160264_1*n_h_h_i*1_2_2_1"/>
  <p:tag name="KSO_WM_UNIT_INDEX" val="1_2_2_1"/>
  <p:tag name="KSO_WM_UNIT_LAYERLEVEL" val="1_1_1_1"/>
  <p:tag name="KSO_WM_UNIT_TEXT_FILL_FORE_SCHEMECOLOR_INDEX" val="2"/>
  <p:tag name="KSO_WM_UNIT_TEXT_FILL_FORE_SCHEMECOLOR_INDEX_BRIGHTNESS" val="0"/>
  <p:tag name="KSO_WM_UNIT_TEXT_FILL_TYPE" val="1"/>
  <p:tag name="KSO_WM_UNIT_TYPE" val="n_h_h_i"/>
  <p:tag name="KSO_WM_UNIT_USESOURCEFORMAT_APPLY" val="1"/>
</p:tagLst>
</file>

<file path=ppt/tags/tag483.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264"/>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160264_1*n_h_h_i*1_2_1_1"/>
  <p:tag name="KSO_WM_UNIT_INDEX" val="1_2_1_1"/>
  <p:tag name="KSO_WM_UNIT_LAYERLEVEL" val="1_1_1_1"/>
  <p:tag name="KSO_WM_UNIT_TEXT_FILL_FORE_SCHEMECOLOR_INDEX" val="2"/>
  <p:tag name="KSO_WM_UNIT_TEXT_FILL_FORE_SCHEMECOLOR_INDEX_BRIGHTNESS" val="0"/>
  <p:tag name="KSO_WM_UNIT_TEXT_FILL_TYPE" val="1"/>
  <p:tag name="KSO_WM_UNIT_TYPE" val="n_h_h_i"/>
  <p:tag name="KSO_WM_UNIT_USESOURCEFORMAT_APPLY" val="1"/>
</p:tagLst>
</file>

<file path=ppt/tags/tag484.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264"/>
  <p:tag name="KSO_WM_UNIT_COMPATIBLE" val="0"/>
  <p:tag name="KSO_WM_UNIT_DIAGRAM_ISNUMVISUAL" val="0"/>
  <p:tag name="KSO_WM_UNIT_DIAGRAM_ISREFERUNIT" val="0"/>
  <p:tag name="KSO_WM_UNIT_HIGHLIGHT" val="0"/>
  <p:tag name="KSO_WM_UNIT_ID" val="diagram160264_1*n_h_h_f*1_2_2_1"/>
  <p:tag name="KSO_WM_UNIT_INDEX" val="1_2_2_1"/>
  <p:tag name="KSO_WM_UNIT_LAYERLEVEL" val="1_1_1_1"/>
  <p:tag name="KSO_WM_UNIT_NOCLEAR" val="0"/>
  <p:tag name="KSO_WM_UNIT_PRESET_TEXT" val="单击此处添加文本具体内容，简明扼要地阐述你的观点"/>
  <p:tag name="KSO_WM_UNIT_TEXT_FILL_FORE_SCHEMECOLOR_INDEX" val="13"/>
  <p:tag name="KSO_WM_UNIT_TEXT_FILL_FORE_SCHEMECOLOR_INDEX_BRIGHTNESS" val="0.25"/>
  <p:tag name="KSO_WM_UNIT_TEXT_FILL_TYPE" val="1"/>
  <p:tag name="KSO_WM_UNIT_TYPE" val="n_h_h_f"/>
  <p:tag name="KSO_WM_UNIT_USESOURCEFORMAT_APPLY" val="1"/>
  <p:tag name="KSO_WM_UNIT_VALUE" val="72"/>
</p:tagLst>
</file>

<file path=ppt/tags/tag485.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264"/>
  <p:tag name="KSO_WM_UNIT_COMPATIBLE" val="0"/>
  <p:tag name="KSO_WM_UNIT_DIAGRAM_ISNUMVISUAL" val="0"/>
  <p:tag name="KSO_WM_UNIT_DIAGRAM_ISREFERUNIT" val="0"/>
  <p:tag name="KSO_WM_UNIT_HIGHLIGHT" val="0"/>
  <p:tag name="KSO_WM_UNIT_ID" val="diagram160264_1*n_h_h_f*1_2_1_1"/>
  <p:tag name="KSO_WM_UNIT_INDEX" val="1_2_1_1"/>
  <p:tag name="KSO_WM_UNIT_LAYERLEVEL" val="1_1_1_1"/>
  <p:tag name="KSO_WM_UNIT_NOCLEAR" val="0"/>
  <p:tag name="KSO_WM_UNIT_PRESET_TEXT" val="单击此处添加文本具体内容，简明扼要地阐述你的观点"/>
  <p:tag name="KSO_WM_UNIT_TEXT_FILL_FORE_SCHEMECOLOR_INDEX" val="13"/>
  <p:tag name="KSO_WM_UNIT_TEXT_FILL_FORE_SCHEMECOLOR_INDEX_BRIGHTNESS" val="0.25"/>
  <p:tag name="KSO_WM_UNIT_TEXT_FILL_TYPE" val="1"/>
  <p:tag name="KSO_WM_UNIT_TYPE" val="n_h_h_f"/>
  <p:tag name="KSO_WM_UNIT_USESOURCEFORMAT_APPLY" val="1"/>
  <p:tag name="KSO_WM_UNIT_VALUE" val="72"/>
</p:tagLst>
</file>

<file path=ppt/tags/tag486.xml><?xml version="1.0" encoding="utf-8"?>
<p:tagLst xmlns:p="http://schemas.openxmlformats.org/presentationml/2006/main">
  <p:tag name="KSO_WM_BEAUTIFY_FLAG" val="#wm#"/>
  <p:tag name="KSO_WM_DIAGRAM_GROUP_CODE" val="n1-1"/>
  <p:tag name="KSO_WM_TAG_VERSION" val="1.0"/>
  <p:tag name="KSO_WM_TEMPLATE_CATEGORY" val="diagram"/>
  <p:tag name="KSO_WM_TEMPLATE_INDEX" val="160264"/>
  <p:tag name="KSO_WM_UNIT_COMPATIBLE" val="0"/>
  <p:tag name="KSO_WM_UNIT_DIAGRAM_ISNUMVISUAL" val="0"/>
  <p:tag name="KSO_WM_UNIT_DIAGRAM_ISREFERUNIT" val="0"/>
  <p:tag name="KSO_WM_UNIT_HIGHLIGHT" val="0"/>
  <p:tag name="KSO_WM_UNIT_ID" val="diagram160264_1*n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FORE_SCHEMECOLOR_INDEX_BRIGHTNESS" val="0"/>
  <p:tag name="KSO_WM_UNIT_TEXT_FILL_TYPE" val="1"/>
  <p:tag name="KSO_WM_UNIT_TYPE" val="n_h_a"/>
  <p:tag name="KSO_WM_UNIT_USESOURCEFORMAT_APPLY" val="1"/>
  <p:tag name="KSO_WM_UNIT_VALUE" val="15"/>
</p:tagLst>
</file>

<file path=ppt/tags/tag48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88.xml><?xml version="1.0" encoding="utf-8"?>
<p:tagLst xmlns:p="http://schemas.openxmlformats.org/presentationml/2006/main">
  <p:tag name="KSO_WM_BEAUTIFY_FLAG" val="#wm#"/>
  <p:tag name="KSO_WM_CHIP_FILLPROP" val="[[{&quot;fill_id&quot;:&quot;c934b58042b44607bfcc30469ccc57d1&quot;,&quot;fill_align&quot;:&quot;lm&quot;,&quot;text_align&quot;:&quot;lm&quot;,&quot;text_direction&quot;:&quot;horizontal&quot;,&quot;chip_types&quot;:[&quot;header&quot;]},{&quot;fill_id&quot;:&quot;537f454074a24564a7dd15a2992bf40d&quot;,&quot;fill_align&quot;:&quot;cm&quot;,&quot;text_align&quot;:&quot;lm&quot;,&quot;text_direction&quot;:&quot;horizontal&quot;,&quot;chip_types&quot;:[&quot;picture&quot;,&quot;diagram&quot;,&quot;pictext&quot;,&quot;table&quot;,&quot;chart&quot;,&quot;video&quot;,&quot;text&quot;]}]]"/>
  <p:tag name="KSO_WM_CHIP_GROUPID" val="5e6ef8ed605d5daf04fe5f5f"/>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6ef8ed605d5daf04fe5f60"/>
  <p:tag name="KSO_WM_SLIDE_BACKGROUND" val="[&quot;navigation&quot;]"/>
  <p:tag name="KSO_WM_SLIDE_BACKGROUND_TYPE" val="navigation"/>
  <p:tag name="KSO_WM_SLIDE_BK_DARK_LIGHT" val="2"/>
  <p:tag name="KSO_WM_SLIDE_CAN_ADD_NAVIGATION" val="1"/>
  <p:tag name="KSO_WM_SLIDE_ID" val="diagram20207361_1"/>
  <p:tag name="KSO_WM_SLIDE_INDEX" val="1"/>
  <p:tag name="KSO_WM_SLIDE_ITEM_CNT" val="0"/>
  <p:tag name="KSO_WM_SLIDE_LAYOUT" val="a_d"/>
  <p:tag name="KSO_WM_SLIDE_LAYOUT_CNT" val="1_1"/>
  <p:tag name="KSO_WM_SLIDE_LAYOUT_INFO" val="{&quot;id&quot;:&quot;2020-08-28T14:22:59&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08-28T14:22:59&quot;,&quot;margin&quot;:{&quot;bottom&quot;:0.42300000786781311,&quot;left&quot;:1.2699999809265137,&quot;right&quot;:1.2699999809265137,&quot;top&quot;:0.42300000786781311},&quot;type&quot;:0},{&quot;id&quot;:&quot;2020-08-28T14:22:59&quot;,&quot;margin&quot;:{&quot;bottom&quot;:2.5399999618530273,&quot;left&quot;:2.5399999618530273,&quot;right&quot;:2.5399999618530273,&quot;top&quot;:1.6929999589920044},&quot;type&quot;:0}],&quot;type&quot;:0}"/>
  <p:tag name="KSO_WM_SLIDE_POSITION" val="24*12"/>
  <p:tag name="KSO_WM_SLIDE_RATIO" val="1.777778"/>
  <p:tag name="KSO_WM_SLIDE_SIZE" val="912*456"/>
  <p:tag name="KSO_WM_SLIDE_SUBTYPE" val="picTxt"/>
  <p:tag name="KSO_WM_SLIDE_SUPPORT_FEATURE_TYPE" val="0"/>
  <p:tag name="KSO_WM_SLIDE_TYPE" val="text"/>
  <p:tag name="KSO_WM_TAG_VERSION" val="1.0"/>
  <p:tag name="KSO_WM_TEMPLATE_ASSEMBLE_GROUPID" val="5f48a2c2f3f92eac73830e1e"/>
  <p:tag name="KSO_WM_TEMPLATE_ASSEMBLE_XID" val="5f48a2c2f3f92eac73830e1e"/>
  <p:tag name="KSO_WM_TEMPLATE_CATEGORY" val="diagram"/>
  <p:tag name="KSO_WM_TEMPLATE_COLOR_TYPE" val="1"/>
  <p:tag name="KSO_WM_TEMPLATE_INDEX" val="20207361"/>
  <p:tag name="KSO_WM_TEMPLATE_MASTER_TYPE" val="0"/>
  <p:tag name="KSO_WM_TEMPLATE_SUBCATEGORY" val="21"/>
</p:tagLst>
</file>

<file path=ppt/tags/tag489.xml><?xml version="1.0" encoding="utf-8"?>
<p:tagLst xmlns:p="http://schemas.openxmlformats.org/presentationml/2006/main">
  <p:tag name="KSO_WM_ASSEMBLE_CHIP_INDEX" val="84fd3693b2b3449688745b63c2aa5106"/>
  <p:tag name="KSO_WM_BEAUTIFY_FLAG" val="#wm#"/>
  <p:tag name="KSO_WM_CHIP_FILLAREA_FILL_RULE" val="{&quot;fill_align&quot;:&quot;cm&quot;,&quot;fill_mode&quot;:&quot;full&quot;}"/>
  <p:tag name="KSO_WM_CHIP_GROUPID" val="5e6b05b36848fb12bee65ad8"/>
  <p:tag name="KSO_WM_CHIP_XID" val="5e6b05b36848fb12bee65ada"/>
  <p:tag name="KSO_WM_TAG_VERSION" val="1.0"/>
  <p:tag name="KSO_WM_TEMPLATE_ASSEMBLE_GROUPID" val="5f48a2c2f3f92eac73830e38"/>
  <p:tag name="KSO_WM_TEMPLATE_ASSEMBLE_XID" val="5f48a2c2f3f92eac73830e38"/>
  <p:tag name="KSO_WM_TEMPLATE_CATEGORY" val="diagram"/>
  <p:tag name="KSO_WM_TEMPLATE_INDEX" val="20209011"/>
  <p:tag name="KSO_WM_UNIT_BLOCK" val="0"/>
  <p:tag name="KSO_WM_UNIT_COMPATIBLE" val="0"/>
  <p:tag name="KSO_WM_UNIT_DEC_AREA_ID" val="c766d9d079414a50b887d50bfab71e5a"/>
  <p:tag name="KSO_WM_UNIT_DEFAULT_FONT" val="18;24;2"/>
  <p:tag name="KSO_WM_UNIT_DIAGRAM_ISNUMVISUAL" val="0"/>
  <p:tag name="KSO_WM_UNIT_DIAGRAM_ISREFERUNIT" val="0"/>
  <p:tag name="KSO_WM_UNIT_HIGHLIGHT" val="0"/>
  <p:tag name="KSO_WM_UNIT_ID" val="diagram20209011_1*h_a*1_1"/>
  <p:tag name="KSO_WM_UNIT_INDEX" val="1_1"/>
  <p:tag name="KSO_WM_UNIT_ISCONTENTSTITLE" val="0"/>
  <p:tag name="KSO_WM_UNIT_ISNUMDGMTITLE" val="0"/>
  <p:tag name="KSO_WM_UNIT_LAYERLEVEL" val="1_1"/>
  <p:tag name="KSO_WM_UNIT_NOCLEAR" val="0"/>
  <p:tag name="KSO_WM_UNIT_PRESET_TEXT" val="单击此处添加标题"/>
  <p:tag name="KSO_WM_UNIT_SHOW_EDIT_AREA_INDICATION" val="1"/>
  <p:tag name="KSO_WM_UNIT_TEXT_FILL_FORE_SCHEMECOLOR_INDEX" val="13"/>
  <p:tag name="KSO_WM_UNIT_TEXT_FILL_FORE_SCHEMECOLOR_INDEX_BRIGHTNESS" val="0"/>
  <p:tag name="KSO_WM_UNIT_TEXT_FILL_TYPE" val="1"/>
  <p:tag name="KSO_WM_UNIT_TYPE" val="h_a"/>
  <p:tag name="KSO_WM_UNIT_VALUE" val="17"/>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0.xml><?xml version="1.0" encoding="utf-8"?>
<p:tagLst xmlns:p="http://schemas.openxmlformats.org/presentationml/2006/main">
  <p:tag name="KSO_WM_ASSEMBLE_CHIP_INDEX" val="84fd3693b2b3449688745b63c2aa5106"/>
  <p:tag name="KSO_WM_BEAUTIFY_FLAG" val="#wm#"/>
  <p:tag name="KSO_WM_CHIP_FILLAREA_FILL_RULE" val="{&quot;fill_align&quot;:&quot;cm&quot;,&quot;fill_mode&quot;:&quot;full&quot;}"/>
  <p:tag name="KSO_WM_CHIP_GROUPID" val="5e6b05b36848fb12bee65ad8"/>
  <p:tag name="KSO_WM_CHIP_XID" val="5e6b05b36848fb12bee65ada"/>
  <p:tag name="KSO_WM_TAG_VERSION" val="1.0"/>
  <p:tag name="KSO_WM_TEMPLATE_ASSEMBLE_GROUPID" val="5f48a2c2f3f92eac73830e38"/>
  <p:tag name="KSO_WM_TEMPLATE_ASSEMBLE_XID" val="5f48a2c2f3f92eac73830e38"/>
  <p:tag name="KSO_WM_TEMPLATE_CATEGORY" val="diagram"/>
  <p:tag name="KSO_WM_TEMPLATE_INDEX" val="20209011"/>
  <p:tag name="KSO_WM_UNIT_BLOCK" val="0"/>
  <p:tag name="KSO_WM_UNIT_COMPATIBLE" val="0"/>
  <p:tag name="KSO_WM_UNIT_DEC_AREA_ID" val="c766d9d079414a50b887d50bfab71e5a"/>
  <p:tag name="KSO_WM_UNIT_DEFAULT_FONT" val="14;20;2"/>
  <p:tag name="KSO_WM_UNIT_DIAGRAM_ISNUMVISUAL" val="0"/>
  <p:tag name="KSO_WM_UNIT_DIAGRAM_ISREFERUNIT" val="0"/>
  <p:tag name="KSO_WM_UNIT_HIGHLIGHT" val="0"/>
  <p:tag name="KSO_WM_UNIT_ID" val="diagram20209011_1*h_f*1_1"/>
  <p:tag name="KSO_WM_UNIT_INDEX" val="1_1"/>
  <p:tag name="KSO_WM_UNIT_LAYERLEVEL" val="1_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SHOW_EDIT_AREA_INDICATION" val="1"/>
  <p:tag name="KSO_WM_UNIT_SMARTLAYOUT_COMPRESS_INFO" val="{&#10;    &quot;id&quot;: &quot;2020-08-28T14:23:10&quot;,&#10;    &quot;max&quot;: 4.09795275590551,&#10;    &quot;topChanged&quot;: 1.998407265186311e-06&#10;}&#10;"/>
  <p:tag name="KSO_WM_UNIT_SUBTYPE" val="a"/>
  <p:tag name="KSO_WM_UNIT_TEXT_FILL_FORE_SCHEMECOLOR_INDEX" val="13"/>
  <p:tag name="KSO_WM_UNIT_TEXT_FILL_FORE_SCHEMECOLOR_INDEX_BRIGHTNESS" val="0.25"/>
  <p:tag name="KSO_WM_UNIT_TEXT_FILL_TYPE" val="1"/>
  <p:tag name="KSO_WM_UNIT_TEXT_SUBTYPE" val="a"/>
  <p:tag name="KSO_WM_UNIT_TYPE" val="h_f"/>
  <p:tag name="KSO_WM_UNIT_VALUE" val="153"/>
</p:tagLst>
</file>

<file path=ppt/tags/tag491.xml><?xml version="1.0" encoding="utf-8"?>
<p:tagLst xmlns:p="http://schemas.openxmlformats.org/presentationml/2006/main">
  <p:tag name="KSO_WM_ASSEMBLE_CHIP_INDEX" val="f7f2e51926cf4eba9ec3d2413ebed786"/>
  <p:tag name="KSO_WM_BEAUTIFY_FLAG" val="#wm#"/>
  <p:tag name="KSO_WM_CHIP_FILLAREA_FILL_RULE" val="{&quot;fill_align&quot;:&quot;cm&quot;,&quot;fill_mode&quot;:&quot;full&quot;}"/>
  <p:tag name="KSO_WM_CHIP_GROUPID" val="5e6b05b36848fb12bee65ad8"/>
  <p:tag name="KSO_WM_CHIP_XID" val="5e6b05b36848fb12bee65ada"/>
  <p:tag name="KSO_WM_TAG_VERSION" val="1.0"/>
  <p:tag name="KSO_WM_TEMPLATE_ASSEMBLE_GROUPID" val="5f48a2c2f3f92eac73830e38"/>
  <p:tag name="KSO_WM_TEMPLATE_ASSEMBLE_XID" val="5f48a2c2f3f92eac73830e38"/>
  <p:tag name="KSO_WM_TEMPLATE_CATEGORY" val="diagram"/>
  <p:tag name="KSO_WM_TEMPLATE_INDEX" val="20209011"/>
  <p:tag name="KSO_WM_UNIT_BLOCK" val="0"/>
  <p:tag name="KSO_WM_UNIT_COMPATIBLE" val="0"/>
  <p:tag name="KSO_WM_UNIT_DEC_AREA_ID" val="9893c3927584497db07740dfd20546cb"/>
  <p:tag name="KSO_WM_UNIT_DEFAULT_FONT" val="18;24;2"/>
  <p:tag name="KSO_WM_UNIT_DIAGRAM_ISNUMVISUAL" val="0"/>
  <p:tag name="KSO_WM_UNIT_DIAGRAM_ISREFERUNIT" val="0"/>
  <p:tag name="KSO_WM_UNIT_HIGHLIGHT" val="0"/>
  <p:tag name="KSO_WM_UNIT_ID" val="diagram20209011_1*h_a*2_1"/>
  <p:tag name="KSO_WM_UNIT_INDEX" val="2_1"/>
  <p:tag name="KSO_WM_UNIT_ISCONTENTSTITLE" val="0"/>
  <p:tag name="KSO_WM_UNIT_ISNUMDGMTITLE" val="0"/>
  <p:tag name="KSO_WM_UNIT_LAYERLEVEL" val="1_1"/>
  <p:tag name="KSO_WM_UNIT_NOCLEAR" val="0"/>
  <p:tag name="KSO_WM_UNIT_PRESET_TEXT" val="单击此处添加标题"/>
  <p:tag name="KSO_WM_UNIT_SHOW_EDIT_AREA_INDICATION" val="1"/>
  <p:tag name="KSO_WM_UNIT_TEXT_FILL_FORE_SCHEMECOLOR_INDEX" val="13"/>
  <p:tag name="KSO_WM_UNIT_TEXT_FILL_FORE_SCHEMECOLOR_INDEX_BRIGHTNESS" val="0"/>
  <p:tag name="KSO_WM_UNIT_TEXT_FILL_TYPE" val="1"/>
  <p:tag name="KSO_WM_UNIT_TYPE" val="h_a"/>
  <p:tag name="KSO_WM_UNIT_VALUE" val="17"/>
</p:tagLst>
</file>

<file path=ppt/tags/tag492.xml><?xml version="1.0" encoding="utf-8"?>
<p:tagLst xmlns:p="http://schemas.openxmlformats.org/presentationml/2006/main">
  <p:tag name="KSO_WM_ASSEMBLE_CHIP_INDEX" val="f7f2e51926cf4eba9ec3d2413ebed786"/>
  <p:tag name="KSO_WM_BEAUTIFY_FLAG" val="#wm#"/>
  <p:tag name="KSO_WM_CHIP_FILLAREA_FILL_RULE" val="{&quot;fill_align&quot;:&quot;cm&quot;,&quot;fill_mode&quot;:&quot;full&quot;}"/>
  <p:tag name="KSO_WM_CHIP_GROUPID" val="5e6b05b36848fb12bee65ad8"/>
  <p:tag name="KSO_WM_CHIP_XID" val="5e6b05b36848fb12bee65ada"/>
  <p:tag name="KSO_WM_TAG_VERSION" val="1.0"/>
  <p:tag name="KSO_WM_TEMPLATE_ASSEMBLE_GROUPID" val="5f48a2c2f3f92eac73830e38"/>
  <p:tag name="KSO_WM_TEMPLATE_ASSEMBLE_XID" val="5f48a2c2f3f92eac73830e38"/>
  <p:tag name="KSO_WM_TEMPLATE_CATEGORY" val="diagram"/>
  <p:tag name="KSO_WM_TEMPLATE_INDEX" val="20209011"/>
  <p:tag name="KSO_WM_UNIT_BLOCK" val="0"/>
  <p:tag name="KSO_WM_UNIT_COMPATIBLE" val="0"/>
  <p:tag name="KSO_WM_UNIT_DEC_AREA_ID" val="9893c3927584497db07740dfd20546cb"/>
  <p:tag name="KSO_WM_UNIT_DEFAULT_FONT" val="14;20;2"/>
  <p:tag name="KSO_WM_UNIT_DIAGRAM_ISNUMVISUAL" val="0"/>
  <p:tag name="KSO_WM_UNIT_DIAGRAM_ISREFERUNIT" val="0"/>
  <p:tag name="KSO_WM_UNIT_HIGHLIGHT" val="0"/>
  <p:tag name="KSO_WM_UNIT_ID" val="diagram20209011_1*h_f*2_1"/>
  <p:tag name="KSO_WM_UNIT_INDEX" val="2_1"/>
  <p:tag name="KSO_WM_UNIT_LAYERLEVEL" val="1_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h_f"/>
  <p:tag name="KSO_WM_UNIT_VALUE" val="153"/>
</p:tagLst>
</file>

<file path=ppt/tags/tag49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94.xml><?xml version="1.0" encoding="utf-8"?>
<p:tagLst xmlns:p="http://schemas.openxmlformats.org/presentationml/2006/main">
  <p:tag name="KSO_WM_BEAUTIFY_FLAG" val="#wm#"/>
  <p:tag name="KSO_WM_CHIP_FILLPROP" val="[[{&quot;fill_id&quot;:&quot;2ec53270ff4348e9bea6895fddc38084&quot;,&quot;fill_align&quot;:&quot;lm&quot;,&quot;text_align&quot;:&quot;lm&quot;,&quot;text_direction&quot;:&quot;horizontal&quot;,&quot;chip_types&quot;:[&quot;header&quot;]},{&quot;fill_id&quot;:&quot;08579e676ab44ff8b7aabc7b6f86eddf&quot;,&quot;fill_align&quot;:&quot;cm&quot;,&quot;text_align&quot;:&quot;lm&quot;,&quot;text_direction&quot;:&quot;horizontal&quot;,&quot;chip_types&quot;:[&quot;text&quot;,&quot;picture&quot;,&quot;chart&quot;,&quot;table&quot;],&quot;support_features&quot;:[&quot;collage&quot;]},{&quot;fill_id&quot;:&quot;5b9f825ae8574552a178f72aa5abfc5c&quot;,&quot;fill_align&quot;:&quot;cm&quot;,&quot;text_align&quot;:&quot;lm&quot;,&quot;text_direction&quot;:&quot;horizontal&quot;,&quot;chip_types&quot;:[&quot;text&quot;,&quot;picture&quot;,&quot;chart&quot;,&quot;table&quot;]}]]"/>
  <p:tag name="KSO_WM_CHIP_GROUPID" val="5efaf455c9a2f50afb510061"/>
  <p:tag name="KSO_WM_CHIP_INFOS" val="{&quot;layout_type&quot;:&quot;navigation&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faf455c9a2f50afb510062"/>
  <p:tag name="KSO_WM_SLIDE_BACKGROUND" val="[&quot;navigation&quot;]"/>
  <p:tag name="KSO_WM_SLIDE_BACKGROUND_TYPE" val="navigation"/>
  <p:tag name="KSO_WM_SLIDE_BK_DARK_LIGHT" val="2"/>
  <p:tag name="KSO_WM_SLIDE_ID" val="diagram20209011_1"/>
  <p:tag name="KSO_WM_SLIDE_INDEX" val="1"/>
  <p:tag name="KSO_WM_SLIDE_ITEM_CNT" val="0"/>
  <p:tag name="KSO_WM_SLIDE_LAYOUT" val="a_h"/>
  <p:tag name="KSO_WM_SLIDE_LAYOUT_CNT" val="1_2"/>
  <p:tag name="KSO_WM_SLIDE_LAYOUT_INFO" val="{&quot;id&quot;:&quot;2020-08-28T14:23:10&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08-28T14:23:10&quot;,&quot;margin&quot;:{&quot;bottom&quot;:0.42300000786781311,&quot;left&quot;:1.2699999809265137,&quot;right&quot;:1.2699999809265137,&quot;top&quot;:0.42300000786781311},&quot;type&quot;:0},{&quot;direction&quot;:1,&quot;id&quot;:&quot;2020-08-28T14:23:10&quot;,&quot;maxSize&quot;:{&quot;size1&quot;:49.799999999999997},&quot;minSize&quot;:{&quot;size1&quot;:49.799999999999997},&quot;normalSize&quot;:{&quot;size1&quot;:49.799999999999997},&quot;subLayout&quot;:[{&quot;id&quot;:&quot;2020-08-28T14:23:10&quot;,&quot;margin&quot;:{&quot;bottom&quot;:1.6929999589920044,&quot;left&quot;:2.5399999618530273,&quot;right&quot;:0.42300000786781311,&quot;top&quot;:1.6929999589920044},&quot;maxSize&quot;:{&quot;size1&quot;:40.071386155565172},&quot;minSize&quot;:{&quot;size1&quot;:24.171386155565166},&quot;normalSize&quot;:{&quot;size1&quot;:24.171386155565166},&quot;subLayout&quot;:[{&quot;id&quot;:&quot;2020-08-28T14:23:10&quot;,&quot;margin&quot;:{&quot;bottom&quot;:0.043547425419092178,&quot;left&quot;:2.5399999618530273,&quot;right&quot;:0.42300000786781311,&quot;top&quot;:1.6929999589920044},&quot;type&quot;:0},{&quot;id&quot;:&quot;2020-08-28T14:23:10&quot;,&quot;margin&quot;:{&quot;bottom&quot;:1.6929999589920044,&quot;left&quot;:2.5399999618530273,&quot;right&quot;:0.42300000786781311,&quot;top&quot;:0.15224385261535645},&quot;type&quot;:0}],&quot;type&quot;:0},{&quot;id&quot;:&quot;2020-08-28T14:23:10&quot;,&quot;margin&quot;:{&quot;bottom&quot;:1.6929999589920044,&quot;left&quot;:0.42300000786781311,&quot;right&quot;:2.5399999618530273,&quot;top&quot;:1.6929999589920044},&quot;maxSize&quot;:{&quot;size1&quot;:40.071386155565172},&quot;minSize&quot;:{&quot;size1&quot;:24.171386155565166},&quot;normalSize&quot;:{&quot;size1&quot;:24.171386155565166},&quot;subLayout&quot;:[{&quot;id&quot;:&quot;2020-08-28T14:23:10&quot;,&quot;margin&quot;:{&quot;bottom&quot;:0.043547425419092178,&quot;left&quot;:0.42300000786781311,&quot;right&quot;:2.5399999618530273,&quot;top&quot;:1.6929999589920044},&quot;type&quot;:0},{&quot;id&quot;:&quot;2020-08-28T14:23:10&quot;,&quot;margin&quot;:{&quot;bottom&quot;:1.6929999589920044,&quot;left&quot;:0.42300000786781311,&quot;right&quot;:2.5399999618530273,&quot;top&quot;:0.15224385261535645},&quot;type&quot;:0}],&quot;type&quot;:0}],&quot;type&quot;:0}],&quot;type&quot;:0}"/>
  <p:tag name="KSO_WM_SLIDE_POSITION" val="96.0008*189.301"/>
  <p:tag name="KSO_WM_SLIDE_RATIO" val="1.777778"/>
  <p:tag name="KSO_WM_SLIDE_SIZE" val="767.954*278.702"/>
  <p:tag name="KSO_WM_SLIDE_SUBTYPE" val="pureTxt"/>
  <p:tag name="KSO_WM_SLIDE_SUPPORT_FEATURE_TYPE" val="0"/>
  <p:tag name="KSO_WM_SLIDE_TYPE" val="text"/>
  <p:tag name="KSO_WM_TAG_VERSION" val="1.0"/>
  <p:tag name="KSO_WM_TEMPLATE_ASSEMBLE_GROUPID" val="5f48a2c2f3f92eac73830e38"/>
  <p:tag name="KSO_WM_TEMPLATE_ASSEMBLE_XID" val="5f48a2c2f3f92eac73830e38"/>
  <p:tag name="KSO_WM_TEMPLATE_CATEGORY" val="diagram"/>
  <p:tag name="KSO_WM_TEMPLATE_COLOR_TYPE" val="1"/>
  <p:tag name="KSO_WM_TEMPLATE_INDEX" val="20209011"/>
  <p:tag name="KSO_WM_TEMPLATE_MASTER_TYPE" val="0"/>
  <p:tag name="KSO_WM_TEMPLATE_SUBCATEGORY" val="21"/>
</p:tagLst>
</file>

<file path=ppt/tags/tag495.xml><?xml version="1.0" encoding="utf-8"?>
<p:tagLst xmlns:p="http://schemas.openxmlformats.org/presentationml/2006/main">
  <p:tag name="KSO_WM_BEAUTIFY_FLAG" val="#wm#"/>
  <p:tag name="KSO_WM_CHIP_GROUPID" val="5efd9ea781ee359a788b1dff"/>
  <p:tag name="KSO_WM_CHIP_XID" val="5efd9ea781ee359a788b1e00"/>
  <p:tag name="KSO_WM_TAG_VERSION" val="1.0"/>
  <p:tag name="KSO_WM_TEMPLATE_ASSEMBLE_GROUPID" val="5f005b09c1e42ffd0d0a843e"/>
  <p:tag name="KSO_WM_TEMPLATE_ASSEMBLE_XID" val="5f005b09c1e42ffd0d0a843e"/>
  <p:tag name="KSO_WM_TEMPLATE_CATEGORY" val="diagram"/>
  <p:tag name="KSO_WM_TEMPLATE_INDEX" val="20209028"/>
  <p:tag name="KSO_WM_UNIT_BLOCK" val="0"/>
  <p:tag name="KSO_WM_UNIT_COMPATIBLE" val="0"/>
  <p:tag name="KSO_WM_UNIT_DEC_AREA_ID" val="1850335cafc44185a411c0f7e5be2e67"/>
  <p:tag name="KSO_WM_UNIT_DECORATE_INFO" val="{&quot;DecorateInfoH&quot;:{&quot;IsAbs&quot;:true},&quot;DecorateInfoW&quot;:{&quot;IsAbs&quot;:true},&quot;DecorateInfoX&quot;:{&quot;IsAbs&quot;:true,&quot;Pos&quot;:1},&quot;DecorateInfoY&quot;:{&quot;IsAbs&quot;:true,&quot;Pos&quot;:1},&quot;ReferentInfo&quot;:{&quot;Id&quot;:&quot;9eda1d3b718d4222896d99bdabb9cc4a&quot;,&quot;X&quot;:{&quot;Pos&quot;:1},&quot;Y&quot;:{&quot;Pos&quot;:1}}}"/>
  <p:tag name="KSO_WM_UNIT_DIAGRAM_ISNUMVISUAL" val="0"/>
  <p:tag name="KSO_WM_UNIT_DIAGRAM_ISREFERUNIT" val="0"/>
  <p:tag name="KSO_WM_UNIT_HIGHLIGHT" val="0"/>
  <p:tag name="KSO_WM_UNIT_ID" val="diagram20209028_1*i*10"/>
  <p:tag name="KSO_WM_UNIT_INDEX" val="10"/>
  <p:tag name="KSO_WM_UNIT_LAYERLEVEL" val="1"/>
  <p:tag name="KSO_WM_UNIT_LINE_FILL_TYPE" val="2"/>
  <p:tag name="KSO_WM_UNIT_LINE_FORE_SCHEMECOLOR_INDEX" val="14"/>
  <p:tag name="KSO_WM_UNIT_LINE_FORE_SCHEMECOLOR_INDEX_BRIGHTNESS" val="-0.25"/>
  <p:tag name="KSO_WM_UNIT_SM_LIMIT_TYPE" val="0"/>
  <p:tag name="KSO_WM_UNIT_TYPE" val="i"/>
</p:tagLst>
</file>

<file path=ppt/tags/tag496.xml><?xml version="1.0" encoding="utf-8"?>
<p:tagLst xmlns:p="http://schemas.openxmlformats.org/presentationml/2006/main">
  <p:tag name="KSO_WM_ASSEMBLE_CHIP_INDEX" val="b2c79b6463b245b2b5d3fe22d30e0b6d"/>
  <p:tag name="KSO_WM_BEAUTIFY_FLAG" val="#wm#"/>
  <p:tag name="KSO_WM_CHIP_GROUPID" val="5e6b05596848fb12bee65ac8"/>
  <p:tag name="KSO_WM_CHIP_XID" val="5e6b05596848fb12bee65aca"/>
  <p:tag name="KSO_WM_TAG_VERSION" val="1.0"/>
  <p:tag name="KSO_WM_TEMPLATE_ASSEMBLE_GROUPID" val="5f005b09c1e42ffd0d0a843e"/>
  <p:tag name="KSO_WM_TEMPLATE_ASSEMBLE_XID" val="5f005b09c1e42ffd0d0a843e"/>
  <p:tag name="KSO_WM_TEMPLATE_CATEGORY" val="diagram"/>
  <p:tag name="KSO_WM_TEMPLATE_INDEX" val="20209028"/>
  <p:tag name="KSO_WM_UNIT_BLOCK" val="0"/>
  <p:tag name="KSO_WM_UNIT_COMPATIBLE" val="0"/>
  <p:tag name="KSO_WM_UNIT_DEC_AREA_ID" val="cd136950d2ca4d35baeda1cdb8a05063"/>
  <p:tag name="KSO_WM_UNIT_DEFAULT_FONT" val="14;20;2"/>
  <p:tag name="KSO_WM_UNIT_DIAGRAM_ISNUMVISUAL" val="0"/>
  <p:tag name="KSO_WM_UNIT_DIAGRAM_ISREFERUNIT" val="0"/>
  <p:tag name="KSO_WM_UNIT_HIGHLIGHT" val="0"/>
  <p:tag name="KSO_WM_UNIT_ID" val="diagram20209028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
  <p:tag name="KSO_WM_UNIT_SHOW_EDIT_AREA_INDICATION" val="1"/>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175"/>
</p:tagLst>
</file>

<file path=ppt/tags/tag49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498.xml><?xml version="1.0" encoding="utf-8"?>
<p:tagLst xmlns:p="http://schemas.openxmlformats.org/presentationml/2006/main">
  <p:tag name="KSO_WM_BEAUTIFY_FLAG" val="#wm#"/>
  <p:tag name="KSO_WM_CHIP_FILLPROP" val="[[{&quot;fill_id&quot;:&quot;f82e8f081cf7470ea5c2568bdc877b2b&quot;,&quot;fill_align&quot;:&quot;lm&quot;,&quot;text_align&quot;:&quot;lm&quot;,&quot;text_direction&quot;:&quot;horizontal&quot;,&quot;chip_types&quot;:[&quot;header&quot;]},{&quot;fill_id&quot;:&quot;82e4272de7e64849bcefb55c71fcddb0&quot;,&quot;fill_align&quot;:&quot;lm&quot;,&quot;text_align&quot;:&quot;lm&quot;,&quot;text_direction&quot;:&quot;horizontal&quot;,&quot;chip_types&quot;:[&quot;text&quot;,&quot;picture&quot;],&quot;support_features&quot;:[&quot;collage&quot;,&quot;carousel&quot;]}]]"/>
  <p:tag name="KSO_WM_CHIP_GROUPID" val="5efd9ea781ee359a788b1dff"/>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fd9ea781ee359a788b1e00"/>
  <p:tag name="KSO_WM_SLIDE_BACKGROUND" val="[&quot;general&quot;]"/>
  <p:tag name="KSO_WM_SLIDE_BACKGROUND_TYPE" val="general"/>
  <p:tag name="KSO_WM_SLIDE_BK_DARK_LIGHT" val="2"/>
  <p:tag name="KSO_WM_SLIDE_ID" val="diagram20209028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07-04T18:33:46&quot;,&quot;maxSize&quot;:{&quot;size1&quot;:37.229190049348055},&quot;minSize&quot;:{&quot;size1&quot;:28.329190049348057},&quot;normalSize&quot;:{&quot;size1&quot;:30.842578011081947},&quot;subLayout&quot;:[{&quot;id&quot;:&quot;2020-07-04T18:33:46&quot;,&quot;margin&quot;:{&quot;bottom&quot;:0,&quot;left&quot;:5.5029997825622559,&quot;right&quot;:5.9270000457763672,&quot;top&quot;:3.809999942779541},&quot;type&quot;:0},{&quot;id&quot;:&quot;2020-07-04T18:33:46&quot;,&quot;margin&quot;:{&quot;bottom&quot;:3.3870000839233398,&quot;left&quot;:5.5029997825622559,&quot;right&quot;:5.9270000457763672,&quot;top&quot;:1.6929999589920044},&quot;type&quot;:0}],&quot;type&quot;:0}"/>
  <p:tag name="KSO_WM_SLIDE_POSITION" val="19*33"/>
  <p:tag name="KSO_WM_SLIDE_RATIO" val="1.777778"/>
  <p:tag name="KSO_WM_SLIDE_SIZE" val="914*473"/>
  <p:tag name="KSO_WM_SLIDE_SUBTYPE" val="pureTxt"/>
  <p:tag name="KSO_WM_SLIDE_SUPPORT_FEATURE_TYPE" val="0"/>
  <p:tag name="KSO_WM_SLIDE_TYPE" val="text"/>
  <p:tag name="KSO_WM_TAG_VERSION" val="1.0"/>
  <p:tag name="KSO_WM_TEMPLATE_ASSEMBLE_GROUPID" val="5f005b09c1e42ffd0d0a843e"/>
  <p:tag name="KSO_WM_TEMPLATE_ASSEMBLE_XID" val="5f005b09c1e42ffd0d0a843e"/>
  <p:tag name="KSO_WM_TEMPLATE_CATEGORY" val="diagram"/>
  <p:tag name="KSO_WM_TEMPLATE_COLOR_TYPE" val="1"/>
  <p:tag name="KSO_WM_TEMPLATE_INDEX" val="20209028"/>
  <p:tag name="KSO_WM_TEMPLATE_MASTER_TYPE" val="0"/>
  <p:tag name="KSO_WM_TEMPLATE_SUBCATEGORY" val="21"/>
</p:tagLst>
</file>

<file path=ppt/tags/tag49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i*1_1_2"/>
  <p:tag name="KSO_WM_UNIT_INDEX" val="1_1_2"/>
  <p:tag name="KSO_WM_UNIT_LAYERLEVEL" val="1_1_1"/>
  <p:tag name="KSO_WM_UNIT_LINE_FILL_TYPE" val="2"/>
  <p:tag name="KSO_WM_UNIT_LINE_FORE_SCHEMECOLOR_INDEX" val="5"/>
  <p:tag name="KSO_WM_UNIT_LINE_FORE_SCHEMECOLOR_INDEX_BRIGHTNESS" val="0"/>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0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168780_1*l_h_i*1_1_1"/>
  <p:tag name="KSO_WM_UNIT_INDEX" val="1_1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50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7"/>
</p:tagLst>
</file>

<file path=ppt/tags/tag50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f*1_1_1"/>
  <p:tag name="KSO_WM_UNIT_INDEX" val="1_1_1"/>
  <p:tag name="KSO_WM_UNIT_LAYERLEVEL" val="1_1_1"/>
  <p:tag name="KSO_WM_UNIT_NOCLEAR" val="0"/>
  <p:tag name="KSO_WM_UNIT_PRESET_TEXT" val="单击此处添加文本具体内容，简明扼要的阐述您的观点。根据需要可酌情增减文字，以便观者准确的理解您传达的思想。&#10;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40"/>
</p:tagLst>
</file>

<file path=ppt/tags/tag50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i*1_2_2"/>
  <p:tag name="KSO_WM_UNIT_INDEX" val="1_2_2"/>
  <p:tag name="KSO_WM_UNIT_LAYERLEVEL" val="1_1_1"/>
  <p:tag name="KSO_WM_UNIT_LINE_FILL_TYPE" val="2"/>
  <p:tag name="KSO_WM_UNIT_LINE_FORE_SCHEMECOLOR_INDEX" val="6"/>
  <p:tag name="KSO_WM_UNIT_LINE_FORE_SCHEMECOLOR_INDEX_BRIGHTNESS" val="0"/>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50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168780_1*l_h_i*1_2_1"/>
  <p:tag name="KSO_WM_UNIT_INDEX" val="1_2_1"/>
  <p:tag name="KSO_WM_UNIT_LAYERLEVEL" val="1_1_1"/>
  <p:tag name="KSO_WM_UNIT_TEXT_FILL_FORE_SCHEMECOLOR_INDEX" val="2"/>
  <p:tag name="KSO_WM_UNIT_TEXT_FILL_FORE_SCHEMECOLOR_INDEX_BRIGHTNESS" val="0"/>
  <p:tag name="KSO_WM_UNIT_TEXT_FILL_TYPE" val="1"/>
  <p:tag name="KSO_WM_UNIT_TYPE" val="l_h_i"/>
  <p:tag name="KSO_WM_UNIT_USESOURCEFORMAT_APPLY" val="1"/>
</p:tagLst>
</file>

<file path=ppt/tags/tag50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a*1_2_1"/>
  <p:tag name="KSO_WM_UNIT_INDEX" val="1_2_1"/>
  <p:tag name="KSO_WM_UNIT_ISCONTENTSTITLE" val="0"/>
  <p:tag name="KSO_WM_UNIT_ISNUMDGMTITLE" val="0"/>
  <p:tag name="KSO_WM_UNIT_LAYERLEVEL" val="1_1_1"/>
  <p:tag name="KSO_WM_UNIT_NOCLEAR" val="0"/>
  <p:tag name="KSO_WM_UNIT_PRESET_TEXT" val="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7"/>
</p:tagLst>
</file>

<file path=ppt/tags/tag50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68780"/>
  <p:tag name="KSO_WM_UNIT_COMPATIBLE" val="0"/>
  <p:tag name="KSO_WM_UNIT_DIAGRAM_ISNUMVISUAL" val="0"/>
  <p:tag name="KSO_WM_UNIT_DIAGRAM_ISREFERUNIT" val="0"/>
  <p:tag name="KSO_WM_UNIT_HIGHLIGHT" val="0"/>
  <p:tag name="KSO_WM_UNIT_ID" val="diagram20168780_1*l_h_f*1_2_1"/>
  <p:tag name="KSO_WM_UNIT_INDEX" val="1_2_1"/>
  <p:tag name="KSO_WM_UNIT_LAYERLEVEL" val="1_1_1"/>
  <p:tag name="KSO_WM_UNIT_NOCLEAR" val="0"/>
  <p:tag name="KSO_WM_UNIT_PRESET_TEXT" val="单击此处添加文本具体内容，简明扼要的阐述您的观点。根据需要可酌情增减文字，以便观者准确的理解您传达的思想。&#10;单击此处添加文本具体内容，简明扼要的阐述您的观点。"/>
  <p:tag name="KSO_WM_UNIT_SUBTYPE" val="a"/>
  <p:tag name="KSO_WM_UNIT_TEXT_FILL_FORE_SCHEMECOLOR_INDEX" val="13"/>
  <p:tag name="KSO_WM_UNIT_TEXT_FILL_FORE_SCHEMECOLOR_INDEX_BRIGHTNESS" val="0.25"/>
  <p:tag name="KSO_WM_UNIT_TEXT_FILL_TYPE" val="1"/>
  <p:tag name="KSO_WM_UNIT_TYPE" val="l_h_f"/>
  <p:tag name="KSO_WM_UNIT_USESOURCEFORMAT_APPLY" val="1"/>
  <p:tag name="KSO_WM_UNIT_VALUE" val="140"/>
</p:tagLst>
</file>

<file path=ppt/tags/tag50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508.xml><?xml version="1.0" encoding="utf-8"?>
<p:tagLst xmlns:p="http://schemas.openxmlformats.org/presentationml/2006/main">
  <p:tag name="KSO_WM_UNIT_PLACING_PICTURE_USER_VIEWPORT" val="{&quot;height&quot;:7432,&quot;width&quot;:9974}"/>
</p:tagLst>
</file>

<file path=ppt/tags/tag509.xml><?xml version="1.0" encoding="utf-8"?>
<p:tagLst xmlns:p="http://schemas.openxmlformats.org/presentationml/2006/main">
  <p:tag name="KSO_WM_BEAUTIFY_FLAG" val="#wm#"/>
  <p:tag name="KSO_WM_CHIP_FILLPROP" val="[[{&quot;fill_id&quot;:&quot;b28d2db6e2a9419f97b4dc33244df8b6&quot;,&quot;fill_align&quot;:&quot;lt&quot;,&quot;text_align&quot;:&quot;lt&quot;,&quot;text_direction&quot;:&quot;vertical&quot;,&quot;chip_types&quot;:[&quot;header&quot;]},{&quot;fill_id&quot;:&quot;9b03db969aed4ded91547ba31b5adbe7&quot;,&quot;fill_align&quot;:&quot;rt&quot;,&quot;text_align&quot;:&quot;rt&quot;,&quot;text_direction&quot;:&quot;vertical&quot;,&quot;chip_types&quot;:[&quot;text&quot;]}],[{&quot;fill_id&quot;:&quot;b28d2db6e2a9419f97b4dc33244df8b6&quot;,&quot;fill_align&quot;:&quot;lt&quot;,&quot;text_align&quot;:&quot;lt&quot;,&quot;text_direction&quot;:&quot;vertical&quot;,&quot;chip_types&quot;:[&quot;header&quot;]},{&quot;fill_id&quot;:&quot;9b03db969aed4ded91547ba31b5adbe7&quot;,&quot;fill_align&quot;:&quot;rm&quot;,&quot;text_align&quot;:&quot;lm&quot;,&quot;text_direction&quot;:&quot;horizontal&quot;,&quot;chip_types&quot;:[&quot;diagram&quot;,&quot;picture&quot;,&quot;chart&quot;,&quot;table&quot;,&quot;video&quot;],&quot;support_features&quot;:[&quot;collage&quot;,&quot;carousel&quot;,&quot;creativecrop&quot;]}]]"/>
  <p:tag name="KSO_WM_CHIP_GROUPID" val="5e7f2e0e24b822ad86e02045"/>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XID" val="5e7f2e0e24b822ad86e02046"/>
  <p:tag name="KSO_WM_SLIDE_BACKGROUND" val="[&quot;general&quot;,&quot;frame&quot;]"/>
  <p:tag name="KSO_WM_SLIDE_BACKGROUND_TYPE" val="frame"/>
  <p:tag name="KSO_WM_SLIDE_BK_DARK_LIGHT" val="2"/>
  <p:tag name="KSO_WM_SLIDE_ID" val="diagram20208429_1"/>
  <p:tag name="KSO_WM_SLIDE_INDEX" val="1"/>
  <p:tag name="KSO_WM_SLIDE_ITEM_CNT" val="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4T00:05:52&quot;,&quot;maxSize&quot;:{&quot;size1&quot;:82.5},&quot;minSize&quot;:{&quot;size1&quot;:72.5},&quot;normalSize&quot;:{&quot;size1&quot;:77.5},&quot;subLayout&quot;:[{&quot;id&quot;:&quot;2020-06-24T00:05:52&quot;,&quot;margin&quot;:{&quot;bottom&quot;:2.9630000591278076,&quot;left&quot;:3.3870000839233398,&quot;right&quot;:0.84700000286102295,&quot;top&quot;:2.9630000591278076},&quot;type&quot;:0},{&quot;id&quot;:&quot;2020-06-24T00:05:52&quot;,&quot;margin&quot;:{&quot;bottom&quot;:2.9630000591278076,&quot;left&quot;:0,&quot;right&quot;:3.3870000839233398,&quot;top&quot;:2.9630000591278076},&quot;type&quot;:0}],&quot;type&quot;:0}"/>
  <p:tag name="KSO_WM_SLIDE_POSITION" val="144*84"/>
  <p:tag name="KSO_WM_SLIDE_RATIO" val="1.777778"/>
  <p:tag name="KSO_WM_SLIDE_SIZE" val="672*372"/>
  <p:tag name="KSO_WM_SLIDE_SUBTYPE" val="picTxt"/>
  <p:tag name="KSO_WM_SLIDE_SUPPORT_FEATURE_TYPE" val="7"/>
  <p:tag name="KSO_WM_SLIDE_TYPE" val="text"/>
  <p:tag name="KSO_WM_TAG_VERSION" val="1.0"/>
  <p:tag name="KSO_WM_TEMPLATE_ASSEMBLE_GROUPID" val="5ef2285c770fdf8a85bd468f"/>
  <p:tag name="KSO_WM_TEMPLATE_ASSEMBLE_XID" val="5ef2285c770fdf8a85bd468f"/>
  <p:tag name="KSO_WM_TEMPLATE_CATEGORY" val="diagram"/>
  <p:tag name="KSO_WM_TEMPLATE_COLOR_TYPE" val="1"/>
  <p:tag name="KSO_WM_TEMPLATE_INDEX" val="20208429"/>
  <p:tag name="KSO_WM_TEMPLATE_MASTER_TYPE" val="0"/>
  <p:tag name="KSO_WM_TEMPLATE_SUBCATEGORY" val="2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511.xml><?xml version="1.0" encoding="utf-8"?>
<p:tagLst xmlns:p="http://schemas.openxmlformats.org/presentationml/2006/main">
  <p:tag name="KSO_WM_UNIT_PLACING_PICTURE_USER_VIEWPORT" val="{&quot;height&quot;:11380,&quot;width&quot;:8535}"/>
</p:tagLst>
</file>

<file path=ppt/tags/tag51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i*1_1_1"/>
  <p:tag name="KSO_WM_UNIT_INDEX" val="1_1_1"/>
  <p:tag name="KSO_WM_UNIT_LAYERLEVEL" val="1_1_1"/>
  <p:tag name="KSO_WM_UNIT_LINE_FILL_TYPE" val="2"/>
  <p:tag name="KSO_WM_UNIT_LINE_FORE_SCHEMECOLOR_INDEX" val="14"/>
  <p:tag name="KSO_WM_UNIT_LINE_FORE_SCHEMECOLOR_INDEX_BRIGHTNESS" val="-0.25"/>
  <p:tag name="KSO_WM_UNIT_TYPE" val="l_h_i"/>
  <p:tag name="KSO_WM_UNIT_USESOURCEFORMAT_APPLY" val="1"/>
</p:tagLst>
</file>

<file path=ppt/tags/tag51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a*1_1_1"/>
  <p:tag name="KSO_WM_UNIT_INDEX" val="1_1_1"/>
  <p:tag name="KSO_WM_UNIT_ISCONTENTSTITLE" val="0"/>
  <p:tag name="KSO_WM_UNIT_ISNUMDGMTITLE" val="0"/>
  <p:tag name="KSO_WM_UNIT_LAYERLEVEL" val="1_1_1"/>
  <p:tag name="KSO_WM_UNIT_NOCLEAR" val="0"/>
  <p:tag name="KSO_WM_UNIT_PRESET_TEXT" val="单击此处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12"/>
</p:tagLst>
</file>

<file path=ppt/tags/tag51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f*1_1_1"/>
  <p:tag name="KSO_WM_UNIT_INDEX" val="1_1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40"/>
</p:tagLst>
</file>

<file path=ppt/tags/tag51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i*1_2_1"/>
  <p:tag name="KSO_WM_UNIT_INDEX" val="1_2_1"/>
  <p:tag name="KSO_WM_UNIT_LAYERLEVEL" val="1_1_1"/>
  <p:tag name="KSO_WM_UNIT_LINE_FILL_TYPE" val="2"/>
  <p:tag name="KSO_WM_UNIT_LINE_FORE_SCHEMECOLOR_INDEX" val="14"/>
  <p:tag name="KSO_WM_UNIT_LINE_FORE_SCHEMECOLOR_INDEX_BRIGHTNESS" val="-0.25"/>
  <p:tag name="KSO_WM_UNIT_TYPE" val="l_h_i"/>
  <p:tag name="KSO_WM_UNIT_USESOURCEFORMAT_APPLY" val="1"/>
</p:tagLst>
</file>

<file path=ppt/tags/tag51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a*1_2_1"/>
  <p:tag name="KSO_WM_UNIT_INDEX" val="1_2_1"/>
  <p:tag name="KSO_WM_UNIT_ISCONTENTSTITLE" val="0"/>
  <p:tag name="KSO_WM_UNIT_ISNUMDGMTITLE" val="0"/>
  <p:tag name="KSO_WM_UNIT_LAYERLEVEL" val="1_1_1"/>
  <p:tag name="KSO_WM_UNIT_NOCLEAR" val="0"/>
  <p:tag name="KSO_WM_UNIT_PRESET_TEXT" val="单击此处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12"/>
</p:tagLst>
</file>

<file path=ppt/tags/tag51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f*1_2_1"/>
  <p:tag name="KSO_WM_UNIT_INDEX" val="1_2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40"/>
</p:tagLst>
</file>

<file path=ppt/tags/tag51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i*1_3_1"/>
  <p:tag name="KSO_WM_UNIT_INDEX" val="1_3_1"/>
  <p:tag name="KSO_WM_UNIT_LAYERLEVEL" val="1_1_1"/>
  <p:tag name="KSO_WM_UNIT_LINE_FILL_TYPE" val="2"/>
  <p:tag name="KSO_WM_UNIT_LINE_FORE_SCHEMECOLOR_INDEX" val="14"/>
  <p:tag name="KSO_WM_UNIT_LINE_FORE_SCHEMECOLOR_INDEX_BRIGHTNESS" val="-0.25"/>
  <p:tag name="KSO_WM_UNIT_TYPE" val="l_h_i"/>
  <p:tag name="KSO_WM_UNIT_USESOURCEFORMAT_APPLY" val="1"/>
</p:tagLst>
</file>

<file path=ppt/tags/tag51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a*1_3_1"/>
  <p:tag name="KSO_WM_UNIT_INDEX" val="1_3_1"/>
  <p:tag name="KSO_WM_UNIT_ISCONTENTSTITLE" val="0"/>
  <p:tag name="KSO_WM_UNIT_ISNUMDGMTITLE" val="0"/>
  <p:tag name="KSO_WM_UNIT_LAYERLEVEL" val="1_1_1"/>
  <p:tag name="KSO_WM_UNIT_NOCLEAR" val="0"/>
  <p:tag name="KSO_WM_UNIT_PRESET_TEXT" val="单击此处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12"/>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f*1_3_1"/>
  <p:tag name="KSO_WM_UNIT_INDEX" val="1_3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40"/>
</p:tagLst>
</file>

<file path=ppt/tags/tag52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i*1_4_1"/>
  <p:tag name="KSO_WM_UNIT_INDEX" val="1_4_1"/>
  <p:tag name="KSO_WM_UNIT_LAYERLEVEL" val="1_1_1"/>
  <p:tag name="KSO_WM_UNIT_LINE_FILL_TYPE" val="2"/>
  <p:tag name="KSO_WM_UNIT_LINE_FORE_SCHEMECOLOR_INDEX" val="14"/>
  <p:tag name="KSO_WM_UNIT_LINE_FORE_SCHEMECOLOR_INDEX_BRIGHTNESS" val="-0.25"/>
  <p:tag name="KSO_WM_UNIT_TYPE" val="l_h_i"/>
  <p:tag name="KSO_WM_UNIT_USESOURCEFORMAT_APPLY" val="1"/>
</p:tagLst>
</file>

<file path=ppt/tags/tag52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a*1_4_1"/>
  <p:tag name="KSO_WM_UNIT_INDEX" val="1_4_1"/>
  <p:tag name="KSO_WM_UNIT_ISCONTENTSTITLE" val="0"/>
  <p:tag name="KSO_WM_UNIT_ISNUMDGMTITLE" val="0"/>
  <p:tag name="KSO_WM_UNIT_LAYERLEVEL" val="1_1_1"/>
  <p:tag name="KSO_WM_UNIT_NOCLEAR" val="0"/>
  <p:tag name="KSO_WM_UNIT_PRESET_TEXT" val="单击此处添加标题"/>
  <p:tag name="KSO_WM_UNIT_TEXT_FILL_FORE_SCHEMECOLOR_INDEX" val="14"/>
  <p:tag name="KSO_WM_UNIT_TEXT_FILL_FORE_SCHEMECOLOR_INDEX_BRIGHTNESS" val="0"/>
  <p:tag name="KSO_WM_UNIT_TEXT_FILL_TYPE" val="1"/>
  <p:tag name="KSO_WM_UNIT_TYPE" val="l_h_a"/>
  <p:tag name="KSO_WM_UNIT_USESOURCEFORMAT_APPLY" val="1"/>
  <p:tag name="KSO_WM_UNIT_VALUE" val="12"/>
</p:tagLst>
</file>

<file path=ppt/tags/tag52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l_h_f*1_4_1"/>
  <p:tag name="KSO_WM_UNIT_INDEX" val="1_4_1"/>
  <p:tag name="KSO_WM_UNIT_LAYERLEVEL" val="1_1_1"/>
  <p:tag name="KSO_WM_UNIT_NOCLEAR" val="0"/>
  <p:tag name="KSO_WM_UNIT_PRESET_TEXT" val="单击此处添加文本具体内容，简明扼要的阐述您的观点。"/>
  <p:tag name="KSO_WM_UNIT_SUBTYPE" val="a"/>
  <p:tag name="KSO_WM_UNIT_TEXT_FILL_FORE_SCHEMECOLOR_INDEX" val="13"/>
  <p:tag name="KSO_WM_UNIT_TEXT_FILL_FORE_SCHEMECOLOR_INDEX_BRIGHTNESS" val="0"/>
  <p:tag name="KSO_WM_UNIT_TEXT_FILL_TYPE" val="1"/>
  <p:tag name="KSO_WM_UNIT_TYPE" val="l_h_f"/>
  <p:tag name="KSO_WM_UNIT_USESOURCEFORMAT_APPLY" val="1"/>
  <p:tag name="KSO_WM_UNIT_VALUE" val="40"/>
</p:tagLst>
</file>

<file path=ppt/tags/tag52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525.xml><?xml version="1.0" encoding="utf-8"?>
<p:tagLst xmlns:p="http://schemas.openxmlformats.org/presentationml/2006/main">
  <p:tag name="KSO_WM_BEAUTIFY_FLAG" val="#wm#"/>
  <p:tag name="KSO_WM_DIAGRAM_GROUP_CODE" val="l1-1"/>
  <p:tag name="KSO_WM_SLIDE_DIAGTYPE" val="l"/>
  <p:tag name="KSO_WM_SLIDE_ID" val="diagram20170857_4"/>
  <p:tag name="KSO_WM_SLIDE_INDEX" val="4"/>
  <p:tag name="KSO_WM_SLIDE_ITEM_CNT" val="4"/>
  <p:tag name="KSO_WM_SLIDE_LAYOUT" val="a_l"/>
  <p:tag name="KSO_WM_SLIDE_LAYOUT_CNT" val="1_1"/>
  <p:tag name="KSO_WM_SLIDE_POSITION" val="121.744*154.126"/>
  <p:tag name="KSO_WM_SLIDE_SIZE" val="716.511*300.998"/>
  <p:tag name="KSO_WM_SLIDE_SUBTYPE" val="diag"/>
  <p:tag name="KSO_WM_SLIDE_TYPE" val="text"/>
  <p:tag name="KSO_WM_TAG_VERSION" val="1.0"/>
  <p:tag name="KSO_WM_TEMPLATE_CATEGORY" val="diagram"/>
  <p:tag name="KSO_WM_TEMPLATE_COLOR_TYPE" val="1"/>
  <p:tag name="KSO_WM_TEMPLATE_INDEX" val="20170857"/>
  <p:tag name="KSO_WM_TEMPLATE_MASTER_TYPE" val="0"/>
  <p:tag name="KSO_WM_TEMPLATE_SUBCATEGORY" val="0"/>
</p:tagLst>
</file>

<file path=ppt/tags/tag52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HIGHLIGHT" val="0"/>
  <p:tag name="KSO_WM_UNIT_ID" val="diagram20205583_1*l_h_f*1_1_1"/>
  <p:tag name="KSO_WM_UNIT_INDEX" val="1_1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25"/>
  <p:tag name="KSO_WM_UNIT_TEXT_FILL_TYPE" val="1"/>
  <p:tag name="KSO_WM_UNIT_TEXT_SUBTYPE" val="a"/>
  <p:tag name="KSO_WM_UNIT_TYPE" val="l_h_f"/>
  <p:tag name="KSO_WM_UNIT_USESOURCEFORMAT_APPLY" val="1"/>
</p:tagLst>
</file>

<file path=ppt/tags/tag52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HIGHLIGHT" val="0"/>
  <p:tag name="KSO_WM_UNIT_ID" val="diagram20205583_1*l_h_i*1_1_1"/>
  <p:tag name="KSO_WM_UNIT_INDEX" val="1_1_1"/>
  <p:tag name="KSO_WM_UNIT_LAYERLEVEL" val="1_1_1"/>
  <p:tag name="KSO_WM_UNIT_SUBTYPE" val="d"/>
  <p:tag name="KSO_WM_UNIT_TEXT_FILL_FORE_SCHEMECOLOR_INDEX" val="5"/>
  <p:tag name="KSO_WM_UNIT_TEXT_FILL_FORE_SCHEMECOLOR_INDEX_BRIGHTNESS" val="0"/>
  <p:tag name="KSO_WM_UNIT_TEXT_FILL_TYPE" val="1"/>
  <p:tag name="KSO_WM_UNIT_TYPE" val="l_h_i"/>
  <p:tag name="KSO_WM_UNIT_USESOURCEFORMAT_APPLY" val="1"/>
</p:tagLst>
</file>

<file path=ppt/tags/tag52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5583_1*i*1"/>
  <p:tag name="KSO_WM_UNIT_INDEX" val="1"/>
  <p:tag name="KSO_WM_UNIT_LAYERLEVEL" val="1"/>
  <p:tag name="KSO_WM_UNIT_TYPE" val="i"/>
  <p:tag name="KSO_WM_UNIT_USESOURCEFORMAT_APPLY" val="1"/>
  <p:tag name="PA" val="v5.2.7"/>
  <p:tag name="PAMAINTYPE" val="4"/>
  <p:tag name="PASUBTYPE" val="162"/>
  <p:tag name="PATYPE" val="159"/>
  <p:tag name="RESOURCELIB_SHAPETYPE" val="4"/>
  <p:tag name="RESOURCELIBID_SHAPE" val="543066"/>
</p:tagLst>
</file>

<file path=ppt/tags/tag52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
  <p:tag name="KSO_WM_UNIT_INDEX" val="1_1_1"/>
  <p:tag name="KSO_WM_UNIT_LAYERLEVEL" val="1_1_1"/>
  <p:tag name="KSO_WM_UNIT_TYPE" val="l_h_i"/>
  <p:tag name="KSO_WM_UNIT_USESOURCEFORMAT_APPLY" val="1"/>
  <p:tag name="PA" val="v5.2.7"/>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3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2"/>
  <p:tag name="KSO_WM_UNIT_INDEX" val="1_1_2"/>
  <p:tag name="KSO_WM_UNIT_LAYERLEVEL" val="1_1_1"/>
  <p:tag name="KSO_WM_UNIT_TYPE" val="l_h_i"/>
  <p:tag name="KSO_WM_UNIT_USESOURCEFORMAT_APPLY" val="1"/>
  <p:tag name="PA" val="v5.2.7"/>
</p:tagLst>
</file>

<file path=ppt/tags/tag53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3"/>
  <p:tag name="KSO_WM_UNIT_INDEX" val="1_1_3"/>
  <p:tag name="KSO_WM_UNIT_LAYERLEVEL" val="1_1_1"/>
  <p:tag name="KSO_WM_UNIT_TYPE" val="l_h_i"/>
  <p:tag name="KSO_WM_UNIT_USESOURCEFORMAT_APPLY" val="1"/>
  <p:tag name="PA" val="v5.2.7"/>
</p:tagLst>
</file>

<file path=ppt/tags/tag53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4"/>
  <p:tag name="KSO_WM_UNIT_INDEX" val="1_1_4"/>
  <p:tag name="KSO_WM_UNIT_LAYERLEVEL" val="1_1_1"/>
  <p:tag name="KSO_WM_UNIT_TYPE" val="l_h_i"/>
  <p:tag name="KSO_WM_UNIT_USESOURCEFORMAT_APPLY" val="1"/>
  <p:tag name="PA" val="v5.2.7"/>
</p:tagLst>
</file>

<file path=ppt/tags/tag53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5"/>
  <p:tag name="KSO_WM_UNIT_INDEX" val="1_1_5"/>
  <p:tag name="KSO_WM_UNIT_LAYERLEVEL" val="1_1_1"/>
  <p:tag name="KSO_WM_UNIT_TYPE" val="l_h_i"/>
  <p:tag name="KSO_WM_UNIT_USESOURCEFORMAT_APPLY" val="1"/>
  <p:tag name="PA" val="v5.2.7"/>
</p:tagLst>
</file>

<file path=ppt/tags/tag53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6"/>
  <p:tag name="KSO_WM_UNIT_INDEX" val="1_1_6"/>
  <p:tag name="KSO_WM_UNIT_LAYERLEVEL" val="1_1_1"/>
  <p:tag name="KSO_WM_UNIT_TYPE" val="l_h_i"/>
  <p:tag name="KSO_WM_UNIT_USESOURCEFORMAT_APPLY" val="1"/>
  <p:tag name="PA" val="v5.2.7"/>
</p:tagLst>
</file>

<file path=ppt/tags/tag53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7"/>
  <p:tag name="KSO_WM_UNIT_INDEX" val="1_1_7"/>
  <p:tag name="KSO_WM_UNIT_LAYERLEVEL" val="1_1_1"/>
  <p:tag name="KSO_WM_UNIT_TYPE" val="l_h_i"/>
  <p:tag name="KSO_WM_UNIT_USESOURCEFORMAT_APPLY" val="1"/>
  <p:tag name="PA" val="v5.2.7"/>
</p:tagLst>
</file>

<file path=ppt/tags/tag53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8"/>
  <p:tag name="KSO_WM_UNIT_INDEX" val="1_1_8"/>
  <p:tag name="KSO_WM_UNIT_LAYERLEVEL" val="1_1_1"/>
  <p:tag name="KSO_WM_UNIT_TYPE" val="l_h_i"/>
  <p:tag name="KSO_WM_UNIT_USESOURCEFORMAT_APPLY" val="1"/>
  <p:tag name="PA" val="v5.2.7"/>
</p:tagLst>
</file>

<file path=ppt/tags/tag53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9"/>
  <p:tag name="KSO_WM_UNIT_INDEX" val="1_1_9"/>
  <p:tag name="KSO_WM_UNIT_LAYERLEVEL" val="1_1_1"/>
  <p:tag name="KSO_WM_UNIT_TYPE" val="l_h_i"/>
  <p:tag name="KSO_WM_UNIT_USESOURCEFORMAT_APPLY" val="1"/>
  <p:tag name="PA" val="v5.2.7"/>
</p:tagLst>
</file>

<file path=ppt/tags/tag53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0"/>
  <p:tag name="KSO_WM_UNIT_INDEX" val="1_1_10"/>
  <p:tag name="KSO_WM_UNIT_LAYERLEVEL" val="1_1_1"/>
  <p:tag name="KSO_WM_UNIT_TYPE" val="l_h_i"/>
  <p:tag name="KSO_WM_UNIT_USESOURCEFORMAT_APPLY" val="1"/>
  <p:tag name="PA" val="v5.2.7"/>
</p:tagLst>
</file>

<file path=ppt/tags/tag53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1"/>
  <p:tag name="KSO_WM_UNIT_INDEX" val="1_1_11"/>
  <p:tag name="KSO_WM_UNIT_LAYERLEVEL" val="1_1_1"/>
  <p:tag name="KSO_WM_UNIT_TYPE" val="l_h_i"/>
  <p:tag name="KSO_WM_UNIT_USESOURCEFORMAT_APPLY" val="1"/>
  <p:tag name="PA" val="v5.2.7"/>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2"/>
  <p:tag name="KSO_WM_UNIT_INDEX" val="1_1_12"/>
  <p:tag name="KSO_WM_UNIT_LAYERLEVEL" val="1_1_1"/>
  <p:tag name="KSO_WM_UNIT_TYPE" val="l_h_i"/>
  <p:tag name="KSO_WM_UNIT_USESOURCEFORMAT_APPLY" val="1"/>
  <p:tag name="PA" val="v5.2.7"/>
</p:tagLst>
</file>

<file path=ppt/tags/tag54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3"/>
  <p:tag name="KSO_WM_UNIT_INDEX" val="1_1_13"/>
  <p:tag name="KSO_WM_UNIT_LAYERLEVEL" val="1_1_1"/>
  <p:tag name="KSO_WM_UNIT_TYPE" val="l_h_i"/>
  <p:tag name="KSO_WM_UNIT_USESOURCEFORMAT_APPLY" val="1"/>
  <p:tag name="PA" val="v5.2.7"/>
</p:tagLst>
</file>

<file path=ppt/tags/tag54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4"/>
  <p:tag name="KSO_WM_UNIT_INDEX" val="1_1_14"/>
  <p:tag name="KSO_WM_UNIT_LAYERLEVEL" val="1_1_1"/>
  <p:tag name="KSO_WM_UNIT_TYPE" val="l_h_i"/>
  <p:tag name="KSO_WM_UNIT_USESOURCEFORMAT_APPLY" val="1"/>
  <p:tag name="PA" val="v5.2.7"/>
</p:tagLst>
</file>

<file path=ppt/tags/tag54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05583_1*l_h_i*1_1_15"/>
  <p:tag name="KSO_WM_UNIT_INDEX" val="1_1_15"/>
  <p:tag name="KSO_WM_UNIT_LAYERLEVEL" val="1_1_1"/>
  <p:tag name="KSO_WM_UNIT_TYPE" val="l_h_i"/>
  <p:tag name="KSO_WM_UNIT_USESOURCEFORMAT_APPLY" val="1"/>
  <p:tag name="PA" val="v5.2.7"/>
</p:tagLst>
</file>

<file path=ppt/tags/tag54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HIGHLIGHT" val="0"/>
  <p:tag name="KSO_WM_UNIT_ID" val="diagram20205583_1*l_h_f*1_2_1"/>
  <p:tag name="KSO_WM_UNIT_INDEX" val="1_2_1"/>
  <p:tag name="KSO_WM_UNIT_LAYERLEVEL" val="1_1_1"/>
  <p:tag name="KSO_WM_UNIT_NOCLEAR" val="0"/>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是您思想的提炼，为了最终演示发布的良好效果，请尽量言简意赅的阐述观点；根据需要可酌情增减文字以便观者可以准确理解您所传达的信息。"/>
  <p:tag name="KSO_WM_UNIT_SUBTYPE" val="a"/>
  <p:tag name="KSO_WM_UNIT_TEXT_FILL_FORE_SCHEMECOLOR_INDEX" val="13"/>
  <p:tag name="KSO_WM_UNIT_TEXT_FILL_FORE_SCHEMECOLOR_INDEX_BRIGHTNESS" val="0.25"/>
  <p:tag name="KSO_WM_UNIT_TEXT_FILL_TYPE" val="1"/>
  <p:tag name="KSO_WM_UNIT_TEXT_SUBTYPE" val="a"/>
  <p:tag name="KSO_WM_UNIT_TYPE" val="l_h_f"/>
  <p:tag name="KSO_WM_UNIT_USESOURCEFORMAT_APPLY" val="1"/>
</p:tagLst>
</file>

<file path=ppt/tags/tag54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HIGHLIGHT" val="0"/>
  <p:tag name="KSO_WM_UNIT_ID" val="diagram20205583_1*l_h_i*1_2_1"/>
  <p:tag name="KSO_WM_UNIT_INDEX" val="1_2_1"/>
  <p:tag name="KSO_WM_UNIT_LAYERLEVEL" val="1_1_1"/>
  <p:tag name="KSO_WM_UNIT_SUBTYPE" val="d"/>
  <p:tag name="KSO_WM_UNIT_TEXT_FILL_FORE_SCHEMECOLOR_INDEX" val="6"/>
  <p:tag name="KSO_WM_UNIT_TEXT_FILL_FORE_SCHEMECOLOR_INDEX_BRIGHTNESS" val="0"/>
  <p:tag name="KSO_WM_UNIT_TEXT_FILL_TYPE" val="1"/>
  <p:tag name="KSO_WM_UNIT_TYPE" val="l_h_i"/>
  <p:tag name="KSO_WM_UNIT_USESOURCEFORMAT_APPLY" val="1"/>
</p:tagLst>
</file>

<file path=ppt/tags/tag546.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TYPE" val="1"/>
  <p:tag name="KSO_WM_UNIT_HIGHLIGHT" val="0"/>
  <p:tag name="KSO_WM_UNIT_ID" val="diagram20205583_1*i*2"/>
  <p:tag name="KSO_WM_UNIT_INDEX" val="2"/>
  <p:tag name="KSO_WM_UNIT_LAYERLEVEL" val="1"/>
  <p:tag name="KSO_WM_UNIT_TYPE" val="i"/>
  <p:tag name="KSO_WM_UNIT_USESOURCEFORMAT_APPLY" val="1"/>
  <p:tag name="PA" val="v5.2.7"/>
  <p:tag name="PAMAINTYPE" val="4"/>
  <p:tag name="PASUBTYPE" val="178"/>
  <p:tag name="PATYPE" val="176"/>
  <p:tag name="RESOURCELIB_SHAPETYPE" val="4"/>
  <p:tag name="RESOURCELIBID_SHAPE" val="476382"/>
</p:tagLst>
</file>

<file path=ppt/tags/tag547.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1"/>
  <p:tag name="KSO_WM_UNIT_INDEX" val="1_2_1"/>
  <p:tag name="KSO_WM_UNIT_LAYERLEVEL" val="1_1_1"/>
  <p:tag name="KSO_WM_UNIT_TYPE" val="l_h_i"/>
  <p:tag name="KSO_WM_UNIT_USESOURCEFORMAT_APPLY" val="1"/>
  <p:tag name="PA" val="v5.2.7"/>
</p:tagLst>
</file>

<file path=ppt/tags/tag548.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2"/>
  <p:tag name="KSO_WM_UNIT_INDEX" val="1_2_2"/>
  <p:tag name="KSO_WM_UNIT_LAYERLEVEL" val="1_1_1"/>
  <p:tag name="KSO_WM_UNIT_TYPE" val="l_h_i"/>
  <p:tag name="KSO_WM_UNIT_USESOURCEFORMAT_APPLY" val="1"/>
  <p:tag name="PA" val="v5.2.7"/>
</p:tagLst>
</file>

<file path=ppt/tags/tag54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3"/>
  <p:tag name="KSO_WM_UNIT_INDEX" val="1_2_3"/>
  <p:tag name="KSO_WM_UNIT_LAYERLEVEL" val="1_1_1"/>
  <p:tag name="KSO_WM_UNIT_TYPE" val="l_h_i"/>
  <p:tag name="KSO_WM_UNIT_USESOURCEFORMAT_APPLY" val="1"/>
  <p:tag name="PA" val="v5.2.7"/>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0.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4"/>
  <p:tag name="KSO_WM_UNIT_INDEX" val="1_2_4"/>
  <p:tag name="KSO_WM_UNIT_LAYERLEVEL" val="1_1_1"/>
  <p:tag name="KSO_WM_UNIT_TYPE" val="l_h_i"/>
  <p:tag name="KSO_WM_UNIT_USESOURCEFORMAT_APPLY" val="1"/>
  <p:tag name="PA" val="v5.2.7"/>
</p:tagLst>
</file>

<file path=ppt/tags/tag551.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5"/>
  <p:tag name="KSO_WM_UNIT_INDEX" val="1_2_5"/>
  <p:tag name="KSO_WM_UNIT_LAYERLEVEL" val="1_1_1"/>
  <p:tag name="KSO_WM_UNIT_TYPE" val="l_h_i"/>
  <p:tag name="KSO_WM_UNIT_USESOURCEFORMAT_APPLY" val="1"/>
  <p:tag name="PA" val="v5.2.7"/>
</p:tagLst>
</file>

<file path=ppt/tags/tag552.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6"/>
  <p:tag name="KSO_WM_UNIT_INDEX" val="1_2_6"/>
  <p:tag name="KSO_WM_UNIT_LAYERLEVEL" val="1_1_1"/>
  <p:tag name="KSO_WM_UNIT_TYPE" val="l_h_i"/>
  <p:tag name="KSO_WM_UNIT_USESOURCEFORMAT_APPLY" val="1"/>
  <p:tag name="PA" val="v5.2.7"/>
</p:tagLst>
</file>

<file path=ppt/tags/tag553.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7"/>
  <p:tag name="KSO_WM_UNIT_INDEX" val="1_2_7"/>
  <p:tag name="KSO_WM_UNIT_LAYERLEVEL" val="1_1_1"/>
  <p:tag name="KSO_WM_UNIT_TYPE" val="l_h_i"/>
  <p:tag name="KSO_WM_UNIT_USESOURCEFORMAT_APPLY" val="1"/>
  <p:tag name="PA" val="v5.2.7"/>
</p:tagLst>
</file>

<file path=ppt/tags/tag554.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8"/>
  <p:tag name="KSO_WM_UNIT_INDEX" val="1_2_8"/>
  <p:tag name="KSO_WM_UNIT_LAYERLEVEL" val="1_1_1"/>
  <p:tag name="KSO_WM_UNIT_TYPE" val="l_h_i"/>
  <p:tag name="KSO_WM_UNIT_USESOURCEFORMAT_APPLY" val="1"/>
  <p:tag name="PA" val="v5.2.7"/>
</p:tagLst>
</file>

<file path=ppt/tags/tag555.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205583"/>
  <p:tag name="KSO_WM_UNIT_COMPATIBLE" val="0"/>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05583_1*l_h_i*1_2_9"/>
  <p:tag name="KSO_WM_UNIT_INDEX" val="1_2_9"/>
  <p:tag name="KSO_WM_UNIT_LAYERLEVEL" val="1_1_1"/>
  <p:tag name="KSO_WM_UNIT_TYPE" val="l_h_i"/>
  <p:tag name="KSO_WM_UNIT_USESOURCEFORMAT_APPLY" val="1"/>
  <p:tag name="PA" val="v5.2.7"/>
</p:tagLst>
</file>

<file path=ppt/tags/tag556.xml><?xml version="1.0" encoding="utf-8"?>
<p:tagLst xmlns:p="http://schemas.openxmlformats.org/presentationml/2006/main">
  <p:tag name="KSO_WM_ASSEMBLE_CHIP_INDEX" val="bd3f4ca61d8a4bc5a654580ec99dba9c"/>
  <p:tag name="KSO_WM_BEAUTIFY_FLAG" val="#wm#"/>
  <p:tag name="KSO_WM_CHIP_GROUPID" val="5e7310da9a230a26b9e88a19"/>
  <p:tag name="KSO_WM_CHIP_XID" val="5e7310da9a230a26b9e88a1a"/>
  <p:tag name="KSO_WM_TAG_VERSION" val="1.0"/>
  <p:tag name="KSO_WM_TEMPLATE_ASSEMBLE_GROUPID" val="5f215662671cac3474365d77"/>
  <p:tag name="KSO_WM_TEMPLATE_ASSEMBLE_XID" val="5f215662671cac3474365d77"/>
  <p:tag name="KSO_WM_TEMPLATE_CATEGORY" val="diagram"/>
  <p:tag name="KSO_WM_TEMPLATE_INDEX" val="20209521"/>
  <p:tag name="KSO_WM_UNIT_COMPATIBLE" val="0"/>
  <p:tag name="KSO_WM_UNIT_DEC_AREA_ID" val="17a3c3d25d944ea09781b2180bc7b3b9"/>
  <p:tag name="KSO_WM_UNIT_DIAGRAM_ISNUMVISUAL" val="0"/>
  <p:tag name="KSO_WM_UNIT_DIAGRAM_ISREFERUNIT" val="0"/>
  <p:tag name="KSO_WM_UNIT_HIGHLIGHT" val="0"/>
  <p:tag name="KSO_WM_UNIT_ID" val="diagram20209521_1*d*3"/>
  <p:tag name="KSO_WM_UNIT_INDEX" val="3"/>
  <p:tag name="KSO_WM_UNIT_LAYERLEVEL" val="1"/>
  <p:tag name="KSO_WM_UNIT_PLACING_PICTURE" val="bd3f4ca61d8a4bc5a654580ec99dba9c"/>
  <p:tag name="KSO_WM_UNIT_TYPE" val="d"/>
  <p:tag name="KSO_WM_UNIT_VALUE" val="592*846"/>
</p:tagLst>
</file>

<file path=ppt/tags/tag557.xml><?xml version="1.0" encoding="utf-8"?>
<p:tagLst xmlns:p="http://schemas.openxmlformats.org/presentationml/2006/main">
  <p:tag name="KSO_WM_ASSEMBLE_CHIP_INDEX" val="25af412cd66d4f2eb7f08b7654b5216b"/>
  <p:tag name="KSO_WM_BEAUTIFY_FLAG" val="#wm#"/>
  <p:tag name="KSO_WM_CHIP_GROUPID" val="5e7310da9a230a26b9e88a19"/>
  <p:tag name="KSO_WM_CHIP_XID" val="5e7310da9a230a26b9e88a1a"/>
  <p:tag name="KSO_WM_TAG_VERSION" val="1.0"/>
  <p:tag name="KSO_WM_TEMPLATE_ASSEMBLE_GROUPID" val="5f215662671cac3474365d77"/>
  <p:tag name="KSO_WM_TEMPLATE_ASSEMBLE_XID" val="5f215662671cac3474365d77"/>
  <p:tag name="KSO_WM_TEMPLATE_CATEGORY" val="diagram"/>
  <p:tag name="KSO_WM_TEMPLATE_INDEX" val="20209521"/>
  <p:tag name="KSO_WM_UNIT_COMPATIBLE" val="0"/>
  <p:tag name="KSO_WM_UNIT_DEC_AREA_ID" val="13725a42d4d948ad8fef2dd0d0faf73d"/>
  <p:tag name="KSO_WM_UNIT_DIAGRAM_ISNUMVISUAL" val="0"/>
  <p:tag name="KSO_WM_UNIT_DIAGRAM_ISREFERUNIT" val="0"/>
  <p:tag name="KSO_WM_UNIT_HIGHLIGHT" val="0"/>
  <p:tag name="KSO_WM_UNIT_ID" val="diagram20209521_1*d*1"/>
  <p:tag name="KSO_WM_UNIT_INDEX" val="1"/>
  <p:tag name="KSO_WM_UNIT_LAYERLEVEL" val="1"/>
  <p:tag name="KSO_WM_UNIT_PLACING_PICTURE" val="25af412cd66d4f2eb7f08b7654b5216b"/>
  <p:tag name="KSO_WM_UNIT_TYPE" val="d"/>
  <p:tag name="KSO_WM_UNIT_VALUE" val="592*846"/>
</p:tagLst>
</file>

<file path=ppt/tags/tag558.xml><?xml version="1.0" encoding="utf-8"?>
<p:tagLst xmlns:p="http://schemas.openxmlformats.org/presentationml/2006/main">
  <p:tag name="KSO_WM_UNIT_TEXT_FILL_FORE_SCHEMECOLOR_INDEX" val="13"/>
  <p:tag name="KSO_WM_UNIT_TEXT_FILL_FORE_SCHEMECOLOR_INDEX_BRIGHTNESS" val="0"/>
  <p:tag name="KSO_WM_UNIT_TEXT_FILL_TYPE" val="1"/>
</p:tagLst>
</file>

<file path=ppt/tags/tag559.xml><?xml version="1.0" encoding="utf-8"?>
<p:tagLst xmlns:p="http://schemas.openxmlformats.org/presentationml/2006/main">
  <p:tag name="KSO_WM_BEAUTIFY_FLAG" val="#wm#"/>
  <p:tag name="KSO_WM_DIAGRAM_GROUP_CODE" val="l1-1"/>
  <p:tag name="KSO_WM_TAG_VERSION" val="1.0"/>
  <p:tag name="KSO_WM_TEMPLATE_CATEGORY" val="diagram"/>
  <p:tag name="KSO_WM_TEMPLATE_INDEX" val="20170857"/>
  <p:tag name="KSO_WM_UNIT_COMPATIBLE" val="0"/>
  <p:tag name="KSO_WM_UNIT_DIAGRAM_ISNUMVISUAL" val="0"/>
  <p:tag name="KSO_WM_UNIT_DIAGRAM_ISREFERUNIT" val="0"/>
  <p:tag name="KSO_WM_UNIT_HIGHLIGHT" val="0"/>
  <p:tag name="KSO_WM_UNIT_ID" val="diagram20170857_4*a*1"/>
  <p:tag name="KSO_WM_UNIT_INDEX" val="1"/>
  <p:tag name="KSO_WM_UNIT_ISCONTENTSTITLE" val="0"/>
  <p:tag name="KSO_WM_UNIT_ISNUMDGMTITLE" val="0"/>
  <p:tag name="KSO_WM_UNIT_LAYERLEVEL" val="1"/>
  <p:tag name="KSO_WM_UNIT_NOCLEAR" val="0"/>
  <p:tag name="KSO_WM_UNIT_PRESET_TEXT" val="单击此处添加标题"/>
  <p:tag name="KSO_WM_UNIT_TYPE" val="a"/>
  <p:tag name="KSO_WM_UNIT_USESOURCEFORMAT_APPLY" val="1"/>
  <p:tag name="KSO_WM_UNIT_VALUE" val="34"/>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0.xml><?xml version="1.0" encoding="utf-8"?>
<p:tagLst xmlns:p="http://schemas.openxmlformats.org/presentationml/2006/main">
  <p:tag name="KSO_WM_BEAUTIFY_FLAG" val="#wm#"/>
  <p:tag name="KSO_WM_CHIP_FILLPROP" val="[[{&quot;fill_id&quot;:&quot;637d5ab5e07b4d559837ebbf35c1d556&quot;,&quot;fill_align&quot;:&quot;lm&quot;,&quot;text_align&quot;:&quot;lm&quot;,&quot;text_direction&quot;:&quot;horizontal&quot;,&quot;chip_types&quot;:[&quot;header&quot;]},{&quot;fill_id&quot;:&quot;7c45f1fd4027465dbd08249e9513c293&quot;,&quot;fill_align&quot;:&quot;lm&quot;,&quot;text_align&quot;:&quot;lm&quot;,&quot;text_direction&quot;:&quot;horizontal&quot;,&quot;chip_types&quot;:[&quot;diagram&quot;,&quot;pictext&quot;,&quot;text&quot;,&quot;picture&quot;,&quot;chart&quot;,&quot;table&quot;,&quot;video&quot;]},{&quot;fill_id&quot;:&quot;5be94353f6984a8a8aea753446634bed&quot;,&quot;fill_align&quot;:&quot;cm&quot;,&quot;text_align&quot;:&quot;lm&quot;,&quot;text_direction&quot;:&quot;horizontal&quot;,&quot;chip_types&quot;:[&quot;picture&quot;]},{&quot;fill_id&quot;:&quot;62dc9741cefe4101932e525465f91bd0&quot;,&quot;fill_align&quot;:&quot;cm&quot;,&quot;text_align&quot;:&quot;lm&quot;,&quot;text_direction&quot;:&quot;horizontal&quot;,&quot;chip_types&quot;:[&quot;picture&quot;]}],[{&quot;fill_id&quot;:&quot;637d5ab5e07b4d559837ebbf35c1d556&quot;,&quot;fill_align&quot;:&quot;lm&quot;,&quot;text_align&quot;:&quot;lm&quot;,&quot;text_direction&quot;:&quot;horizontal&quot;,&quot;chip_types&quot;:[&quot;header&quot;]},{&quot;fill_id&quot;:&quot;7c45f1fd4027465dbd08249e9513c293&quot;,&quot;fill_align&quot;:&quot;lm&quot;,&quot;text_align&quot;:&quot;lm&quot;,&quot;text_direction&quot;:&quot;horizontal&quot;,&quot;chip_types&quot;:[&quot;diagram&quot;,&quot;pictext&quot;,&quot;picture&quot;,&quot;chart&quot;,&quot;table&quot;,&quot;video&quot;]},{&quot;fill_id&quot;:&quot;5be94353f6984a8a8aea753446634bed&quot;,&quot;fill_align&quot;:&quot;lm&quot;,&quot;text_align&quot;:&quot;lm&quot;,&quot;text_direction&quot;:&quot;horizontal&quot;,&quot;chip_types&quot;:[&quot;text&quot;]},{&quot;fill_id&quot;:&quot;62dc9741cefe4101932e525465f91bd0&quot;,&quot;fill_align&quot;:&quot;lm&quot;,&quot;text_align&quot;:&quot;lm&quot;,&quot;text_direction&quot;:&quot;horizontal&quot;,&quot;chip_types&quot;:[&quot;text&quot;]}]]"/>
  <p:tag name="KSO_WM_CHIP_GROUPID" val="5f20185ec4814ce96fb1281e"/>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f20185ec4814ce96fb1281f"/>
  <p:tag name="KSO_WM_SLIDE_BACKGROUND" val="[&quot;general&quot;]"/>
  <p:tag name="KSO_WM_SLIDE_BACKGROUND_TYPE" val="general"/>
  <p:tag name="KSO_WM_SLIDE_BK_DARK_LIGHT" val="2"/>
  <p:tag name="KSO_WM_SLIDE_ID" val="diagram20209521_1"/>
  <p:tag name="KSO_WM_SLIDE_INDEX" val="1"/>
  <p:tag name="KSO_WM_SLIDE_ITEM_CNT" val="0"/>
  <p:tag name="KSO_WM_SLIDE_LAYOUT" val="a_d"/>
  <p:tag name="KSO_WM_SLIDE_LAYOUT_CNT" val="1_3"/>
  <p:tag name="KSO_WM_SLIDE_LAYOUT_INFO" val="{&quot;backgroundInfo&quot;:[{&quot;bottom&quot;:0,&quot;bottomAbs&quot;:false,&quot;left&quot;:0,&quot;leftAbs&quot;:false,&quot;right&quot;:0,&quot;rightAbs&quot;:false,&quot;top&quot;:0,&quot;topAbs&quot;:false,&quot;type&quot;:&quot;general&quot;}],&quot;id&quot;:&quot;2020-07-29T18:58:42&quot;,&quot;maxSize&quot;:{&quot;size1&quot;:17.899999999999999},&quot;minSize&quot;:{&quot;size1&quot;:17.899999999999999},&quot;normalSize&quot;:{&quot;size1&quot;:17.899999999999999},&quot;subLayout&quot;:[{&quot;id&quot;:&quot;2020-07-29T18:58:42&quot;,&quot;margin&quot;:{&quot;bottom&quot;:0,&quot;left&quot;:1.6929999589920044,&quot;right&quot;:1.6929999589920044,&quot;top&quot;:1.6929999589920044},&quot;type&quot;:0},{&quot;direction&quot;:1,&quot;id&quot;:&quot;2020-07-29T18:58:42&quot;,&quot;maxSize&quot;:{&quot;size1&quot;:70},&quot;minSize&quot;:{&quot;size1&quot;:52.5},&quot;normalSize&quot;:{&quot;size1&quot;:70},&quot;subLayout&quot;:[{&quot;id&quot;:&quot;2020-07-29T18:58:42&quot;,&quot;margin&quot;:{&quot;bottom&quot;:2.1170001029968262,&quot;left&quot;:1.6929999589920044,&quot;right&quot;:0.84700000286102295,&quot;top&quot;:1.2699999809265137},&quot;type&quot;:0},{&quot;id&quot;:&quot;2020-07-29T18:58:42&quot;,&quot;maxSize&quot;:{&quot;size1&quot;:46},&quot;minSize&quot;:{&quot;size1&quot;:46},&quot;normalSize&quot;:{&quot;size1&quot;:46},&quot;subLayout&quot;:[{&quot;id&quot;:&quot;2020-07-29T18:58:42&quot;,&quot;margin&quot;:{&quot;bottom&quot;:0.026000002399086952,&quot;left&quot;:0.026000002399086952,&quot;right&quot;:1.6929999589920044,&quot;top&quot;:1.2560000419616699},&quot;type&quot;:0},{&quot;id&quot;:&quot;2020-07-29T18:58:42&quot;,&quot;margin&quot;:{&quot;bottom&quot;:2.1159999370574951,&quot;left&quot;:0.026000002399086952,&quot;right&quot;:1.6929999589920044,&quot;top&quot;:0.3970000147819519},&quot;type&quot;:0}],&quot;type&quot;:0}],&quot;type&quot;:0}],&quot;type&quot;:0}"/>
  <p:tag name="KSO_WM_SLIDE_POSITION" val="0*34"/>
  <p:tag name="KSO_WM_SLIDE_RATIO" val="1.777778"/>
  <p:tag name="KSO_WM_SLIDE_SIZE" val="960*470"/>
  <p:tag name="KSO_WM_SLIDE_SUBTYPE" val="picTxt"/>
  <p:tag name="KSO_WM_SLIDE_SUPPORT_FEATURE_TYPE" val="0"/>
  <p:tag name="KSO_WM_SLIDE_TYPE" val="text"/>
  <p:tag name="KSO_WM_TAG_VERSION" val="1.0"/>
  <p:tag name="KSO_WM_TEMPLATE_ASSEMBLE_GROUPID" val="5f215662671cac3474365d77"/>
  <p:tag name="KSO_WM_TEMPLATE_ASSEMBLE_XID" val="5f215662671cac3474365d77"/>
  <p:tag name="KSO_WM_TEMPLATE_CATEGORY" val="diagram"/>
  <p:tag name="KSO_WM_TEMPLATE_COLOR_TYPE" val="1"/>
  <p:tag name="KSO_WM_TEMPLATE_INDEX" val="20209521"/>
  <p:tag name="KSO_WM_TEMPLATE_MASTER_TYPE" val="0"/>
  <p:tag name="KSO_WM_TEMPLATE_SUBCATEGORY" val="21"/>
</p:tagLst>
</file>

<file path=ppt/tags/tag56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9.xml><?xml version="1.0" encoding="utf-8"?>
<p:tagLst xmlns:p="http://schemas.openxmlformats.org/presentationml/2006/main">
  <p:tag name="KSO_WM_BEAUTIFY_FLAG" val="#wm#"/>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diagram"/>
  <p:tag name="KSO_WM_TEMPLATE_INDEX" val="20190054"/>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4.xml><?xml version="1.0" encoding="utf-8"?>
<p:tagLst xmlns:p="http://schemas.openxmlformats.org/presentationml/2006/main">
  <p:tag name="KSO_WM_BEAUTIFY_FLAG" val="#wm#"/>
  <p:tag name="KSO_WM_TAG_VERSION" val="1.0"/>
  <p:tag name="KSO_WM_TEMPLATE_CATEGORY" val="diagram"/>
  <p:tag name="KSO_WM_TEMPLATE_COLOR_TYPE" val="1"/>
  <p:tag name="KSO_WM_TEMPLATE_INDEX" val="20190054"/>
  <p:tag name="KSO_WM_TEMPLATE_MASTER_TYPE" val="0"/>
  <p:tag name="KSO_WM_TEMPLATE_SUBCATEGORY" val="0"/>
</p:tagLst>
</file>

<file path=ppt/tags/tag6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7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8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8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9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9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3yqkt4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20190054">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53yqkt4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
  <a:themeElements>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53yqkt4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347</Paragraphs>
  <Slides>41</Slides>
  <Notes>6</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41</vt:i4>
      </vt:variant>
    </vt:vector>
  </HeadingPairs>
  <TitlesOfParts>
    <vt:vector baseType="lpstr" size="54">
      <vt:lpstr>Arial</vt:lpstr>
      <vt:lpstr>微软雅黑</vt:lpstr>
      <vt:lpstr>Calibri</vt:lpstr>
      <vt:lpstr>宋体</vt:lpstr>
      <vt:lpstr>Calibri Light</vt:lpstr>
      <vt:lpstr>Wingdings</vt:lpstr>
      <vt:lpstr>WPS-Bullets</vt:lpstr>
      <vt:lpstr>Segoe UI</vt:lpstr>
      <vt:lpstr>Wingdings 2</vt:lpstr>
      <vt:lpstr>等线</vt:lpstr>
      <vt:lpstr>Meiryo</vt:lpstr>
      <vt:lpstr>Arial Narrow</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2022-03-20T11:23:49Z</dcterms:created>
  <cp:lastPrinted>2022-03-20T11:23:49Z</cp:lastPrinted>
  <dcterms:modified xsi:type="dcterms:W3CDTF">2022-03-20T03:34:00Z</dcterms:modified>
  <cp:revision>1</cp:revision>
</cp:coreProperties>
</file>