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51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7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theme+xml" PartName="/ppt/theme/theme6.xml"/>
  <Override ContentType="application/vnd.openxmlformats-officedocument.theme+xml" PartName="/ppt/theme/theme7.xml"/>
  <Override ContentType="application/vnd.openxmlformats-officedocument.theme+xml" PartName="/ppt/theme/theme8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  <p:sldMasterId id="2147483661" r:id="rId2"/>
    <p:sldMasterId id="2147483664" r:id="rId3"/>
    <p:sldMasterId id="2147483676" r:id="rId4"/>
    <p:sldMasterId id="2147483678" r:id="rId5"/>
    <p:sldMasterId id="2147483690" r:id="rId6"/>
    <p:sldMasterId id="2147483694" r:id="rId7"/>
  </p:sldMasterIdLst>
  <p:notesMasterIdLst>
    <p:notesMasterId r:id="rId8"/>
  </p:notesMasterIdLst>
  <p:sldIdLst>
    <p:sldId id="363" r:id="rId9"/>
    <p:sldId id="364" r:id="rId10"/>
    <p:sldId id="365" r:id="rId11"/>
    <p:sldId id="378" r:id="rId12"/>
    <p:sldId id="373" r:id="rId13"/>
    <p:sldId id="379" r:id="rId14"/>
    <p:sldId id="369" r:id="rId15"/>
    <p:sldId id="370" r:id="rId16"/>
    <p:sldId id="371" r:id="rId17"/>
    <p:sldId id="374" r:id="rId18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79">
          <p15:clr>
            <a:srgbClr val="A4A3A4"/>
          </p15:clr>
        </p15:guide>
        <p15:guide id="3" pos="7401">
          <p15:clr>
            <a:srgbClr val="A4A3A4"/>
          </p15:clr>
        </p15:guide>
        <p15:guide id="4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96154" autoAdjust="0"/>
  </p:normalViewPr>
  <p:slideViewPr>
    <p:cSldViewPr snapToGrid="0" showGuides="1">
      <p:cViewPr varScale="1">
        <p:scale>
          <a:sx n="108" d="100"/>
          <a:sy n="108" d="100"/>
        </p:scale>
        <p:origin x="618" y="114"/>
      </p:cViewPr>
      <p:guideLst>
        <p:guide orient="horz" pos="2160"/>
        <p:guide pos="279"/>
        <p:guide pos="7401"/>
        <p:guide pos="381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1938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2.xml" Type="http://schemas.openxmlformats.org/officeDocument/2006/relationships/slide"/><Relationship Id="rId11" Target="slides/slide3.xml" Type="http://schemas.openxmlformats.org/officeDocument/2006/relationships/slide"/><Relationship Id="rId12" Target="slides/slide4.xml" Type="http://schemas.openxmlformats.org/officeDocument/2006/relationships/slide"/><Relationship Id="rId13" Target="slides/slide5.xml" Type="http://schemas.openxmlformats.org/officeDocument/2006/relationships/slide"/><Relationship Id="rId14" Target="slides/slide6.xml" Type="http://schemas.openxmlformats.org/officeDocument/2006/relationships/slide"/><Relationship Id="rId15" Target="slides/slide7.xml" Type="http://schemas.openxmlformats.org/officeDocument/2006/relationships/slide"/><Relationship Id="rId16" Target="slides/slide8.xml" Type="http://schemas.openxmlformats.org/officeDocument/2006/relationships/slide"/><Relationship Id="rId17" Target="slides/slide9.xml" Type="http://schemas.openxmlformats.org/officeDocument/2006/relationships/slide"/><Relationship Id="rId18" Target="slides/slide10.xml" Type="http://schemas.openxmlformats.org/officeDocument/2006/relationships/slide"/><Relationship Id="rId2" Target="slideMasters/slideMaster2.xml" Type="http://schemas.openxmlformats.org/officeDocument/2006/relationships/slideMaster"/><Relationship Id="rId20" Target="tags/tag1.xml" Type="http://schemas.openxmlformats.org/officeDocument/2006/relationships/tags"/><Relationship Id="rId21" Target="presProps.xml" Type="http://schemas.openxmlformats.org/officeDocument/2006/relationships/presProps"/><Relationship Id="rId22" Target="viewProps.xml" Type="http://schemas.openxmlformats.org/officeDocument/2006/relationships/viewProps"/><Relationship Id="rId23" Target="theme/theme1.xml" Type="http://schemas.openxmlformats.org/officeDocument/2006/relationships/theme"/><Relationship Id="rId24" Target="tableStyles.xml" Type="http://schemas.openxmlformats.org/officeDocument/2006/relationships/tableStyles"/><Relationship Id="rId3" Target="slideMasters/slideMaster3.xml" Type="http://schemas.openxmlformats.org/officeDocument/2006/relationships/slideMaster"/><Relationship Id="rId4" Target="slideMasters/slideMaster4.xml" Type="http://schemas.openxmlformats.org/officeDocument/2006/relationships/slideMaster"/><Relationship Id="rId5" Target="slideMasters/slideMaster5.xml" Type="http://schemas.openxmlformats.org/officeDocument/2006/relationships/slideMaster"/><Relationship Id="rId6" Target="slideMasters/slideMaster6.xml" Type="http://schemas.openxmlformats.org/officeDocument/2006/relationships/slideMaster"/><Relationship Id="rId7" Target="slideMasters/slideMaster7.xml" Type="http://schemas.openxmlformats.org/officeDocument/2006/relationships/slideMaster"/><Relationship Id="rId8" Target="notesMasters/notesMaster1.xml" Type="http://schemas.openxmlformats.org/officeDocument/2006/relationships/notesMaster"/><Relationship Id="rId9" Target="slides/slide1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8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C1780D-E0CE-4A69-A688-15757CFABD2D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9DDBE-0FBB-4FDA-B2CE-316D576915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36325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0.xml.rels><?xml version="1.0" encoding="UTF-8" standalone="yes"?><Relationships xmlns="http://schemas.openxmlformats.org/package/2006/relationships"><Relationship Id="rId1" Target="../slides/slide10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11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2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3.xml.rels><?xml version="1.0" encoding="UTF-8" standalone="yes"?><Relationships xmlns="http://schemas.openxmlformats.org/package/2006/relationships"><Relationship Id="rId1" Target="../slides/slide3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4.xml.rels><?xml version="1.0" encoding="UTF-8" standalone="yes"?><Relationships xmlns="http://schemas.openxmlformats.org/package/2006/relationships"><Relationship Id="rId1" Target="../slides/slide4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5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6.xml.rels><?xml version="1.0" encoding="UTF-8" standalone="yes"?><Relationships xmlns="http://schemas.openxmlformats.org/package/2006/relationships"><Relationship Id="rId1" Target="../slides/slide6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7.xml.rels><?xml version="1.0" encoding="UTF-8" standalone="yes"?><Relationships xmlns="http://schemas.openxmlformats.org/package/2006/relationships"><Relationship Id="rId1" Target="../slides/slide7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8.xml.rels><?xml version="1.0" encoding="UTF-8" standalone="yes"?><Relationships xmlns="http://schemas.openxmlformats.org/package/2006/relationships"><Relationship Id="rId1" Target="../slides/slide8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9.xml.rels><?xml version="1.0" encoding="UTF-8" standalone="yes"?><Relationships xmlns="http://schemas.openxmlformats.org/package/2006/relationships"><Relationship Id="rId1" Target="../slides/slide9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1458811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0210486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优品</a:t>
            </a:r>
            <a:r>
              <a:rPr lang="en-US" altLang="zh-CN" smtClean="0"/>
              <a:t>PPT</a:t>
            </a:r>
            <a:r>
              <a:rPr lang="zh-CN" altLang="en-US" smtClean="0"/>
              <a:t> </a:t>
            </a:r>
            <a:r>
              <a:rPr lang="en-US" altLang="zh-CN" smtClean="0"/>
              <a:t>https://www.ypppt.com/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3603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0058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12453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32607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499366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093463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02021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552509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580638036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3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4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31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32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33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34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35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36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37.xml.rels><?xml version="1.0" encoding="UTF-8" standalone="yes"?><Relationships xmlns="http://schemas.openxmlformats.org/package/2006/relationships"><Relationship Id="rId1" Target="../slideMasters/slideMaster5.xml" Type="http://schemas.openxmlformats.org/officeDocument/2006/relationships/slideMaster"/></Relationships>
</file>

<file path=ppt/slideLayouts/_rels/slideLayout38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39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0.xml.rels><?xml version="1.0" encoding="UTF-8" standalone="yes"?><Relationships xmlns="http://schemas.openxmlformats.org/package/2006/relationships"><Relationship Id="rId1" Target="../slideMasters/slideMaster6.xml" Type="http://schemas.openxmlformats.org/officeDocument/2006/relationships/slideMaster"/></Relationships>
</file>

<file path=ppt/slideLayouts/_rels/slideLayout41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42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43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44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45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46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47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48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49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http://www.1ppt.com/xiazai/" TargetMode="External" Type="http://schemas.openxmlformats.org/officeDocument/2006/relationships/hyperlink"/><Relationship Id="rId2" Target="../slideMasters/slideMaster1.xml" Type="http://schemas.openxmlformats.org/officeDocument/2006/relationships/slideMaster"/></Relationships>
</file>

<file path=ppt/slideLayouts/_rels/slideLayout50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51.xml.rels><?xml version="1.0" encoding="UTF-8" standalone="yes"?><Relationships xmlns="http://schemas.openxmlformats.org/package/2006/relationships"><Relationship Id="rId1" Target="../slideMasters/slideMaster7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42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70"/>
            </a:lvl1pPr>
            <a:lvl2pPr marL="413385" indent="0" algn="ctr">
              <a:buNone/>
              <a:defRPr sz="1805"/>
            </a:lvl2pPr>
            <a:lvl3pPr marL="826135" indent="0" algn="ctr">
              <a:buNone/>
              <a:defRPr sz="1625"/>
            </a:lvl3pPr>
            <a:lvl4pPr marL="1239520" indent="0" algn="ctr">
              <a:buNone/>
              <a:defRPr sz="1445"/>
            </a:lvl4pPr>
            <a:lvl5pPr marL="1652270" indent="0" algn="ctr">
              <a:buNone/>
              <a:defRPr sz="1445"/>
            </a:lvl5pPr>
            <a:lvl6pPr marL="2065655" indent="0" algn="ctr">
              <a:buNone/>
              <a:defRPr sz="1445"/>
            </a:lvl6pPr>
            <a:lvl7pPr marL="2478405" indent="0" algn="ctr">
              <a:buNone/>
              <a:defRPr sz="1445"/>
            </a:lvl7pPr>
            <a:lvl8pPr marL="2891790" indent="0" algn="ctr">
              <a:buNone/>
              <a:defRPr sz="1445"/>
            </a:lvl8pPr>
            <a:lvl9pPr marL="3304540" indent="0" algn="ctr">
              <a:buNone/>
              <a:defRPr sz="1445"/>
            </a:lvl9pPr>
          </a:lstStyle>
          <a:p>
            <a:r>
              <a:rPr lang="zh-CN" altLang="en-US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>
    <mc:Choice Requires="p14">
      <p:transition spd="slow" p14:dur="2000"/>
    </mc:Choice>
    <mc:Fallback>
      <p:transition spd="slow"/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950384" y="1927412"/>
            <a:ext cx="3172883" cy="4257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65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499" y="6356756"/>
            <a:ext cx="2742787" cy="364275"/>
          </a:xfrm>
          <a:prstGeom prst="rect">
            <a:avLst/>
          </a:prstGeom>
        </p:spPr>
        <p:txBody>
          <a:bodyPr/>
          <a:lstStyle/>
          <a:p>
            <a:fld id="{3BED4874-415F-4462-8CBD-90FA9588F106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911" y="6356756"/>
            <a:ext cx="4114179" cy="36427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728" y="6356756"/>
            <a:ext cx="2742787" cy="364275"/>
          </a:xfrm>
          <a:prstGeom prst="rect">
            <a:avLst/>
          </a:prstGeom>
        </p:spPr>
        <p:txBody>
          <a:bodyPr/>
          <a:lstStyle/>
          <a:p>
            <a:fld id="{8C92ADDF-ABC6-4EEC-846D-A1AE2D4106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</p:cSld>
  <p:clrMapOvr>
    <a:masterClrMapping/>
  </p:clrMapOvr>
  <p:transition/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图片占位符 8"/>
          <p:cNvSpPr>
            <a:spLocks noGrp="1"/>
          </p:cNvSpPr>
          <p:nvPr>
            <p:ph type="pic" sz="quarter" idx="10"/>
          </p:nvPr>
        </p:nvSpPr>
        <p:spPr>
          <a:xfrm>
            <a:off x="950384" y="1927412"/>
            <a:ext cx="3172883" cy="42574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FontTx/>
              <a:buNone/>
              <a:defRPr sz="1865">
                <a:solidFill>
                  <a:schemeClr val="bg1"/>
                </a:solidFill>
              </a:defRPr>
            </a:lvl1pPr>
          </a:lstStyle>
          <a:p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42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70">
                <a:solidFill>
                  <a:schemeClr val="tx1">
                    <a:tint val="75000"/>
                  </a:schemeClr>
                </a:solidFill>
              </a:defRPr>
            </a:lvl1pPr>
            <a:lvl2pPr marL="413385" indent="0">
              <a:buNone/>
              <a:defRPr sz="1805">
                <a:solidFill>
                  <a:schemeClr val="tx1">
                    <a:tint val="75000"/>
                  </a:schemeClr>
                </a:solidFill>
              </a:defRPr>
            </a:lvl2pPr>
            <a:lvl3pPr marL="82613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3pPr>
            <a:lvl4pPr marL="123952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4pPr>
            <a:lvl5pPr marL="165227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5pPr>
            <a:lvl6pPr marL="2065655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6pPr>
            <a:lvl7pPr marL="2478405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7pPr>
            <a:lvl8pPr marL="289179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8pPr>
            <a:lvl9pPr marL="3304540" indent="0">
              <a:buNone/>
              <a:defRPr sz="144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5BECFE5-95DF-455C-839C-8976732A2BD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3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2021/8/29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178296727"/>
      </p:ext>
    </p:extLst>
  </p:cSld>
  <p:clrMapOvr>
    <a:masterClrMapping/>
  </p:clrMapOvr>
  <p:transition/>
  <p:timing/>
</p:sldLayout>
</file>

<file path=ppt/slideLayouts/slideLayout3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2021/8/29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val="3962254729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4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08468964"/>
      </p:ext>
    </p:extLst>
  </p:cSld>
  <p:clrMapOvr>
    <a:masterClrMapping/>
  </p:clrMapOvr>
  <p:transition/>
  <p:timing/>
</p:sldLayout>
</file>

<file path=ppt/slideLayouts/slideLayout4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655825895"/>
      </p:ext>
    </p:extLst>
  </p:cSld>
  <p:clrMapOvr>
    <a:masterClrMapping/>
  </p:clrMapOvr>
  <p:transition/>
  <p:timing/>
</p:sldLayout>
</file>

<file path=ppt/slideLayouts/slideLayout4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901651417"/>
      </p:ext>
    </p:extLst>
  </p:cSld>
  <p:clrMapOvr>
    <a:masterClrMapping/>
  </p:clrMapOvr>
  <p:transition/>
  <p:timing/>
</p:sldLayout>
</file>

<file path=ppt/slideLayouts/slideLayout4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850383485"/>
      </p:ext>
    </p:extLst>
  </p:cSld>
  <p:clrMapOvr>
    <a:masterClrMapping/>
  </p:clrMapOvr>
  <p:transition/>
  <p:timing/>
</p:sldLayout>
</file>

<file path=ppt/slideLayouts/slideLayout4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01372092"/>
      </p:ext>
    </p:extLst>
  </p:cSld>
  <p:clrMapOvr>
    <a:masterClrMapping/>
  </p:clrMapOvr>
  <p:transition/>
  <p:timing/>
</p:sldLayout>
</file>

<file path=ppt/slideLayouts/slideLayout4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31256935"/>
      </p:ext>
    </p:extLst>
  </p:cSld>
  <p:clrMapOvr>
    <a:masterClrMapping/>
  </p:clrMapOvr>
  <p:transition/>
  <p:timing/>
</p:sldLayout>
</file>

<file path=ppt/slideLayouts/slideLayout4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43756458"/>
      </p:ext>
    </p:extLst>
  </p:cSld>
  <p:clrMapOvr>
    <a:masterClrMapping/>
  </p:clrMapOvr>
  <p:transition/>
  <p:timing/>
</p:sldLayout>
</file>

<file path=ppt/slideLayouts/slideLayout4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09743247"/>
      </p:ext>
    </p:extLst>
  </p:cSld>
  <p:clrMapOvr>
    <a:masterClrMapping/>
  </p:clrMapOvr>
  <p:transition/>
  <p:timing/>
</p:sldLayout>
</file>

<file path=ppt/slideLayouts/slideLayout4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04540239"/>
      </p:ext>
    </p:extLst>
  </p:cSld>
  <p:clrMapOvr>
    <a:masterClrMapping/>
  </p:clrMapOvr>
  <p:transition/>
  <p:timing/>
</p:sldLayout>
</file>

<file path=ppt/slideLayouts/slideLayout4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058821810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70" b="1"/>
            </a:lvl1pPr>
            <a:lvl2pPr marL="413385" indent="0">
              <a:buNone/>
              <a:defRPr sz="1805" b="1"/>
            </a:lvl2pPr>
            <a:lvl3pPr marL="826135" indent="0">
              <a:buNone/>
              <a:defRPr sz="1625" b="1"/>
            </a:lvl3pPr>
            <a:lvl4pPr marL="1239520" indent="0">
              <a:buNone/>
              <a:defRPr sz="1445" b="1"/>
            </a:lvl4pPr>
            <a:lvl5pPr marL="1652270" indent="0">
              <a:buNone/>
              <a:defRPr sz="1445" b="1"/>
            </a:lvl5pPr>
            <a:lvl6pPr marL="2065655" indent="0">
              <a:buNone/>
              <a:defRPr sz="1445" b="1"/>
            </a:lvl6pPr>
            <a:lvl7pPr marL="2478405" indent="0">
              <a:buNone/>
              <a:defRPr sz="1445" b="1"/>
            </a:lvl7pPr>
            <a:lvl8pPr marL="2891790" indent="0">
              <a:buNone/>
              <a:defRPr sz="1445" b="1"/>
            </a:lvl8pPr>
            <a:lvl9pPr marL="3304540" indent="0">
              <a:buNone/>
              <a:defRPr sz="144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170" b="1"/>
            </a:lvl1pPr>
            <a:lvl2pPr marL="413385" indent="0">
              <a:buNone/>
              <a:defRPr sz="1805" b="1"/>
            </a:lvl2pPr>
            <a:lvl3pPr marL="826135" indent="0">
              <a:buNone/>
              <a:defRPr sz="1625" b="1"/>
            </a:lvl3pPr>
            <a:lvl4pPr marL="1239520" indent="0">
              <a:buNone/>
              <a:defRPr sz="1445" b="1"/>
            </a:lvl4pPr>
            <a:lvl5pPr marL="1652270" indent="0">
              <a:buNone/>
              <a:defRPr sz="1445" b="1"/>
            </a:lvl5pPr>
            <a:lvl6pPr marL="2065655" indent="0">
              <a:buNone/>
              <a:defRPr sz="1445" b="1"/>
            </a:lvl6pPr>
            <a:lvl7pPr marL="2478405" indent="0">
              <a:buNone/>
              <a:defRPr sz="1445" b="1"/>
            </a:lvl7pPr>
            <a:lvl8pPr marL="2891790" indent="0">
              <a:buNone/>
              <a:defRPr sz="1445" b="1"/>
            </a:lvl8pPr>
            <a:lvl9pPr marL="3304540" indent="0">
              <a:buNone/>
              <a:defRPr sz="144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1907704" y="55600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PPT</a:t>
            </a:r>
            <a:r>
              <a:rPr lang="zh-CN" altLang="en-US" sz="1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下载</a:t>
            </a:r>
            <a:r>
              <a:rPr lang="zh-CN" altLang="en-US" sz="10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http://www.1ppt.com/xiazai/</a:t>
            </a:r>
            <a:endParaRPr lang="en-US" altLang="zh-CN" sz="10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/>
</p:sldLayout>
</file>

<file path=ppt/slideLayouts/slideLayout5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519882779"/>
      </p:ext>
    </p:extLst>
  </p:cSld>
  <p:clrMapOvr>
    <a:masterClrMapping/>
  </p:clrMapOvr>
  <p:transition/>
  <p:timing/>
</p:sldLayout>
</file>

<file path=ppt/slideLayouts/slideLayout5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38797699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9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2890"/>
            </a:lvl1pPr>
            <a:lvl2pPr>
              <a:defRPr sz="2530"/>
            </a:lvl2pPr>
            <a:lvl3pPr>
              <a:defRPr sz="2170"/>
            </a:lvl3pPr>
            <a:lvl4pPr>
              <a:defRPr sz="1805"/>
            </a:lvl4pPr>
            <a:lvl5pPr>
              <a:defRPr sz="1805"/>
            </a:lvl5pPr>
            <a:lvl6pPr>
              <a:defRPr sz="1805"/>
            </a:lvl6pPr>
            <a:lvl7pPr>
              <a:defRPr sz="1805"/>
            </a:lvl7pPr>
            <a:lvl8pPr>
              <a:defRPr sz="1805"/>
            </a:lvl8pPr>
            <a:lvl9pPr>
              <a:defRPr sz="180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5"/>
            </a:lvl1pPr>
            <a:lvl2pPr marL="413385" indent="0">
              <a:buNone/>
              <a:defRPr sz="1265"/>
            </a:lvl2pPr>
            <a:lvl3pPr marL="826135" indent="0">
              <a:buNone/>
              <a:defRPr sz="1085"/>
            </a:lvl3pPr>
            <a:lvl4pPr marL="1239520" indent="0">
              <a:buNone/>
              <a:defRPr sz="905"/>
            </a:lvl4pPr>
            <a:lvl5pPr marL="1652270" indent="0">
              <a:buNone/>
              <a:defRPr sz="905"/>
            </a:lvl5pPr>
            <a:lvl6pPr marL="2065655" indent="0">
              <a:buNone/>
              <a:defRPr sz="905"/>
            </a:lvl6pPr>
            <a:lvl7pPr marL="2478405" indent="0">
              <a:buNone/>
              <a:defRPr sz="905"/>
            </a:lvl7pPr>
            <a:lvl8pPr marL="2891790" indent="0">
              <a:buNone/>
              <a:defRPr sz="905"/>
            </a:lvl8pPr>
            <a:lvl9pPr marL="3304540" indent="0">
              <a:buNone/>
              <a:defRPr sz="9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2890"/>
            </a:lvl1pPr>
          </a:lstStyle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890"/>
            </a:lvl1pPr>
            <a:lvl2pPr marL="413385" indent="0">
              <a:buNone/>
              <a:defRPr sz="2530"/>
            </a:lvl2pPr>
            <a:lvl3pPr marL="826135" indent="0">
              <a:buNone/>
              <a:defRPr sz="2170"/>
            </a:lvl3pPr>
            <a:lvl4pPr marL="1239520" indent="0">
              <a:buNone/>
              <a:defRPr sz="1805"/>
            </a:lvl4pPr>
            <a:lvl5pPr marL="1652270" indent="0">
              <a:buNone/>
              <a:defRPr sz="1805"/>
            </a:lvl5pPr>
            <a:lvl6pPr marL="2065655" indent="0">
              <a:buNone/>
              <a:defRPr sz="1805"/>
            </a:lvl6pPr>
            <a:lvl7pPr marL="2478405" indent="0">
              <a:buNone/>
              <a:defRPr sz="1805"/>
            </a:lvl7pPr>
            <a:lvl8pPr marL="2891790" indent="0">
              <a:buNone/>
              <a:defRPr sz="1805"/>
            </a:lvl8pPr>
            <a:lvl9pPr marL="3304540" indent="0">
              <a:buNone/>
              <a:defRPr sz="1805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45"/>
            </a:lvl1pPr>
            <a:lvl2pPr marL="413385" indent="0">
              <a:buNone/>
              <a:defRPr sz="1265"/>
            </a:lvl2pPr>
            <a:lvl3pPr marL="826135" indent="0">
              <a:buNone/>
              <a:defRPr sz="1085"/>
            </a:lvl3pPr>
            <a:lvl4pPr marL="1239520" indent="0">
              <a:buNone/>
              <a:defRPr sz="905"/>
            </a:lvl4pPr>
            <a:lvl5pPr marL="1652270" indent="0">
              <a:buNone/>
              <a:defRPr sz="905"/>
            </a:lvl5pPr>
            <a:lvl6pPr marL="2065655" indent="0">
              <a:buNone/>
              <a:defRPr sz="905"/>
            </a:lvl6pPr>
            <a:lvl7pPr marL="2478405" indent="0">
              <a:buNone/>
              <a:defRPr sz="905"/>
            </a:lvl7pPr>
            <a:lvl8pPr marL="2891790" indent="0">
              <a:buNone/>
              <a:defRPr sz="905"/>
            </a:lvl8pPr>
            <a:lvl9pPr marL="3304540" indent="0">
              <a:buNone/>
              <a:defRPr sz="90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68D40C7-E47C-4751-A59B-F4F554CD0C78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60F62275-B3A0-4508-8D6B-C9E0454649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media/image1.png" Type="http://schemas.openxmlformats.org/officeDocument/2006/relationships/image"/><Relationship Id="rId14" Target="../media/image2.png" Type="http://schemas.openxmlformats.org/officeDocument/2006/relationships/image"/><Relationship Id="rId15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Relationship Id="rId2" Target="../slideLayouts/slideLayout14.xml" Type="http://schemas.openxmlformats.org/officeDocument/2006/relationships/slideLayout"/><Relationship Id="rId3" Target="../media/image3.png" Type="http://schemas.openxmlformats.org/officeDocument/2006/relationships/image"/><Relationship Id="rId4" Target="../theme/theme2.xml" Type="http://schemas.openxmlformats.org/officeDocument/2006/relationships/theme"/></Relationships>
</file>

<file path=ppt/slideMasters/_rels/slideMaster3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Relationship Id="rId10" Target="../slideLayouts/slideLayout24.xml" Type="http://schemas.openxmlformats.org/officeDocument/2006/relationships/slideLayout"/><Relationship Id="rId11" Target="../slideLayouts/slideLayout25.xml" Type="http://schemas.openxmlformats.org/officeDocument/2006/relationships/slideLayout"/><Relationship Id="rId12" Target="../theme/theme3.xml" Type="http://schemas.openxmlformats.org/officeDocument/2006/relationships/theme"/><Relationship Id="rId2" Target="../slideLayouts/slideLayout16.xml" Type="http://schemas.openxmlformats.org/officeDocument/2006/relationships/slideLayout"/><Relationship Id="rId3" Target="../slideLayouts/slideLayout17.xml" Type="http://schemas.openxmlformats.org/officeDocument/2006/relationships/slideLayout"/><Relationship Id="rId4" Target="../slideLayouts/slideLayout18.xml" Type="http://schemas.openxmlformats.org/officeDocument/2006/relationships/slideLayout"/><Relationship Id="rId5" Target="../slideLayouts/slideLayout19.xml" Type="http://schemas.openxmlformats.org/officeDocument/2006/relationships/slideLayout"/><Relationship Id="rId6" Target="../slideLayouts/slideLayout20.xml" Type="http://schemas.openxmlformats.org/officeDocument/2006/relationships/slideLayout"/><Relationship Id="rId7" Target="../slideLayouts/slideLayout21.xml" Type="http://schemas.openxmlformats.org/officeDocument/2006/relationships/slideLayout"/><Relationship Id="rId8" Target="../slideLayouts/slideLayout22.xml" Type="http://schemas.openxmlformats.org/officeDocument/2006/relationships/slideLayout"/><Relationship Id="rId9" Target="../slideLayouts/slideLayout23.xml" Type="http://schemas.openxmlformats.org/officeDocument/2006/relationships/slideLayout"/></Relationships>
</file>

<file path=ppt/slideMasters/_rels/slideMaster4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Relationship Id="rId2" Target="../theme/theme4.xml" Type="http://schemas.openxmlformats.org/officeDocument/2006/relationships/theme"/></Relationships>
</file>

<file path=ppt/slideMasters/_rels/slideMaster5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Relationship Id="rId10" Target="../slideLayouts/slideLayout36.xml" Type="http://schemas.openxmlformats.org/officeDocument/2006/relationships/slideLayout"/><Relationship Id="rId11" Target="../slideLayouts/slideLayout37.xml" Type="http://schemas.openxmlformats.org/officeDocument/2006/relationships/slideLayout"/><Relationship Id="rId12" Target="../theme/theme5.xml" Type="http://schemas.openxmlformats.org/officeDocument/2006/relationships/theme"/><Relationship Id="rId2" Target="../slideLayouts/slideLayout28.xml" Type="http://schemas.openxmlformats.org/officeDocument/2006/relationships/slideLayout"/><Relationship Id="rId3" Target="../slideLayouts/slideLayout29.xml" Type="http://schemas.openxmlformats.org/officeDocument/2006/relationships/slideLayout"/><Relationship Id="rId4" Target="../slideLayouts/slideLayout30.xml" Type="http://schemas.openxmlformats.org/officeDocument/2006/relationships/slideLayout"/><Relationship Id="rId5" Target="../slideLayouts/slideLayout31.xml" Type="http://schemas.openxmlformats.org/officeDocument/2006/relationships/slideLayout"/><Relationship Id="rId6" Target="../slideLayouts/slideLayout32.xml" Type="http://schemas.openxmlformats.org/officeDocument/2006/relationships/slideLayout"/><Relationship Id="rId7" Target="../slideLayouts/slideLayout33.xml" Type="http://schemas.openxmlformats.org/officeDocument/2006/relationships/slideLayout"/><Relationship Id="rId8" Target="../slideLayouts/slideLayout34.xml" Type="http://schemas.openxmlformats.org/officeDocument/2006/relationships/slideLayout"/><Relationship Id="rId9" Target="../slideLayouts/slideLayout35.xml" Type="http://schemas.openxmlformats.org/officeDocument/2006/relationships/slideLayout"/></Relationships>
</file>

<file path=ppt/slideMasters/_rels/slideMaster6.xml.rels><?xml version="1.0" encoding="UTF-8" standalone="yes"?><Relationships xmlns="http://schemas.openxmlformats.org/package/2006/relationships"><Relationship Id="rId1" Target="../slideLayouts/slideLayout38.xml" Type="http://schemas.openxmlformats.org/officeDocument/2006/relationships/slideLayout"/><Relationship Id="rId2" Target="../slideLayouts/slideLayout39.xml" Type="http://schemas.openxmlformats.org/officeDocument/2006/relationships/slideLayout"/><Relationship Id="rId3" Target="../slideLayouts/slideLayout40.xml" Type="http://schemas.openxmlformats.org/officeDocument/2006/relationships/slideLayout"/><Relationship Id="rId4" Target="../theme/theme6.xml" Type="http://schemas.openxmlformats.org/officeDocument/2006/relationships/theme"/></Relationships>
</file>

<file path=ppt/slideMasters/_rels/slideMaster7.xml.rels><?xml version="1.0" encoding="UTF-8" standalone="yes"?><Relationships xmlns="http://schemas.openxmlformats.org/package/2006/relationships"><Relationship Id="rId1" Target="../slideLayouts/slideLayout41.xml" Type="http://schemas.openxmlformats.org/officeDocument/2006/relationships/slideLayout"/><Relationship Id="rId10" Target="../slideLayouts/slideLayout50.xml" Type="http://schemas.openxmlformats.org/officeDocument/2006/relationships/slideLayout"/><Relationship Id="rId11" Target="../slideLayouts/slideLayout51.xml" Type="http://schemas.openxmlformats.org/officeDocument/2006/relationships/slideLayout"/><Relationship Id="rId12" Target="../theme/theme7.xml" Type="http://schemas.openxmlformats.org/officeDocument/2006/relationships/theme"/><Relationship Id="rId2" Target="../slideLayouts/slideLayout42.xml" Type="http://schemas.openxmlformats.org/officeDocument/2006/relationships/slideLayout"/><Relationship Id="rId3" Target="../slideLayouts/slideLayout43.xml" Type="http://schemas.openxmlformats.org/officeDocument/2006/relationships/slideLayout"/><Relationship Id="rId4" Target="../slideLayouts/slideLayout44.xml" Type="http://schemas.openxmlformats.org/officeDocument/2006/relationships/slideLayout"/><Relationship Id="rId5" Target="../slideLayouts/slideLayout45.xml" Type="http://schemas.openxmlformats.org/officeDocument/2006/relationships/slideLayout"/><Relationship Id="rId6" Target="../slideLayouts/slideLayout46.xml" Type="http://schemas.openxmlformats.org/officeDocument/2006/relationships/slideLayout"/><Relationship Id="rId7" Target="../slideLayouts/slideLayout47.xml" Type="http://schemas.openxmlformats.org/officeDocument/2006/relationships/slideLayout"/><Relationship Id="rId8" Target="../slideLayouts/slideLayout48.xml" Type="http://schemas.openxmlformats.org/officeDocument/2006/relationships/slideLayout"/><Relationship Id="rId9" Target="../slideLayouts/slideLayout4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511629" y="-262382"/>
            <a:ext cx="13360400" cy="7466909"/>
            <a:chOff x="-511629" y="-262382"/>
            <a:chExt cx="13360400" cy="7466909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val="0"/>
                </a:ext>
              </a:extLst>
            </a:blip>
            <a:srcRect r="35842"/>
            <a:stretch>
              <a:fillRect/>
            </a:stretch>
          </p:blipFill>
          <p:spPr>
            <a:xfrm>
              <a:off x="-96839" y="-24709"/>
              <a:ext cx="12303353" cy="6991565"/>
            </a:xfrm>
            <a:prstGeom prst="rect">
              <a:avLst/>
            </a:prstGeom>
          </p:spPr>
        </p:pic>
        <p:pic>
          <p:nvPicPr>
            <p:cNvPr id="24" name="图片 23"/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val="0"/>
                </a:ext>
              </a:extLst>
            </a:blip>
            <a:stretch>
              <a:fillRect/>
            </a:stretch>
          </p:blipFill>
          <p:spPr>
            <a:xfrm rot="16200000">
              <a:off x="2435116" y="-3209127"/>
              <a:ext cx="7466909" cy="13360400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iming/>
  <p:txStyles>
    <p:titleStyle>
      <a:lvl1pPr algn="l" defTabSz="826135" rtl="0" eaLnBrk="1" latinLnBrk="0" hangingPunct="1">
        <a:lnSpc>
          <a:spcPct val="90000"/>
        </a:lnSpc>
        <a:spcBef>
          <a:spcPct val="0"/>
        </a:spcBef>
        <a:buNone/>
        <a:defRPr sz="39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6375" indent="-206375" algn="l" defTabSz="826135" rtl="0" eaLnBrk="1" latinLnBrk="0" hangingPunct="1">
        <a:lnSpc>
          <a:spcPct val="90000"/>
        </a:lnSpc>
        <a:spcBef>
          <a:spcPts val="905"/>
        </a:spcBef>
        <a:buFont typeface="Arial" panose="020b0604020202020204" pitchFamily="34" charset="0"/>
        <a:buChar char="•"/>
        <a:defRPr sz="2530" kern="1200">
          <a:solidFill>
            <a:schemeClr val="tx1"/>
          </a:solidFill>
          <a:latin typeface="+mn-lt"/>
          <a:ea typeface="+mn-ea"/>
          <a:cs typeface="+mn-cs"/>
        </a:defRPr>
      </a:lvl1pPr>
      <a:lvl2pPr marL="61976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70" kern="1200">
          <a:solidFill>
            <a:schemeClr val="tx1"/>
          </a:solidFill>
          <a:latin typeface="+mn-lt"/>
          <a:ea typeface="+mn-ea"/>
          <a:cs typeface="+mn-cs"/>
        </a:defRPr>
      </a:lvl2pPr>
      <a:lvl3pPr marL="103251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5" kern="1200">
          <a:solidFill>
            <a:schemeClr val="tx1"/>
          </a:solidFill>
          <a:latin typeface="+mn-lt"/>
          <a:ea typeface="+mn-ea"/>
          <a:cs typeface="+mn-cs"/>
        </a:defRPr>
      </a:lvl3pPr>
      <a:lvl4pPr marL="144589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85864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27203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684780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309816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510915" indent="-206375" algn="l" defTabSz="826135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1pPr>
      <a:lvl2pPr marL="41338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2pPr>
      <a:lvl3pPr marL="82613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23952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5227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6565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78405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89179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304540" algn="l" defTabSz="826135" rtl="0" eaLnBrk="1" latinLnBrk="0" hangingPunct="1"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86694" tIns="43347" rIns="86694" bIns="43347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86694" tIns="43347" rIns="86694" bIns="43347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2BF82D2-7A68-459D-A996-9BDDA2518FA4}" type="datetimeFigureOut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2021/8/29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86694" tIns="43347" rIns="86694" bIns="4334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3E01EE5D-26FB-46D5-A381-ECFB35BF1D34}" type="slidenum">
              <a:rPr lang="zh-CN" altLang="en-US" smtClean="0">
                <a:solidFill>
                  <a:srgbClr val="393939">
                    <a:tint val="75000"/>
                  </a:srgbClr>
                </a:solidFill>
              </a:rPr>
              <a:t>‹#›</a:t>
            </a:fld>
            <a:endParaRPr lang="zh-CN" altLang="en-US">
              <a:solidFill>
                <a:srgbClr val="393939">
                  <a:tint val="75000"/>
                </a:srgb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0" y="-65549"/>
            <a:ext cx="12192001" cy="692354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mc:AlternateContent>
    <mc:Choice Requires="p14">
      <p:transition spd="slow" p14:dur="2000"/>
    </mc:Choice>
    <mc:Fallback>
      <p:transition spd="slow"/>
    </mc:Fallback>
  </mc:AlternateContent>
  <p:timing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38379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8427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34030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467735" algn="l" defTabSz="866775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E7E7E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CFE5-95DF-455C-839C-8976732A2BD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/>
          <p:cNvSpPr/>
          <p:nvPr userDrawn="1"/>
        </p:nvSpPr>
        <p:spPr bwMode="auto">
          <a:xfrm>
            <a:off x="0" y="331914"/>
            <a:ext cx="955040" cy="511367"/>
          </a:xfrm>
          <a:prstGeom prst="homePlate">
            <a:avLst>
              <a:gd name="adj" fmla="val 36000"/>
            </a:avLst>
          </a:prstGeom>
          <a:solidFill>
            <a:srgbClr val="A57331"/>
          </a:solid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 bwMode="auto">
          <a:xfrm>
            <a:off x="1" y="331914"/>
            <a:ext cx="174172" cy="511367"/>
          </a:xfrm>
          <a:prstGeom prst="rect">
            <a:avLst/>
          </a:prstGeom>
          <a:solidFill>
            <a:srgbClr val="85503C"/>
          </a:solid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ransition/>
  <p:timing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FF2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705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/>
  <p:timing/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ts val="95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749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ts val="475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25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rgbClr val="E7E7E7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ECFE5-95DF-455C-839C-8976732A2BD4}" type="datetimeFigureOut">
              <a:rPr lang="zh-CN" altLang="en-US" smtClean="0"/>
              <a:t>2021/8/29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4B862-539C-478D-866A-B8EF2273130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箭头: 五边形 6"/>
          <p:cNvSpPr/>
          <p:nvPr userDrawn="1"/>
        </p:nvSpPr>
        <p:spPr bwMode="auto">
          <a:xfrm>
            <a:off x="0" y="331914"/>
            <a:ext cx="955040" cy="511367"/>
          </a:xfrm>
          <a:prstGeom prst="homePlate">
            <a:avLst>
              <a:gd name="adj" fmla="val 36000"/>
            </a:avLst>
          </a:prstGeom>
          <a:solidFill>
            <a:srgbClr val="A57331"/>
          </a:solid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 bwMode="auto">
          <a:xfrm>
            <a:off x="1" y="331914"/>
            <a:ext cx="174172" cy="511367"/>
          </a:xfrm>
          <a:prstGeom prst="rect">
            <a:avLst/>
          </a:prstGeom>
          <a:solidFill>
            <a:srgbClr val="85503C"/>
          </a:solidFill>
          <a:ln>
            <a:noFill/>
          </a:ln>
        </p:spPr>
        <p:txBody>
          <a:bodyPr rtlCol="0" anchor="ctr"/>
          <a:lstStyle/>
          <a:p>
            <a:pPr algn="ctr" eaLnBrk="1" hangingPunct="1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timing/>
  <p:txStyles>
    <p:titleStyle>
      <a:lvl1pPr algn="l" defTabSz="9137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37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37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239299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2021/8/29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9408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10.xml" Type="http://schemas.openxmlformats.org/officeDocument/2006/relationships/notesSlid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16.png" Type="http://schemas.openxmlformats.org/officeDocument/2006/relationships/image"/><Relationship Id="rId7" Target="../media/image9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47.xml" Type="http://schemas.openxmlformats.org/officeDocument/2006/relationships/slideLayout"/><Relationship Id="rId2" Target="../notesSlides/notesSlide11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2.xml" Type="http://schemas.openxmlformats.org/officeDocument/2006/relationships/notesSlide"/><Relationship Id="rId3" Target="../media/image11.png" Type="http://schemas.openxmlformats.org/officeDocument/2006/relationships/image"/><Relationship Id="rId4" Target="../media/image1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3.xml" Type="http://schemas.openxmlformats.org/officeDocument/2006/relationships/notesSlid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4.xml" Type="http://schemas.openxmlformats.org/officeDocument/2006/relationships/notesSlide"/><Relationship Id="rId3" Target="../media/image13.png" Type="http://schemas.openxmlformats.org/officeDocument/2006/relationships/image"/><Relationship Id="rId4" Target="../media/image1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5.xml" Type="http://schemas.openxmlformats.org/officeDocument/2006/relationships/notesSlid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6.xml" Type="http://schemas.openxmlformats.org/officeDocument/2006/relationships/notesSlid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7.xml" Type="http://schemas.openxmlformats.org/officeDocument/2006/relationships/notesSlid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8.xml" Type="http://schemas.openxmlformats.org/officeDocument/2006/relationships/notesSlide"/><Relationship Id="rId3" Target="../media/image1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notesSlides/notesSlide9.xml" Type="http://schemas.openxmlformats.org/officeDocument/2006/relationships/notesSlide"/><Relationship Id="rId3" Target="../media/image6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262" r="1815"/>
          <a:stretch>
            <a:fillRect/>
          </a:stretch>
        </p:blipFill>
        <p:spPr>
          <a:xfrm>
            <a:off x="-68809" y="-108070"/>
            <a:ext cx="12243556" cy="706503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9584"/>
          <a:stretch>
            <a:fillRect/>
          </a:stretch>
        </p:blipFill>
        <p:spPr>
          <a:xfrm>
            <a:off x="1556681" y="3593315"/>
            <a:ext cx="9474152" cy="22494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7685" l="52001" r="1618" t="2637"/>
          <a:stretch>
            <a:fillRect/>
          </a:stretch>
        </p:blipFill>
        <p:spPr>
          <a:xfrm>
            <a:off x="959754" y="402770"/>
            <a:ext cx="10922003" cy="592182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14749" l="29691" r="-341" t="-221"/>
          <a:stretch>
            <a:fillRect/>
          </a:stretch>
        </p:blipFill>
        <p:spPr>
          <a:xfrm flipH="1">
            <a:off x="-70607" y="1385609"/>
            <a:ext cx="3730688" cy="4055699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5722717" y="1499910"/>
            <a:ext cx="1097280" cy="77247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defTabSz="913765">
              <a:defRPr/>
            </a:pPr>
            <a:r>
              <a:rPr altLang="en-US" lang="zh-CN" sz="6000">
                <a:solidFill>
                  <a:srgbClr val="3D8570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rPr>
              <a:t>简</a:t>
            </a:r>
          </a:p>
        </p:txBody>
      </p:sp>
      <p:sp>
        <p:nvSpPr>
          <p:cNvPr id="27" name="矩形 26"/>
          <p:cNvSpPr/>
          <p:nvPr/>
        </p:nvSpPr>
        <p:spPr>
          <a:xfrm>
            <a:off x="6347734" y="2449743"/>
            <a:ext cx="1097280" cy="772477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defTabSz="913765">
              <a:defRPr/>
            </a:pPr>
            <a:r>
              <a:rPr altLang="en-US" lang="zh-CN" sz="6000">
                <a:solidFill>
                  <a:srgbClr val="3D8570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rPr>
              <a:t>历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511761" y="2396587"/>
            <a:ext cx="1163776" cy="0"/>
          </a:xfrm>
          <a:prstGeom prst="line">
            <a:avLst/>
          </a:prstGeom>
          <a:ln>
            <a:solidFill>
              <a:srgbClr val="3D85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5756559" y="1404118"/>
            <a:ext cx="0" cy="992471"/>
          </a:xfrm>
          <a:prstGeom prst="line">
            <a:avLst/>
          </a:prstGeom>
          <a:ln>
            <a:solidFill>
              <a:srgbClr val="3D85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 flipV="1">
            <a:off x="6396636" y="2396588"/>
            <a:ext cx="0" cy="1196727"/>
          </a:xfrm>
          <a:prstGeom prst="line">
            <a:avLst/>
          </a:prstGeom>
          <a:ln>
            <a:solidFill>
              <a:srgbClr val="3D85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图片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rcRect b="18390" r="27266" t="8676"/>
          <a:stretch>
            <a:fillRect/>
          </a:stretch>
        </p:blipFill>
        <p:spPr>
          <a:xfrm>
            <a:off x="5843282" y="2464913"/>
            <a:ext cx="457290" cy="1206414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9032705" y="2217058"/>
            <a:ext cx="1650197" cy="3683788"/>
          </a:xfrm>
          <a:prstGeom prst="rect">
            <a:avLst/>
          </a:prstGeom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val="0"/>
              </a:ext>
            </a:extLst>
          </a:blip>
          <a:srcRect b="-1535" l="72941" r="8791" t="79789"/>
          <a:stretch>
            <a:fillRect/>
          </a:stretch>
        </p:blipFill>
        <p:spPr>
          <a:xfrm>
            <a:off x="6201550" y="3437719"/>
            <a:ext cx="419357" cy="548061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l="2262" r="924"/>
          <a:stretch>
            <a:fillRect/>
          </a:stretch>
        </p:blipFill>
        <p:spPr>
          <a:xfrm>
            <a:off x="-89657" y="-57758"/>
            <a:ext cx="12281657" cy="691575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39584"/>
          <a:stretch>
            <a:fillRect/>
          </a:stretch>
        </p:blipFill>
        <p:spPr>
          <a:xfrm>
            <a:off x="1518581" y="3553397"/>
            <a:ext cx="9474152" cy="22494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val="0"/>
              </a:ext>
            </a:extLst>
          </a:blip>
          <a:srcRect b="7685" l="52001" r="1618" t="2637"/>
          <a:stretch>
            <a:fillRect/>
          </a:stretch>
        </p:blipFill>
        <p:spPr>
          <a:xfrm>
            <a:off x="921654" y="362852"/>
            <a:ext cx="10922003" cy="592182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val="0"/>
              </a:ext>
            </a:extLst>
          </a:blip>
          <a:srcRect b="14749" l="29691" r="-341" t="-221"/>
          <a:stretch>
            <a:fillRect/>
          </a:stretch>
        </p:blipFill>
        <p:spPr>
          <a:xfrm flipH="1">
            <a:off x="-89657" y="1387419"/>
            <a:ext cx="3797445" cy="4128272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5882472" y="867879"/>
            <a:ext cx="853440" cy="145608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r" defTabSz="913765">
              <a:defRPr/>
            </a:pPr>
            <a:r>
              <a:rPr altLang="en-US" lang="zh-CN" sz="4400">
                <a:solidFill>
                  <a:srgbClr val="3D8570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rPr>
              <a:t>谢谢</a:t>
            </a:r>
          </a:p>
        </p:txBody>
      </p:sp>
      <p:sp>
        <p:nvSpPr>
          <p:cNvPr id="27" name="矩形 26"/>
          <p:cNvSpPr/>
          <p:nvPr/>
        </p:nvSpPr>
        <p:spPr>
          <a:xfrm>
            <a:off x="5482619" y="2337255"/>
            <a:ext cx="853440" cy="1090295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 defTabSz="913765">
              <a:defRPr/>
            </a:pPr>
            <a:r>
              <a:rPr altLang="en-US" lang="zh-CN" sz="4400">
                <a:solidFill>
                  <a:srgbClr val="3D8570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</a:rPr>
              <a:t>观看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5691373" y="2327641"/>
            <a:ext cx="1247039" cy="0"/>
          </a:xfrm>
          <a:prstGeom prst="line">
            <a:avLst/>
          </a:prstGeom>
          <a:ln>
            <a:solidFill>
              <a:srgbClr val="3D85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 flipV="1">
            <a:off x="6719941" y="1335172"/>
            <a:ext cx="0" cy="992471"/>
          </a:xfrm>
          <a:prstGeom prst="line">
            <a:avLst/>
          </a:prstGeom>
          <a:ln>
            <a:solidFill>
              <a:srgbClr val="3D85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 flipV="1">
            <a:off x="6213390" y="2327642"/>
            <a:ext cx="0" cy="1196727"/>
          </a:xfrm>
          <a:prstGeom prst="line">
            <a:avLst/>
          </a:prstGeom>
          <a:ln>
            <a:solidFill>
              <a:srgbClr val="3D857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图片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8994605" y="2177140"/>
            <a:ext cx="1650197" cy="3683788"/>
          </a:xfrm>
          <a:prstGeom prst="rect">
            <a:avLst/>
          </a:prstGeom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</p:spPr>
      </p:pic>
      <p:sp>
        <p:nvSpPr>
          <p:cNvPr id="33" name="TextBox 5"/>
          <p:cNvSpPr txBox="1"/>
          <p:nvPr/>
        </p:nvSpPr>
        <p:spPr>
          <a:xfrm>
            <a:off x="6281698" y="2366570"/>
            <a:ext cx="662940" cy="2153672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charset="-122" panose="02010509060101010101" pitchFamily="49" typeface="隶书"/>
                <a:ea charset="-122" panose="02010509060101010101" pitchFamily="49" typeface="隶书"/>
              </a:defRPr>
            </a:lvl1pPr>
          </a:lstStyle>
          <a:p>
            <a:pPr defTabSz="685800"/>
            <a:r>
              <a:rPr altLang="zh-CN" b="0" lang="en-US" sz="1050">
                <a:solidFill>
                  <a:srgbClr val="3D8570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  <a:cs charset="-122" panose="03000509000000000000" pitchFamily="65" typeface="方正汉简简体"/>
              </a:rPr>
              <a:t>Phone:182xxxx7265</a:t>
            </a:r>
          </a:p>
          <a:p>
            <a:pPr defTabSz="685800"/>
            <a:r>
              <a:rPr altLang="zh-CN" b="0" lang="en-US" sz="1050">
                <a:solidFill>
                  <a:srgbClr val="3D8570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  <a:cs charset="-122" panose="03000509000000000000" pitchFamily="65" typeface="方正汉简简体"/>
              </a:rPr>
              <a:t>QQmail:xxxxxxx@qq.com</a:t>
            </a:r>
          </a:p>
        </p:txBody>
      </p:sp>
      <p:cxnSp>
        <p:nvCxnSpPr>
          <p:cNvPr id="34" name="直接连接符 33"/>
          <p:cNvCxnSpPr/>
          <p:nvPr/>
        </p:nvCxnSpPr>
        <p:spPr>
          <a:xfrm flipH="1">
            <a:off x="6784794" y="2339666"/>
            <a:ext cx="1" cy="106677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6575449" y="2339666"/>
            <a:ext cx="0" cy="158814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clickEffect" presetClass="entr" presetID="41" presetSubtype="0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dur="500" fill="hold" id="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>
                                        <p:cTn dur="500" id="11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2" nodeType="clickPar">
                      <p:stCondLst>
                        <p:cond delay="indefinite"/>
                      </p:stCondLst>
                      <p:childTnLst>
                        <p:par>
                          <p:cTn fill="hold" id="13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4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8" nodeType="clickPar">
                      <p:stCondLst>
                        <p:cond delay="indefinite"/>
                      </p:stCondLst>
                      <p:childTnLst>
                        <p:par>
                          <p:cTn fill="hold" id="1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0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更多精品PPT资源尽在—优页PPT！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字体下载：www.youyedoc.com/ziti/                       绘本故事PPT：www.youyedoc.com/gushi/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PPT课件：www.youyedoc.com/kejian/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609273419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" name="椭圆 50"/>
          <p:cNvSpPr/>
          <p:nvPr/>
        </p:nvSpPr>
        <p:spPr>
          <a:xfrm>
            <a:off x="4528914" y="764334"/>
            <a:ext cx="5458671" cy="5458671"/>
          </a:xfrm>
          <a:prstGeom prst="ellipse">
            <a:avLst/>
          </a:prstGeom>
          <a:noFill/>
          <a:ln algn="ctr" cap="flat" cmpd="sng" w="25400">
            <a:solidFill>
              <a:srgbClr val="3D8570"/>
            </a:solidFill>
            <a:prstDash val="solid"/>
          </a:ln>
          <a:effectLst/>
        </p:spPr>
        <p:txBody>
          <a:bodyPr anchor="ctr" rtlCol="0"/>
          <a:lstStyle/>
          <a:p>
            <a:pPr algn="ctr" defTabSz="913765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Arial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5524036" y="2532070"/>
            <a:ext cx="3332644" cy="2797042"/>
            <a:chOff x="4328082" y="1880385"/>
            <a:chExt cx="2499483" cy="2097781"/>
          </a:xfrm>
        </p:grpSpPr>
        <p:sp>
          <p:nvSpPr>
            <p:cNvPr id="53" name="Rectangle 3"/>
            <p:cNvSpPr>
              <a:spLocks noChangeArrowheads="1"/>
            </p:cNvSpPr>
            <p:nvPr/>
          </p:nvSpPr>
          <p:spPr bwMode="auto">
            <a:xfrm>
              <a:off x="4655105" y="3413245"/>
              <a:ext cx="1971675" cy="205740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pPr algn="ctr" defTabSz="913765">
                <a:defRPr/>
              </a:pPr>
              <a:r>
                <a:rPr altLang="en-US" b="1" lang="zh-CN">
                  <a:solidFill>
                    <a:srgbClr val="7B8D89"/>
                  </a:solidFill>
                  <a:latin charset="-122" pitchFamily="2" typeface="造字工房悦黑体验版常规体"/>
                  <a:ea charset="-122" pitchFamily="2" typeface="造字工房悦黑体验版常规体"/>
                  <a:cs charset="0" panose="02020603050405020304" pitchFamily="18" typeface="Times New Roman"/>
                </a:rPr>
                <a:t>毕业院校：工艺美术学院 </a:t>
              </a:r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328082" y="1880385"/>
              <a:ext cx="2481449" cy="207750"/>
              <a:chOff x="5697097" y="2374910"/>
              <a:chExt cx="3308599" cy="276998"/>
            </a:xfrm>
          </p:grpSpPr>
          <p:sp>
            <p:nvSpPr>
              <p:cNvPr id="63" name="矩形 62"/>
              <p:cNvSpPr/>
              <p:nvPr/>
            </p:nvSpPr>
            <p:spPr>
              <a:xfrm>
                <a:off x="5704912" y="2374910"/>
                <a:ext cx="1600200" cy="274318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/>
              <a:p>
                <a:pPr algn="ctr" defTabSz="913765">
                  <a:defRPr/>
                </a:pPr>
                <a:r>
                  <a:rPr altLang="zh-CN" b="1" lang="zh-CN">
                    <a:solidFill>
                      <a:srgbClr val="7B8D89"/>
                    </a:solidFill>
                    <a:latin charset="-122" pitchFamily="2" typeface="造字工房悦黑体验版常规体"/>
                    <a:ea charset="-122" pitchFamily="2" typeface="造字工房悦黑体验版常规体"/>
                    <a:cs charset="0" panose="02020603050405020304" pitchFamily="18" typeface="Times New Roman"/>
                  </a:rPr>
                  <a:t>姓名：办公资源</a:t>
                </a:r>
              </a:p>
            </p:txBody>
          </p:sp>
          <p:sp>
            <p:nvSpPr>
              <p:cNvPr id="64" name="矩形 63"/>
              <p:cNvSpPr/>
              <p:nvPr/>
            </p:nvSpPr>
            <p:spPr>
              <a:xfrm>
                <a:off x="7763897" y="2374910"/>
                <a:ext cx="1257300" cy="274318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/>
              <a:p>
                <a:pPr algn="ctr" defTabSz="913765">
                  <a:defRPr/>
                </a:pPr>
                <a:r>
                  <a:rPr altLang="en-US" b="1" lang="zh-CN">
                    <a:solidFill>
                      <a:srgbClr val="7B8D89"/>
                    </a:solidFill>
                    <a:latin charset="-122" pitchFamily="2" typeface="造字工房悦黑体验版常规体"/>
                    <a:ea charset="-122" pitchFamily="2" typeface="造字工房悦黑体验版常规体"/>
                    <a:cs charset="0" panose="02020603050405020304" pitchFamily="18" typeface="Times New Roman"/>
                  </a:rPr>
                  <a:t>民族：汉族 </a:t>
                </a:r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4454319" y="2270215"/>
              <a:ext cx="2373246" cy="207750"/>
              <a:chOff x="5889457" y="2851137"/>
              <a:chExt cx="3164327" cy="276998"/>
            </a:xfrm>
          </p:grpSpPr>
          <p:sp>
            <p:nvSpPr>
              <p:cNvPr id="61" name="矩形 60"/>
              <p:cNvSpPr/>
              <p:nvPr/>
            </p:nvSpPr>
            <p:spPr>
              <a:xfrm>
                <a:off x="5873956" y="2851137"/>
                <a:ext cx="1257300" cy="274318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/>
              <a:p>
                <a:pPr algn="ctr" defTabSz="913765">
                  <a:defRPr/>
                </a:pPr>
                <a:r>
                  <a:rPr altLang="en-US" b="1" lang="zh-CN">
                    <a:solidFill>
                      <a:srgbClr val="7B8D89"/>
                    </a:solidFill>
                    <a:latin charset="-122" pitchFamily="2" typeface="造字工房悦黑体验版常规体"/>
                    <a:ea charset="-122" pitchFamily="2" typeface="造字工房悦黑体验版常规体"/>
                    <a:cs charset="0" panose="02020603050405020304" pitchFamily="18" typeface="Times New Roman"/>
                  </a:rPr>
                  <a:t>籍贯：湖南 </a:t>
                </a:r>
              </a:p>
            </p:txBody>
          </p:sp>
          <p:sp>
            <p:nvSpPr>
              <p:cNvPr id="62" name="矩形 61"/>
              <p:cNvSpPr/>
              <p:nvPr/>
            </p:nvSpPr>
            <p:spPr>
              <a:xfrm>
                <a:off x="7787941" y="2851137"/>
                <a:ext cx="1257300" cy="274318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/>
              <a:p>
                <a:pPr algn="ctr" defTabSz="913765">
                  <a:defRPr/>
                </a:pPr>
                <a:r>
                  <a:rPr altLang="en-US" b="1" lang="zh-CN">
                    <a:solidFill>
                      <a:srgbClr val="7B8D89"/>
                    </a:solidFill>
                    <a:latin charset="-122" pitchFamily="2" typeface="造字工房悦黑体验版常规体"/>
                    <a:ea charset="-122" pitchFamily="2" typeface="造字工房悦黑体验版常规体"/>
                    <a:cs charset="0" panose="02020603050405020304" pitchFamily="18" typeface="Times New Roman"/>
                  </a:rPr>
                  <a:t>年龄：22岁 </a:t>
                </a:r>
              </a:p>
            </p:txBody>
          </p:sp>
        </p:grpSp>
        <p:sp>
          <p:nvSpPr>
            <p:cNvPr id="56" name="矩形 55"/>
            <p:cNvSpPr/>
            <p:nvPr/>
          </p:nvSpPr>
          <p:spPr>
            <a:xfrm>
              <a:off x="4526516" y="3049859"/>
              <a:ext cx="2228850" cy="205740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pPr algn="ctr" defTabSz="913765">
                <a:defRPr/>
              </a:pPr>
              <a:r>
                <a:rPr altLang="en-US" b="1" lang="zh-CN">
                  <a:solidFill>
                    <a:srgbClr val="7B8D89"/>
                  </a:solidFill>
                  <a:latin charset="-122" pitchFamily="2" typeface="造字工房悦黑体验版常规体"/>
                  <a:ea charset="-122" pitchFamily="2" typeface="造字工房悦黑体验版常规体"/>
                  <a:cs charset="0" panose="02020603050405020304" pitchFamily="18" typeface="Times New Roman"/>
                </a:rPr>
                <a:t>出生年月： 2018年12月03日 </a:t>
              </a:r>
            </a:p>
          </p:txBody>
        </p:sp>
        <p:grpSp>
          <p:nvGrpSpPr>
            <p:cNvPr id="57" name="组合 56"/>
            <p:cNvGrpSpPr/>
            <p:nvPr/>
          </p:nvGrpSpPr>
          <p:grpSpPr>
            <a:xfrm>
              <a:off x="4456150" y="2670928"/>
              <a:ext cx="2355786" cy="207750"/>
              <a:chOff x="5871060" y="3327364"/>
              <a:chExt cx="3141047" cy="276998"/>
            </a:xfrm>
          </p:grpSpPr>
          <p:sp>
            <p:nvSpPr>
              <p:cNvPr id="59" name="矩形 58"/>
              <p:cNvSpPr/>
              <p:nvPr/>
            </p:nvSpPr>
            <p:spPr>
              <a:xfrm>
                <a:off x="5883053" y="3327364"/>
                <a:ext cx="1143000" cy="274318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/>
              <a:p>
                <a:pPr algn="ctr" defTabSz="9137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>
                    <a:solidFill>
                      <a:srgbClr val="7B8D89"/>
                    </a:solidFill>
                    <a:latin charset="-122" pitchFamily="2" typeface="造字工房悦黑体验版常规体"/>
                    <a:ea charset="-122" pitchFamily="2" typeface="造字工房悦黑体验版常规体"/>
                    <a:cs charset="0" panose="02020603050405020304" pitchFamily="18" typeface="Times New Roman"/>
                  </a:rPr>
                  <a:t>面貌：团员</a:t>
                </a:r>
              </a:p>
            </p:txBody>
          </p:sp>
          <p:sp>
            <p:nvSpPr>
              <p:cNvPr id="60" name="矩形 59"/>
              <p:cNvSpPr/>
              <p:nvPr/>
            </p:nvSpPr>
            <p:spPr>
              <a:xfrm>
                <a:off x="7767103" y="3327364"/>
                <a:ext cx="1257300" cy="274318"/>
              </a:xfrm>
              <a:prstGeom prst="rect">
                <a:avLst/>
              </a:prstGeom>
            </p:spPr>
            <p:txBody>
              <a:bodyPr bIns="0" lIns="0" rIns="0" tIns="0" wrap="none">
                <a:spAutoFit/>
              </a:bodyPr>
              <a:lstStyle/>
              <a:p>
                <a:pPr algn="ctr" defTabSz="913765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altLang="en-US" b="1" lang="zh-CN">
                    <a:solidFill>
                      <a:srgbClr val="7B8D89"/>
                    </a:solidFill>
                    <a:latin charset="-122" pitchFamily="2" typeface="造字工房悦黑体验版常规体"/>
                    <a:ea charset="-122" pitchFamily="2" typeface="造字工房悦黑体验版常规体"/>
                    <a:cs charset="0" panose="02020603050405020304" pitchFamily="18" typeface="Times New Roman"/>
                  </a:rPr>
                  <a:t>学历：大专 </a:t>
                </a:r>
              </a:p>
            </p:txBody>
          </p:sp>
        </p:grpSp>
        <p:sp>
          <p:nvSpPr>
            <p:cNvPr id="58" name="矩形 57"/>
            <p:cNvSpPr/>
            <p:nvPr/>
          </p:nvSpPr>
          <p:spPr>
            <a:xfrm>
              <a:off x="4697970" y="3770417"/>
              <a:ext cx="1885950" cy="205740"/>
            </a:xfrm>
            <a:prstGeom prst="rect">
              <a:avLst/>
            </a:prstGeom>
          </p:spPr>
          <p:txBody>
            <a:bodyPr bIns="0" lIns="0" rIns="0" tIns="0" wrap="none">
              <a:spAutoFit/>
            </a:bodyPr>
            <a:lstStyle/>
            <a:p>
              <a:pPr algn="ctr" defTabSz="913765">
                <a:defRPr/>
              </a:pPr>
              <a:r>
                <a:rPr altLang="en-US" b="1" lang="zh-CN">
                  <a:solidFill>
                    <a:srgbClr val="7B8D89"/>
                  </a:solidFill>
                  <a:latin charset="-122" pitchFamily="2" typeface="造字工房悦黑体验版常规体"/>
                  <a:ea charset="-122" pitchFamily="2" typeface="造字工房悦黑体验版常规体"/>
                  <a:cs charset="0" panose="02020603050405020304" pitchFamily="18" typeface="Times New Roman"/>
                </a:rPr>
                <a:t>联系电话：123456789123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6329314" y="1661323"/>
            <a:ext cx="1889940" cy="577369"/>
            <a:chOff x="5609181" y="468056"/>
            <a:chExt cx="967439" cy="2026546"/>
          </a:xfrm>
        </p:grpSpPr>
        <p:sp>
          <p:nvSpPr>
            <p:cNvPr id="66" name="矩形 65"/>
            <p:cNvSpPr/>
            <p:nvPr/>
          </p:nvSpPr>
          <p:spPr>
            <a:xfrm>
              <a:off x="5609181" y="468056"/>
              <a:ext cx="967439" cy="1866015"/>
            </a:xfrm>
            <a:prstGeom prst="rect">
              <a:avLst/>
            </a:prstGeom>
            <a:solidFill>
              <a:srgbClr val="3D8570"/>
            </a:solidFill>
            <a:ln algn="ctr" cap="flat" cmpd="sng" w="12700">
              <a:noFill/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376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/>
              </a:endParaRPr>
            </a:p>
          </p:txBody>
        </p:sp>
        <p:sp>
          <p:nvSpPr>
            <p:cNvPr id="67" name="矩形 66"/>
            <p:cNvSpPr/>
            <p:nvPr/>
          </p:nvSpPr>
          <p:spPr>
            <a:xfrm>
              <a:off x="5676233" y="658117"/>
              <a:ext cx="870473" cy="18187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1376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altLang="en-US" baseline="0" cap="none" i="0" kern="0" kumimoji="0" lang="zh-CN" noProof="0" normalizeH="0" spc="0" strike="noStrike" sz="2800" u="none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charset="-122" panose="02000000000000000000" pitchFamily="2" typeface="方正正黑简体"/>
                  <a:ea charset="-122" panose="02000000000000000000" pitchFamily="2" typeface="方正正黑简体"/>
                  <a:cs typeface="Arial"/>
                </a:rPr>
                <a:t>个人信息</a:t>
              </a:r>
            </a:p>
          </p:txBody>
        </p:sp>
        <p:sp>
          <p:nvSpPr>
            <p:cNvPr id="68" name="矩形 67"/>
            <p:cNvSpPr/>
            <p:nvPr/>
          </p:nvSpPr>
          <p:spPr>
            <a:xfrm>
              <a:off x="5662612" y="750533"/>
              <a:ext cx="866775" cy="1368414"/>
            </a:xfrm>
            <a:prstGeom prst="rect">
              <a:avLst/>
            </a:prstGeom>
            <a:noFill/>
            <a:ln algn="ctr" cap="flat" cmpd="sng" w="12700">
              <a:solidFill>
                <a:sysClr lastClr="FFFFFF" val="window"/>
              </a:solidFill>
              <a:prstDash val="solid"/>
              <a:miter lim="800000"/>
            </a:ln>
            <a:effectLst/>
          </p:spPr>
          <p:txBody>
            <a:bodyPr anchor="ctr" rtlCol="0"/>
            <a:lstStyle/>
            <a:p>
              <a:pPr algn="ctr" defTabSz="913765" eaLnBrk="1" fontAlgn="auto" hangingPunct="1" indent="0" latinLnBrk="0" lvl="0" marL="0" marR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altLang="en-US" b="0" baseline="0" cap="none" i="0" kern="0" kumimoji="0" lang="zh-CN" noProof="0" normalizeH="0" spc="0" strike="noStrike" sz="1800" u="none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Arial"/>
              </a:endParaRPr>
            </a:p>
          </p:txBody>
        </p:sp>
      </p:grpSp>
      <p:pic>
        <p:nvPicPr>
          <p:cNvPr id="69" name="图片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1336034" y="375838"/>
            <a:ext cx="2820084" cy="6295365"/>
          </a:xfrm>
          <a:prstGeom prst="rect">
            <a:avLst/>
          </a:prstGeom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r="42830" t="2525"/>
          <a:stretch>
            <a:fillRect/>
          </a:stretch>
        </p:blipFill>
        <p:spPr>
          <a:xfrm>
            <a:off x="10332327" y="198285"/>
            <a:ext cx="1613862" cy="3021087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Shape 17974"/>
          <p:cNvSpPr/>
          <p:nvPr/>
        </p:nvSpPr>
        <p:spPr>
          <a:xfrm>
            <a:off x="203200" y="2858362"/>
            <a:ext cx="11742057" cy="1249951"/>
          </a:xfrm>
          <a:custGeom>
            <a:gdLst>
              <a:gd fmla="*/ 0 w 21600" name="connsiteX0"/>
              <a:gd fmla="*/ 6287 h 17361" name="connsiteY0"/>
              <a:gd fmla="*/ 1931 w 21600" name="connsiteX1"/>
              <a:gd fmla="*/ 750 h 17361" name="connsiteY1"/>
              <a:gd fmla="*/ 4865 w 21600" name="connsiteX2"/>
              <a:gd fmla="*/ 17361 h 17361" name="connsiteY2"/>
              <a:gd fmla="*/ 11316 w 21600" name="connsiteX3"/>
              <a:gd fmla="*/ 1 h 17361" name="connsiteY3"/>
              <a:gd fmla="*/ 16780 w 21600" name="connsiteX4"/>
              <a:gd fmla="*/ 16539 h 17361" name="connsiteY4"/>
              <a:gd fmla="*/ 21600 w 21600" name="connsiteX5"/>
              <a:gd fmla="*/ 11674 h 17361" name="connsiteY5"/>
              <a:gd fmla="*/ 0 w 21600" name="connsiteX0-1"/>
              <a:gd fmla="*/ 6287 h 17374" name="connsiteY0-2"/>
              <a:gd fmla="*/ 1999 w 21600" name="connsiteX1-3"/>
              <a:gd fmla="*/ 2995 h 17374" name="connsiteY1-4"/>
              <a:gd fmla="*/ 4865 w 21600" name="connsiteX2-5"/>
              <a:gd fmla="*/ 17361 h 17374" name="connsiteY2-6"/>
              <a:gd fmla="*/ 11316 w 21600" name="connsiteX3-7"/>
              <a:gd fmla="*/ 1 h 17374" name="connsiteY3-8"/>
              <a:gd fmla="*/ 16780 w 21600" name="connsiteX4-9"/>
              <a:gd fmla="*/ 16539 h 17374" name="connsiteY4-10"/>
              <a:gd fmla="*/ 21600 w 21600" name="connsiteX5-11"/>
              <a:gd fmla="*/ 11674 h 17374" name="connsiteY5-12"/>
              <a:gd fmla="*/ 0 w 21600" name="connsiteX0-13"/>
              <a:gd fmla="*/ 6314 h 21215" name="connsiteY0-14"/>
              <a:gd fmla="*/ 1999 w 21600" name="connsiteX1-15"/>
              <a:gd fmla="*/ 3022 h 21215" name="connsiteY1-16"/>
              <a:gd fmla="*/ 4753 w 21600" name="connsiteX2-17"/>
              <a:gd fmla="*/ 21204 h 21215" name="connsiteY2-18"/>
              <a:gd fmla="*/ 11316 w 21600" name="connsiteX3-19"/>
              <a:gd fmla="*/ 28 h 21215" name="connsiteY3-20"/>
              <a:gd fmla="*/ 16780 w 21600" name="connsiteX4-21"/>
              <a:gd fmla="*/ 16566 h 21215" name="connsiteY4-22"/>
              <a:gd fmla="*/ 21600 w 21600" name="connsiteX5-23"/>
              <a:gd fmla="*/ 11701 h 21215" name="connsiteY5-24"/>
              <a:gd fmla="*/ 0 w 21600" name="connsiteX0-25"/>
              <a:gd fmla="*/ 7210 h 22118" name="connsiteY0-26"/>
              <a:gd fmla="*/ 1999 w 21600" name="connsiteX1-27"/>
              <a:gd fmla="*/ 3918 h 22118" name="connsiteY1-28"/>
              <a:gd fmla="*/ 4753 w 21600" name="connsiteX2-29"/>
              <a:gd fmla="*/ 22100 h 22118" name="connsiteY2-30"/>
              <a:gd fmla="*/ 11001 w 21600" name="connsiteX3-31"/>
              <a:gd fmla="*/ 26 h 22118" name="connsiteY3-32"/>
              <a:gd fmla="*/ 16780 w 21600" name="connsiteX4-33"/>
              <a:gd fmla="*/ 17462 h 22118" name="connsiteY4-34"/>
              <a:gd fmla="*/ 21600 w 21600" name="connsiteX5-35"/>
              <a:gd fmla="*/ 12597 h 22118" name="connsiteY5-36"/>
              <a:gd fmla="*/ 0 w 21600" name="connsiteX0-37"/>
              <a:gd fmla="*/ 7186 h 22094" name="connsiteY0-38"/>
              <a:gd fmla="*/ 1999 w 21600" name="connsiteX1-39"/>
              <a:gd fmla="*/ 3894 h 22094" name="connsiteY1-40"/>
              <a:gd fmla="*/ 4753 w 21600" name="connsiteX2-41"/>
              <a:gd fmla="*/ 22076 h 22094" name="connsiteY2-42"/>
              <a:gd fmla="*/ 11001 w 21600" name="connsiteX3-43"/>
              <a:gd fmla="*/ 2 h 22094" name="connsiteY3-44"/>
              <a:gd fmla="*/ 16758 w 21600" name="connsiteX4-45"/>
              <a:gd fmla="*/ 20805 h 22094" name="connsiteY4-46"/>
              <a:gd fmla="*/ 21600 w 21600" name="connsiteX5-47"/>
              <a:gd fmla="*/ 12573 h 22094" name="connsiteY5-48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b="b" l="l" r="r" t="t"/>
            <a:pathLst>
              <a:path extrusionOk="0" h="22094" w="21600">
                <a:moveTo>
                  <a:pt x="0" y="7186"/>
                </a:moveTo>
                <a:cubicBezTo>
                  <a:pt x="560" y="3494"/>
                  <a:pt x="1207" y="1412"/>
                  <a:pt x="1999" y="3894"/>
                </a:cubicBezTo>
                <a:cubicBezTo>
                  <a:pt x="2791" y="6376"/>
                  <a:pt x="3253" y="22725"/>
                  <a:pt x="4753" y="22076"/>
                </a:cubicBezTo>
                <a:cubicBezTo>
                  <a:pt x="6253" y="21427"/>
                  <a:pt x="9000" y="214"/>
                  <a:pt x="11001" y="2"/>
                </a:cubicBezTo>
                <a:cubicBezTo>
                  <a:pt x="13002" y="-210"/>
                  <a:pt x="15044" y="18859"/>
                  <a:pt x="16758" y="20805"/>
                </a:cubicBezTo>
                <a:cubicBezTo>
                  <a:pt x="18472" y="22750"/>
                  <a:pt x="20779" y="13746"/>
                  <a:pt x="21600" y="12573"/>
                </a:cubicBezTo>
              </a:path>
            </a:pathLst>
          </a:custGeom>
          <a:ln w="12700">
            <a:solidFill>
              <a:srgbClr val="3D8570"/>
            </a:solidFill>
            <a:prstDash val="lgDash"/>
            <a:round/>
          </a:ln>
        </p:spPr>
        <p:txBody>
          <a:bodyPr anchor="ctr" bIns="0" lIns="0" rIns="0" tIns="0"/>
          <a:lstStyle/>
          <a:p>
            <a:pPr algn="ctr" defTabSz="913765">
              <a:defRPr/>
            </a:pPr>
            <a:endParaRPr kern="0" sz="1865">
              <a:solidFill>
                <a:prstClr val="black">
                  <a:lumMod val="75000"/>
                  <a:lumOff val="25000"/>
                </a:prstClr>
              </a:solidFill>
              <a:latin typeface="Arial"/>
              <a:ea typeface="微软雅黑"/>
              <a:cs typeface="Arial"/>
              <a:sym typeface="+mn-lt"/>
            </a:endParaRPr>
          </a:p>
        </p:txBody>
      </p:sp>
      <p:sp>
        <p:nvSpPr>
          <p:cNvPr id="4" name="Shape 17978"/>
          <p:cNvSpPr/>
          <p:nvPr/>
        </p:nvSpPr>
        <p:spPr>
          <a:xfrm>
            <a:off x="4081589" y="3851023"/>
            <a:ext cx="1541471" cy="406144"/>
          </a:xfrm>
          <a:prstGeom prst="rect">
            <a:avLst/>
          </a:prstGeom>
          <a:noFill/>
          <a:ln cap="flat" w="12700">
            <a:noFill/>
            <a:miter lim="400000"/>
          </a:ln>
          <a:effectLst/>
        </p:spPr>
        <p:txBody>
          <a:bodyPr anchor="t" bIns="60959" lIns="60959" numCol="1" rIns="60959" tIns="60959" wrap="square">
            <a:spAutoFit/>
          </a:bodyPr>
          <a:lstStyle>
            <a:lvl1pPr>
              <a:defRPr sz="10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 defTabSz="913765"/>
            <a:r>
              <a:rPr altLang="en-US" lang="zh-CN" sz="1865">
                <a:solidFill>
                  <a:srgbClr val="3D8570"/>
                </a:solidFill>
                <a:uFillTx/>
                <a:latin charset="-122" pitchFamily="50" typeface="造字工房尚黑 G0v1 细体"/>
                <a:ea charset="-122" pitchFamily="50" typeface="造字工房尚黑 G0v1 细体"/>
              </a:rPr>
              <a:t>输入标题</a:t>
            </a:r>
          </a:p>
        </p:txBody>
      </p:sp>
      <p:sp>
        <p:nvSpPr>
          <p:cNvPr id="5" name="Shape 17984"/>
          <p:cNvSpPr/>
          <p:nvPr/>
        </p:nvSpPr>
        <p:spPr>
          <a:xfrm>
            <a:off x="1085156" y="4112039"/>
            <a:ext cx="1541469" cy="447292"/>
          </a:xfrm>
          <a:prstGeom prst="rect">
            <a:avLst/>
          </a:prstGeom>
          <a:noFill/>
          <a:ln cap="flat" w="12700">
            <a:noFill/>
            <a:miter lim="400000"/>
          </a:ln>
          <a:effectLst/>
        </p:spPr>
        <p:txBody>
          <a:bodyPr anchor="t" bIns="60959" lIns="60959" numCol="1" rIns="60959" tIns="60959" wrap="square">
            <a:spAutoFit/>
          </a:bodyPr>
          <a:lstStyle>
            <a:lvl1pPr>
              <a:defRPr sz="10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 defTabSz="913765"/>
            <a:r>
              <a:rPr altLang="en-US" lang="zh-CN" sz="2135">
                <a:solidFill>
                  <a:srgbClr val="3D8570"/>
                </a:solidFill>
                <a:uFillTx/>
                <a:latin charset="-122" pitchFamily="50" typeface="造字工房尚黑 G0v1 细体"/>
                <a:ea charset="-122" pitchFamily="50" typeface="造字工房尚黑 G0v1 细体"/>
                <a:cs typeface="+mn-cs"/>
              </a:rPr>
              <a:t>输入标题</a:t>
            </a:r>
          </a:p>
        </p:txBody>
      </p:sp>
      <p:sp>
        <p:nvSpPr>
          <p:cNvPr id="6" name="Shape 17978"/>
          <p:cNvSpPr/>
          <p:nvPr/>
        </p:nvSpPr>
        <p:spPr>
          <a:xfrm>
            <a:off x="9746218" y="4458076"/>
            <a:ext cx="1541471" cy="406144"/>
          </a:xfrm>
          <a:prstGeom prst="rect">
            <a:avLst/>
          </a:prstGeom>
          <a:noFill/>
          <a:ln cap="flat" w="12700">
            <a:noFill/>
            <a:miter lim="400000"/>
          </a:ln>
          <a:effectLst/>
        </p:spPr>
        <p:txBody>
          <a:bodyPr anchor="t" bIns="60959" lIns="60959" numCol="1" rIns="60959" tIns="60959" wrap="square">
            <a:spAutoFit/>
          </a:bodyPr>
          <a:lstStyle>
            <a:lvl1pPr>
              <a:defRPr sz="10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 defTabSz="913765"/>
            <a:r>
              <a:rPr altLang="en-US" lang="zh-CN" sz="1865">
                <a:solidFill>
                  <a:srgbClr val="3D8570"/>
                </a:solidFill>
                <a:uFillTx/>
                <a:latin charset="-122" pitchFamily="50" typeface="造字工房尚黑 G0v1 细体"/>
                <a:ea charset="-122" pitchFamily="50" typeface="造字工房尚黑 G0v1 细体"/>
              </a:rPr>
              <a:t>输入标题</a:t>
            </a:r>
          </a:p>
        </p:txBody>
      </p:sp>
      <p:sp>
        <p:nvSpPr>
          <p:cNvPr id="7" name="Shape 17984"/>
          <p:cNvSpPr/>
          <p:nvPr/>
        </p:nvSpPr>
        <p:spPr>
          <a:xfrm>
            <a:off x="6871720" y="3740351"/>
            <a:ext cx="1541469" cy="406144"/>
          </a:xfrm>
          <a:prstGeom prst="rect">
            <a:avLst/>
          </a:prstGeom>
          <a:noFill/>
          <a:ln cap="flat" w="12700">
            <a:noFill/>
            <a:miter lim="400000"/>
          </a:ln>
          <a:effectLst/>
        </p:spPr>
        <p:txBody>
          <a:bodyPr anchor="t" bIns="60959" lIns="60959" numCol="1" rIns="60959" tIns="60959" wrap="square">
            <a:spAutoFit/>
          </a:bodyPr>
          <a:lstStyle>
            <a:lvl1pPr>
              <a:defRPr sz="1000">
                <a:solidFill>
                  <a:srgbClr val="595959"/>
                </a:solidFill>
                <a:uFill>
                  <a:solidFill>
                    <a:srgbClr val="595959"/>
                  </a:solidFill>
                </a:uFill>
                <a:latin typeface="Roboto Condensed Regular"/>
                <a:ea typeface="Roboto Condensed Regular"/>
                <a:cs typeface="Roboto Condensed Regular"/>
                <a:sym typeface="Roboto Condensed Regular"/>
              </a:defRPr>
            </a:lvl1pPr>
          </a:lstStyle>
          <a:p>
            <a:pPr defTabSz="913765"/>
            <a:r>
              <a:rPr altLang="en-US" lang="zh-CN" sz="1865">
                <a:solidFill>
                  <a:srgbClr val="3D8570"/>
                </a:solidFill>
                <a:uFillTx/>
                <a:latin charset="-122" pitchFamily="50" typeface="造字工房尚黑 G0v1 细体"/>
                <a:ea charset="-122" pitchFamily="50" typeface="造字工房尚黑 G0v1 细体"/>
              </a:rPr>
              <a:t>输入标题</a:t>
            </a:r>
          </a:p>
        </p:txBody>
      </p:sp>
      <p:sp>
        <p:nvSpPr>
          <p:cNvPr id="8" name="TextBox 14"/>
          <p:cNvSpPr txBox="1">
            <a:spLocks noChangeArrowheads="1"/>
          </p:cNvSpPr>
          <p:nvPr/>
        </p:nvSpPr>
        <p:spPr bwMode="auto">
          <a:xfrm>
            <a:off x="1087573" y="4449542"/>
            <a:ext cx="1898889" cy="6203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5707" lIns="91412" rIns="91412" tIns="45707" wrap="square">
            <a:spAutoFit/>
          </a:bodyPr>
          <a:lstStyle/>
          <a:p>
            <a:pPr defTabSz="911860">
              <a:lnSpc>
                <a:spcPct val="130000"/>
              </a:lnSpc>
              <a:defRPr/>
            </a:pPr>
            <a:r>
              <a:rPr altLang="en-US" lang="zh-CN" sz="1335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typeface="微软雅黑"/>
                <a:ea typeface="微软雅黑"/>
              </a:rPr>
              <a:t>您的内容打在这里或者通过复制您的文本。</a:t>
            </a:r>
          </a:p>
        </p:txBody>
      </p:sp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4057562" y="4171728"/>
            <a:ext cx="1898889" cy="6203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5707" lIns="91412" rIns="91412" tIns="45707" wrap="square">
            <a:spAutoFit/>
          </a:bodyPr>
          <a:lstStyle/>
          <a:p>
            <a:pPr defTabSz="911860">
              <a:lnSpc>
                <a:spcPct val="130000"/>
              </a:lnSpc>
              <a:defRPr/>
            </a:pPr>
            <a:r>
              <a:rPr altLang="en-US" lang="zh-CN" sz="1335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typeface="微软雅黑"/>
                <a:ea typeface="微软雅黑"/>
              </a:rPr>
              <a:t>您的内容打在这里或者通过复制您的文本。</a:t>
            </a:r>
          </a:p>
        </p:txBody>
      </p:sp>
      <p:sp>
        <p:nvSpPr>
          <p:cNvPr id="10" name="TextBox 14"/>
          <p:cNvSpPr txBox="1">
            <a:spLocks noChangeArrowheads="1"/>
          </p:cNvSpPr>
          <p:nvPr/>
        </p:nvSpPr>
        <p:spPr bwMode="auto">
          <a:xfrm>
            <a:off x="6875523" y="4064845"/>
            <a:ext cx="1898889" cy="6203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5707" lIns="91412" rIns="91412" tIns="45707" wrap="square">
            <a:spAutoFit/>
          </a:bodyPr>
          <a:lstStyle/>
          <a:p>
            <a:pPr defTabSz="911860">
              <a:lnSpc>
                <a:spcPct val="130000"/>
              </a:lnSpc>
              <a:defRPr/>
            </a:pPr>
            <a:r>
              <a:rPr altLang="en-US" lang="zh-CN" sz="1335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typeface="微软雅黑"/>
                <a:ea typeface="微软雅黑"/>
              </a:rPr>
              <a:t>您的内容打在这里或者通过复制您的文本。</a:t>
            </a:r>
          </a:p>
        </p:txBody>
      </p:sp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9664702" y="4762370"/>
            <a:ext cx="1898889" cy="62039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bIns="45707" lIns="91412" rIns="91412" tIns="45707" wrap="square">
            <a:spAutoFit/>
          </a:bodyPr>
          <a:lstStyle/>
          <a:p>
            <a:pPr defTabSz="911860">
              <a:lnSpc>
                <a:spcPct val="130000"/>
              </a:lnSpc>
              <a:defRPr/>
            </a:pPr>
            <a:r>
              <a:rPr altLang="en-US" lang="zh-CN" sz="1335">
                <a:solidFill>
                  <a:prstClr val="black">
                    <a:lumMod val="65000"/>
                    <a:lumOff val="35000"/>
                  </a:prstClr>
                </a:solidFill>
                <a:latin charset="-122" panose="020b0503020204020204" typeface="微软雅黑"/>
                <a:ea typeface="微软雅黑"/>
              </a:rPr>
              <a:t>您的内容打在这里或者通过复制您的文本。</a:t>
            </a:r>
          </a:p>
        </p:txBody>
      </p:sp>
      <p:sp>
        <p:nvSpPr>
          <p:cNvPr id="12" name="Freeform 124"/>
          <p:cNvSpPr/>
          <p:nvPr/>
        </p:nvSpPr>
        <p:spPr bwMode="auto">
          <a:xfrm>
            <a:off x="1170927" y="3031300"/>
            <a:ext cx="854307" cy="721632"/>
          </a:xfrm>
          <a:custGeom>
            <a:gdLst>
              <a:gd fmla="*/ 106 w 218" name="T0"/>
              <a:gd fmla="*/ 3 h 184" name="T1"/>
              <a:gd fmla="*/ 1 w 218" name="T2"/>
              <a:gd fmla="*/ 84 h 184" name="T3"/>
              <a:gd fmla="*/ 25 w 218" name="T4"/>
              <a:gd fmla="*/ 129 h 184" name="T5"/>
              <a:gd fmla="*/ 33 w 218" name="T6"/>
              <a:gd fmla="*/ 136 h 184" name="T7"/>
              <a:gd fmla="*/ 43 w 218" name="T8"/>
              <a:gd fmla="*/ 150 h 184" name="T9"/>
              <a:gd fmla="*/ 27 w 218" name="T10"/>
              <a:gd fmla="*/ 176 h 184" name="T11"/>
              <a:gd fmla="*/ 31 w 218" name="T12"/>
              <a:gd fmla="*/ 184 h 184" name="T13"/>
              <a:gd fmla="*/ 57 w 218" name="T14"/>
              <a:gd fmla="*/ 181 h 184" name="T15"/>
              <a:gd fmla="*/ 89 w 218" name="T16"/>
              <a:gd fmla="*/ 163 h 184" name="T17"/>
              <a:gd fmla="*/ 107 w 218" name="T18"/>
              <a:gd fmla="*/ 156 h 184" name="T19"/>
              <a:gd fmla="*/ 127 w 218" name="T20"/>
              <a:gd fmla="*/ 155 h 184" name="T21"/>
              <a:gd fmla="*/ 217 w 218" name="T22"/>
              <a:gd fmla="*/ 76 h 184" name="T23"/>
              <a:gd fmla="*/ 106 w 218" name="T24"/>
              <a:gd fmla="*/ 3 h 18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84" w="218">
                <a:moveTo>
                  <a:pt x="106" y="3"/>
                </a:moveTo>
                <a:cubicBezTo>
                  <a:pt x="47" y="5"/>
                  <a:pt x="0" y="41"/>
                  <a:pt x="1" y="84"/>
                </a:cubicBezTo>
                <a:cubicBezTo>
                  <a:pt x="2" y="101"/>
                  <a:pt x="11" y="117"/>
                  <a:pt x="25" y="129"/>
                </a:cubicBezTo>
                <a:cubicBezTo>
                  <a:pt x="27" y="132"/>
                  <a:pt x="33" y="136"/>
                  <a:pt x="33" y="136"/>
                </a:cubicBezTo>
                <a:cubicBezTo>
                  <a:pt x="36" y="137"/>
                  <a:pt x="42" y="143"/>
                  <a:pt x="43" y="150"/>
                </a:cubicBezTo>
                <a:cubicBezTo>
                  <a:pt x="44" y="160"/>
                  <a:pt x="32" y="171"/>
                  <a:pt x="27" y="176"/>
                </a:cubicBezTo>
                <a:cubicBezTo>
                  <a:pt x="21" y="180"/>
                  <a:pt x="25" y="184"/>
                  <a:pt x="31" y="184"/>
                </a:cubicBezTo>
                <a:cubicBezTo>
                  <a:pt x="36" y="184"/>
                  <a:pt x="43" y="184"/>
                  <a:pt x="57" y="181"/>
                </a:cubicBezTo>
                <a:cubicBezTo>
                  <a:pt x="71" y="177"/>
                  <a:pt x="84" y="167"/>
                  <a:pt x="89" y="163"/>
                </a:cubicBezTo>
                <a:cubicBezTo>
                  <a:pt x="93" y="160"/>
                  <a:pt x="100" y="156"/>
                  <a:pt x="107" y="156"/>
                </a:cubicBezTo>
                <a:cubicBezTo>
                  <a:pt x="107" y="156"/>
                  <a:pt x="122" y="156"/>
                  <a:pt x="127" y="155"/>
                </a:cubicBezTo>
                <a:cubicBezTo>
                  <a:pt x="179" y="148"/>
                  <a:pt x="218" y="115"/>
                  <a:pt x="217" y="76"/>
                </a:cubicBezTo>
                <a:cubicBezTo>
                  <a:pt x="215" y="33"/>
                  <a:pt x="166" y="0"/>
                  <a:pt x="106" y="3"/>
                </a:cubicBezTo>
                <a:close/>
              </a:path>
            </a:pathLst>
          </a:custGeom>
          <a:solidFill>
            <a:srgbClr val="3D857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60960" compatLnSpc="1" lIns="121920" numCol="1" rIns="121920" tIns="60960" vert="horz" wrap="square"/>
          <a:lstStyle/>
          <a:p>
            <a:pPr defTabSz="913130">
              <a:defRPr/>
            </a:pPr>
            <a:endParaRPr altLang="en-US" kern="0" lang="zh-CN" sz="1865">
              <a:solidFill>
                <a:srgbClr val="000000"/>
              </a:solidFill>
              <a:latin typeface="Arial"/>
              <a:ea typeface="微软雅黑"/>
            </a:endParaRPr>
          </a:p>
        </p:txBody>
      </p:sp>
      <p:sp>
        <p:nvSpPr>
          <p:cNvPr id="13" name="Freeform 124"/>
          <p:cNvSpPr/>
          <p:nvPr/>
        </p:nvSpPr>
        <p:spPr bwMode="auto">
          <a:xfrm>
            <a:off x="4306297" y="2924715"/>
            <a:ext cx="854307" cy="721632"/>
          </a:xfrm>
          <a:custGeom>
            <a:gdLst>
              <a:gd fmla="*/ 106 w 218" name="T0"/>
              <a:gd fmla="*/ 3 h 184" name="T1"/>
              <a:gd fmla="*/ 1 w 218" name="T2"/>
              <a:gd fmla="*/ 84 h 184" name="T3"/>
              <a:gd fmla="*/ 25 w 218" name="T4"/>
              <a:gd fmla="*/ 129 h 184" name="T5"/>
              <a:gd fmla="*/ 33 w 218" name="T6"/>
              <a:gd fmla="*/ 136 h 184" name="T7"/>
              <a:gd fmla="*/ 43 w 218" name="T8"/>
              <a:gd fmla="*/ 150 h 184" name="T9"/>
              <a:gd fmla="*/ 27 w 218" name="T10"/>
              <a:gd fmla="*/ 176 h 184" name="T11"/>
              <a:gd fmla="*/ 31 w 218" name="T12"/>
              <a:gd fmla="*/ 184 h 184" name="T13"/>
              <a:gd fmla="*/ 57 w 218" name="T14"/>
              <a:gd fmla="*/ 181 h 184" name="T15"/>
              <a:gd fmla="*/ 89 w 218" name="T16"/>
              <a:gd fmla="*/ 163 h 184" name="T17"/>
              <a:gd fmla="*/ 107 w 218" name="T18"/>
              <a:gd fmla="*/ 156 h 184" name="T19"/>
              <a:gd fmla="*/ 127 w 218" name="T20"/>
              <a:gd fmla="*/ 155 h 184" name="T21"/>
              <a:gd fmla="*/ 217 w 218" name="T22"/>
              <a:gd fmla="*/ 76 h 184" name="T23"/>
              <a:gd fmla="*/ 106 w 218" name="T24"/>
              <a:gd fmla="*/ 3 h 18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84" w="218">
                <a:moveTo>
                  <a:pt x="106" y="3"/>
                </a:moveTo>
                <a:cubicBezTo>
                  <a:pt x="47" y="5"/>
                  <a:pt x="0" y="41"/>
                  <a:pt x="1" y="84"/>
                </a:cubicBezTo>
                <a:cubicBezTo>
                  <a:pt x="2" y="101"/>
                  <a:pt x="11" y="117"/>
                  <a:pt x="25" y="129"/>
                </a:cubicBezTo>
                <a:cubicBezTo>
                  <a:pt x="27" y="132"/>
                  <a:pt x="33" y="136"/>
                  <a:pt x="33" y="136"/>
                </a:cubicBezTo>
                <a:cubicBezTo>
                  <a:pt x="36" y="137"/>
                  <a:pt x="42" y="143"/>
                  <a:pt x="43" y="150"/>
                </a:cubicBezTo>
                <a:cubicBezTo>
                  <a:pt x="44" y="160"/>
                  <a:pt x="32" y="171"/>
                  <a:pt x="27" y="176"/>
                </a:cubicBezTo>
                <a:cubicBezTo>
                  <a:pt x="21" y="180"/>
                  <a:pt x="25" y="184"/>
                  <a:pt x="31" y="184"/>
                </a:cubicBezTo>
                <a:cubicBezTo>
                  <a:pt x="36" y="184"/>
                  <a:pt x="43" y="184"/>
                  <a:pt x="57" y="181"/>
                </a:cubicBezTo>
                <a:cubicBezTo>
                  <a:pt x="71" y="177"/>
                  <a:pt x="84" y="167"/>
                  <a:pt x="89" y="163"/>
                </a:cubicBezTo>
                <a:cubicBezTo>
                  <a:pt x="93" y="160"/>
                  <a:pt x="100" y="156"/>
                  <a:pt x="107" y="156"/>
                </a:cubicBezTo>
                <a:cubicBezTo>
                  <a:pt x="107" y="156"/>
                  <a:pt x="122" y="156"/>
                  <a:pt x="127" y="155"/>
                </a:cubicBezTo>
                <a:cubicBezTo>
                  <a:pt x="179" y="148"/>
                  <a:pt x="218" y="115"/>
                  <a:pt x="217" y="76"/>
                </a:cubicBezTo>
                <a:cubicBezTo>
                  <a:pt x="215" y="33"/>
                  <a:pt x="166" y="0"/>
                  <a:pt x="106" y="3"/>
                </a:cubicBezTo>
                <a:close/>
              </a:path>
            </a:pathLst>
          </a:custGeom>
          <a:solidFill>
            <a:srgbClr val="3D857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60960" compatLnSpc="1" lIns="121920" numCol="1" rIns="121920" tIns="60960" vert="horz" wrap="square"/>
          <a:lstStyle/>
          <a:p>
            <a:pPr defTabSz="913130">
              <a:defRPr/>
            </a:pPr>
            <a:endParaRPr altLang="en-US" kern="0" lang="zh-CN" sz="1865">
              <a:solidFill>
                <a:srgbClr val="000000"/>
              </a:solidFill>
              <a:latin typeface="Arial"/>
              <a:ea typeface="微软雅黑"/>
            </a:endParaRPr>
          </a:p>
        </p:txBody>
      </p:sp>
      <p:sp>
        <p:nvSpPr>
          <p:cNvPr id="14" name="Freeform 124"/>
          <p:cNvSpPr/>
          <p:nvPr/>
        </p:nvSpPr>
        <p:spPr bwMode="auto">
          <a:xfrm>
            <a:off x="7221793" y="2832849"/>
            <a:ext cx="854307" cy="721632"/>
          </a:xfrm>
          <a:custGeom>
            <a:gdLst>
              <a:gd fmla="*/ 106 w 218" name="T0"/>
              <a:gd fmla="*/ 3 h 184" name="T1"/>
              <a:gd fmla="*/ 1 w 218" name="T2"/>
              <a:gd fmla="*/ 84 h 184" name="T3"/>
              <a:gd fmla="*/ 25 w 218" name="T4"/>
              <a:gd fmla="*/ 129 h 184" name="T5"/>
              <a:gd fmla="*/ 33 w 218" name="T6"/>
              <a:gd fmla="*/ 136 h 184" name="T7"/>
              <a:gd fmla="*/ 43 w 218" name="T8"/>
              <a:gd fmla="*/ 150 h 184" name="T9"/>
              <a:gd fmla="*/ 27 w 218" name="T10"/>
              <a:gd fmla="*/ 176 h 184" name="T11"/>
              <a:gd fmla="*/ 31 w 218" name="T12"/>
              <a:gd fmla="*/ 184 h 184" name="T13"/>
              <a:gd fmla="*/ 57 w 218" name="T14"/>
              <a:gd fmla="*/ 181 h 184" name="T15"/>
              <a:gd fmla="*/ 89 w 218" name="T16"/>
              <a:gd fmla="*/ 163 h 184" name="T17"/>
              <a:gd fmla="*/ 107 w 218" name="T18"/>
              <a:gd fmla="*/ 156 h 184" name="T19"/>
              <a:gd fmla="*/ 127 w 218" name="T20"/>
              <a:gd fmla="*/ 155 h 184" name="T21"/>
              <a:gd fmla="*/ 217 w 218" name="T22"/>
              <a:gd fmla="*/ 76 h 184" name="T23"/>
              <a:gd fmla="*/ 106 w 218" name="T24"/>
              <a:gd fmla="*/ 3 h 18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84" w="218">
                <a:moveTo>
                  <a:pt x="106" y="3"/>
                </a:moveTo>
                <a:cubicBezTo>
                  <a:pt x="47" y="5"/>
                  <a:pt x="0" y="41"/>
                  <a:pt x="1" y="84"/>
                </a:cubicBezTo>
                <a:cubicBezTo>
                  <a:pt x="2" y="101"/>
                  <a:pt x="11" y="117"/>
                  <a:pt x="25" y="129"/>
                </a:cubicBezTo>
                <a:cubicBezTo>
                  <a:pt x="27" y="132"/>
                  <a:pt x="33" y="136"/>
                  <a:pt x="33" y="136"/>
                </a:cubicBezTo>
                <a:cubicBezTo>
                  <a:pt x="36" y="137"/>
                  <a:pt x="42" y="143"/>
                  <a:pt x="43" y="150"/>
                </a:cubicBezTo>
                <a:cubicBezTo>
                  <a:pt x="44" y="160"/>
                  <a:pt x="32" y="171"/>
                  <a:pt x="27" y="176"/>
                </a:cubicBezTo>
                <a:cubicBezTo>
                  <a:pt x="21" y="180"/>
                  <a:pt x="25" y="184"/>
                  <a:pt x="31" y="184"/>
                </a:cubicBezTo>
                <a:cubicBezTo>
                  <a:pt x="36" y="184"/>
                  <a:pt x="43" y="184"/>
                  <a:pt x="57" y="181"/>
                </a:cubicBezTo>
                <a:cubicBezTo>
                  <a:pt x="71" y="177"/>
                  <a:pt x="84" y="167"/>
                  <a:pt x="89" y="163"/>
                </a:cubicBezTo>
                <a:cubicBezTo>
                  <a:pt x="93" y="160"/>
                  <a:pt x="100" y="156"/>
                  <a:pt x="107" y="156"/>
                </a:cubicBezTo>
                <a:cubicBezTo>
                  <a:pt x="107" y="156"/>
                  <a:pt x="122" y="156"/>
                  <a:pt x="127" y="155"/>
                </a:cubicBezTo>
                <a:cubicBezTo>
                  <a:pt x="179" y="148"/>
                  <a:pt x="218" y="115"/>
                  <a:pt x="217" y="76"/>
                </a:cubicBezTo>
                <a:cubicBezTo>
                  <a:pt x="215" y="33"/>
                  <a:pt x="166" y="0"/>
                  <a:pt x="106" y="3"/>
                </a:cubicBezTo>
                <a:close/>
              </a:path>
            </a:pathLst>
          </a:custGeom>
          <a:solidFill>
            <a:srgbClr val="3D857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60960" compatLnSpc="1" lIns="121920" numCol="1" rIns="121920" tIns="60960" vert="horz" wrap="square"/>
          <a:lstStyle/>
          <a:p>
            <a:pPr defTabSz="913130">
              <a:defRPr/>
            </a:pPr>
            <a:endParaRPr altLang="en-US" kern="0" lang="zh-CN" sz="1865">
              <a:solidFill>
                <a:srgbClr val="000000"/>
              </a:solidFill>
              <a:latin typeface="Arial"/>
              <a:ea typeface="微软雅黑"/>
            </a:endParaRPr>
          </a:p>
        </p:txBody>
      </p:sp>
      <p:sp>
        <p:nvSpPr>
          <p:cNvPr id="15" name="Freeform 124"/>
          <p:cNvSpPr/>
          <p:nvPr/>
        </p:nvSpPr>
        <p:spPr bwMode="auto">
          <a:xfrm>
            <a:off x="10085977" y="3539823"/>
            <a:ext cx="854307" cy="721632"/>
          </a:xfrm>
          <a:custGeom>
            <a:gdLst>
              <a:gd fmla="*/ 106 w 218" name="T0"/>
              <a:gd fmla="*/ 3 h 184" name="T1"/>
              <a:gd fmla="*/ 1 w 218" name="T2"/>
              <a:gd fmla="*/ 84 h 184" name="T3"/>
              <a:gd fmla="*/ 25 w 218" name="T4"/>
              <a:gd fmla="*/ 129 h 184" name="T5"/>
              <a:gd fmla="*/ 33 w 218" name="T6"/>
              <a:gd fmla="*/ 136 h 184" name="T7"/>
              <a:gd fmla="*/ 43 w 218" name="T8"/>
              <a:gd fmla="*/ 150 h 184" name="T9"/>
              <a:gd fmla="*/ 27 w 218" name="T10"/>
              <a:gd fmla="*/ 176 h 184" name="T11"/>
              <a:gd fmla="*/ 31 w 218" name="T12"/>
              <a:gd fmla="*/ 184 h 184" name="T13"/>
              <a:gd fmla="*/ 57 w 218" name="T14"/>
              <a:gd fmla="*/ 181 h 184" name="T15"/>
              <a:gd fmla="*/ 89 w 218" name="T16"/>
              <a:gd fmla="*/ 163 h 184" name="T17"/>
              <a:gd fmla="*/ 107 w 218" name="T18"/>
              <a:gd fmla="*/ 156 h 184" name="T19"/>
              <a:gd fmla="*/ 127 w 218" name="T20"/>
              <a:gd fmla="*/ 155 h 184" name="T21"/>
              <a:gd fmla="*/ 217 w 218" name="T22"/>
              <a:gd fmla="*/ 76 h 184" name="T23"/>
              <a:gd fmla="*/ 106 w 218" name="T24"/>
              <a:gd fmla="*/ 3 h 184" name="T25"/>
            </a:gdLst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b="b" l="0" r="r" t="0"/>
            <a:pathLst>
              <a:path h="184" w="218">
                <a:moveTo>
                  <a:pt x="106" y="3"/>
                </a:moveTo>
                <a:cubicBezTo>
                  <a:pt x="47" y="5"/>
                  <a:pt x="0" y="41"/>
                  <a:pt x="1" y="84"/>
                </a:cubicBezTo>
                <a:cubicBezTo>
                  <a:pt x="2" y="101"/>
                  <a:pt x="11" y="117"/>
                  <a:pt x="25" y="129"/>
                </a:cubicBezTo>
                <a:cubicBezTo>
                  <a:pt x="27" y="132"/>
                  <a:pt x="33" y="136"/>
                  <a:pt x="33" y="136"/>
                </a:cubicBezTo>
                <a:cubicBezTo>
                  <a:pt x="36" y="137"/>
                  <a:pt x="42" y="143"/>
                  <a:pt x="43" y="150"/>
                </a:cubicBezTo>
                <a:cubicBezTo>
                  <a:pt x="44" y="160"/>
                  <a:pt x="32" y="171"/>
                  <a:pt x="27" y="176"/>
                </a:cubicBezTo>
                <a:cubicBezTo>
                  <a:pt x="21" y="180"/>
                  <a:pt x="25" y="184"/>
                  <a:pt x="31" y="184"/>
                </a:cubicBezTo>
                <a:cubicBezTo>
                  <a:pt x="36" y="184"/>
                  <a:pt x="43" y="184"/>
                  <a:pt x="57" y="181"/>
                </a:cubicBezTo>
                <a:cubicBezTo>
                  <a:pt x="71" y="177"/>
                  <a:pt x="84" y="167"/>
                  <a:pt x="89" y="163"/>
                </a:cubicBezTo>
                <a:cubicBezTo>
                  <a:pt x="93" y="160"/>
                  <a:pt x="100" y="156"/>
                  <a:pt x="107" y="156"/>
                </a:cubicBezTo>
                <a:cubicBezTo>
                  <a:pt x="107" y="156"/>
                  <a:pt x="122" y="156"/>
                  <a:pt x="127" y="155"/>
                </a:cubicBezTo>
                <a:cubicBezTo>
                  <a:pt x="179" y="148"/>
                  <a:pt x="218" y="115"/>
                  <a:pt x="217" y="76"/>
                </a:cubicBezTo>
                <a:cubicBezTo>
                  <a:pt x="215" y="33"/>
                  <a:pt x="166" y="0"/>
                  <a:pt x="106" y="3"/>
                </a:cubicBezTo>
                <a:close/>
              </a:path>
            </a:pathLst>
          </a:custGeom>
          <a:solidFill>
            <a:srgbClr val="3D8570"/>
          </a:solidFill>
          <a:ln>
            <a:noFill/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txBody>
          <a:bodyPr anchor="t" anchorCtr="0" bIns="60960" compatLnSpc="1" lIns="121920" numCol="1" rIns="121920" tIns="60960" vert="horz" wrap="square"/>
          <a:lstStyle/>
          <a:p>
            <a:pPr defTabSz="913130">
              <a:defRPr/>
            </a:pPr>
            <a:endParaRPr altLang="en-US" kern="0" lang="zh-CN" sz="1865">
              <a:solidFill>
                <a:srgbClr val="000000"/>
              </a:solidFill>
              <a:latin typeface="Arial"/>
              <a:ea typeface="微软雅黑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215155" y="3131784"/>
            <a:ext cx="7797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3765">
              <a:defRPr/>
            </a:pPr>
            <a:r>
              <a:rPr altLang="zh-CN" kern="0" lang="en-US" sz="2000">
                <a:solidFill>
                  <a:prstClr val="white"/>
                </a:solidFill>
                <a:latin charset="-122" panose="030f0300000000000000" pitchFamily="66" typeface="华康金文体W3(P)"/>
                <a:ea charset="-122" panose="030f0300000000000000" pitchFamily="66" typeface="华康金文体W3(P)"/>
              </a:rPr>
              <a:t>2014</a:t>
            </a:r>
          </a:p>
        </p:txBody>
      </p:sp>
      <p:sp>
        <p:nvSpPr>
          <p:cNvPr id="17" name="矩形 16"/>
          <p:cNvSpPr/>
          <p:nvPr/>
        </p:nvSpPr>
        <p:spPr>
          <a:xfrm>
            <a:off x="4346861" y="3038010"/>
            <a:ext cx="779780" cy="39624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/>
          <a:p>
            <a:pPr algn="ctr" defTabSz="913765">
              <a:defRPr/>
            </a:pPr>
            <a:r>
              <a:rPr altLang="zh-CN" kern="0" lang="en-US" sz="2000">
                <a:solidFill>
                  <a:prstClr val="white"/>
                </a:solidFill>
                <a:latin charset="-122" panose="030f0300000000000000" pitchFamily="66" typeface="华康金文体W3(P)"/>
                <a:ea charset="-122" panose="030f0300000000000000" pitchFamily="66" typeface="华康金文体W3(P)"/>
              </a:rPr>
              <a:t>2015</a:t>
            </a:r>
          </a:p>
        </p:txBody>
      </p:sp>
      <p:sp>
        <p:nvSpPr>
          <p:cNvPr id="18" name="矩形 17"/>
          <p:cNvSpPr/>
          <p:nvPr/>
        </p:nvSpPr>
        <p:spPr>
          <a:xfrm>
            <a:off x="7227553" y="2925500"/>
            <a:ext cx="7797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3765">
              <a:defRPr/>
            </a:pPr>
            <a:r>
              <a:rPr altLang="zh-CN" kern="0" lang="en-US" sz="2000">
                <a:solidFill>
                  <a:prstClr val="white"/>
                </a:solidFill>
                <a:latin charset="-122" panose="030f0300000000000000" pitchFamily="66" typeface="华康金文体W3(P)"/>
                <a:ea charset="-122" panose="030f0300000000000000" pitchFamily="66" typeface="华康金文体W3(P)"/>
              </a:rPr>
              <a:t>2016</a:t>
            </a:r>
          </a:p>
        </p:txBody>
      </p:sp>
      <p:sp>
        <p:nvSpPr>
          <p:cNvPr id="19" name="矩形 18"/>
          <p:cNvSpPr/>
          <p:nvPr/>
        </p:nvSpPr>
        <p:spPr>
          <a:xfrm>
            <a:off x="10123242" y="3644168"/>
            <a:ext cx="779780" cy="3962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3765">
              <a:defRPr/>
            </a:pPr>
            <a:r>
              <a:rPr altLang="zh-CN" kern="0" lang="en-US" sz="2000">
                <a:solidFill>
                  <a:prstClr val="white"/>
                </a:solidFill>
                <a:latin charset="-122" panose="030f0300000000000000" pitchFamily="66" typeface="华康金文体W3(P)"/>
                <a:ea charset="-122" panose="030f0300000000000000" pitchFamily="66" typeface="华康金文体W3(P)"/>
              </a:rPr>
              <a:t>2017</a:t>
            </a:r>
          </a:p>
        </p:txBody>
      </p:sp>
      <p:sp>
        <p:nvSpPr>
          <p:cNvPr id="20" name="圆角矩形 4"/>
          <p:cNvSpPr/>
          <p:nvPr/>
        </p:nvSpPr>
        <p:spPr>
          <a:xfrm>
            <a:off x="5889385" y="-204398"/>
            <a:ext cx="413233" cy="2193239"/>
          </a:xfrm>
          <a:prstGeom prst="roundRect">
            <a:avLst>
              <a:gd fmla="val 50000" name="adj"/>
            </a:avLst>
          </a:prstGeom>
          <a:solidFill>
            <a:srgbClr val="3D857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3765">
              <a:defRPr/>
            </a:pPr>
            <a:endParaRPr altLang="zh-CN" lang="en-US" sz="2800">
              <a:solidFill>
                <a:prstClr val="white"/>
              </a:solidFill>
              <a:latin charset="-122" panose="02000000000000000000" pitchFamily="2" typeface="方正正黑简体"/>
              <a:ea charset="-122" panose="02000000000000000000" pitchFamily="2" typeface="方正正黑简体"/>
              <a:cs typeface="Arial"/>
            </a:endParaRPr>
          </a:p>
          <a:p>
            <a:pPr algn="ctr" defTabSz="913765">
              <a:defRPr/>
            </a:pPr>
            <a:r>
              <a:rPr altLang="zh-CN" lang="en-US" sz="2800">
                <a:solidFill>
                  <a:prstClr val="white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  <a:cs typeface="Arial"/>
              </a:rPr>
              <a:t>工</a:t>
            </a:r>
          </a:p>
          <a:p>
            <a:pPr algn="ctr" defTabSz="913765">
              <a:defRPr/>
            </a:pPr>
            <a:r>
              <a:rPr altLang="zh-CN" lang="en-US" sz="2800">
                <a:solidFill>
                  <a:prstClr val="white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  <a:cs typeface="Arial"/>
              </a:rPr>
              <a:t>作经历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580225" y="621437"/>
            <a:ext cx="2726072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>
                <a:solidFill>
                  <a:srgbClr val="F3F3F3"/>
                </a:solidFill>
              </a:rPr>
              <a:t>https://www.youyedoc.com/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圆角矩形 4"/>
          <p:cNvSpPr/>
          <p:nvPr/>
        </p:nvSpPr>
        <p:spPr>
          <a:xfrm>
            <a:off x="5889385" y="-123394"/>
            <a:ext cx="413233" cy="2168094"/>
          </a:xfrm>
          <a:prstGeom prst="roundRect">
            <a:avLst>
              <a:gd fmla="val 50000" name="adj"/>
            </a:avLst>
          </a:prstGeom>
          <a:solidFill>
            <a:srgbClr val="3D857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3765"/>
            <a:endParaRPr altLang="zh-CN" lang="en-US" sz="2800">
              <a:solidFill>
                <a:prstClr val="white"/>
              </a:solidFill>
              <a:latin charset="-122" panose="02000000000000000000" pitchFamily="2" typeface="方正正黑简体"/>
              <a:ea charset="-122" panose="02000000000000000000" pitchFamily="2" typeface="方正正黑简体"/>
              <a:cs typeface="Arial"/>
            </a:endParaRPr>
          </a:p>
          <a:p>
            <a:pPr algn="ctr" defTabSz="913765"/>
            <a:r>
              <a:rPr altLang="zh-CN" lang="en-US" sz="2800">
                <a:solidFill>
                  <a:prstClr val="white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  <a:cs typeface="Arial"/>
              </a:rPr>
              <a:t>教育背景</a:t>
            </a:r>
          </a:p>
        </p:txBody>
      </p:sp>
      <p:sp>
        <p:nvSpPr>
          <p:cNvPr id="4" name="任意多边形 3"/>
          <p:cNvSpPr/>
          <p:nvPr/>
        </p:nvSpPr>
        <p:spPr>
          <a:xfrm>
            <a:off x="1773963" y="1326502"/>
            <a:ext cx="8375271" cy="3138003"/>
          </a:xfrm>
          <a:custGeom>
            <a:gdLst>
              <a:gd fmla="*/ 0 w 10668000" name="connsiteX0"/>
              <a:gd fmla="*/ 3746500 h 3746500" name="connsiteY0"/>
              <a:gd fmla="*/ 2527300 w 10668000" name="connsiteX1"/>
              <a:gd fmla="*/ 2349500 h 3746500" name="connsiteY1"/>
              <a:gd fmla="*/ 4953000 w 10668000" name="connsiteX2"/>
              <a:gd fmla="*/ 2946400 h 3746500" name="connsiteY2"/>
              <a:gd fmla="*/ 6781800 w 10668000" name="connsiteX3"/>
              <a:gd fmla="*/ 1892300 h 3746500" name="connsiteY3"/>
              <a:gd fmla="*/ 9220200 w 10668000" name="connsiteX4"/>
              <a:gd fmla="*/ 1435100 h 3746500" name="connsiteY4"/>
              <a:gd fmla="*/ 10668000 w 10668000" name="connsiteX5"/>
              <a:gd fmla="*/ 0 h 3746500" name="connsiteY5"/>
              <a:gd fmla="*/ 0 w 10103802" name="connsiteX0-1"/>
              <a:gd fmla="*/ 3383430 h 3383430" name="connsiteY0-2"/>
              <a:gd fmla="*/ 1963102 w 10103802" name="connsiteX1-3"/>
              <a:gd fmla="*/ 2349500 h 3383430" name="connsiteY1-4"/>
              <a:gd fmla="*/ 4388802 w 10103802" name="connsiteX2-5"/>
              <a:gd fmla="*/ 2946400 h 3383430" name="connsiteY2-6"/>
              <a:gd fmla="*/ 6217602 w 10103802" name="connsiteX3-7"/>
              <a:gd fmla="*/ 1892300 h 3383430" name="connsiteY3-8"/>
              <a:gd fmla="*/ 8656002 w 10103802" name="connsiteX4-9"/>
              <a:gd fmla="*/ 1435100 h 3383430" name="connsiteY4-10"/>
              <a:gd fmla="*/ 10103802 w 10103802" name="connsiteX5-11"/>
              <a:gd fmla="*/ 0 h 3383430" name="connsiteY5-12"/>
              <a:gd fmla="*/ 0 w 9863185" name="connsiteX0-13"/>
              <a:gd fmla="*/ 3082166 h 3082166" name="connsiteY0-14"/>
              <a:gd fmla="*/ 1963102 w 9863185" name="connsiteX1-15"/>
              <a:gd fmla="*/ 2048236 h 3082166" name="connsiteY1-16"/>
              <a:gd fmla="*/ 4388802 w 9863185" name="connsiteX2-17"/>
              <a:gd fmla="*/ 2645136 h 3082166" name="connsiteY2-18"/>
              <a:gd fmla="*/ 6217602 w 9863185" name="connsiteX3-19"/>
              <a:gd fmla="*/ 1591036 h 3082166" name="connsiteY3-20"/>
              <a:gd fmla="*/ 8656002 w 9863185" name="connsiteX4-21"/>
              <a:gd fmla="*/ 1133836 h 3082166" name="connsiteY4-22"/>
              <a:gd fmla="*/ 9863185 w 9863185" name="connsiteX5-23"/>
              <a:gd fmla="*/ 0 h 3082166" name="connsiteY5-24"/>
              <a:gd fmla="*/ 0 w 9760064" name="connsiteX0-25"/>
              <a:gd fmla="*/ 3101603 h 3101603" name="connsiteY0-26"/>
              <a:gd fmla="*/ 1963102 w 9760064" name="connsiteX1-27"/>
              <a:gd fmla="*/ 2067673 h 3101603" name="connsiteY1-28"/>
              <a:gd fmla="*/ 4388802 w 9760064" name="connsiteX2-29"/>
              <a:gd fmla="*/ 2664573 h 3101603" name="connsiteY2-30"/>
              <a:gd fmla="*/ 6217602 w 9760064" name="connsiteX3-31"/>
              <a:gd fmla="*/ 1610473 h 3101603" name="connsiteY3-32"/>
              <a:gd fmla="*/ 8656002 w 9760064" name="connsiteX4-33"/>
              <a:gd fmla="*/ 1153273 h 3101603" name="connsiteY4-34"/>
              <a:gd fmla="*/ 9760064 w 9760064" name="connsiteX5-35"/>
              <a:gd fmla="*/ 0 h 3101603" name="connsiteY5-36"/>
              <a:gd fmla="*/ 0 w 9760064" name="connsiteX0-37"/>
              <a:gd fmla="*/ 3101603 h 3101603" name="connsiteY0-38"/>
              <a:gd fmla="*/ 1963102 w 9760064" name="connsiteX1-39"/>
              <a:gd fmla="*/ 2067673 h 3101603" name="connsiteY1-40"/>
              <a:gd fmla="*/ 4388802 w 9760064" name="connsiteX2-41"/>
              <a:gd fmla="*/ 2664573 h 3101603" name="connsiteY2-42"/>
              <a:gd fmla="*/ 6217602 w 9760064" name="connsiteX3-43"/>
              <a:gd fmla="*/ 1610473 h 3101603" name="connsiteY3-44"/>
              <a:gd fmla="*/ 8656002 w 9760064" name="connsiteX4-45"/>
              <a:gd fmla="*/ 1153273 h 3101603" name="connsiteY4-46"/>
              <a:gd fmla="*/ 9760064 w 9760064" name="connsiteX5-47"/>
              <a:gd fmla="*/ 0 h 3101603" name="connsiteY5-48"/>
              <a:gd fmla="*/ 0 w 9760064" name="connsiteX0-49"/>
              <a:gd fmla="*/ 3101603 h 3101603" name="connsiteY0-50"/>
              <a:gd fmla="*/ 1963102 w 9760064" name="connsiteX1-51"/>
              <a:gd fmla="*/ 2067673 h 3101603" name="connsiteY1-52"/>
              <a:gd fmla="*/ 4388802 w 9760064" name="connsiteX2-53"/>
              <a:gd fmla="*/ 2664573 h 3101603" name="connsiteY2-54"/>
              <a:gd fmla="*/ 6217602 w 9760064" name="connsiteX3-55"/>
              <a:gd fmla="*/ 1610473 h 3101603" name="connsiteY3-56"/>
              <a:gd fmla="*/ 8656002 w 9760064" name="connsiteX4-57"/>
              <a:gd fmla="*/ 1153273 h 3101603" name="connsiteY4-58"/>
              <a:gd fmla="*/ 9760064 w 9760064" name="connsiteX5-59"/>
              <a:gd fmla="*/ 0 h 3101603" name="connsiteY5-60"/>
            </a:gdLst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b="b" l="l" r="r" t="t"/>
            <a:pathLst>
              <a:path h="3101603" w="9760064">
                <a:moveTo>
                  <a:pt x="0" y="3101603"/>
                </a:moveTo>
                <a:cubicBezTo>
                  <a:pt x="850900" y="2469778"/>
                  <a:pt x="1231635" y="2140511"/>
                  <a:pt x="1963102" y="2067673"/>
                </a:cubicBezTo>
                <a:cubicBezTo>
                  <a:pt x="2694569" y="1994835"/>
                  <a:pt x="3679719" y="2740773"/>
                  <a:pt x="4388802" y="2664573"/>
                </a:cubicBezTo>
                <a:cubicBezTo>
                  <a:pt x="5097885" y="2588373"/>
                  <a:pt x="5506402" y="1862356"/>
                  <a:pt x="6217602" y="1610473"/>
                </a:cubicBezTo>
                <a:cubicBezTo>
                  <a:pt x="6928802" y="1358590"/>
                  <a:pt x="8008302" y="1468656"/>
                  <a:pt x="8656002" y="1153273"/>
                </a:cubicBezTo>
                <a:cubicBezTo>
                  <a:pt x="9303702" y="837890"/>
                  <a:pt x="8924613" y="103101"/>
                  <a:pt x="9760064" y="0"/>
                </a:cubicBezTo>
              </a:path>
            </a:pathLst>
          </a:custGeom>
          <a:noFill/>
          <a:ln algn="ctr" cap="flat" cmpd="sng" w="12700">
            <a:solidFill>
              <a:sysClr lastClr="000000" val="windowText">
                <a:lumMod val="50000"/>
                <a:lumOff val="50000"/>
              </a:sysClr>
            </a:solidFill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3765">
              <a:defRPr/>
            </a:pPr>
            <a:endParaRPr altLang="en-US" kern="0" lang="zh-CN">
              <a:solidFill>
                <a:prstClr val="white"/>
              </a:solidFill>
              <a:latin panose="020f0502020204030204" typeface="等线"/>
              <a:ea charset="-122" panose="02010600030101010101" pitchFamily="2" typeface="等线"/>
              <a:cs typeface="Arial"/>
            </a:endParaRPr>
          </a:p>
        </p:txBody>
      </p:sp>
      <p:sp>
        <p:nvSpPr>
          <p:cNvPr id="5" name="标题 1"/>
          <p:cNvSpPr txBox="1"/>
          <p:nvPr/>
        </p:nvSpPr>
        <p:spPr>
          <a:xfrm>
            <a:off x="896963" y="4591402"/>
            <a:ext cx="2004595" cy="362305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altLang="zh-CN" lang="en-US" sz="2135">
                <a:solidFill>
                  <a:srgbClr val="3D8570"/>
                </a:solidFill>
                <a:latin charset="-122" pitchFamily="50" typeface="造字工房尚黑 G0v1 细体"/>
                <a:ea charset="-122" pitchFamily="50" typeface="造字工房尚黑 G0v1 细体"/>
                <a:cs typeface="Arial"/>
              </a:rPr>
              <a:t>2014年</a:t>
            </a:r>
          </a:p>
        </p:txBody>
      </p:sp>
      <p:sp>
        <p:nvSpPr>
          <p:cNvPr id="6" name="椭圆 5"/>
          <p:cNvSpPr/>
          <p:nvPr/>
        </p:nvSpPr>
        <p:spPr>
          <a:xfrm>
            <a:off x="1685355" y="4339568"/>
            <a:ext cx="215900" cy="241300"/>
          </a:xfrm>
          <a:prstGeom prst="ellipse">
            <a:avLst/>
          </a:prstGeom>
          <a:solidFill>
            <a:srgbClr val="3D857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3765">
              <a:defRPr/>
            </a:pPr>
            <a:endParaRPr altLang="en-US" kern="0" lang="zh-CN">
              <a:solidFill>
                <a:prstClr val="white"/>
              </a:solidFill>
              <a:latin panose="020f0502020204030204" typeface="等线"/>
              <a:ea charset="-122" panose="02010600030101010101" pitchFamily="2" typeface="等线"/>
              <a:cs typeface="Arial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3106355" y="3928750"/>
            <a:ext cx="2004595" cy="362305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altLang="zh-CN" lang="en-US" sz="2135">
                <a:solidFill>
                  <a:srgbClr val="3D8570"/>
                </a:solidFill>
                <a:latin charset="-122" pitchFamily="50" typeface="造字工房尚黑 G0v1 细体"/>
                <a:ea charset="-122" pitchFamily="50" typeface="造字工房尚黑 G0v1 细体"/>
                <a:cs typeface="Arial"/>
              </a:rPr>
              <a:t>2015年</a:t>
            </a:r>
          </a:p>
        </p:txBody>
      </p:sp>
      <p:sp>
        <p:nvSpPr>
          <p:cNvPr id="8" name="标题 1"/>
          <p:cNvSpPr txBox="1"/>
          <p:nvPr/>
        </p:nvSpPr>
        <p:spPr>
          <a:xfrm>
            <a:off x="5828669" y="3597285"/>
            <a:ext cx="2004595" cy="362305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altLang="zh-CN" lang="en-US" sz="2135">
                <a:solidFill>
                  <a:srgbClr val="3D8570"/>
                </a:solidFill>
                <a:latin charset="-122" pitchFamily="50" typeface="造字工房尚黑 G0v1 细体"/>
                <a:ea charset="-122" pitchFamily="50" typeface="造字工房尚黑 G0v1 细体"/>
                <a:cs typeface="Arial"/>
              </a:rPr>
              <a:t>2016年</a:t>
            </a:r>
          </a:p>
        </p:txBody>
      </p:sp>
      <p:sp>
        <p:nvSpPr>
          <p:cNvPr id="9" name="椭圆 8"/>
          <p:cNvSpPr/>
          <p:nvPr/>
        </p:nvSpPr>
        <p:spPr>
          <a:xfrm>
            <a:off x="6555493" y="3149637"/>
            <a:ext cx="215900" cy="241300"/>
          </a:xfrm>
          <a:prstGeom prst="ellipse">
            <a:avLst/>
          </a:prstGeom>
          <a:solidFill>
            <a:srgbClr val="3D857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3765">
              <a:defRPr/>
            </a:pPr>
            <a:endParaRPr altLang="en-US" kern="0" lang="zh-CN">
              <a:solidFill>
                <a:prstClr val="white"/>
              </a:solidFill>
              <a:latin panose="020f0502020204030204" typeface="等线"/>
              <a:ea charset="-122" panose="02010600030101010101" pitchFamily="2" typeface="等线"/>
              <a:cs typeface="Arial"/>
            </a:endParaRPr>
          </a:p>
        </p:txBody>
      </p:sp>
      <p:sp>
        <p:nvSpPr>
          <p:cNvPr id="10" name="标题 1"/>
          <p:cNvSpPr txBox="1"/>
          <p:nvPr/>
        </p:nvSpPr>
        <p:spPr>
          <a:xfrm>
            <a:off x="7759435" y="3165184"/>
            <a:ext cx="2004595" cy="362305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altLang="zh-CN" lang="en-US" sz="2135">
                <a:solidFill>
                  <a:srgbClr val="3D8570"/>
                </a:solidFill>
                <a:latin charset="-122" pitchFamily="50" typeface="造字工房尚黑 G0v1 细体"/>
                <a:ea charset="-122" pitchFamily="50" typeface="造字工房尚黑 G0v1 细体"/>
                <a:cs typeface="Arial"/>
              </a:rPr>
              <a:t>2017年</a:t>
            </a:r>
          </a:p>
        </p:txBody>
      </p:sp>
      <p:sp>
        <p:nvSpPr>
          <p:cNvPr id="11" name="标题 1"/>
          <p:cNvSpPr txBox="1"/>
          <p:nvPr/>
        </p:nvSpPr>
        <p:spPr>
          <a:xfrm>
            <a:off x="9367206" y="1560558"/>
            <a:ext cx="2004595" cy="362305"/>
          </a:xfrm>
          <a:prstGeom prst="rect">
            <a:avLst/>
          </a:prstGeom>
        </p:spPr>
        <p:txBody>
          <a:bodyPr anchor="ctr" bIns="45720" lIns="91440" rIns="91440" rtlCol="0" tIns="45720" vert="horz">
            <a:noAutofit/>
          </a:bodyPr>
          <a:lstStyle/>
          <a:p>
            <a:pPr algn="ctr" defTabSz="913765">
              <a:spcBef>
                <a:spcPct val="0"/>
              </a:spcBef>
              <a:defRPr/>
            </a:pPr>
            <a:r>
              <a:rPr altLang="zh-CN" lang="en-US" sz="2135">
                <a:solidFill>
                  <a:srgbClr val="3D8570"/>
                </a:solidFill>
                <a:latin charset="-122" pitchFamily="50" typeface="造字工房尚黑 G0v1 细体"/>
                <a:ea charset="-122" pitchFamily="50" typeface="造字工房尚黑 G0v1 细体"/>
                <a:cs typeface="Arial"/>
              </a:rPr>
              <a:t>2018年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904660" y="4930433"/>
            <a:ext cx="822960" cy="140307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defTabSz="913765">
              <a:defRPr/>
            </a:pPr>
            <a:r>
              <a:rPr altLang="en-US" lang="zh-CN" sz="1400">
                <a:solidFill>
                  <a:prstClr val="black">
                    <a:lumMod val="75000"/>
                    <a:lumOff val="25000"/>
                  </a:prstClr>
                </a:solidFill>
                <a:latin charset="-122" panose="03000509000000000000" pitchFamily="2" typeface="方正楷体简体"/>
                <a:ea charset="-122" panose="03000509000000000000" pitchFamily="2" typeface="方正楷体简体"/>
              </a:rPr>
              <a:t>点击此处添加你所需要的文字点击此处添加！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151704" y="4284935"/>
            <a:ext cx="822960" cy="144625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defTabSz="913765">
              <a:defRPr/>
            </a:pPr>
            <a:r>
              <a:rPr altLang="en-US" lang="zh-CN" sz="1400">
                <a:solidFill>
                  <a:prstClr val="black">
                    <a:lumMod val="75000"/>
                    <a:lumOff val="25000"/>
                  </a:prstClr>
                </a:solidFill>
                <a:latin charset="-122" panose="03000509000000000000" pitchFamily="2" typeface="方正楷体简体"/>
                <a:ea charset="-122" panose="03000509000000000000" pitchFamily="2" typeface="方正楷体简体"/>
              </a:rPr>
              <a:t>点击此处添加你所需要的文字点击此处添加！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937893" y="4018044"/>
            <a:ext cx="822960" cy="144625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defTabSz="913765">
              <a:defRPr/>
            </a:pPr>
            <a:r>
              <a:rPr altLang="en-US" lang="zh-CN" sz="1400">
                <a:solidFill>
                  <a:prstClr val="black">
                    <a:lumMod val="75000"/>
                    <a:lumOff val="25000"/>
                  </a:prstClr>
                </a:solidFill>
                <a:latin charset="-122" panose="03000509000000000000" pitchFamily="2" typeface="方正楷体简体"/>
                <a:ea charset="-122" panose="03000509000000000000" pitchFamily="2" typeface="方正楷体简体"/>
              </a:rPr>
              <a:t>点击此处添加你所需要的文字点击此处添加！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9438877" y="1934011"/>
            <a:ext cx="822960" cy="144625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defTabSz="913765">
              <a:defRPr/>
            </a:pPr>
            <a:r>
              <a:rPr altLang="en-US" lang="zh-CN" sz="1400">
                <a:solidFill>
                  <a:prstClr val="black">
                    <a:lumMod val="75000"/>
                    <a:lumOff val="25000"/>
                  </a:prstClr>
                </a:solidFill>
                <a:latin charset="-122" panose="03000509000000000000" pitchFamily="2" typeface="方正楷体简体"/>
                <a:ea charset="-122" panose="03000509000000000000" pitchFamily="2" typeface="方正楷体简体"/>
              </a:rPr>
              <a:t>点击此处添加你所需要的文字点击此处添加！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906364" y="3544291"/>
            <a:ext cx="822960" cy="144625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defTabSz="913765">
              <a:defRPr/>
            </a:pPr>
            <a:r>
              <a:rPr altLang="en-US" lang="zh-CN" sz="1400">
                <a:solidFill>
                  <a:prstClr val="black">
                    <a:lumMod val="75000"/>
                    <a:lumOff val="25000"/>
                  </a:prstClr>
                </a:solidFill>
                <a:latin charset="-122" panose="03000509000000000000" pitchFamily="2" typeface="方正楷体简体"/>
                <a:ea charset="-122" panose="03000509000000000000" pitchFamily="2" typeface="方正楷体简体"/>
              </a:rPr>
              <a:t>点击此处添加你所需要的文字点击此处添加！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29845" y="73442"/>
            <a:ext cx="3209420" cy="352609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-1535" l="72941" r="8791" t="79789"/>
          <a:stretch>
            <a:fillRect/>
          </a:stretch>
        </p:blipFill>
        <p:spPr>
          <a:xfrm>
            <a:off x="3662342" y="3327369"/>
            <a:ext cx="586708" cy="766773"/>
          </a:xfrm>
          <a:prstGeom prst="rect">
            <a:avLst/>
          </a:prstGeom>
        </p:spPr>
      </p:pic>
      <p:sp>
        <p:nvSpPr>
          <p:cNvPr id="26" name="椭圆 25"/>
          <p:cNvSpPr/>
          <p:nvPr/>
        </p:nvSpPr>
        <p:spPr>
          <a:xfrm>
            <a:off x="10041284" y="1212562"/>
            <a:ext cx="215900" cy="241300"/>
          </a:xfrm>
          <a:prstGeom prst="ellipse">
            <a:avLst/>
          </a:prstGeom>
          <a:solidFill>
            <a:srgbClr val="3D8570"/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3765">
              <a:defRPr/>
            </a:pPr>
            <a:endParaRPr altLang="en-US" kern="0" lang="zh-CN">
              <a:solidFill>
                <a:prstClr val="white"/>
              </a:solidFill>
              <a:latin panose="020f0502020204030204" typeface="等线"/>
              <a:ea charset="-122" panose="02010600030101010101" pitchFamily="2" typeface="等线"/>
              <a:cs typeface="Arial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val="0"/>
              </a:ext>
            </a:extLst>
          </a:blip>
          <a:srcRect b="-1535" l="72941" r="8791" t="79789"/>
          <a:stretch>
            <a:fillRect/>
          </a:stretch>
        </p:blipFill>
        <p:spPr>
          <a:xfrm>
            <a:off x="8364497" y="2522496"/>
            <a:ext cx="586708" cy="76677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圆角矩形 4"/>
          <p:cNvSpPr/>
          <p:nvPr/>
        </p:nvSpPr>
        <p:spPr>
          <a:xfrm>
            <a:off x="5889384" y="-123394"/>
            <a:ext cx="413233" cy="2129994"/>
          </a:xfrm>
          <a:prstGeom prst="roundRect">
            <a:avLst>
              <a:gd fmla="val 50000" name="adj"/>
            </a:avLst>
          </a:prstGeom>
          <a:solidFill>
            <a:srgbClr val="3D857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3765"/>
            <a:endParaRPr altLang="en-US" lang="zh-CN" sz="2800">
              <a:solidFill>
                <a:prstClr val="white"/>
              </a:solidFill>
              <a:latin charset="-122" panose="02000000000000000000" pitchFamily="2" typeface="方正正黑简体"/>
              <a:ea charset="-122" panose="02000000000000000000" pitchFamily="2" typeface="方正正黑简体"/>
              <a:cs typeface="Arial"/>
            </a:endParaRPr>
          </a:p>
          <a:p>
            <a:pPr algn="ctr" defTabSz="913765"/>
            <a:r>
              <a:rPr altLang="en-US" lang="zh-CN" sz="2800">
                <a:solidFill>
                  <a:prstClr val="white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  <a:cs typeface="Arial"/>
              </a:rPr>
              <a:t>个人能力</a:t>
            </a:r>
          </a:p>
        </p:txBody>
      </p:sp>
      <p:sp>
        <p:nvSpPr>
          <p:cNvPr id="17" name="矩形 16"/>
          <p:cNvSpPr/>
          <p:nvPr/>
        </p:nvSpPr>
        <p:spPr>
          <a:xfrm>
            <a:off x="3728688" y="2537711"/>
            <a:ext cx="5364058" cy="327339"/>
          </a:xfrm>
          <a:prstGeom prst="rect">
            <a:avLst/>
          </a:prstGeom>
          <a:solidFill>
            <a:srgbClr val="A4A3A4">
              <a:alpha val="77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8923292" y="2526144"/>
            <a:ext cx="338907" cy="338907"/>
          </a:xfrm>
          <a:prstGeom prst="ellipse">
            <a:avLst/>
          </a:prstGeom>
          <a:solidFill>
            <a:srgbClr val="3D8570"/>
          </a:solidFill>
          <a:ln algn="ctr" cap="flat" cmpd="sng" w="12700">
            <a:noFill/>
            <a:prstDash val="solid"/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3728688" y="3122031"/>
            <a:ext cx="2103552" cy="327339"/>
          </a:xfrm>
          <a:prstGeom prst="rect">
            <a:avLst/>
          </a:prstGeom>
          <a:solidFill>
            <a:srgbClr val="A4A3A4">
              <a:alpha val="77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661965" y="3110464"/>
            <a:ext cx="338907" cy="338907"/>
          </a:xfrm>
          <a:prstGeom prst="ellipse">
            <a:avLst/>
          </a:prstGeom>
          <a:solidFill>
            <a:srgbClr val="3D8570"/>
          </a:solidFill>
          <a:ln algn="ctr" cap="flat" cmpd="sng" w="12700">
            <a:noFill/>
            <a:prstDash val="solid"/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3728688" y="3706351"/>
            <a:ext cx="3330624" cy="327339"/>
          </a:xfrm>
          <a:prstGeom prst="rect">
            <a:avLst/>
          </a:prstGeom>
          <a:solidFill>
            <a:srgbClr val="A4A3A4">
              <a:alpha val="77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889858" y="3694784"/>
            <a:ext cx="338907" cy="338907"/>
          </a:xfrm>
          <a:prstGeom prst="ellipse">
            <a:avLst/>
          </a:prstGeom>
          <a:solidFill>
            <a:srgbClr val="3D8570"/>
          </a:solidFill>
          <a:ln algn="ctr" cap="flat" cmpd="sng" w="12700">
            <a:noFill/>
            <a:prstDash val="solid"/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728688" y="4290671"/>
            <a:ext cx="1240752" cy="327339"/>
          </a:xfrm>
          <a:prstGeom prst="rect">
            <a:avLst/>
          </a:prstGeom>
          <a:solidFill>
            <a:srgbClr val="A4A3A4">
              <a:alpha val="77000"/>
            </a:srgbClr>
          </a:solidFill>
          <a:ln algn="ctr" cap="flat" cmpd="sng" w="12700">
            <a:noFill/>
            <a:prstDash val="solid"/>
            <a:miter lim="800000"/>
          </a:ln>
          <a:effectLst/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799986" y="4279104"/>
            <a:ext cx="338907" cy="338907"/>
          </a:xfrm>
          <a:prstGeom prst="ellipse">
            <a:avLst/>
          </a:prstGeom>
          <a:solidFill>
            <a:srgbClr val="3D8570"/>
          </a:solidFill>
          <a:ln algn="ctr" cap="flat" cmpd="sng" w="12700">
            <a:noFill/>
            <a:prstDash val="solid"/>
            <a:miter lim="800000"/>
          </a:ln>
          <a:effectLst>
            <a:outerShdw algn="tl" blurRad="50800" dir="2700000" dist="38100" rotWithShape="0">
              <a:prstClr val="black">
                <a:alpha val="40000"/>
              </a:prstClr>
            </a:outerShdw>
          </a:effectLst>
        </p:spPr>
        <p:txBody>
          <a:bodyPr anchor="ctr" rtlCol="0"/>
          <a:lstStyle/>
          <a:p>
            <a:pPr algn="ctr" defTabSz="914400" eaLnBrk="1" fontAlgn="auto" hangingPunct="1" indent="0" latinLnBrk="0" lvl="0" marL="0" marR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altLang="en-US" b="0" baseline="0" cap="none" i="0" kern="0" kumimoji="0" lang="zh-CN" noProof="0" normalizeH="0" spc="0" strike="noStrike" sz="1800" u="none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charset="-122" panose="02010600030101010101" pitchFamily="2" typeface="宋体"/>
              <a:cs typeface="+mn-cs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2243501" y="2496797"/>
            <a:ext cx="1472487" cy="41681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135">
                <a:solidFill>
                  <a:srgbClr val="3D8570"/>
                </a:solidFill>
                <a:latin charset="-122" pitchFamily="50" typeface="造字工房尚黑 G0v1 细体"/>
                <a:ea charset="-122" pitchFamily="50" typeface="造字工房尚黑 G0v1 细体"/>
                <a:sym typeface="Roboto Condensed Regular"/>
              </a:rPr>
              <a:t>人际交往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2243501" y="3110464"/>
            <a:ext cx="1472487" cy="41681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135">
                <a:solidFill>
                  <a:srgbClr val="3D8570"/>
                </a:solidFill>
                <a:latin charset="-122" pitchFamily="50" typeface="造字工房尚黑 G0v1 细体"/>
                <a:ea charset="-122" pitchFamily="50" typeface="造字工房尚黑 G0v1 细体"/>
              </a:rPr>
              <a:t>语言表达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2243501" y="3651796"/>
            <a:ext cx="1472487" cy="41681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135">
                <a:solidFill>
                  <a:srgbClr val="3D8570"/>
                </a:solidFill>
                <a:latin charset="-122" pitchFamily="50" typeface="造字工房尚黑 G0v1 细体"/>
                <a:ea charset="-122" pitchFamily="50" typeface="造字工房尚黑 G0v1 细体"/>
              </a:rPr>
              <a:t>管理能力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2243501" y="4217867"/>
            <a:ext cx="1472487" cy="416814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z="2135">
                <a:solidFill>
                  <a:srgbClr val="3D8570"/>
                </a:solidFill>
                <a:latin charset="-122" pitchFamily="50" typeface="造字工房尚黑 G0v1 细体"/>
                <a:ea charset="-122" pitchFamily="50" typeface="造字工房尚黑 G0v1 细体"/>
              </a:rPr>
              <a:t>动手能力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2776244" y="4986711"/>
            <a:ext cx="6976781" cy="7315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1400">
                <a:solidFill>
                  <a:prstClr val="black"/>
                </a:solidFill>
                <a:latin charset="-122" panose="03000509000000000000" pitchFamily="65" typeface="方正隶变简体"/>
                <a:ea charset="-122" panose="03000509000000000000" pitchFamily="65" typeface="方正隶变简体"/>
              </a:rPr>
              <a:t>请输入适量文字在此处进行解释说明，以便于读者合理理解上述标题的内容。请输入适量文字在此处进行解释说明，以便于读者合理理解上述标题的内容。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033598" y="2336415"/>
            <a:ext cx="123875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2400">
                <a:latin charset="-122" pitchFamily="50" typeface="造字工房尚黑 G0v1 细体"/>
                <a:ea charset="-122" pitchFamily="50" typeface="造字工房尚黑 G0v1 细体"/>
              </a:rPr>
              <a:t>85%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5836011" y="2943476"/>
            <a:ext cx="123875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2400">
                <a:latin charset="-122" pitchFamily="50" typeface="造字工房尚黑 G0v1 细体"/>
                <a:ea charset="-122" pitchFamily="50" typeface="造字工房尚黑 G0v1 细体"/>
              </a:rPr>
              <a:t>45%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7074770" y="3536342"/>
            <a:ext cx="123875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2400">
                <a:latin charset="-122" pitchFamily="50" typeface="造字工房尚黑 G0v1 细体"/>
                <a:ea charset="-122" pitchFamily="50" typeface="造字工房尚黑 G0v1 细体"/>
              </a:rPr>
              <a:t>65%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975077" y="4103837"/>
            <a:ext cx="1238758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zh-CN" lang="en-US" sz="2400">
                <a:latin charset="-122" pitchFamily="50" typeface="造字工房尚黑 G0v1 细体"/>
                <a:ea charset="-122" pitchFamily="50" typeface="造字工房尚黑 G0v1 细体"/>
              </a:rPr>
              <a:t>30%</a:t>
            </a:r>
          </a:p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4"/>
          <p:cNvSpPr/>
          <p:nvPr/>
        </p:nvSpPr>
        <p:spPr>
          <a:xfrm>
            <a:off x="5889385" y="-315416"/>
            <a:ext cx="413233" cy="2084528"/>
          </a:xfrm>
          <a:prstGeom prst="roundRect">
            <a:avLst>
              <a:gd fmla="val 40780" name="adj"/>
            </a:avLst>
          </a:prstGeom>
          <a:solidFill>
            <a:srgbClr val="3D857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3765"/>
            <a:endParaRPr altLang="zh-CN" lang="en-US" sz="2800">
              <a:solidFill>
                <a:prstClr val="white"/>
              </a:solidFill>
              <a:latin charset="-122" panose="02000000000000000000" pitchFamily="2" typeface="方正正黑简体"/>
              <a:ea charset="-122" panose="02000000000000000000" pitchFamily="2" typeface="方正正黑简体"/>
              <a:cs typeface="Arial"/>
            </a:endParaRPr>
          </a:p>
          <a:p>
            <a:pPr algn="ctr" defTabSz="913765"/>
            <a:r>
              <a:rPr altLang="zh-CN" lang="en-US" sz="2800">
                <a:solidFill>
                  <a:prstClr val="white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  <a:cs typeface="Arial"/>
              </a:rPr>
              <a:t>荣</a:t>
            </a:r>
          </a:p>
          <a:p>
            <a:pPr algn="ctr" defTabSz="913765"/>
            <a:r>
              <a:rPr altLang="zh-CN" lang="en-US" sz="2800">
                <a:solidFill>
                  <a:prstClr val="white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  <a:cs typeface="Arial"/>
              </a:rPr>
              <a:t>誉奖项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249181" y="3645781"/>
            <a:ext cx="822960" cy="185331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just" defTabSz="913765">
              <a:lnSpc>
                <a:spcPct val="150000"/>
              </a:lnSpc>
              <a:defRPr/>
            </a:pPr>
            <a:r>
              <a:rPr altLang="en-US" lang="zh-CN" sz="1400">
                <a:solidFill>
                  <a:prstClr val="black">
                    <a:lumMod val="75000"/>
                    <a:lumOff val="25000"/>
                  </a:prstClr>
                </a:solidFill>
                <a:latin charset="-122" panose="03000509000000000000" pitchFamily="2" typeface="方正楷体简体"/>
                <a:ea charset="-122" panose="03000509000000000000" pitchFamily="2" typeface="方正楷体简体"/>
                <a:cs charset="-122" panose="03000509000000000000" pitchFamily="65" typeface="方正汉简简体"/>
              </a:rPr>
              <a:t>点击此处添加你所需要的文字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177800" y="2751691"/>
            <a:ext cx="11747500" cy="0"/>
          </a:xfrm>
          <a:prstGeom prst="line">
            <a:avLst/>
          </a:prstGeom>
          <a:ln w="571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椭圆 20"/>
          <p:cNvSpPr/>
          <p:nvPr/>
        </p:nvSpPr>
        <p:spPr>
          <a:xfrm>
            <a:off x="2551415" y="2638478"/>
            <a:ext cx="241151" cy="241151"/>
          </a:xfrm>
          <a:prstGeom prst="ellipse">
            <a:avLst/>
          </a:prstGeom>
          <a:solidFill>
            <a:srgbClr val="3D8570"/>
          </a:solidFill>
          <a:ln>
            <a:solidFill>
              <a:schemeClr val="bg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3765">
              <a:defRPr/>
            </a:pPr>
            <a:endParaRPr altLang="en-US" lang="zh-CN">
              <a:solidFill>
                <a:srgbClr val="3D8570"/>
              </a:solidFill>
              <a:latin typeface="Calibri"/>
              <a:ea charset="-122" panose="02010600030101010101" pitchFamily="2" typeface="宋体"/>
              <a:cs typeface="Arial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4825622" y="2638478"/>
            <a:ext cx="241151" cy="241151"/>
          </a:xfrm>
          <a:prstGeom prst="ellipse">
            <a:avLst/>
          </a:prstGeom>
          <a:solidFill>
            <a:srgbClr val="3D8570"/>
          </a:solidFill>
          <a:ln>
            <a:solidFill>
              <a:schemeClr val="bg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3765">
              <a:defRPr/>
            </a:pPr>
            <a:endParaRPr altLang="en-US" lang="zh-CN">
              <a:solidFill>
                <a:srgbClr val="3D8570"/>
              </a:solidFill>
              <a:latin typeface="Calibri"/>
              <a:ea charset="-122" panose="02010600030101010101" pitchFamily="2" typeface="宋体"/>
              <a:cs typeface="Arial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7099830" y="2638478"/>
            <a:ext cx="241151" cy="241151"/>
          </a:xfrm>
          <a:prstGeom prst="ellipse">
            <a:avLst/>
          </a:prstGeom>
          <a:solidFill>
            <a:srgbClr val="3D8570"/>
          </a:solidFill>
          <a:ln>
            <a:solidFill>
              <a:schemeClr val="bg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3765">
              <a:defRPr/>
            </a:pPr>
            <a:endParaRPr altLang="en-US" lang="zh-CN">
              <a:solidFill>
                <a:srgbClr val="3D8570"/>
              </a:solidFill>
              <a:latin typeface="Calibri"/>
              <a:ea charset="-122" panose="02010600030101010101" pitchFamily="2" typeface="宋体"/>
              <a:cs typeface="Arial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9374035" y="2638478"/>
            <a:ext cx="241151" cy="241151"/>
          </a:xfrm>
          <a:prstGeom prst="ellipse">
            <a:avLst/>
          </a:prstGeom>
          <a:solidFill>
            <a:srgbClr val="3D8570"/>
          </a:solidFill>
          <a:ln>
            <a:solidFill>
              <a:schemeClr val="bg1"/>
            </a:solidFill>
          </a:ln>
          <a:effectLst>
            <a:outerShdw algn="tr" blurRad="50800" dir="81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3765">
              <a:defRPr/>
            </a:pPr>
            <a:endParaRPr altLang="en-US" lang="zh-CN">
              <a:solidFill>
                <a:srgbClr val="3D8570"/>
              </a:solidFill>
              <a:latin typeface="Calibri"/>
              <a:ea charset="-122" panose="02010600030101010101" pitchFamily="2" typeface="宋体"/>
              <a:cs typeface="Arial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2044973" y="3061257"/>
            <a:ext cx="125403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3765">
              <a:defRPr/>
            </a:pPr>
            <a:r>
              <a:rPr altLang="zh-CN" lang="en-US" sz="2800">
                <a:solidFill>
                  <a:srgbClr val="3D8570"/>
                </a:solidFill>
                <a:latin charset="-122" pitchFamily="50" typeface="造字工房尚黑 G0v1 细体"/>
                <a:ea charset="-122" pitchFamily="50" typeface="造字工房尚黑 G0v1 细体"/>
              </a:rPr>
              <a:t>2013</a:t>
            </a:r>
          </a:p>
        </p:txBody>
      </p:sp>
      <p:sp>
        <p:nvSpPr>
          <p:cNvPr id="26" name="文本框 25"/>
          <p:cNvSpPr txBox="1"/>
          <p:nvPr/>
        </p:nvSpPr>
        <p:spPr>
          <a:xfrm>
            <a:off x="4319180" y="3061257"/>
            <a:ext cx="125403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3765">
              <a:defRPr/>
            </a:pPr>
            <a:r>
              <a:rPr altLang="zh-CN" lang="en-US" sz="2800">
                <a:solidFill>
                  <a:srgbClr val="3D8570"/>
                </a:solidFill>
                <a:latin charset="-122" pitchFamily="50" typeface="造字工房尚黑 G0v1 细体"/>
                <a:ea charset="-122" pitchFamily="50" typeface="造字工房尚黑 G0v1 细体"/>
              </a:rPr>
              <a:t>2014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6593387" y="3061257"/>
            <a:ext cx="125403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3765">
              <a:defRPr/>
            </a:pPr>
            <a:r>
              <a:rPr altLang="zh-CN" lang="en-US" sz="2800">
                <a:solidFill>
                  <a:srgbClr val="3D8570"/>
                </a:solidFill>
                <a:latin charset="-122" pitchFamily="50" typeface="造字工房尚黑 G0v1 细体"/>
                <a:ea charset="-122" pitchFamily="50" typeface="造字工房尚黑 G0v1 细体"/>
              </a:rPr>
              <a:t>2015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8867260" y="3061257"/>
            <a:ext cx="1254035" cy="5181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 defTabSz="913765">
              <a:defRPr/>
            </a:pPr>
            <a:r>
              <a:rPr altLang="zh-CN" lang="en-US" sz="2800">
                <a:solidFill>
                  <a:srgbClr val="3D8570"/>
                </a:solidFill>
                <a:latin charset="-122" pitchFamily="50" typeface="造字工房尚黑 G0v1 细体"/>
                <a:ea charset="-122" pitchFamily="50" typeface="造字工房尚黑 G0v1 细体"/>
              </a:rPr>
              <a:t>2016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734813" y="3645781"/>
            <a:ext cx="609600" cy="185331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defTabSz="913765">
              <a:defRPr/>
            </a:pPr>
            <a:r>
              <a:rPr altLang="en-US" lang="zh-CN" sz="1400">
                <a:solidFill>
                  <a:prstClr val="black">
                    <a:lumMod val="75000"/>
                    <a:lumOff val="25000"/>
                  </a:prstClr>
                </a:solidFill>
                <a:latin charset="-122" panose="03000509000000000000" pitchFamily="2" typeface="方正楷体简体"/>
                <a:ea charset="-122" panose="03000509000000000000" pitchFamily="2" typeface="方正楷体简体"/>
                <a:cs charset="-122" panose="03000509000000000000" pitchFamily="65" typeface="方正汉简简体"/>
              </a:rPr>
              <a:t>点击此处添加你所需要的文字</a:t>
            </a:r>
          </a:p>
        </p:txBody>
      </p:sp>
      <p:sp>
        <p:nvSpPr>
          <p:cNvPr id="30" name="文本框 29"/>
          <p:cNvSpPr txBox="1"/>
          <p:nvPr/>
        </p:nvSpPr>
        <p:spPr>
          <a:xfrm>
            <a:off x="7009019" y="3645781"/>
            <a:ext cx="609600" cy="185331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defTabSz="913765">
              <a:defRPr/>
            </a:pPr>
            <a:r>
              <a:rPr altLang="en-US" lang="zh-CN" sz="1400">
                <a:solidFill>
                  <a:prstClr val="black">
                    <a:lumMod val="75000"/>
                    <a:lumOff val="25000"/>
                  </a:prstClr>
                </a:solidFill>
                <a:latin charset="-122" panose="03000509000000000000" pitchFamily="2" typeface="方正楷体简体"/>
                <a:ea charset="-122" panose="03000509000000000000" pitchFamily="2" typeface="方正楷体简体"/>
                <a:cs charset="-122" panose="03000509000000000000" pitchFamily="65" typeface="方正汉简简体"/>
              </a:rPr>
              <a:t>点击此处添加你所需要的文字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9282897" y="3645781"/>
            <a:ext cx="609600" cy="1853319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defTabSz="913765">
              <a:defRPr/>
            </a:pPr>
            <a:r>
              <a:rPr altLang="en-US" lang="zh-CN" sz="1400">
                <a:solidFill>
                  <a:prstClr val="black">
                    <a:lumMod val="75000"/>
                    <a:lumOff val="25000"/>
                  </a:prstClr>
                </a:solidFill>
                <a:latin charset="-122" panose="03000509000000000000" pitchFamily="2" typeface="方正楷体简体"/>
                <a:ea charset="-122" panose="03000509000000000000" pitchFamily="2" typeface="方正楷体简体"/>
                <a:cs charset="-122" panose="03000509000000000000" pitchFamily="65" typeface="方正汉简简体"/>
              </a:rPr>
              <a:t>点击此处添加你所需要的文字</a:t>
            </a:r>
          </a:p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extBox 3073"/>
          <p:cNvSpPr txBox="1"/>
          <p:nvPr/>
        </p:nvSpPr>
        <p:spPr>
          <a:xfrm>
            <a:off x="8015612" y="2736696"/>
            <a:ext cx="2124883" cy="330366"/>
          </a:xfrm>
          <a:prstGeom prst="rect">
            <a:avLst/>
          </a:prstGeom>
          <a:noFill/>
        </p:spPr>
        <p:txBody>
          <a:bodyPr bIns="43263" lIns="86532" rIns="86532" rtlCol="0" tIns="43263" wrap="square">
            <a:spAutoFit/>
          </a:bodyPr>
          <a:lstStyle/>
          <a:p>
            <a:pPr defTabSz="913765">
              <a:defRPr sz="1800">
                <a:solidFill>
                  <a:srgbClr val="000000"/>
                </a:solidFill>
                <a:uFillTx/>
              </a:defRPr>
            </a:pPr>
            <a:r>
              <a:rPr altLang="en-US" lang="zh-CN" sz="1600">
                <a:solidFill>
                  <a:srgbClr val="7B8D89"/>
                </a:solidFill>
                <a:latin charset="-122" pitchFamily="50" typeface="造字工房尚黑 G0v1 细体"/>
                <a:ea charset="-122" pitchFamily="50" typeface="造字工房尚黑 G0v1 细体"/>
                <a:sym charset="0" panose="020f0502020204030204" pitchFamily="34" typeface="Calibri"/>
              </a:rPr>
              <a:t>输入简要的文字介绍</a:t>
            </a:r>
          </a:p>
        </p:txBody>
      </p:sp>
      <p:sp>
        <p:nvSpPr>
          <p:cNvPr id="3" name="TextBox 3073"/>
          <p:cNvSpPr txBox="1"/>
          <p:nvPr/>
        </p:nvSpPr>
        <p:spPr>
          <a:xfrm>
            <a:off x="8015612" y="3545648"/>
            <a:ext cx="2124883" cy="330366"/>
          </a:xfrm>
          <a:prstGeom prst="rect">
            <a:avLst/>
          </a:prstGeom>
          <a:noFill/>
        </p:spPr>
        <p:txBody>
          <a:bodyPr bIns="43263" lIns="86532" rIns="86532" rtlCol="0" tIns="43263" wrap="square">
            <a:spAutoFit/>
          </a:bodyPr>
          <a:lstStyle/>
          <a:p>
            <a:pPr defTabSz="913765">
              <a:defRPr sz="1800">
                <a:solidFill>
                  <a:srgbClr val="000000"/>
                </a:solidFill>
                <a:uFillTx/>
              </a:defRPr>
            </a:pPr>
            <a:r>
              <a:rPr altLang="en-US" lang="zh-CN" sz="1600">
                <a:solidFill>
                  <a:srgbClr val="7B8D89"/>
                </a:solidFill>
                <a:latin charset="-122" pitchFamily="50" typeface="造字工房尚黑 G0v1 细体"/>
                <a:ea charset="-122" pitchFamily="50" typeface="造字工房尚黑 G0v1 细体"/>
                <a:sym charset="0" panose="020f0502020204030204" pitchFamily="34" typeface="Calibri"/>
              </a:rPr>
              <a:t>输入简要的文字介绍</a:t>
            </a:r>
          </a:p>
        </p:txBody>
      </p:sp>
      <p:sp>
        <p:nvSpPr>
          <p:cNvPr id="4" name="TextBox 3073"/>
          <p:cNvSpPr txBox="1"/>
          <p:nvPr/>
        </p:nvSpPr>
        <p:spPr>
          <a:xfrm>
            <a:off x="8015616" y="4269012"/>
            <a:ext cx="2124883" cy="330366"/>
          </a:xfrm>
          <a:prstGeom prst="rect">
            <a:avLst/>
          </a:prstGeom>
          <a:noFill/>
        </p:spPr>
        <p:txBody>
          <a:bodyPr bIns="43263" lIns="86532" rIns="86532" rtlCol="0" tIns="43263" wrap="square">
            <a:spAutoFit/>
          </a:bodyPr>
          <a:lstStyle/>
          <a:p>
            <a:pPr defTabSz="913765">
              <a:defRPr sz="1800">
                <a:solidFill>
                  <a:srgbClr val="000000"/>
                </a:solidFill>
                <a:uFillTx/>
              </a:defRPr>
            </a:pPr>
            <a:r>
              <a:rPr altLang="en-US" lang="zh-CN" sz="1600">
                <a:solidFill>
                  <a:srgbClr val="7B8D89"/>
                </a:solidFill>
                <a:latin charset="-122" pitchFamily="50" typeface="造字工房尚黑 G0v1 细体"/>
                <a:ea charset="-122" pitchFamily="50" typeface="造字工房尚黑 G0v1 细体"/>
                <a:sym charset="0" panose="020f0502020204030204" pitchFamily="34" typeface="Calibri"/>
              </a:rPr>
              <a:t>输入简要的文字介绍</a:t>
            </a:r>
          </a:p>
        </p:txBody>
      </p:sp>
      <p:sp>
        <p:nvSpPr>
          <p:cNvPr id="5" name="TextBox 3073"/>
          <p:cNvSpPr txBox="1"/>
          <p:nvPr/>
        </p:nvSpPr>
        <p:spPr>
          <a:xfrm>
            <a:off x="2602247" y="5375130"/>
            <a:ext cx="6987507" cy="635166"/>
          </a:xfrm>
          <a:prstGeom prst="rect">
            <a:avLst/>
          </a:prstGeom>
          <a:noFill/>
        </p:spPr>
        <p:txBody>
          <a:bodyPr bIns="43263" lIns="86532" rIns="86532" rtlCol="0" tIns="43263" wrap="square">
            <a:spAutoFit/>
          </a:bodyPr>
          <a:lstStyle/>
          <a:p>
            <a:pPr algn="ctr" defTabSz="86487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altLang="en-US" kern="0" lang="zh-CN" sz="1200">
                <a:solidFill>
                  <a:srgbClr val="1F1F1F">
                    <a:lumMod val="65000"/>
                    <a:lumOff val="35000"/>
                  </a:srgbClr>
                </a:solidFill>
                <a:latin charset="-122" panose="020b0503020204020204" typeface="微软雅黑"/>
                <a:ea typeface="微软雅黑"/>
              </a:rPr>
              <a:t>点击输入简要的文字介绍，文字内容需概括精炼，不用多余的文字修饰，点击输入简要的文字介绍，文字内容需概括精炼，不用多余的文字修饰，点击输入简要的文字介绍</a:t>
            </a:r>
          </a:p>
        </p:txBody>
      </p:sp>
      <p:sp>
        <p:nvSpPr>
          <p:cNvPr id="7" name="Rounded Rectangle 4"/>
          <p:cNvSpPr/>
          <p:nvPr/>
        </p:nvSpPr>
        <p:spPr>
          <a:xfrm rot="16200000">
            <a:off x="5814842" y="929334"/>
            <a:ext cx="238036" cy="3905951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algn="ctr" cap="flat" cmpd="sng" w="12700">
            <a:solidFill>
              <a:srgbClr val="FFFFFF">
                <a:lumMod val="85000"/>
              </a:srgbClr>
            </a:solidFill>
            <a:prstDash val="solid"/>
            <a:miter lim="800000"/>
          </a:ln>
          <a:effectLst>
            <a:outerShdw algn="t" blurRad="368300" dir="5400000" dist="203200" rotWithShape="0">
              <a:prstClr val="black">
                <a:alpha val="9000"/>
              </a:prstClr>
            </a:outerShdw>
          </a:effectLst>
        </p:spPr>
        <p:txBody>
          <a:bodyPr anchor="ctr" rtlCol="0"/>
          <a:lstStyle/>
          <a:p>
            <a:pPr algn="ctr" defTabSz="913765">
              <a:defRPr/>
            </a:pPr>
            <a:endParaRPr kern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8" name="圆角矩形 39"/>
          <p:cNvSpPr/>
          <p:nvPr/>
        </p:nvSpPr>
        <p:spPr>
          <a:xfrm>
            <a:off x="3779847" y="2762249"/>
            <a:ext cx="2234798" cy="239079"/>
          </a:xfrm>
          <a:prstGeom prst="roundRect">
            <a:avLst>
              <a:gd fmla="val 50000" name="adj"/>
            </a:avLst>
          </a:prstGeom>
          <a:solidFill>
            <a:srgbClr val="3D8570"/>
          </a:solidFill>
          <a:ln cap="flat" w="12700">
            <a:noFill/>
            <a:prstDash val="solid"/>
            <a:miter lim="800000"/>
          </a:ln>
          <a:effectLst>
            <a:outerShdw algn="t" blurRad="241300" dir="5400000" dist="63500" rotWithShape="0">
              <a:srgbClr val="222222">
                <a:lumMod val="85000"/>
                <a:lumOff val="15000"/>
                <a:alpha val="43000"/>
              </a:srgbClr>
            </a:outerShdw>
          </a:effectLst>
        </p:spPr>
        <p:txBody>
          <a:bodyPr anchor="t" anchorCtr="0" bIns="48219" compatLnSpc="1" lIns="96435" numCol="1" rIns="96435" tIns="48219" vert="horz" wrap="square"/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solidFill>
                <a:srgbClr val="A3B11F"/>
              </a:solidFill>
              <a:latin charset="-122" panose="020b0503020204020204" typeface="微软雅黑"/>
              <a:ea typeface="微软雅黑"/>
            </a:endParaRPr>
          </a:p>
        </p:txBody>
      </p:sp>
      <p:sp>
        <p:nvSpPr>
          <p:cNvPr id="10" name="Rounded Rectangle 4"/>
          <p:cNvSpPr/>
          <p:nvPr/>
        </p:nvSpPr>
        <p:spPr>
          <a:xfrm rot="16200000">
            <a:off x="5814843" y="1756353"/>
            <a:ext cx="238036" cy="3905953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algn="ctr" cap="flat" cmpd="sng" w="12700">
            <a:solidFill>
              <a:srgbClr val="FFFFFF">
                <a:lumMod val="85000"/>
              </a:srgbClr>
            </a:solidFill>
            <a:prstDash val="solid"/>
            <a:miter lim="800000"/>
          </a:ln>
          <a:effectLst>
            <a:outerShdw algn="t" blurRad="368300" dir="5400000" dist="203200" rotWithShape="0">
              <a:prstClr val="black">
                <a:alpha val="9000"/>
              </a:prstClr>
            </a:outerShdw>
          </a:effectLst>
        </p:spPr>
        <p:txBody>
          <a:bodyPr anchor="ctr" rtlCol="0"/>
          <a:lstStyle/>
          <a:p>
            <a:pPr algn="ctr" defTabSz="913765">
              <a:defRPr/>
            </a:pPr>
            <a:endParaRPr kern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1" name="圆角矩形 50"/>
          <p:cNvSpPr/>
          <p:nvPr/>
        </p:nvSpPr>
        <p:spPr>
          <a:xfrm>
            <a:off x="3779835" y="3590312"/>
            <a:ext cx="3549236" cy="239078"/>
          </a:xfrm>
          <a:prstGeom prst="roundRect">
            <a:avLst>
              <a:gd fmla="val 50000" name="adj"/>
            </a:avLst>
          </a:prstGeom>
          <a:solidFill>
            <a:srgbClr val="3D8570"/>
          </a:solidFill>
          <a:ln cap="flat" w="12700">
            <a:noFill/>
            <a:prstDash val="solid"/>
            <a:miter lim="800000"/>
          </a:ln>
          <a:effectLst>
            <a:outerShdw algn="t" blurRad="241300" dir="5400000" dist="63500" rotWithShape="0">
              <a:srgbClr val="222222">
                <a:lumMod val="85000"/>
                <a:lumOff val="15000"/>
                <a:alpha val="43000"/>
              </a:srgbClr>
            </a:outerShdw>
          </a:effectLst>
        </p:spPr>
        <p:txBody>
          <a:bodyPr anchor="t" anchorCtr="0" bIns="48219" compatLnSpc="1" lIns="96435" numCol="1" rIns="96435" tIns="48219" vert="horz" wrap="square"/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solidFill>
                <a:prstClr val="black"/>
              </a:solidFill>
              <a:latin charset="-122" panose="020b0503020204020204" typeface="微软雅黑"/>
              <a:ea typeface="微软雅黑"/>
            </a:endParaRPr>
          </a:p>
        </p:txBody>
      </p:sp>
      <p:sp>
        <p:nvSpPr>
          <p:cNvPr id="13" name="Rounded Rectangle 4"/>
          <p:cNvSpPr/>
          <p:nvPr/>
        </p:nvSpPr>
        <p:spPr>
          <a:xfrm rot="16200000">
            <a:off x="5830602" y="2538748"/>
            <a:ext cx="238035" cy="3874437"/>
          </a:xfrm>
          <a:prstGeom prst="roundRect">
            <a:avLst>
              <a:gd fmla="val 50000" name="adj"/>
            </a:avLst>
          </a:prstGeom>
          <a:solidFill>
            <a:srgbClr val="FFFFFF"/>
          </a:solidFill>
          <a:ln algn="ctr" cap="flat" cmpd="sng" w="12700">
            <a:solidFill>
              <a:srgbClr val="FFFFFF">
                <a:lumMod val="85000"/>
              </a:srgbClr>
            </a:solidFill>
            <a:prstDash val="solid"/>
            <a:miter lim="800000"/>
          </a:ln>
          <a:effectLst>
            <a:outerShdw algn="t" blurRad="368300" dir="5400000" dist="203200" rotWithShape="0">
              <a:prstClr val="black">
                <a:alpha val="9000"/>
              </a:prstClr>
            </a:outerShdw>
          </a:effectLst>
        </p:spPr>
        <p:txBody>
          <a:bodyPr anchor="ctr" rtlCol="0"/>
          <a:lstStyle/>
          <a:p>
            <a:pPr algn="ctr" defTabSz="913765">
              <a:defRPr/>
            </a:pPr>
            <a:endParaRPr kern="0" lang="en-US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4" name="圆角矩形 53"/>
          <p:cNvSpPr/>
          <p:nvPr/>
        </p:nvSpPr>
        <p:spPr>
          <a:xfrm>
            <a:off x="3779835" y="4360823"/>
            <a:ext cx="1361041" cy="239077"/>
          </a:xfrm>
          <a:prstGeom prst="roundRect">
            <a:avLst>
              <a:gd fmla="val 50000" name="adj"/>
            </a:avLst>
          </a:prstGeom>
          <a:solidFill>
            <a:srgbClr val="3D8570"/>
          </a:solidFill>
          <a:ln cap="flat" w="12700">
            <a:noFill/>
            <a:prstDash val="solid"/>
            <a:miter lim="800000"/>
          </a:ln>
          <a:effectLst>
            <a:outerShdw algn="t" blurRad="241300" dir="5400000" dist="63500" rotWithShape="0">
              <a:srgbClr val="222222">
                <a:lumMod val="85000"/>
                <a:lumOff val="15000"/>
                <a:alpha val="43000"/>
              </a:srgbClr>
            </a:outerShdw>
          </a:effectLst>
        </p:spPr>
        <p:txBody>
          <a:bodyPr anchor="t" anchorCtr="0" bIns="48219" compatLnSpc="1" lIns="96435" numCol="1" rIns="96435" tIns="48219" vert="horz" wrap="square"/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  <a:defRPr/>
            </a:pPr>
            <a:endParaRPr altLang="en-US" kern="0" lang="zh-CN">
              <a:solidFill>
                <a:prstClr val="black"/>
              </a:solidFill>
              <a:latin charset="-122" panose="020b0503020204020204" typeface="微软雅黑"/>
              <a:ea typeface="微软雅黑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77844" y="2660915"/>
            <a:ext cx="522605" cy="497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665">
                <a:solidFill>
                  <a:srgbClr val="3D8570"/>
                </a:solidFill>
                <a:latin charset="-122" pitchFamily="50" typeface="造字工房尚黑 G0v1 细体"/>
                <a:ea charset="-122" pitchFamily="50" typeface="造字工房尚黑 G0v1 细体"/>
                <a:sym typeface="Roboto Condensed Regular"/>
              </a:rPr>
              <a:t>PS</a:t>
            </a:r>
          </a:p>
        </p:txBody>
      </p:sp>
      <p:sp>
        <p:nvSpPr>
          <p:cNvPr id="16" name="矩形 15"/>
          <p:cNvSpPr/>
          <p:nvPr/>
        </p:nvSpPr>
        <p:spPr>
          <a:xfrm>
            <a:off x="2877843" y="3470471"/>
            <a:ext cx="522605" cy="497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665">
                <a:solidFill>
                  <a:srgbClr val="3D8570"/>
                </a:solidFill>
                <a:latin charset="-122" pitchFamily="50" typeface="造字工房尚黑 G0v1 细体"/>
                <a:ea charset="-122" pitchFamily="50" typeface="造字工房尚黑 G0v1 细体"/>
              </a:rPr>
              <a:t>AI</a:t>
            </a:r>
          </a:p>
        </p:txBody>
      </p:sp>
      <p:sp>
        <p:nvSpPr>
          <p:cNvPr id="17" name="矩形 16"/>
          <p:cNvSpPr/>
          <p:nvPr/>
        </p:nvSpPr>
        <p:spPr>
          <a:xfrm>
            <a:off x="2768545" y="4219299"/>
            <a:ext cx="692467" cy="4975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48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altLang="zh-CN" lang="en-US" sz="2665">
                <a:solidFill>
                  <a:srgbClr val="3D8570"/>
                </a:solidFill>
                <a:latin charset="-122" pitchFamily="50" typeface="造字工房尚黑 G0v1 细体"/>
                <a:ea charset="-122" pitchFamily="50" typeface="造字工房尚黑 G0v1 细体"/>
              </a:rPr>
              <a:t>CDR</a:t>
            </a:r>
          </a:p>
        </p:txBody>
      </p:sp>
      <p:sp>
        <p:nvSpPr>
          <p:cNvPr id="18" name="圆角矩形 4"/>
          <p:cNvSpPr/>
          <p:nvPr/>
        </p:nvSpPr>
        <p:spPr>
          <a:xfrm>
            <a:off x="5889385" y="-280598"/>
            <a:ext cx="413233" cy="2106657"/>
          </a:xfrm>
          <a:prstGeom prst="roundRect">
            <a:avLst>
              <a:gd fmla="val 50000" name="adj"/>
            </a:avLst>
          </a:prstGeom>
          <a:solidFill>
            <a:srgbClr val="3D857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3765"/>
            <a:endParaRPr altLang="zh-CN" lang="en-US" sz="2800">
              <a:solidFill>
                <a:prstClr val="white"/>
              </a:solidFill>
              <a:latin charset="-122" panose="02000000000000000000" pitchFamily="2" typeface="方正正黑简体"/>
              <a:ea charset="-122" panose="02000000000000000000" pitchFamily="2" typeface="方正正黑简体"/>
              <a:cs typeface="Arial"/>
            </a:endParaRPr>
          </a:p>
          <a:p>
            <a:pPr algn="ctr" defTabSz="913765"/>
            <a:r>
              <a:rPr altLang="zh-CN" lang="en-US" sz="2800">
                <a:solidFill>
                  <a:prstClr val="white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  <a:cs typeface="Arial"/>
              </a:rPr>
              <a:t>专</a:t>
            </a:r>
          </a:p>
          <a:p>
            <a:pPr algn="ctr" defTabSz="913765"/>
            <a:r>
              <a:rPr altLang="zh-CN" lang="en-US" sz="2800">
                <a:solidFill>
                  <a:prstClr val="white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  <a:cs typeface="Arial"/>
              </a:rPr>
              <a:t>业技能</a:t>
            </a: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圆角矩形 4"/>
          <p:cNvSpPr/>
          <p:nvPr/>
        </p:nvSpPr>
        <p:spPr>
          <a:xfrm>
            <a:off x="5807969" y="-356798"/>
            <a:ext cx="413233" cy="2097228"/>
          </a:xfrm>
          <a:prstGeom prst="roundRect">
            <a:avLst>
              <a:gd fmla="val 50000" name="adj"/>
            </a:avLst>
          </a:prstGeom>
          <a:solidFill>
            <a:srgbClr val="3D857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3765"/>
            <a:endParaRPr altLang="zh-CN" lang="en-US" sz="2800">
              <a:solidFill>
                <a:prstClr val="white"/>
              </a:solidFill>
              <a:latin charset="-122" panose="02000000000000000000" pitchFamily="2" typeface="方正正黑简体"/>
              <a:ea charset="-122" panose="02000000000000000000" pitchFamily="2" typeface="方正正黑简体"/>
              <a:cs typeface="Arial"/>
            </a:endParaRPr>
          </a:p>
          <a:p>
            <a:pPr algn="ctr" defTabSz="913765"/>
            <a:r>
              <a:rPr altLang="zh-CN" lang="en-US" sz="2800">
                <a:solidFill>
                  <a:prstClr val="white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  <a:cs typeface="Arial"/>
              </a:rPr>
              <a:t>作</a:t>
            </a:r>
          </a:p>
          <a:p>
            <a:pPr algn="ctr" defTabSz="913765"/>
            <a:r>
              <a:rPr altLang="zh-CN" lang="en-US" sz="2800">
                <a:solidFill>
                  <a:prstClr val="white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  <a:cs typeface="Arial"/>
              </a:rPr>
              <a:t>品展示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6320065" y="2262894"/>
            <a:ext cx="1565852" cy="3495505"/>
          </a:xfrm>
          <a:prstGeom prst="rect">
            <a:avLst/>
          </a:prstGeom>
          <a:effectLst>
            <a:outerShdw algn="bl" blurRad="76200" dir="18900000" kx="-1200000" rotWithShape="0" sy="23000">
              <a:prstClr val="black">
                <a:alpha val="20000"/>
              </a:prstClr>
            </a:outerShdw>
          </a:effectLst>
        </p:spPr>
      </p:pic>
      <p:sp>
        <p:nvSpPr>
          <p:cNvPr id="4" name="文本框 3"/>
          <p:cNvSpPr txBox="1"/>
          <p:nvPr/>
        </p:nvSpPr>
        <p:spPr>
          <a:xfrm>
            <a:off x="9972725" y="2372883"/>
            <a:ext cx="467106" cy="255512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defTabSz="913765">
              <a:spcBef>
                <a:spcPct val="0"/>
              </a:spcBef>
              <a:defRPr/>
            </a:pPr>
            <a:r>
              <a:rPr altLang="en-US" lang="zh-CN" sz="1865">
                <a:solidFill>
                  <a:srgbClr val="3D8570"/>
                </a:solidFill>
                <a:latin charset="-122" pitchFamily="50" typeface="造字工房尚黑 G0v1 细体"/>
                <a:ea charset="-122" pitchFamily="50" typeface="造字工房尚黑 G0v1 细体"/>
                <a:cs typeface="Arial"/>
              </a:rPr>
              <a:t>输入标题</a:t>
            </a:r>
          </a:p>
        </p:txBody>
      </p:sp>
      <p:cxnSp>
        <p:nvCxnSpPr>
          <p:cNvPr id="5" name="直接连接符 4"/>
          <p:cNvCxnSpPr/>
          <p:nvPr/>
        </p:nvCxnSpPr>
        <p:spPr>
          <a:xfrm flipH="1">
            <a:off x="9915076" y="2428221"/>
            <a:ext cx="0" cy="2727979"/>
          </a:xfrm>
          <a:prstGeom prst="line">
            <a:avLst/>
          </a:prstGeom>
          <a:noFill/>
          <a:ln algn="ctr" cap="flat" cmpd="sng" w="6350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6" name="文本框 5"/>
          <p:cNvSpPr txBox="1"/>
          <p:nvPr/>
        </p:nvSpPr>
        <p:spPr>
          <a:xfrm>
            <a:off x="9497828" y="2495509"/>
            <a:ext cx="406146" cy="256324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defTabSz="913765">
              <a:defRPr/>
            </a:pPr>
            <a:r>
              <a:rPr altLang="en-US" lang="zh-CN" sz="1465">
                <a:solidFill>
                  <a:srgbClr val="E7E6E6">
                    <a:lumMod val="50000"/>
                  </a:srgbClr>
                </a:solidFill>
                <a:latin charset="-122" panose="03000509000000000000" pitchFamily="2" typeface="方正楷体简体"/>
                <a:ea charset="-122" panose="03000509000000000000" pitchFamily="2" typeface="方正楷体简体"/>
                <a:cs charset="-122" panose="03000509000000000000" pitchFamily="65" typeface="方正汉简简体"/>
              </a:rPr>
              <a:t>点击此处添加你所需要的文字！</a:t>
            </a:r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9471636" y="2428221"/>
            <a:ext cx="0" cy="2727979"/>
          </a:xfrm>
          <a:prstGeom prst="line">
            <a:avLst/>
          </a:prstGeom>
          <a:noFill/>
          <a:ln algn="ctr" cap="flat" cmpd="sng" w="6350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8" name="文本框 7"/>
          <p:cNvSpPr txBox="1"/>
          <p:nvPr/>
        </p:nvSpPr>
        <p:spPr>
          <a:xfrm>
            <a:off x="9045856" y="2516208"/>
            <a:ext cx="406146" cy="271640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defTabSz="913765">
              <a:defRPr/>
            </a:pPr>
            <a:r>
              <a:rPr altLang="en-US" lang="zh-CN" sz="1465">
                <a:solidFill>
                  <a:srgbClr val="E7E6E6">
                    <a:lumMod val="50000"/>
                  </a:srgbClr>
                </a:solidFill>
                <a:latin charset="-122" panose="03000509000000000000" pitchFamily="2" typeface="方正楷体简体"/>
                <a:ea charset="-122" panose="03000509000000000000" pitchFamily="2" typeface="方正楷体简体"/>
                <a:cs charset="-122" panose="03000509000000000000" pitchFamily="65" typeface="方正汉简简体"/>
              </a:rPr>
              <a:t>点击此处添加你所需要的文字！</a:t>
            </a:r>
          </a:p>
        </p:txBody>
      </p:sp>
      <p:cxnSp>
        <p:nvCxnSpPr>
          <p:cNvPr id="9" name="直接连接符 8"/>
          <p:cNvCxnSpPr/>
          <p:nvPr/>
        </p:nvCxnSpPr>
        <p:spPr>
          <a:xfrm flipH="1">
            <a:off x="9008680" y="2428221"/>
            <a:ext cx="0" cy="2727979"/>
          </a:xfrm>
          <a:prstGeom prst="line">
            <a:avLst/>
          </a:prstGeom>
          <a:noFill/>
          <a:ln algn="ctr" cap="flat" cmpd="sng" w="6350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10" name="文本框 9"/>
          <p:cNvSpPr txBox="1"/>
          <p:nvPr/>
        </p:nvSpPr>
        <p:spPr>
          <a:xfrm>
            <a:off x="8633249" y="2503637"/>
            <a:ext cx="406146" cy="265355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defTabSz="913765">
              <a:defRPr/>
            </a:pPr>
            <a:r>
              <a:rPr altLang="en-US" lang="zh-CN" sz="1465">
                <a:solidFill>
                  <a:srgbClr val="E7E6E6">
                    <a:lumMod val="50000"/>
                  </a:srgbClr>
                </a:solidFill>
                <a:latin charset="-122" panose="03000509000000000000" pitchFamily="2" typeface="方正楷体简体"/>
                <a:ea charset="-122" panose="03000509000000000000" pitchFamily="2" typeface="方正楷体简体"/>
                <a:cs charset="-122" panose="03000509000000000000" pitchFamily="65" typeface="方正汉简简体"/>
              </a:rPr>
              <a:t>点击此处添加你所需要的文字！</a:t>
            </a:r>
          </a:p>
        </p:txBody>
      </p:sp>
      <p:cxnSp>
        <p:nvCxnSpPr>
          <p:cNvPr id="11" name="直接连接符 10"/>
          <p:cNvCxnSpPr/>
          <p:nvPr/>
        </p:nvCxnSpPr>
        <p:spPr>
          <a:xfrm flipH="1">
            <a:off x="8663096" y="2409267"/>
            <a:ext cx="0" cy="2746933"/>
          </a:xfrm>
          <a:prstGeom prst="line">
            <a:avLst/>
          </a:prstGeom>
          <a:noFill/>
          <a:ln algn="ctr" cap="flat" cmpd="sng" w="6350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12" name="文本框 11"/>
          <p:cNvSpPr txBox="1"/>
          <p:nvPr/>
        </p:nvSpPr>
        <p:spPr>
          <a:xfrm>
            <a:off x="3044243" y="2372883"/>
            <a:ext cx="508254" cy="255512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defTabSz="913765">
              <a:spcBef>
                <a:spcPct val="0"/>
              </a:spcBef>
              <a:defRPr/>
            </a:pPr>
            <a:r>
              <a:rPr altLang="en-US" lang="zh-CN" sz="2135">
                <a:solidFill>
                  <a:srgbClr val="3D8570"/>
                </a:solidFill>
                <a:latin charset="-122" pitchFamily="50" typeface="造字工房尚黑 G0v1 细体"/>
                <a:ea charset="-122" pitchFamily="50" typeface="造字工房尚黑 G0v1 细体"/>
                <a:cs typeface="Arial"/>
              </a:rPr>
              <a:t>输入标题</a:t>
            </a:r>
          </a:p>
        </p:txBody>
      </p:sp>
      <p:cxnSp>
        <p:nvCxnSpPr>
          <p:cNvPr id="13" name="直接连接符 12"/>
          <p:cNvCxnSpPr/>
          <p:nvPr/>
        </p:nvCxnSpPr>
        <p:spPr>
          <a:xfrm flipH="1">
            <a:off x="3027500" y="2428221"/>
            <a:ext cx="0" cy="2727979"/>
          </a:xfrm>
          <a:prstGeom prst="line">
            <a:avLst/>
          </a:prstGeom>
          <a:noFill/>
          <a:ln algn="ctr" cap="flat" cmpd="sng" w="6350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文本框 13"/>
          <p:cNvSpPr txBox="1"/>
          <p:nvPr/>
        </p:nvSpPr>
        <p:spPr>
          <a:xfrm>
            <a:off x="2610251" y="2495509"/>
            <a:ext cx="406146" cy="2563248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defTabSz="913765">
              <a:defRPr/>
            </a:pPr>
            <a:r>
              <a:rPr altLang="en-US" lang="zh-CN" sz="1465">
                <a:solidFill>
                  <a:srgbClr val="E7E6E6">
                    <a:lumMod val="50000"/>
                  </a:srgbClr>
                </a:solidFill>
                <a:latin charset="-122" panose="03000509000000000000" pitchFamily="2" typeface="方正楷体简体"/>
                <a:ea charset="-122" panose="03000509000000000000" pitchFamily="2" typeface="方正楷体简体"/>
                <a:cs charset="-122" panose="03000509000000000000" pitchFamily="65" typeface="方正汉简简体"/>
              </a:rPr>
              <a:t>点击此处添加你所需要的文字！</a:t>
            </a:r>
          </a:p>
        </p:txBody>
      </p:sp>
      <p:cxnSp>
        <p:nvCxnSpPr>
          <p:cNvPr id="15" name="直接连接符 14"/>
          <p:cNvCxnSpPr/>
          <p:nvPr/>
        </p:nvCxnSpPr>
        <p:spPr>
          <a:xfrm flipH="1">
            <a:off x="2584060" y="2428221"/>
            <a:ext cx="0" cy="2727979"/>
          </a:xfrm>
          <a:prstGeom prst="line">
            <a:avLst/>
          </a:prstGeom>
          <a:noFill/>
          <a:ln algn="ctr" cap="flat" cmpd="sng" w="6350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16" name="文本框 15"/>
          <p:cNvSpPr txBox="1"/>
          <p:nvPr/>
        </p:nvSpPr>
        <p:spPr>
          <a:xfrm>
            <a:off x="2158279" y="2516208"/>
            <a:ext cx="406146" cy="2636920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defTabSz="913765">
              <a:defRPr/>
            </a:pPr>
            <a:r>
              <a:rPr altLang="en-US" lang="zh-CN" sz="1465">
                <a:solidFill>
                  <a:srgbClr val="E7E6E6">
                    <a:lumMod val="50000"/>
                  </a:srgbClr>
                </a:solidFill>
                <a:latin charset="-122" panose="03000509000000000000" pitchFamily="2" typeface="方正楷体简体"/>
                <a:ea charset="-122" panose="03000509000000000000" pitchFamily="2" typeface="方正楷体简体"/>
                <a:cs charset="-122" panose="03000509000000000000" pitchFamily="65" typeface="方正汉简简体"/>
              </a:rPr>
              <a:t>点击此处添加你所需要的文字！</a:t>
            </a:r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2121104" y="2428221"/>
            <a:ext cx="0" cy="2727979"/>
          </a:xfrm>
          <a:prstGeom prst="line">
            <a:avLst/>
          </a:prstGeom>
          <a:noFill/>
          <a:ln algn="ctr" cap="flat" cmpd="sng" w="6350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sp>
        <p:nvSpPr>
          <p:cNvPr id="18" name="文本框 17"/>
          <p:cNvSpPr txBox="1"/>
          <p:nvPr/>
        </p:nvSpPr>
        <p:spPr>
          <a:xfrm>
            <a:off x="1745674" y="2503637"/>
            <a:ext cx="406146" cy="2653555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defTabSz="913765">
              <a:defRPr/>
            </a:pPr>
            <a:r>
              <a:rPr altLang="en-US" lang="zh-CN" sz="1465">
                <a:solidFill>
                  <a:srgbClr val="E7E6E6">
                    <a:lumMod val="50000"/>
                  </a:srgbClr>
                </a:solidFill>
                <a:latin charset="-122" panose="03000509000000000000" pitchFamily="2" typeface="方正楷体简体"/>
                <a:ea charset="-122" panose="03000509000000000000" pitchFamily="2" typeface="方正楷体简体"/>
                <a:cs charset="-122" panose="03000509000000000000" pitchFamily="65" typeface="方正汉简简体"/>
              </a:rPr>
              <a:t>点击此处添加你所需要的文字！</a:t>
            </a:r>
          </a:p>
        </p:txBody>
      </p:sp>
      <p:cxnSp>
        <p:nvCxnSpPr>
          <p:cNvPr id="19" name="直接连接符 18"/>
          <p:cNvCxnSpPr/>
          <p:nvPr/>
        </p:nvCxnSpPr>
        <p:spPr>
          <a:xfrm flipH="1">
            <a:off x="1775520" y="2409267"/>
            <a:ext cx="0" cy="2746933"/>
          </a:xfrm>
          <a:prstGeom prst="line">
            <a:avLst/>
          </a:prstGeom>
          <a:noFill/>
          <a:ln algn="ctr" cap="flat" cmpd="sng" w="6350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tretch>
            <a:fillRect/>
          </a:stretch>
        </p:blipFill>
        <p:spPr>
          <a:xfrm>
            <a:off x="4146106" y="2262894"/>
            <a:ext cx="1565852" cy="3495505"/>
          </a:xfrm>
          <a:prstGeom prst="rect">
            <a:avLst/>
          </a:prstGeom>
          <a:effectLst>
            <a:outerShdw algn="br" blurRad="76200" dir="13500000" kx="1200000" rotWithShape="0" sy="2300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椭圆 1"/>
          <p:cNvSpPr/>
          <p:nvPr/>
        </p:nvSpPr>
        <p:spPr>
          <a:xfrm>
            <a:off x="2254047" y="821399"/>
            <a:ext cx="5295900" cy="5295900"/>
          </a:xfrm>
          <a:prstGeom prst="ellipse">
            <a:avLst/>
          </a:prstGeom>
          <a:noFill/>
          <a:ln>
            <a:solidFill>
              <a:srgbClr val="7B8D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3765">
              <a:defRPr/>
            </a:pPr>
            <a:endParaRPr altLang="en-US" lang="zh-CN">
              <a:solidFill>
                <a:prstClr val="white"/>
              </a:solidFill>
              <a:latin typeface="Calibri"/>
              <a:ea charset="-122" panose="02010600030101010101" pitchFamily="2" typeface="宋体"/>
              <a:cs typeface="Arial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704619" y="2251472"/>
            <a:ext cx="3234690" cy="2976331"/>
          </a:xfrm>
          <a:prstGeom prst="rect">
            <a:avLst/>
          </a:prstGeom>
          <a:noFill/>
        </p:spPr>
        <p:txBody>
          <a:bodyPr rtlCol="0" vert="eaVert" wrap="square">
            <a:spAutoFit/>
          </a:bodyPr>
          <a:lstStyle/>
          <a:p>
            <a:pPr algn="just" defTabSz="913765">
              <a:lnSpc>
                <a:spcPct val="150000"/>
              </a:lnSpc>
            </a:pPr>
            <a:r>
              <a:rPr altLang="en-US" lang="zh-CN" sz="1335">
                <a:solidFill>
                  <a:prstClr val="black">
                    <a:lumMod val="75000"/>
                    <a:lumOff val="25000"/>
                  </a:prstClr>
                </a:solidFill>
                <a:latin charset="-122" panose="03000509000000000000" pitchFamily="2" typeface="方正楷体简体"/>
                <a:ea charset="-122" panose="03000509000000000000" pitchFamily="2" typeface="方正楷体简体"/>
                <a:cs charset="-122" panose="03000509000000000000" pitchFamily="65" typeface="方正汉简简体"/>
              </a:rPr>
              <a:t>    真实是昨日的路，期盼是我脚下延伸的根，我用年轻而诚挚的心，叩响期望之门，而您愿为我打开这扇门吗?</a:t>
            </a:r>
          </a:p>
          <a:p>
            <a:pPr algn="just" defTabSz="913765">
              <a:lnSpc>
                <a:spcPct val="150000"/>
              </a:lnSpc>
            </a:pPr>
            <a:r>
              <a:rPr altLang="en-US" lang="zh-CN" sz="1335">
                <a:solidFill>
                  <a:prstClr val="black">
                    <a:lumMod val="75000"/>
                    <a:lumOff val="25000"/>
                  </a:prstClr>
                </a:solidFill>
                <a:latin charset="-122" panose="03000509000000000000" pitchFamily="2" typeface="方正楷体简体"/>
                <a:ea charset="-122" panose="03000509000000000000" pitchFamily="2" typeface="方正楷体简体"/>
                <a:cs charset="-122" panose="03000509000000000000" pitchFamily="65" typeface="方正汉简简体"/>
              </a:rPr>
              <a:t>　　诚信、严谨、负责、好学、进取是我的个性，不断完善自我，发挥自我的特长，执著追求我的目标。我坚信透过自我的努力和勤奋必须不会辜负大家对我的期望。如有机会成为贵公司的一员，我将尽己所能地为学校添砖加瓦，创造佳绩。</a:t>
            </a:r>
          </a:p>
          <a:p>
            <a:pPr algn="just" defTabSz="913765">
              <a:lnSpc>
                <a:spcPct val="150000"/>
              </a:lnSpc>
            </a:pPr>
            <a:r>
              <a:rPr altLang="en-US" lang="zh-CN" sz="1335">
                <a:solidFill>
                  <a:prstClr val="black">
                    <a:lumMod val="75000"/>
                    <a:lumOff val="25000"/>
                  </a:prstClr>
                </a:solidFill>
                <a:latin charset="-122" panose="03000509000000000000" pitchFamily="2" typeface="方正楷体简体"/>
                <a:ea charset="-122" panose="03000509000000000000" pitchFamily="2" typeface="方正楷体简体"/>
                <a:cs charset="-122" panose="03000509000000000000" pitchFamily="65" typeface="方正汉简简体"/>
              </a:rPr>
              <a:t>　　                                  静盼回音。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760708" y="1343687"/>
            <a:ext cx="68797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913765">
              <a:defRPr/>
            </a:pPr>
            <a:r>
              <a:rPr altLang="en-US" lang="zh-CN" sz="3600">
                <a:solidFill>
                  <a:srgbClr val="3D8570"/>
                </a:solidFill>
                <a:latin charset="-122" panose="03000509000000000000" pitchFamily="2" typeface="方正楷体简体"/>
                <a:ea charset="-122" panose="03000509000000000000" pitchFamily="2" typeface="方正楷体简体"/>
                <a:cs typeface="Arial"/>
              </a:rPr>
              <a:t>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140759" y="1578080"/>
            <a:ext cx="687977" cy="10058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913765">
              <a:defRPr/>
            </a:pPr>
            <a:r>
              <a:rPr altLang="en-US" lang="zh-CN" sz="6000">
                <a:solidFill>
                  <a:srgbClr val="3D8570"/>
                </a:solidFill>
                <a:latin charset="-122" panose="03000509000000000000" pitchFamily="2" typeface="方正楷体简体"/>
                <a:ea charset="-122" panose="03000509000000000000" pitchFamily="2" typeface="方正楷体简体"/>
                <a:cs typeface="Arial"/>
              </a:rPr>
              <a:t>的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065897" y="2254341"/>
            <a:ext cx="687977" cy="6400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913765">
              <a:defRPr/>
            </a:pPr>
            <a:r>
              <a:rPr altLang="en-US" lang="zh-CN" sz="3600">
                <a:solidFill>
                  <a:srgbClr val="3D8570"/>
                </a:solidFill>
                <a:latin charset="-122" panose="03000509000000000000" pitchFamily="2" typeface="方正楷体简体"/>
                <a:ea charset="-122" panose="03000509000000000000" pitchFamily="2" typeface="方正楷体简体"/>
                <a:cs typeface="Arial"/>
              </a:rPr>
              <a:t>优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439215" y="2396169"/>
            <a:ext cx="687977" cy="762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just" defTabSz="913765">
              <a:defRPr/>
            </a:pPr>
            <a:r>
              <a:rPr altLang="en-US" lang="zh-CN" sz="4400">
                <a:solidFill>
                  <a:srgbClr val="3D8570"/>
                </a:solidFill>
                <a:latin charset="-122" panose="03000509000000000000" pitchFamily="2" typeface="方正楷体简体"/>
                <a:ea charset="-122" panose="03000509000000000000" pitchFamily="2" typeface="方正楷体简体"/>
                <a:cs typeface="Arial"/>
              </a:rPr>
              <a:t>势</a:t>
            </a:r>
          </a:p>
        </p:txBody>
      </p:sp>
      <p:sp>
        <p:nvSpPr>
          <p:cNvPr id="8" name="圆角矩形 4"/>
          <p:cNvSpPr/>
          <p:nvPr/>
        </p:nvSpPr>
        <p:spPr>
          <a:xfrm>
            <a:off x="4695808" y="-356798"/>
            <a:ext cx="413233" cy="2439598"/>
          </a:xfrm>
          <a:prstGeom prst="roundRect">
            <a:avLst>
              <a:gd fmla="val 50000" name="adj"/>
            </a:avLst>
          </a:prstGeom>
          <a:solidFill>
            <a:srgbClr val="3D8570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 defTabSz="913765"/>
            <a:endParaRPr altLang="zh-CN" lang="en-US" smtClean="0" sz="2800">
              <a:solidFill>
                <a:prstClr val="white"/>
              </a:solidFill>
              <a:latin charset="-122" panose="02000000000000000000" pitchFamily="2" typeface="方正正黑简体"/>
              <a:ea charset="-122" panose="02000000000000000000" pitchFamily="2" typeface="方正正黑简体"/>
              <a:cs typeface="Arial"/>
            </a:endParaRPr>
          </a:p>
          <a:p>
            <a:pPr algn="ctr" defTabSz="913765"/>
            <a:r>
              <a:rPr altLang="zh-CN" lang="en-US" smtClean="0" sz="2800">
                <a:solidFill>
                  <a:prstClr val="white"/>
                </a:solidFill>
                <a:latin charset="-122" panose="02000000000000000000" pitchFamily="2" typeface="方正正黑简体"/>
                <a:ea charset="-122" panose="02000000000000000000" pitchFamily="2" typeface="方正正黑简体"/>
                <a:cs typeface="Arial"/>
              </a:rPr>
              <a:t>自荐信</a:t>
            </a: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val="0"/>
              </a:ext>
            </a:extLst>
          </a:blip>
          <a:srcRect b="0" l="-5434" r="47040" t="-18817"/>
          <a:stretch>
            <a:fillRect/>
          </a:stretch>
        </p:blipFill>
        <p:spPr>
          <a:xfrm rot="6526139">
            <a:off x="6275994" y="367500"/>
            <a:ext cx="7119460" cy="5281423"/>
          </a:xfrm>
          <a:custGeom>
            <a:gdLst>
              <a:gd fmla="*/ 286038 w 7119460" name="connsiteX0"/>
              <a:gd fmla="*/ 1535142 h 5281423" name="connsiteY0"/>
              <a:gd fmla="*/ 0 w 7119460" name="connsiteX1"/>
              <a:gd fmla="*/ 693416 h 5281423" name="connsiteY1"/>
              <a:gd fmla="*/ 2040516 w 7119460" name="connsiteX2"/>
              <a:gd fmla="*/ 0 h 5281423" name="connsiteY2"/>
              <a:gd fmla="*/ 2324753 w 7119460" name="connsiteX3"/>
              <a:gd fmla="*/ 836423 h 5281423" name="connsiteY3"/>
              <a:gd fmla="*/ 662507 w 7119460" name="connsiteX4"/>
              <a:gd fmla="*/ 836422 h 5281423" name="connsiteY4"/>
              <a:gd fmla="*/ 662507 w 7119460" name="connsiteX5"/>
              <a:gd fmla="*/ 1407209 h 5281423" name="connsiteY5"/>
              <a:gd fmla="*/ 662507 w 7119460" name="connsiteX6"/>
              <a:gd fmla="*/ 5281423 h 5281423" name="connsiteY6"/>
              <a:gd fmla="*/ 662507 w 7119460" name="connsiteX7"/>
              <a:gd fmla="*/ 1407209 h 5281423" name="connsiteY7"/>
              <a:gd fmla="*/ 2326555 w 7119460" name="connsiteX8"/>
              <a:gd fmla="*/ 841726 h 5281423" name="connsiteY8"/>
              <a:gd fmla="*/ 2324753 w 7119460" name="connsiteX9"/>
              <a:gd fmla="*/ 836423 h 5281423" name="connsiteY9"/>
              <a:gd fmla="*/ 7119460 w 7119460" name="connsiteX10"/>
              <a:gd fmla="*/ 836423 h 5281423" name="connsiteY10"/>
              <a:gd fmla="*/ 7119460 w 7119460" name="connsiteX11"/>
              <a:gd fmla="*/ 5281423 h 5281423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5281423" w="7119460">
                <a:moveTo>
                  <a:pt x="286038" y="1535142"/>
                </a:moveTo>
                <a:lnTo>
                  <a:pt x="0" y="693416"/>
                </a:lnTo>
                <a:lnTo>
                  <a:pt x="2040516" y="0"/>
                </a:lnTo>
                <a:lnTo>
                  <a:pt x="2324753" y="836423"/>
                </a:lnTo>
                <a:lnTo>
                  <a:pt x="662507" y="836422"/>
                </a:lnTo>
                <a:lnTo>
                  <a:pt x="662507" y="1407209"/>
                </a:lnTo>
                <a:close/>
                <a:moveTo>
                  <a:pt x="662507" y="5281423"/>
                </a:moveTo>
                <a:lnTo>
                  <a:pt x="662507" y="1407209"/>
                </a:lnTo>
                <a:lnTo>
                  <a:pt x="2326555" y="841726"/>
                </a:lnTo>
                <a:lnTo>
                  <a:pt x="2324753" y="836423"/>
                </a:lnTo>
                <a:lnTo>
                  <a:pt x="7119460" y="836423"/>
                </a:lnTo>
                <a:lnTo>
                  <a:pt x="7119460" y="5281423"/>
                </a:lnTo>
                <a:close/>
              </a:path>
            </a:pathLst>
          </a:cu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520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375439"/>
      </a:accent1>
      <a:accent2>
        <a:srgbClr val="375439"/>
      </a:accent2>
      <a:accent3>
        <a:srgbClr val="375439"/>
      </a:accent3>
      <a:accent4>
        <a:srgbClr val="375439"/>
      </a:accent4>
      <a:accent5>
        <a:srgbClr val="375439"/>
      </a:accent5>
      <a:accent6>
        <a:srgbClr val="375439"/>
      </a:accent6>
      <a:hlink>
        <a:srgbClr val="325F0B"/>
      </a:hlink>
      <a:folHlink>
        <a:srgbClr val="79D02A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985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1">
      <a:majorFont>
        <a:latin typeface="Calibri"/>
        <a:ea typeface="微软雅黑"/>
        <a:cs typeface="Arial"/>
      </a:majorFont>
      <a:minorFont>
        <a:latin typeface="Calibri Light"/>
        <a:ea typeface="微软雅黑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Arial"/>
        <a:ea typeface="微软雅黑"/>
        <a:cs typeface="Arial"/>
      </a:majorFont>
      <a:minorFont>
        <a:latin typeface="Arial"/>
        <a:ea typeface="微软雅黑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D9D9D9">
            <a:alpha val="50196"/>
          </a:srgb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r="http://schemas.openxmlformats.org/officeDocument/2006/relationships" xmlns:a="http://schemas.openxmlformats.org/drawingml/2006/main" name="">
  <a:themeElements>
    <a:clrScheme name="自定义 5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E9857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常用1">
      <a:majorFont>
        <a:latin typeface="Calibri"/>
        <a:ea typeface="微软雅黑"/>
        <a:cs typeface="Arial"/>
      </a:majorFont>
      <a:minorFont>
        <a:latin typeface="Calibri Light"/>
        <a:ea typeface="微软雅黑"/>
        <a:cs typeface="Arial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7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96</Paragraphs>
  <Slides>11</Slides>
  <Notes>11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30">
      <vt:lpstr>Arial</vt:lpstr>
      <vt:lpstr>Calibri Light</vt:lpstr>
      <vt:lpstr>Calibri</vt:lpstr>
      <vt:lpstr>微软雅黑</vt:lpstr>
      <vt:lpstr>方正正黑简体</vt:lpstr>
      <vt:lpstr>宋体</vt:lpstr>
      <vt:lpstr>造字工房悦黑体验版常规体</vt:lpstr>
      <vt:lpstr>Times New Roman</vt:lpstr>
      <vt:lpstr>Roboto Condensed Regular</vt:lpstr>
      <vt:lpstr>造字工房尚黑 G0v1 细体</vt:lpstr>
      <vt:lpstr>华康金文体W3(P)</vt:lpstr>
      <vt:lpstr>等线</vt:lpstr>
      <vt:lpstr>方正楷体简体</vt:lpstr>
      <vt:lpstr>方正汉简简体</vt:lpstr>
      <vt:lpstr>方正隶变简体</vt:lpstr>
      <vt:lpstr>隶书</vt:lpstr>
      <vt:lpstr>Meiryo</vt:lpstr>
      <vt:lpstr>Arial Narrow</vt:lpstr>
      <vt:lpstr>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2022-03-20T11:22:08Z</dcterms:created>
  <cp:lastPrinted>2022-03-20T11:22:08Z</cp:lastPrinted>
  <dcterms:modified xsi:type="dcterms:W3CDTF">2022-03-20T03:31:27Z</dcterms:modified>
  <cp:revision>1</cp:revision>
</cp:coreProperties>
</file>