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422" r:id="rId4"/>
    <p:sldId id="420" r:id="rId5"/>
    <p:sldId id="425" r:id="rId6"/>
    <p:sldId id="260" r:id="rId7"/>
    <p:sldId id="266" r:id="rId8"/>
    <p:sldId id="264" r:id="rId9"/>
    <p:sldId id="269" r:id="rId10"/>
    <p:sldId id="423" r:id="rId11"/>
    <p:sldId id="312" r:id="rId12"/>
    <p:sldId id="303" r:id="rId13"/>
    <p:sldId id="311" r:id="rId14"/>
    <p:sldId id="308" r:id="rId15"/>
    <p:sldId id="316" r:id="rId16"/>
    <p:sldId id="258" r:id="rId17"/>
    <p:sldId id="317" r:id="rId18"/>
    <p:sldId id="321" r:id="rId19"/>
    <p:sldId id="272" r:id="rId20"/>
    <p:sldId id="300" r:id="rId21"/>
    <p:sldId id="426" r:id="rId22"/>
    <p:sldId id="428" r:id="rId23"/>
    <p:sldId id="278" r:id="rId24"/>
    <p:sldId id="283" r:id="rId25"/>
    <p:sldId id="419" r:id="rId26"/>
    <p:sldId id="270" r:id="rId27"/>
    <p:sldId id="42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5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0-4BF8-AB7E-5F21722A7A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50-4BF8-AB7E-5F21722A7A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50-4BF8-AB7E-5F21722A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815845264"/>
        <c:axId val="-815833296"/>
      </c:lineChart>
      <c:catAx>
        <c:axId val="-8158452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 sz="1200" smtId="4294967295"/>
            </a:pPr>
            <a:endParaRPr sz="1200" smtId="4294967295"/>
          </a:p>
        </c:txPr>
        <c:crossAx val="-815833296"/>
        <c:crosses val="autoZero"/>
        <c:auto val="0"/>
        <c:lblAlgn val="ctr"/>
        <c:lblOffset/>
        <c:noMultiLvlLbl val="0"/>
      </c:catAx>
      <c:valAx>
        <c:axId val="-81583329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81584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582D-5269-4E2F-B5AE-621775613E8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25857-6794-4B61-B330-FB76E7C10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437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662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081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3769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69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60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26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205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103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545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519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691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36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24618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719A1-0EA9-4201-80B1-30B052BA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39184A-88BD-47BA-A12A-B9CE9E4B1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B3C6E-594E-45E8-9F76-246E9E51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2BAF-D2D7-4EC6-80AC-E894FDDF9E3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5283D3-5503-4A38-A69F-0F8553D1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CDB733-B397-487A-A8BF-FCC43E24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58E7-F5D4-45E3-835C-06120F60D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2452675"/>
      </p:ext>
    </p:extLst>
  </p:cSld>
  <p:clrMapOvr>
    <a:masterClrMapping/>
  </p:clrMapOvr>
  <p:transition spd="slow">
    <p:split orient="vert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78059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94965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47402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4651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34501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676865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40154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D0A5C-238A-49BD-AE93-18CCBEAD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854C6-57A0-429C-9A6B-7EB1728F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BBD748-66DF-4421-9875-13EBF5B7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2BAF-D2D7-4EC6-80AC-E894FDDF9E3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7866C5-06CC-4B18-80FC-F2AB9365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51041A-7CED-41D6-9722-159BB518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58E7-F5D4-45E3-835C-06120F60D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0811388"/>
      </p:ext>
    </p:extLst>
  </p:cSld>
  <p:clrMapOvr>
    <a:masterClrMapping/>
  </p:clrMapOvr>
  <p:transition spd="slow">
    <p:split orient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5547801"/>
      </p:ext>
    </p:extLst>
  </p:cSld>
  <p:clrMapOvr>
    <a:masterClrMapping/>
  </p:clrMapOvr>
  <p:transition spd="slow">
    <p:split orient="vert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0D0F6F8-31C4-48F3-9D14-C501DFD06272}"/>
              </a:ext>
            </a:extLst>
          </p:cNvPr>
          <p:cNvSpPr/>
          <p:nvPr userDrawn="1"/>
        </p:nvSpPr>
        <p:spPr>
          <a:xfrm>
            <a:off x="0" y="353455"/>
            <a:ext cx="1160060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500" spc="30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FE20CA-8E81-4B51-A60C-B5FF8B4261F2}"/>
              </a:ext>
            </a:extLst>
          </p:cNvPr>
          <p:cNvSpPr/>
          <p:nvPr userDrawn="1"/>
        </p:nvSpPr>
        <p:spPr>
          <a:xfrm>
            <a:off x="1334232" y="373081"/>
            <a:ext cx="218521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spc="60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输入标题内容</a:t>
            </a:r>
          </a:p>
        </p:txBody>
      </p:sp>
    </p:spTree>
    <p:extLst>
      <p:ext uri="{BB962C8B-B14F-4D97-AF65-F5344CB8AC3E}">
        <p14:creationId val="1823633966"/>
      </p:ext>
    </p:extLst>
  </p:cSld>
  <p:clrMapOvr>
    <a:masterClrMapping/>
  </p:clrMapOvr>
  <p:transition spd="slow">
    <p:split orient="vert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E8AA70A-63EE-49D9-B322-16CE2C07F38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937760"/>
            <a:ext cx="12192000" cy="194636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0D0F6F8-31C4-48F3-9D14-C501DFD06272}"/>
              </a:ext>
            </a:extLst>
          </p:cNvPr>
          <p:cNvSpPr/>
          <p:nvPr userDrawn="1"/>
        </p:nvSpPr>
        <p:spPr>
          <a:xfrm>
            <a:off x="1" y="179283"/>
            <a:ext cx="1160060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500" spc="30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PART D</a:t>
            </a:r>
            <a:endParaRPr lang="zh-CN" altLang="en-US" sz="1500" spc="30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FE20CA-8E81-4B51-A60C-B5FF8B4261F2}"/>
              </a:ext>
            </a:extLst>
          </p:cNvPr>
          <p:cNvSpPr/>
          <p:nvPr userDrawn="1"/>
        </p:nvSpPr>
        <p:spPr>
          <a:xfrm>
            <a:off x="1160061" y="179283"/>
            <a:ext cx="218521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spc="60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输入标题内容</a:t>
            </a:r>
          </a:p>
        </p:txBody>
      </p:sp>
    </p:spTree>
    <p:extLst>
      <p:ext uri="{BB962C8B-B14F-4D97-AF65-F5344CB8AC3E}">
        <p14:creationId val="2777119509"/>
      </p:ext>
    </p:extLst>
  </p:cSld>
  <p:clrMapOvr>
    <a:masterClrMapping/>
  </p:clrMapOvr>
  <p:transition spd="slow">
    <p:split orient="vert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74436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65548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80576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719622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A28AF0-182C-47D8-A639-8CBC71D4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40AE41-48A3-4B4D-A2FE-1DF7EF33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3AAE4-57D6-49B9-ACC8-BA239D901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2BAF-D2D7-4EC6-80AC-E894FDDF9E3D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AFD9F0-472C-45D8-B91E-CFFC1BE24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C84C9-B839-4991-98EE-5BF0639D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58E7-F5D4-45E3-835C-06120F60D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86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2" r:id="rId4"/>
    <p:sldLayoutId id="2147483660" r:id="rId5"/>
  </p:sldLayoutIdLst>
  <p:transition spd="slow">
    <p:split orient="vert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82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media/image14.sv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png" Type="http://schemas.openxmlformats.org/officeDocument/2006/relationships/image"/><Relationship Id="rId3" Target="../media/image7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11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media/image28.sv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7.png" Type="http://schemas.openxmlformats.org/officeDocument/2006/relationships/image"/><Relationship Id="rId4" Target="../media/image25.svg" Type="http://schemas.openxmlformats.org/officeDocument/2006/relationships/image"/><Relationship Id="rId5" Target="../media/image9.png" Type="http://schemas.openxmlformats.org/officeDocument/2006/relationships/image"/><Relationship Id="rId6" Target="../media/image26.svg" Type="http://schemas.openxmlformats.org/officeDocument/2006/relationships/image"/><Relationship Id="rId7" Target="../media/image11.png" Type="http://schemas.openxmlformats.org/officeDocument/2006/relationships/image"/><Relationship Id="rId8" Target="../media/image27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jpeg" Type="http://schemas.openxmlformats.org/officeDocument/2006/relationships/image"/><Relationship Id="rId3" Target="../tags/tag1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.xml" Type="http://schemas.openxmlformats.org/officeDocument/2006/relationships/chart"/><Relationship Id="rId3" Target="../tags/tag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4.png" Type="http://schemas.openxmlformats.org/officeDocument/2006/relationships/image"/><Relationship Id="rId3" Target="../tags/tag3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ags/tag4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54092B-D3AA-4958-80DD-B336A6C12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94F96DAC-7FFF-4C0F-A730-47ED98B9C4FE}"/>
              </a:ext>
            </a:extLst>
          </p:cNvPr>
          <p:cNvSpPr/>
          <p:nvPr/>
        </p:nvSpPr>
        <p:spPr>
          <a:xfrm>
            <a:off x="3378641" y="711642"/>
            <a:ext cx="5434716" cy="54347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4" name="矩形 3">
            <a:extLst>
              <a:ext uri="{FF2B5EF4-FFF2-40B4-BE49-F238E27FC236}">
                <a16:creationId xmlns:a16="http://schemas.microsoft.com/office/drawing/2014/main" id="{7DB3855D-4E37-4105-8AD8-248CDDA95B6B}"/>
              </a:ext>
            </a:extLst>
          </p:cNvPr>
          <p:cNvSpPr/>
          <p:nvPr/>
        </p:nvSpPr>
        <p:spPr>
          <a:xfrm>
            <a:off x="5863598" y="1434095"/>
            <a:ext cx="652522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9600">
                <a:solidFill>
                  <a:schemeClr val="bg2">
                    <a:lumMod val="25000"/>
                  </a:schemeClr>
                </a:solidFill>
                <a:latin charset="-122" panose="020b0500000000000000" pitchFamily="34" typeface="思源黑体 CN"/>
                <a:ea charset="-122" panose="020b0500000000000000" pitchFamily="34" typeface="思源黑体 CN"/>
                <a:cs typeface="+mn-ea"/>
                <a:sym typeface="+mn-lt"/>
              </a:rPr>
              <a:t>极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5" name="矩形 4">
            <a:extLst>
              <a:ext uri="{FF2B5EF4-FFF2-40B4-BE49-F238E27FC236}">
                <a16:creationId xmlns:a16="http://schemas.microsoft.com/office/drawing/2014/main" id="{22521EC8-8367-4AE8-A39C-49B5D9F29F1D}"/>
              </a:ext>
            </a:extLst>
          </p:cNvPr>
          <p:cNvSpPr/>
          <p:nvPr/>
        </p:nvSpPr>
        <p:spPr>
          <a:xfrm>
            <a:off x="6096000" y="3653611"/>
            <a:ext cx="18771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9600">
                <a:solidFill>
                  <a:schemeClr val="bg2">
                    <a:lumMod val="25000"/>
                  </a:schemeClr>
                </a:solidFill>
                <a:latin charset="-122" panose="020b0500000000000000" pitchFamily="34" typeface="思源黑体 CN"/>
                <a:ea charset="-122" panose="020b0500000000000000" pitchFamily="34" typeface="思源黑体 CN"/>
                <a:cs typeface="+mn-ea"/>
                <a:sym typeface="+mn-lt"/>
              </a:rPr>
              <a:t>简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6" name="矩形 5">
            <a:extLst>
              <a:ext uri="{FF2B5EF4-FFF2-40B4-BE49-F238E27FC236}">
                <a16:creationId xmlns:a16="http://schemas.microsoft.com/office/drawing/2014/main" id="{324F87EC-96C3-4F20-AA49-9A28DD33F922}"/>
              </a:ext>
            </a:extLst>
          </p:cNvPr>
          <p:cNvSpPr/>
          <p:nvPr/>
        </p:nvSpPr>
        <p:spPr>
          <a:xfrm>
            <a:off x="3795854" y="3343308"/>
            <a:ext cx="4788008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25000"/>
              </a:lnSpc>
            </a:pPr>
            <a:r>
              <a:rPr altLang="en-US" lang="zh-CN" sz="2000">
                <a:solidFill>
                  <a:schemeClr val="bg2">
                    <a:lumMod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工作总结汇报PPT模板</a:t>
            </a:r>
          </a:p>
        </p:txBody>
      </p:sp>
    </p:spTree>
    <p:extLst>
      <p:ext uri="{BB962C8B-B14F-4D97-AF65-F5344CB8AC3E}">
        <p14:creationId val="1615314246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3643D0D-0E6D-40CE-8C4D-24D43D6664B4}"/>
              </a:ext>
            </a:extLst>
          </p:cNvPr>
          <p:cNvGrpSpPr/>
          <p:nvPr/>
        </p:nvGrpSpPr>
        <p:grpSpPr>
          <a:xfrm>
            <a:off x="496531" y="1892968"/>
            <a:ext cx="11101363" cy="2032885"/>
            <a:chOff x="1916803" y="2655203"/>
            <a:chExt cx="8448479" cy="127065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04DFDC6-5E08-46D9-9A31-B88AA5A655AC}"/>
                </a:ext>
              </a:extLst>
            </p:cNvPr>
            <p:cNvSpPr/>
            <p:nvPr/>
          </p:nvSpPr>
          <p:spPr>
            <a:xfrm rot="21556260">
              <a:off x="1916803" y="3267144"/>
              <a:ext cx="2074852" cy="2117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2FBCC2B-0E1A-4AF8-9C19-36C9D816C804}"/>
                </a:ext>
              </a:extLst>
            </p:cNvPr>
            <p:cNvSpPr/>
            <p:nvPr/>
          </p:nvSpPr>
          <p:spPr>
            <a:xfrm rot="1355877">
              <a:off x="3350981" y="2694654"/>
              <a:ext cx="1229177" cy="12311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76245F0-CB4D-43D4-9A1A-83E534C21CA4}"/>
                </a:ext>
              </a:extLst>
            </p:cNvPr>
            <p:cNvSpPr/>
            <p:nvPr/>
          </p:nvSpPr>
          <p:spPr>
            <a:xfrm rot="21404580">
              <a:off x="3533342" y="2878757"/>
              <a:ext cx="895589" cy="894222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0" lIns="0" rIns="81000" tIns="0"/>
            <a:lstStyle/>
            <a:p>
              <a:pPr>
                <a:defRPr/>
              </a:pPr>
              <a:r>
                <a:rPr altLang="zh-CN" kern="0" 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C89C75A-BDA9-4A5B-84D9-574DABD8941F}"/>
                </a:ext>
              </a:extLst>
            </p:cNvPr>
            <p:cNvSpPr/>
            <p:nvPr/>
          </p:nvSpPr>
          <p:spPr>
            <a:xfrm rot="21556260">
              <a:off x="4057221" y="3209327"/>
              <a:ext cx="1741981" cy="2078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AC8FF2B-A480-4F19-A3E6-F7792D74CE70}"/>
                </a:ext>
              </a:extLst>
            </p:cNvPr>
            <p:cNvSpPr/>
            <p:nvPr/>
          </p:nvSpPr>
          <p:spPr>
            <a:xfrm rot="1355877">
              <a:off x="5375802" y="2655203"/>
              <a:ext cx="1229177" cy="12311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1DFB9B9-6E50-461C-B762-A24248D8682C}"/>
                </a:ext>
              </a:extLst>
            </p:cNvPr>
            <p:cNvSpPr/>
            <p:nvPr/>
          </p:nvSpPr>
          <p:spPr>
            <a:xfrm>
              <a:off x="5596002" y="2839307"/>
              <a:ext cx="895590" cy="895866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0" lIns="0" rIns="81000" tIns="0"/>
            <a:lstStyle/>
            <a:p>
              <a:pPr>
                <a:defRPr/>
              </a:pPr>
              <a:r>
                <a:rPr altLang="zh-CN" kern="0" 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EB1E9D-0E57-41FD-A475-1DA669B5A616}"/>
                </a:ext>
              </a:extLst>
            </p:cNvPr>
            <p:cNvSpPr/>
            <p:nvPr/>
          </p:nvSpPr>
          <p:spPr>
            <a:xfrm rot="21556260">
              <a:off x="6098274" y="3169712"/>
              <a:ext cx="1230821" cy="20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6903FC8-DF5C-4435-9059-F7D427A1F311}"/>
                </a:ext>
              </a:extLst>
            </p:cNvPr>
            <p:cNvSpPr/>
            <p:nvPr/>
          </p:nvSpPr>
          <p:spPr>
            <a:xfrm rot="1355877">
              <a:off x="7307334" y="2694653"/>
              <a:ext cx="1230819" cy="122955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algn="ctr" cap="flat" cmpd="sng" w="635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FF60922-5407-44E8-BE46-F78004649F0E}"/>
                </a:ext>
              </a:extLst>
            </p:cNvPr>
            <p:cNvSpPr/>
            <p:nvPr/>
          </p:nvSpPr>
          <p:spPr>
            <a:xfrm>
              <a:off x="7535042" y="2877113"/>
              <a:ext cx="893946" cy="895866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0" lIns="0" rIns="81000" tIns="0"/>
            <a:lstStyle/>
            <a:p>
              <a:pPr>
                <a:defRPr/>
              </a:pPr>
              <a:r>
                <a:rPr altLang="zh-CN" kern="0" 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" name="右箭头 34">
              <a:extLst>
                <a:ext uri="{FF2B5EF4-FFF2-40B4-BE49-F238E27FC236}">
                  <a16:creationId xmlns:a16="http://schemas.microsoft.com/office/drawing/2014/main" id="{EA2B760E-7821-406C-8640-FD90D97B19DC}"/>
                </a:ext>
              </a:extLst>
            </p:cNvPr>
            <p:cNvSpPr/>
            <p:nvPr/>
          </p:nvSpPr>
          <p:spPr>
            <a:xfrm rot="21584426">
              <a:off x="8116950" y="3026738"/>
              <a:ext cx="2248332" cy="42062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34290" lIns="68580" rIns="68580" tIns="34290"/>
            <a:lstStyle/>
            <a:p>
              <a:pPr algn="ctr">
                <a:defRPr/>
              </a:pPr>
              <a:endParaRPr altLang="en-US" kern="0" lang="zh-CN" sz="10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9A0E09-F4EB-439A-BBE3-E65F8A9F85B3}"/>
              </a:ext>
            </a:extLst>
          </p:cNvPr>
          <p:cNvGrpSpPr/>
          <p:nvPr/>
        </p:nvGrpSpPr>
        <p:grpSpPr>
          <a:xfrm>
            <a:off x="1860884" y="4097441"/>
            <a:ext cx="2514235" cy="1184939"/>
            <a:chOff x="1046954" y="4560271"/>
            <a:chExt cx="2514235" cy="1184939"/>
          </a:xfrm>
        </p:grpSpPr>
        <p:sp>
          <p:nvSpPr>
            <p:cNvPr id="18" name="TextBox 91">
              <a:extLst>
                <a:ext uri="{FF2B5EF4-FFF2-40B4-BE49-F238E27FC236}">
                  <a16:creationId xmlns:a16="http://schemas.microsoft.com/office/drawing/2014/main" id="{B2F61D8A-E8D4-4C73-A8CE-1A1C49546107}"/>
                </a:ext>
              </a:extLst>
            </p:cNvPr>
            <p:cNvSpPr txBox="1"/>
            <p:nvPr/>
          </p:nvSpPr>
          <p:spPr>
            <a:xfrm>
              <a:off x="1479188" y="456027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9235ECD-47CC-4EAB-A894-86CADC1B019F}"/>
                </a:ext>
              </a:extLst>
            </p:cNvPr>
            <p:cNvSpPr txBox="1"/>
            <p:nvPr/>
          </p:nvSpPr>
          <p:spPr>
            <a:xfrm>
              <a:off x="1046954" y="5033476"/>
              <a:ext cx="2514235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B556745-1599-4484-8F56-7F11F2B9282D}"/>
              </a:ext>
            </a:extLst>
          </p:cNvPr>
          <p:cNvGrpSpPr/>
          <p:nvPr/>
        </p:nvGrpSpPr>
        <p:grpSpPr>
          <a:xfrm>
            <a:off x="4787696" y="4097441"/>
            <a:ext cx="2514235" cy="1184939"/>
            <a:chOff x="1188200" y="4560271"/>
            <a:chExt cx="2514235" cy="1184939"/>
          </a:xfrm>
        </p:grpSpPr>
        <p:sp>
          <p:nvSpPr>
            <p:cNvPr id="21" name="TextBox 91">
              <a:extLst>
                <a:ext uri="{FF2B5EF4-FFF2-40B4-BE49-F238E27FC236}">
                  <a16:creationId xmlns:a16="http://schemas.microsoft.com/office/drawing/2014/main" id="{9FEABC73-B1F0-4F24-9150-4912D892B72B}"/>
                </a:ext>
              </a:extLst>
            </p:cNvPr>
            <p:cNvSpPr txBox="1"/>
            <p:nvPr/>
          </p:nvSpPr>
          <p:spPr>
            <a:xfrm>
              <a:off x="1479188" y="456027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30B1960-328E-4764-8637-5AC93E18C37B}"/>
                </a:ext>
              </a:extLst>
            </p:cNvPr>
            <p:cNvSpPr txBox="1"/>
            <p:nvPr/>
          </p:nvSpPr>
          <p:spPr>
            <a:xfrm>
              <a:off x="1188200" y="5033476"/>
              <a:ext cx="2514235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AF4D8CF-6973-4FD9-953D-1266038DBD22}"/>
              </a:ext>
            </a:extLst>
          </p:cNvPr>
          <p:cNvGrpSpPr/>
          <p:nvPr/>
        </p:nvGrpSpPr>
        <p:grpSpPr>
          <a:xfrm>
            <a:off x="7451268" y="4133062"/>
            <a:ext cx="2639216" cy="1184939"/>
            <a:chOff x="1188201" y="4560271"/>
            <a:chExt cx="2639216" cy="1184939"/>
          </a:xfrm>
        </p:grpSpPr>
        <p:sp>
          <p:nvSpPr>
            <p:cNvPr id="24" name="TextBox 91">
              <a:extLst>
                <a:ext uri="{FF2B5EF4-FFF2-40B4-BE49-F238E27FC236}">
                  <a16:creationId xmlns:a16="http://schemas.microsoft.com/office/drawing/2014/main" id="{4371937E-E515-47EC-ABDA-D2E42A82EEDE}"/>
                </a:ext>
              </a:extLst>
            </p:cNvPr>
            <p:cNvSpPr txBox="1"/>
            <p:nvPr/>
          </p:nvSpPr>
          <p:spPr>
            <a:xfrm>
              <a:off x="1479187" y="456027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012A50-91DF-4704-B90D-ED5BE5F25255}"/>
                </a:ext>
              </a:extLst>
            </p:cNvPr>
            <p:cNvSpPr txBox="1"/>
            <p:nvPr/>
          </p:nvSpPr>
          <p:spPr>
            <a:xfrm>
              <a:off x="1188202" y="5033476"/>
              <a:ext cx="263921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  <p:extLst>
      <p:ext uri="{BB962C8B-B14F-4D97-AF65-F5344CB8AC3E}">
        <p14:creationId val="3294576125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3B356168-EE00-4512-A9FF-4FB5E58A23DC}"/>
              </a:ext>
            </a:extLst>
          </p:cNvPr>
          <p:cNvGrpSpPr/>
          <p:nvPr/>
        </p:nvGrpSpPr>
        <p:grpSpPr>
          <a:xfrm>
            <a:off x="1042737" y="1697569"/>
            <a:ext cx="3743730" cy="1184939"/>
            <a:chOff x="-182541" y="4560271"/>
            <a:chExt cx="3743730" cy="1184939"/>
          </a:xfrm>
        </p:grpSpPr>
        <p:sp>
          <p:nvSpPr>
            <p:cNvPr id="37" name="TextBox 91">
              <a:extLst>
                <a:ext uri="{FF2B5EF4-FFF2-40B4-BE49-F238E27FC236}">
                  <a16:creationId xmlns:a16="http://schemas.microsoft.com/office/drawing/2014/main" id="{1833FE61-5AC0-49F7-BC03-1AA33F97EC6C}"/>
                </a:ext>
              </a:extLst>
            </p:cNvPr>
            <p:cNvSpPr txBox="1"/>
            <p:nvPr/>
          </p:nvSpPr>
          <p:spPr>
            <a:xfrm>
              <a:off x="1479188" y="4560271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E51F8D8-0F10-423B-A2C1-FCF5F66B6BA8}"/>
                </a:ext>
              </a:extLst>
            </p:cNvPr>
            <p:cNvSpPr txBox="1"/>
            <p:nvPr/>
          </p:nvSpPr>
          <p:spPr>
            <a:xfrm>
              <a:off x="-182541" y="5033477"/>
              <a:ext cx="374373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AC6C2EF-12AF-468D-B907-46A79426A4AA}"/>
              </a:ext>
            </a:extLst>
          </p:cNvPr>
          <p:cNvGrpSpPr/>
          <p:nvPr/>
        </p:nvGrpSpPr>
        <p:grpSpPr>
          <a:xfrm>
            <a:off x="1028611" y="4354807"/>
            <a:ext cx="3743730" cy="1184939"/>
            <a:chOff x="-182541" y="4560271"/>
            <a:chExt cx="3743730" cy="1184939"/>
          </a:xfrm>
        </p:grpSpPr>
        <p:sp>
          <p:nvSpPr>
            <p:cNvPr id="40" name="TextBox 91">
              <a:extLst>
                <a:ext uri="{FF2B5EF4-FFF2-40B4-BE49-F238E27FC236}">
                  <a16:creationId xmlns:a16="http://schemas.microsoft.com/office/drawing/2014/main" id="{9F757B7A-42FE-47B9-8302-89E69923A1BA}"/>
                </a:ext>
              </a:extLst>
            </p:cNvPr>
            <p:cNvSpPr txBox="1"/>
            <p:nvPr/>
          </p:nvSpPr>
          <p:spPr>
            <a:xfrm>
              <a:off x="1479188" y="456027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32741D7-74B8-4A11-892C-CD6C3D66DCF6}"/>
                </a:ext>
              </a:extLst>
            </p:cNvPr>
            <p:cNvSpPr txBox="1"/>
            <p:nvPr/>
          </p:nvSpPr>
          <p:spPr>
            <a:xfrm>
              <a:off x="-182541" y="5033476"/>
              <a:ext cx="374373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52C56B4-90AB-4D57-BB45-026B18C26C78}"/>
              </a:ext>
            </a:extLst>
          </p:cNvPr>
          <p:cNvGrpSpPr/>
          <p:nvPr/>
        </p:nvGrpSpPr>
        <p:grpSpPr>
          <a:xfrm>
            <a:off x="7810133" y="1759114"/>
            <a:ext cx="3743730" cy="1123394"/>
            <a:chOff x="-182541" y="4621816"/>
            <a:chExt cx="3743730" cy="1123394"/>
          </a:xfrm>
        </p:grpSpPr>
        <p:sp>
          <p:nvSpPr>
            <p:cNvPr id="43" name="TextBox 91">
              <a:extLst>
                <a:ext uri="{FF2B5EF4-FFF2-40B4-BE49-F238E27FC236}">
                  <a16:creationId xmlns:a16="http://schemas.microsoft.com/office/drawing/2014/main" id="{81FEED2C-9FE9-4276-A736-2EC79A53EEC3}"/>
                </a:ext>
              </a:extLst>
            </p:cNvPr>
            <p:cNvSpPr txBox="1"/>
            <p:nvPr/>
          </p:nvSpPr>
          <p:spPr>
            <a:xfrm>
              <a:off x="-101130" y="4621816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06834E4-900B-4F4D-A440-F46B5C302B58}"/>
                </a:ext>
              </a:extLst>
            </p:cNvPr>
            <p:cNvSpPr txBox="1"/>
            <p:nvPr/>
          </p:nvSpPr>
          <p:spPr>
            <a:xfrm>
              <a:off x="-182540" y="5033477"/>
              <a:ext cx="374373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F392903-3414-4834-911A-540969318B14}"/>
              </a:ext>
            </a:extLst>
          </p:cNvPr>
          <p:cNvGrpSpPr/>
          <p:nvPr/>
        </p:nvGrpSpPr>
        <p:grpSpPr>
          <a:xfrm>
            <a:off x="7796007" y="4371863"/>
            <a:ext cx="3743730" cy="1167883"/>
            <a:chOff x="-182541" y="4577327"/>
            <a:chExt cx="3743730" cy="1167883"/>
          </a:xfrm>
        </p:grpSpPr>
        <p:sp>
          <p:nvSpPr>
            <p:cNvPr id="46" name="TextBox 91">
              <a:extLst>
                <a:ext uri="{FF2B5EF4-FFF2-40B4-BE49-F238E27FC236}">
                  <a16:creationId xmlns:a16="http://schemas.microsoft.com/office/drawing/2014/main" id="{63F0FCBB-383A-4DEC-A192-7CD56FF5F9B8}"/>
                </a:ext>
              </a:extLst>
            </p:cNvPr>
            <p:cNvSpPr txBox="1"/>
            <p:nvPr/>
          </p:nvSpPr>
          <p:spPr>
            <a:xfrm>
              <a:off x="-107929" y="4577327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0272908-0CEB-4F99-B523-8EB6716DDCB6}"/>
                </a:ext>
              </a:extLst>
            </p:cNvPr>
            <p:cNvSpPr txBox="1"/>
            <p:nvPr/>
          </p:nvSpPr>
          <p:spPr>
            <a:xfrm>
              <a:off x="-182540" y="5033476"/>
              <a:ext cx="374373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452A542D-E458-4E2F-9CCC-E9AB3E544C5B}"/>
              </a:ext>
            </a:extLst>
          </p:cNvPr>
          <p:cNvSpPr/>
          <p:nvPr/>
        </p:nvSpPr>
        <p:spPr>
          <a:xfrm>
            <a:off x="4507405" y="2008026"/>
            <a:ext cx="3288602" cy="32886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2DB77192-783E-4774-A0ED-A45E3E0180FA}"/>
              </a:ext>
            </a:extLst>
          </p:cNvPr>
          <p:cNvSpPr/>
          <p:nvPr/>
        </p:nvSpPr>
        <p:spPr>
          <a:xfrm>
            <a:off x="5037340" y="2232320"/>
            <a:ext cx="231986" cy="231986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流程图: 接点 47">
            <a:extLst>
              <a:ext uri="{FF2B5EF4-FFF2-40B4-BE49-F238E27FC236}">
                <a16:creationId xmlns:a16="http://schemas.microsoft.com/office/drawing/2014/main" id="{E03838BE-D84D-4FEA-80DF-650D6A1E6CBC}"/>
              </a:ext>
            </a:extLst>
          </p:cNvPr>
          <p:cNvSpPr/>
          <p:nvPr/>
        </p:nvSpPr>
        <p:spPr>
          <a:xfrm>
            <a:off x="7308584" y="4492473"/>
            <a:ext cx="231986" cy="231986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流程图: 接点 48">
            <a:extLst>
              <a:ext uri="{FF2B5EF4-FFF2-40B4-BE49-F238E27FC236}">
                <a16:creationId xmlns:a16="http://schemas.microsoft.com/office/drawing/2014/main" id="{4AD2C181-4902-4F5E-BB6E-4DEA7F9F4619}"/>
              </a:ext>
            </a:extLst>
          </p:cNvPr>
          <p:cNvSpPr/>
          <p:nvPr/>
        </p:nvSpPr>
        <p:spPr>
          <a:xfrm>
            <a:off x="4624946" y="4359424"/>
            <a:ext cx="231986" cy="231986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流程图: 接点 49">
            <a:extLst>
              <a:ext uri="{FF2B5EF4-FFF2-40B4-BE49-F238E27FC236}">
                <a16:creationId xmlns:a16="http://schemas.microsoft.com/office/drawing/2014/main" id="{70B670E4-7572-4BCD-A86C-5A2B3651879F}"/>
              </a:ext>
            </a:extLst>
          </p:cNvPr>
          <p:cNvSpPr/>
          <p:nvPr/>
        </p:nvSpPr>
        <p:spPr>
          <a:xfrm>
            <a:off x="7308584" y="2522249"/>
            <a:ext cx="231986" cy="231986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276624BF-60BC-4D98-A8BE-D47B19AD0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4877" y="2406451"/>
            <a:ext cx="2473657" cy="2491752"/>
          </a:xfrm>
          <a:prstGeom prst="rect">
            <a:avLst/>
          </a:prstGeom>
        </p:spPr>
      </p:pic>
    </p:spTree>
    <p:extLst>
      <p:ext uri="{BB962C8B-B14F-4D97-AF65-F5344CB8AC3E}">
        <p14:creationId val="1901965003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8"/>
      <p:bldP grpId="0" spid="49"/>
      <p:bldP grpId="0" spid="5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淘宝店chenying0907 1">
            <a:extLst>
              <a:ext uri="{FF2B5EF4-FFF2-40B4-BE49-F238E27FC236}">
                <a16:creationId xmlns:a16="http://schemas.microsoft.com/office/drawing/2014/main" id="{EC313D12-CC70-4C54-8866-555A8557E613}"/>
              </a:ext>
            </a:extLst>
          </p:cNvPr>
          <p:cNvGrpSpPr/>
          <p:nvPr/>
        </p:nvGrpSpPr>
        <p:grpSpPr>
          <a:xfrm>
            <a:off x="4736773" y="1406510"/>
            <a:ext cx="1246540" cy="1246924"/>
            <a:chOff x="3673476" y="1131590"/>
            <a:chExt cx="966788" cy="966788"/>
          </a:xfrm>
        </p:grpSpPr>
        <p:sp>
          <p:nvSpPr>
            <p:cNvPr id="5" name="淘宝店chenying0907 5">
              <a:extLst>
                <a:ext uri="{FF2B5EF4-FFF2-40B4-BE49-F238E27FC236}">
                  <a16:creationId xmlns:a16="http://schemas.microsoft.com/office/drawing/2014/main" id="{219CFB3E-5E9E-415C-9266-CE40AF79B775}"/>
                </a:ext>
              </a:extLst>
            </p:cNvPr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gdLst>
                <a:gd fmla="*/ 4869 w 4870" name="T0"/>
                <a:gd fmla="*/ 2493 h 4872" name="T1"/>
                <a:gd fmla="*/ 4866 w 4870" name="T2"/>
                <a:gd fmla="*/ 2310 h 4872" name="T3"/>
                <a:gd fmla="*/ 4793 w 4870" name="T4"/>
                <a:gd fmla="*/ 1827 h 4872" name="T5"/>
                <a:gd fmla="*/ 4630 w 4870" name="T6"/>
                <a:gd fmla="*/ 1380 h 4872" name="T7"/>
                <a:gd fmla="*/ 4386 w 4870" name="T8"/>
                <a:gd fmla="*/ 979 h 4872" name="T9"/>
                <a:gd fmla="*/ 4072 w 4870" name="T10"/>
                <a:gd fmla="*/ 633 h 4872" name="T11"/>
                <a:gd fmla="*/ 3698 w 4870" name="T12"/>
                <a:gd fmla="*/ 353 h 4872" name="T13"/>
                <a:gd fmla="*/ 3272 w 4870" name="T14"/>
                <a:gd fmla="*/ 148 h 4872" name="T15"/>
                <a:gd fmla="*/ 2805 w 4870" name="T16"/>
                <a:gd fmla="*/ 28 h 4872" name="T17"/>
                <a:gd fmla="*/ 2309 w 4870" name="T18"/>
                <a:gd fmla="*/ 3 h 4872" name="T19"/>
                <a:gd fmla="*/ 1826 w 4870" name="T20"/>
                <a:gd fmla="*/ 77 h 4872" name="T21"/>
                <a:gd fmla="*/ 1380 w 4870" name="T22"/>
                <a:gd fmla="*/ 240 h 4872" name="T23"/>
                <a:gd fmla="*/ 979 w 4870" name="T24"/>
                <a:gd fmla="*/ 484 h 4872" name="T25"/>
                <a:gd fmla="*/ 633 w 4870" name="T26"/>
                <a:gd fmla="*/ 798 h 4872" name="T27"/>
                <a:gd fmla="*/ 353 w 4870" name="T28"/>
                <a:gd fmla="*/ 1173 h 4872" name="T29"/>
                <a:gd fmla="*/ 148 w 4870" name="T30"/>
                <a:gd fmla="*/ 1599 h 4872" name="T31"/>
                <a:gd fmla="*/ 29 w 4870" name="T32"/>
                <a:gd fmla="*/ 2064 h 4872" name="T33"/>
                <a:gd fmla="*/ 4 w 4870" name="T34"/>
                <a:gd fmla="*/ 2562 h 4872" name="T35"/>
                <a:gd fmla="*/ 77 w 4870" name="T36"/>
                <a:gd fmla="*/ 3044 h 4872" name="T37"/>
                <a:gd fmla="*/ 240 w 4870" name="T38"/>
                <a:gd fmla="*/ 3492 h 4872" name="T39"/>
                <a:gd fmla="*/ 484 w 4870" name="T40"/>
                <a:gd fmla="*/ 3893 h 4872" name="T41"/>
                <a:gd fmla="*/ 798 w 4870" name="T42"/>
                <a:gd fmla="*/ 4238 h 4872" name="T43"/>
                <a:gd fmla="*/ 1172 w 4870" name="T44"/>
                <a:gd fmla="*/ 4519 h 4872" name="T45"/>
                <a:gd fmla="*/ 1598 w 4870" name="T46"/>
                <a:gd fmla="*/ 4724 h 4872" name="T47"/>
                <a:gd fmla="*/ 2064 w 4870" name="T48"/>
                <a:gd fmla="*/ 4844 h 4872" name="T49"/>
                <a:gd fmla="*/ 2480 w 4870" name="T50"/>
                <a:gd fmla="*/ 4871 h 4872" name="T51"/>
                <a:gd fmla="*/ 2656 w 4870" name="T52"/>
                <a:gd fmla="*/ 4862 h 4872" name="T53"/>
                <a:gd fmla="*/ 2829 w 4870" name="T54"/>
                <a:gd fmla="*/ 4840 h 4872" name="T55"/>
                <a:gd fmla="*/ 2997 w 4870" name="T56"/>
                <a:gd fmla="*/ 4807 h 4872" name="T57"/>
                <a:gd fmla="*/ 3160 w 4870" name="T58"/>
                <a:gd fmla="*/ 4761 h 4872" name="T59"/>
                <a:gd fmla="*/ 3320 w 4870" name="T60"/>
                <a:gd fmla="*/ 4704 h 4872" name="T61"/>
                <a:gd fmla="*/ 3477 w 4870" name="T62"/>
                <a:gd fmla="*/ 4636 h 4872" name="T63"/>
                <a:gd fmla="*/ 3630 w 4870" name="T64"/>
                <a:gd fmla="*/ 4556 h 4872" name="T65"/>
                <a:gd fmla="*/ 3763 w 4870" name="T66"/>
                <a:gd fmla="*/ 4477 h 4872" name="T67"/>
                <a:gd fmla="*/ 3863 w 4870" name="T68"/>
                <a:gd fmla="*/ 4415 h 4872" name="T69"/>
                <a:gd fmla="*/ 3937 w 4870" name="T70"/>
                <a:gd fmla="*/ 4396 h 4872" name="T71"/>
                <a:gd fmla="*/ 3997 w 4870" name="T72"/>
                <a:gd fmla="*/ 4415 h 4872" name="T73"/>
                <a:gd fmla="*/ 4077 w 4870" name="T74"/>
                <a:gd fmla="*/ 4475 h 4872" name="T75"/>
                <a:gd fmla="*/ 4178 w 4870" name="T76"/>
                <a:gd fmla="*/ 4554 h 4872" name="T77"/>
                <a:gd fmla="*/ 4289 w 4870" name="T78"/>
                <a:gd fmla="*/ 4616 h 4872" name="T79"/>
                <a:gd fmla="*/ 4439 w 4870" name="T80"/>
                <a:gd fmla="*/ 4663 h 4872" name="T81"/>
                <a:gd fmla="*/ 4639 w 4870" name="T82"/>
                <a:gd fmla="*/ 4686 h 4872" name="T83"/>
                <a:gd fmla="*/ 4639 w 4870" name="T84"/>
                <a:gd fmla="*/ 4649 h 4872" name="T85"/>
                <a:gd fmla="*/ 4574 w 4870" name="T86"/>
                <a:gd fmla="*/ 4590 h 4872" name="T87"/>
                <a:gd fmla="*/ 4525 w 4870" name="T88"/>
                <a:gd fmla="*/ 4522 h 4872" name="T89"/>
                <a:gd fmla="*/ 4489 w 4870" name="T90"/>
                <a:gd fmla="*/ 4448 h 4872" name="T91"/>
                <a:gd fmla="*/ 4466 w 4870" name="T92"/>
                <a:gd fmla="*/ 4370 h 4872" name="T93"/>
                <a:gd fmla="*/ 4453 w 4870" name="T94"/>
                <a:gd fmla="*/ 4292 h 4872" name="T95"/>
                <a:gd fmla="*/ 4453 w 4870" name="T96"/>
                <a:gd fmla="*/ 4163 h 4872" name="T97"/>
                <a:gd fmla="*/ 4480 w 4870" name="T98"/>
                <a:gd fmla="*/ 4020 h 4872" name="T99"/>
                <a:gd fmla="*/ 4529 w 4870" name="T100"/>
                <a:gd fmla="*/ 3866 h 4872" name="T101"/>
                <a:gd fmla="*/ 4648 w 4870" name="T102"/>
                <a:gd fmla="*/ 3566 h 4872" name="T103"/>
                <a:gd fmla="*/ 4737 w 4870" name="T104"/>
                <a:gd fmla="*/ 3319 h 4872" name="T105"/>
                <a:gd fmla="*/ 4800 w 4870" name="T106"/>
                <a:gd fmla="*/ 3098 h 4872" name="T107"/>
                <a:gd fmla="*/ 4846 w 4870" name="T108"/>
                <a:gd fmla="*/ 2853 h 4872" name="T109"/>
                <a:gd fmla="*/ 4869 w 4870" name="T110"/>
                <a:gd fmla="*/ 2581 h 487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872" w="4870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solidFill>
                <a:schemeClr val="accent3">
                  <a:lumMod val="100000"/>
                </a:schemeClr>
              </a:solidFill>
            </a:ln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淘宝店chenying0907 6">
              <a:extLst>
                <a:ext uri="{FF2B5EF4-FFF2-40B4-BE49-F238E27FC236}">
                  <a16:creationId xmlns:a16="http://schemas.microsoft.com/office/drawing/2014/main" id="{C11FBFF7-B3ED-4830-B749-36F183BB1E4E}"/>
                </a:ext>
              </a:extLst>
            </p:cNvPr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gdLst>
                <a:gd fmla="*/ 3567 w 3576" name="T0"/>
                <a:gd fmla="*/ 1972 h 3578" name="T1"/>
                <a:gd fmla="*/ 3520 w 3576" name="T2"/>
                <a:gd fmla="*/ 2236 h 3578" name="T3"/>
                <a:gd fmla="*/ 3435 w 3576" name="T4"/>
                <a:gd fmla="*/ 2485 h 3578" name="T5"/>
                <a:gd fmla="*/ 3317 w 3576" name="T6"/>
                <a:gd fmla="*/ 2716 h 3578" name="T7"/>
                <a:gd fmla="*/ 3168 w 3576" name="T8"/>
                <a:gd fmla="*/ 2927 h 3578" name="T9"/>
                <a:gd fmla="*/ 2990 w 3576" name="T10"/>
                <a:gd fmla="*/ 3113 h 3578" name="T11"/>
                <a:gd fmla="*/ 2788 w 3576" name="T12"/>
                <a:gd fmla="*/ 3272 h 3578" name="T13"/>
                <a:gd fmla="*/ 2563 w 3576" name="T14"/>
                <a:gd fmla="*/ 3402 h 3578" name="T15"/>
                <a:gd fmla="*/ 2319 w 3576" name="T16"/>
                <a:gd fmla="*/ 3498 h 3578" name="T17"/>
                <a:gd fmla="*/ 2060 w 3576" name="T18"/>
                <a:gd fmla="*/ 3557 h 3578" name="T19"/>
                <a:gd fmla="*/ 1787 w 3576" name="T20"/>
                <a:gd fmla="*/ 3578 h 3578" name="T21"/>
                <a:gd fmla="*/ 1516 w 3576" name="T22"/>
                <a:gd fmla="*/ 3557 h 3578" name="T23"/>
                <a:gd fmla="*/ 1257 w 3576" name="T24"/>
                <a:gd fmla="*/ 3498 h 3578" name="T25"/>
                <a:gd fmla="*/ 1013 w 3576" name="T26"/>
                <a:gd fmla="*/ 3402 h 3578" name="T27"/>
                <a:gd fmla="*/ 788 w 3576" name="T28"/>
                <a:gd fmla="*/ 3272 h 3578" name="T29"/>
                <a:gd fmla="*/ 586 w 3576" name="T30"/>
                <a:gd fmla="*/ 3113 h 3578" name="T31"/>
                <a:gd fmla="*/ 408 w 3576" name="T32"/>
                <a:gd fmla="*/ 2927 h 3578" name="T33"/>
                <a:gd fmla="*/ 258 w 3576" name="T34"/>
                <a:gd fmla="*/ 2716 h 3578" name="T35"/>
                <a:gd fmla="*/ 140 w 3576" name="T36"/>
                <a:gd fmla="*/ 2485 h 3578" name="T37"/>
                <a:gd fmla="*/ 57 w 3576" name="T38"/>
                <a:gd fmla="*/ 2236 h 3578" name="T39"/>
                <a:gd fmla="*/ 9 w 3576" name="T40"/>
                <a:gd fmla="*/ 1972 h 3578" name="T41"/>
                <a:gd fmla="*/ 2 w 3576" name="T42"/>
                <a:gd fmla="*/ 1697 h 3578" name="T43"/>
                <a:gd fmla="*/ 36 w 3576" name="T44"/>
                <a:gd fmla="*/ 1429 h 3578" name="T45"/>
                <a:gd fmla="*/ 108 w 3576" name="T46"/>
                <a:gd fmla="*/ 1174 h 3578" name="T47"/>
                <a:gd fmla="*/ 215 w 3576" name="T48"/>
                <a:gd fmla="*/ 936 h 3578" name="T49"/>
                <a:gd fmla="*/ 355 w 3576" name="T50"/>
                <a:gd fmla="*/ 718 h 3578" name="T51"/>
                <a:gd fmla="*/ 523 w 3576" name="T52"/>
                <a:gd fmla="*/ 523 h 3578" name="T53"/>
                <a:gd fmla="*/ 718 w 3576" name="T54"/>
                <a:gd fmla="*/ 355 h 3578" name="T55"/>
                <a:gd fmla="*/ 936 w 3576" name="T56"/>
                <a:gd fmla="*/ 216 h 3578" name="T57"/>
                <a:gd fmla="*/ 1173 w 3576" name="T58"/>
                <a:gd fmla="*/ 108 h 3578" name="T59"/>
                <a:gd fmla="*/ 1428 w 3576" name="T60"/>
                <a:gd fmla="*/ 36 h 3578" name="T61"/>
                <a:gd fmla="*/ 1696 w 3576" name="T62"/>
                <a:gd fmla="*/ 2 h 3578" name="T63"/>
                <a:gd fmla="*/ 1971 w 3576" name="T64"/>
                <a:gd fmla="*/ 9 h 3578" name="T65"/>
                <a:gd fmla="*/ 2235 w 3576" name="T66"/>
                <a:gd fmla="*/ 57 h 3578" name="T67"/>
                <a:gd fmla="*/ 2484 w 3576" name="T68"/>
                <a:gd fmla="*/ 140 h 3578" name="T69"/>
                <a:gd fmla="*/ 2715 w 3576" name="T70"/>
                <a:gd fmla="*/ 258 h 3578" name="T71"/>
                <a:gd fmla="*/ 2926 w 3576" name="T72"/>
                <a:gd fmla="*/ 408 h 3578" name="T73"/>
                <a:gd fmla="*/ 3112 w 3576" name="T74"/>
                <a:gd fmla="*/ 585 h 3578" name="T75"/>
                <a:gd fmla="*/ 3270 w 3576" name="T76"/>
                <a:gd fmla="*/ 788 h 3578" name="T77"/>
                <a:gd fmla="*/ 3400 w 3576" name="T78"/>
                <a:gd fmla="*/ 1013 h 3578" name="T79"/>
                <a:gd fmla="*/ 3496 w 3576" name="T80"/>
                <a:gd fmla="*/ 1256 h 3578" name="T81"/>
                <a:gd fmla="*/ 3556 w 3576" name="T82"/>
                <a:gd fmla="*/ 1517 h 3578" name="T83"/>
                <a:gd fmla="*/ 3576 w 3576" name="T84"/>
                <a:gd fmla="*/ 1788 h 357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578" w="3576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淘宝店chenying0907 2">
            <a:extLst>
              <a:ext uri="{FF2B5EF4-FFF2-40B4-BE49-F238E27FC236}">
                <a16:creationId xmlns:a16="http://schemas.microsoft.com/office/drawing/2014/main" id="{C6AC4D60-3836-4574-875D-0C4D6D4C69F3}"/>
              </a:ext>
            </a:extLst>
          </p:cNvPr>
          <p:cNvGrpSpPr/>
          <p:nvPr/>
        </p:nvGrpSpPr>
        <p:grpSpPr>
          <a:xfrm>
            <a:off x="5928048" y="2563345"/>
            <a:ext cx="1246540" cy="1246924"/>
            <a:chOff x="4597401" y="2028528"/>
            <a:chExt cx="966788" cy="966788"/>
          </a:xfrm>
        </p:grpSpPr>
        <p:sp>
          <p:nvSpPr>
            <p:cNvPr id="8" name="淘宝店chenying0907 7">
              <a:extLst>
                <a:ext uri="{FF2B5EF4-FFF2-40B4-BE49-F238E27FC236}">
                  <a16:creationId xmlns:a16="http://schemas.microsoft.com/office/drawing/2014/main" id="{203FDA0A-E725-4720-A5B3-054D8BCFE184}"/>
                </a:ext>
              </a:extLst>
            </p:cNvPr>
            <p:cNvSpPr/>
            <p:nvPr/>
          </p:nvSpPr>
          <p:spPr bwMode="auto">
            <a:xfrm>
              <a:off x="4597401" y="2028528"/>
              <a:ext cx="966788" cy="966788"/>
            </a:xfrm>
            <a:custGeom>
              <a:gdLst>
                <a:gd fmla="*/ 2 w 4869" name="T0"/>
                <a:gd fmla="*/ 2493 h 4872" name="T1"/>
                <a:gd fmla="*/ 3 w 4869" name="T2"/>
                <a:gd fmla="*/ 2311 h 4872" name="T3"/>
                <a:gd fmla="*/ 76 w 4869" name="T4"/>
                <a:gd fmla="*/ 1827 h 4872" name="T5"/>
                <a:gd fmla="*/ 240 w 4869" name="T6"/>
                <a:gd fmla="*/ 1380 h 4872" name="T7"/>
                <a:gd fmla="*/ 484 w 4869" name="T8"/>
                <a:gd fmla="*/ 979 h 4872" name="T9"/>
                <a:gd fmla="*/ 798 w 4869" name="T10"/>
                <a:gd fmla="*/ 633 h 4872" name="T11"/>
                <a:gd fmla="*/ 1172 w 4869" name="T12"/>
                <a:gd fmla="*/ 353 h 4872" name="T13"/>
                <a:gd fmla="*/ 1598 w 4869" name="T14"/>
                <a:gd fmla="*/ 148 h 4872" name="T15"/>
                <a:gd fmla="*/ 2064 w 4869" name="T16"/>
                <a:gd fmla="*/ 29 h 4872" name="T17"/>
                <a:gd fmla="*/ 2560 w 4869" name="T18"/>
                <a:gd fmla="*/ 4 h 4872" name="T19"/>
                <a:gd fmla="*/ 3043 w 4869" name="T20"/>
                <a:gd fmla="*/ 77 h 4872" name="T21"/>
                <a:gd fmla="*/ 3490 w 4869" name="T22"/>
                <a:gd fmla="*/ 241 h 4872" name="T23"/>
                <a:gd fmla="*/ 3891 w 4869" name="T24"/>
                <a:gd fmla="*/ 484 h 4872" name="T25"/>
                <a:gd fmla="*/ 4237 w 4869" name="T26"/>
                <a:gd fmla="*/ 799 h 4872" name="T27"/>
                <a:gd fmla="*/ 4516 w 4869" name="T28"/>
                <a:gd fmla="*/ 1173 h 4872" name="T29"/>
                <a:gd fmla="*/ 4721 w 4869" name="T30"/>
                <a:gd fmla="*/ 1598 h 4872" name="T31"/>
                <a:gd fmla="*/ 4841 w 4869" name="T32"/>
                <a:gd fmla="*/ 2065 h 4872" name="T33"/>
                <a:gd fmla="*/ 4866 w 4869" name="T34"/>
                <a:gd fmla="*/ 2561 h 4872" name="T35"/>
                <a:gd fmla="*/ 4792 w 4869" name="T36"/>
                <a:gd fmla="*/ 3045 h 4872" name="T37"/>
                <a:gd fmla="*/ 4629 w 4869" name="T38"/>
                <a:gd fmla="*/ 3492 h 4872" name="T39"/>
                <a:gd fmla="*/ 4386 w 4869" name="T40"/>
                <a:gd fmla="*/ 3894 h 4872" name="T41"/>
                <a:gd fmla="*/ 4071 w 4869" name="T42"/>
                <a:gd fmla="*/ 4239 h 4872" name="T43"/>
                <a:gd fmla="*/ 3697 w 4869" name="T44"/>
                <a:gd fmla="*/ 4519 h 4872" name="T45"/>
                <a:gd fmla="*/ 3271 w 4869" name="T46"/>
                <a:gd fmla="*/ 4724 h 4872" name="T47"/>
                <a:gd fmla="*/ 2806 w 4869" name="T48"/>
                <a:gd fmla="*/ 4844 h 4872" name="T49"/>
                <a:gd fmla="*/ 2390 w 4869" name="T50"/>
                <a:gd fmla="*/ 4871 h 4872" name="T51"/>
                <a:gd fmla="*/ 2213 w 4869" name="T52"/>
                <a:gd fmla="*/ 4862 h 4872" name="T53"/>
                <a:gd fmla="*/ 2041 w 4869" name="T54"/>
                <a:gd fmla="*/ 4841 h 4872" name="T55"/>
                <a:gd fmla="*/ 1873 w 4869" name="T56"/>
                <a:gd fmla="*/ 4807 h 4872" name="T57"/>
                <a:gd fmla="*/ 1709 w 4869" name="T58"/>
                <a:gd fmla="*/ 4762 h 4872" name="T59"/>
                <a:gd fmla="*/ 1549 w 4869" name="T60"/>
                <a:gd fmla="*/ 4704 h 4872" name="T61"/>
                <a:gd fmla="*/ 1393 w 4869" name="T62"/>
                <a:gd fmla="*/ 4637 h 4872" name="T63"/>
                <a:gd fmla="*/ 1239 w 4869" name="T64"/>
                <a:gd fmla="*/ 4557 h 4872" name="T65"/>
                <a:gd fmla="*/ 1106 w 4869" name="T66"/>
                <a:gd fmla="*/ 4478 h 4872" name="T67"/>
                <a:gd fmla="*/ 1006 w 4869" name="T68"/>
                <a:gd fmla="*/ 4416 h 4872" name="T69"/>
                <a:gd fmla="*/ 933 w 4869" name="T70"/>
                <a:gd fmla="*/ 4397 h 4872" name="T71"/>
                <a:gd fmla="*/ 872 w 4869" name="T72"/>
                <a:gd fmla="*/ 4416 h 4872" name="T73"/>
                <a:gd fmla="*/ 793 w 4869" name="T74"/>
                <a:gd fmla="*/ 4475 h 4872" name="T75"/>
                <a:gd fmla="*/ 692 w 4869" name="T76"/>
                <a:gd fmla="*/ 4554 h 4872" name="T77"/>
                <a:gd fmla="*/ 580 w 4869" name="T78"/>
                <a:gd fmla="*/ 4616 h 4872" name="T79"/>
                <a:gd fmla="*/ 430 w 4869" name="T80"/>
                <a:gd fmla="*/ 4664 h 4872" name="T81"/>
                <a:gd fmla="*/ 231 w 4869" name="T82"/>
                <a:gd fmla="*/ 4686 h 4872" name="T83"/>
                <a:gd fmla="*/ 231 w 4869" name="T84"/>
                <a:gd fmla="*/ 4649 h 4872" name="T85"/>
                <a:gd fmla="*/ 295 w 4869" name="T86"/>
                <a:gd fmla="*/ 4590 h 4872" name="T87"/>
                <a:gd fmla="*/ 345 w 4869" name="T88"/>
                <a:gd fmla="*/ 4523 h 4872" name="T89"/>
                <a:gd fmla="*/ 381 w 4869" name="T90"/>
                <a:gd fmla="*/ 4448 h 4872" name="T91"/>
                <a:gd fmla="*/ 403 w 4869" name="T92"/>
                <a:gd fmla="*/ 4371 h 4872" name="T93"/>
                <a:gd fmla="*/ 417 w 4869" name="T94"/>
                <a:gd fmla="*/ 4293 h 4872" name="T95"/>
                <a:gd fmla="*/ 417 w 4869" name="T96"/>
                <a:gd fmla="*/ 4163 h 4872" name="T97"/>
                <a:gd fmla="*/ 390 w 4869" name="T98"/>
                <a:gd fmla="*/ 4020 h 4872" name="T99"/>
                <a:gd fmla="*/ 340 w 4869" name="T100"/>
                <a:gd fmla="*/ 3867 h 4872" name="T101"/>
                <a:gd fmla="*/ 222 w 4869" name="T102"/>
                <a:gd fmla="*/ 3567 h 4872" name="T103"/>
                <a:gd fmla="*/ 133 w 4869" name="T104"/>
                <a:gd fmla="*/ 3320 h 4872" name="T105"/>
                <a:gd fmla="*/ 70 w 4869" name="T106"/>
                <a:gd fmla="*/ 3099 h 4872" name="T107"/>
                <a:gd fmla="*/ 23 w 4869" name="T108"/>
                <a:gd fmla="*/ 2853 h 4872" name="T109"/>
                <a:gd fmla="*/ 1 w 4869" name="T110"/>
                <a:gd fmla="*/ 2581 h 487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872" w="4869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淘宝店chenying0907 8">
              <a:extLst>
                <a:ext uri="{FF2B5EF4-FFF2-40B4-BE49-F238E27FC236}">
                  <a16:creationId xmlns:a16="http://schemas.microsoft.com/office/drawing/2014/main" id="{54812346-BED8-4B21-8FD6-51087E88000C}"/>
                </a:ext>
              </a:extLst>
            </p:cNvPr>
            <p:cNvSpPr/>
            <p:nvPr/>
          </p:nvSpPr>
          <p:spPr bwMode="auto">
            <a:xfrm>
              <a:off x="4725988" y="2157115"/>
              <a:ext cx="709613" cy="709613"/>
            </a:xfrm>
            <a:custGeom>
              <a:gdLst>
                <a:gd fmla="*/ 9 w 3575" name="T0"/>
                <a:gd fmla="*/ 1972 h 3577" name="T1"/>
                <a:gd fmla="*/ 56 w 3575" name="T2"/>
                <a:gd fmla="*/ 2235 h 3577" name="T3"/>
                <a:gd fmla="*/ 140 w 3575" name="T4"/>
                <a:gd fmla="*/ 2485 h 3577" name="T5"/>
                <a:gd fmla="*/ 259 w 3575" name="T6"/>
                <a:gd fmla="*/ 2716 h 3577" name="T7"/>
                <a:gd fmla="*/ 407 w 3575" name="T8"/>
                <a:gd fmla="*/ 2927 h 3577" name="T9"/>
                <a:gd fmla="*/ 586 w 3575" name="T10"/>
                <a:gd fmla="*/ 3113 h 3577" name="T11"/>
                <a:gd fmla="*/ 788 w 3575" name="T12"/>
                <a:gd fmla="*/ 3272 h 3577" name="T13"/>
                <a:gd fmla="*/ 1013 w 3575" name="T14"/>
                <a:gd fmla="*/ 3400 h 3577" name="T15"/>
                <a:gd fmla="*/ 1256 w 3575" name="T16"/>
                <a:gd fmla="*/ 3497 h 3577" name="T17"/>
                <a:gd fmla="*/ 1515 w 3575" name="T18"/>
                <a:gd fmla="*/ 3557 h 3577" name="T19"/>
                <a:gd fmla="*/ 1788 w 3575" name="T20"/>
                <a:gd fmla="*/ 3577 h 3577" name="T21"/>
                <a:gd fmla="*/ 2059 w 3575" name="T22"/>
                <a:gd fmla="*/ 3557 h 3577" name="T23"/>
                <a:gd fmla="*/ 2319 w 3575" name="T24"/>
                <a:gd fmla="*/ 3497 h 3577" name="T25"/>
                <a:gd fmla="*/ 2563 w 3575" name="T26"/>
                <a:gd fmla="*/ 3400 h 3577" name="T27"/>
                <a:gd fmla="*/ 2787 w 3575" name="T28"/>
                <a:gd fmla="*/ 3272 h 3577" name="T29"/>
                <a:gd fmla="*/ 2989 w 3575" name="T30"/>
                <a:gd fmla="*/ 3113 h 3577" name="T31"/>
                <a:gd fmla="*/ 3167 w 3575" name="T32"/>
                <a:gd fmla="*/ 2927 h 3577" name="T33"/>
                <a:gd fmla="*/ 3317 w 3575" name="T34"/>
                <a:gd fmla="*/ 2716 h 3577" name="T35"/>
                <a:gd fmla="*/ 3435 w 3575" name="T36"/>
                <a:gd fmla="*/ 2485 h 3577" name="T37"/>
                <a:gd fmla="*/ 3519 w 3575" name="T38"/>
                <a:gd fmla="*/ 2235 h 3577" name="T39"/>
                <a:gd fmla="*/ 3566 w 3575" name="T40"/>
                <a:gd fmla="*/ 1972 h 3577" name="T41"/>
                <a:gd fmla="*/ 3573 w 3575" name="T42"/>
                <a:gd fmla="*/ 1696 h 3577" name="T43"/>
                <a:gd fmla="*/ 3539 w 3575" name="T44"/>
                <a:gd fmla="*/ 1427 h 3577" name="T45"/>
                <a:gd fmla="*/ 3467 w 3575" name="T46"/>
                <a:gd fmla="*/ 1173 h 3577" name="T47"/>
                <a:gd fmla="*/ 3360 w 3575" name="T48"/>
                <a:gd fmla="*/ 935 h 3577" name="T49"/>
                <a:gd fmla="*/ 3220 w 3575" name="T50"/>
                <a:gd fmla="*/ 718 h 3577" name="T51"/>
                <a:gd fmla="*/ 3052 w 3575" name="T52"/>
                <a:gd fmla="*/ 523 h 3577" name="T53"/>
                <a:gd fmla="*/ 2857 w 3575" name="T54"/>
                <a:gd fmla="*/ 355 h 3577" name="T55"/>
                <a:gd fmla="*/ 2640 w 3575" name="T56"/>
                <a:gd fmla="*/ 215 h 3577" name="T57"/>
                <a:gd fmla="*/ 2402 w 3575" name="T58"/>
                <a:gd fmla="*/ 108 h 3577" name="T59"/>
                <a:gd fmla="*/ 2147 w 3575" name="T60"/>
                <a:gd fmla="*/ 36 h 3577" name="T61"/>
                <a:gd fmla="*/ 1879 w 3575" name="T62"/>
                <a:gd fmla="*/ 2 h 3577" name="T63"/>
                <a:gd fmla="*/ 1604 w 3575" name="T64"/>
                <a:gd fmla="*/ 9 h 3577" name="T65"/>
                <a:gd fmla="*/ 1341 w 3575" name="T66"/>
                <a:gd fmla="*/ 56 h 3577" name="T67"/>
                <a:gd fmla="*/ 1091 w 3575" name="T68"/>
                <a:gd fmla="*/ 139 h 3577" name="T69"/>
                <a:gd fmla="*/ 860 w 3575" name="T70"/>
                <a:gd fmla="*/ 258 h 3577" name="T71"/>
                <a:gd fmla="*/ 650 w 3575" name="T72"/>
                <a:gd fmla="*/ 408 h 3577" name="T73"/>
                <a:gd fmla="*/ 464 w 3575" name="T74"/>
                <a:gd fmla="*/ 585 h 3577" name="T75"/>
                <a:gd fmla="*/ 305 w 3575" name="T76"/>
                <a:gd fmla="*/ 788 h 3577" name="T77"/>
                <a:gd fmla="*/ 175 w 3575" name="T78"/>
                <a:gd fmla="*/ 1012 h 3577" name="T79"/>
                <a:gd fmla="*/ 80 w 3575" name="T80"/>
                <a:gd fmla="*/ 1256 h 3577" name="T81"/>
                <a:gd fmla="*/ 20 w 3575" name="T82"/>
                <a:gd fmla="*/ 1516 h 3577" name="T83"/>
                <a:gd fmla="*/ 0 w 3575" name="T84"/>
                <a:gd fmla="*/ 1788 h 357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577" w="3575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淘宝店chenying0907 4">
            <a:extLst>
              <a:ext uri="{FF2B5EF4-FFF2-40B4-BE49-F238E27FC236}">
                <a16:creationId xmlns:a16="http://schemas.microsoft.com/office/drawing/2014/main" id="{EED50D1F-2F07-4A83-AD54-73F032B02052}"/>
              </a:ext>
            </a:extLst>
          </p:cNvPr>
          <p:cNvGrpSpPr/>
          <p:nvPr/>
        </p:nvGrpSpPr>
        <p:grpSpPr>
          <a:xfrm>
            <a:off x="4677414" y="3566618"/>
            <a:ext cx="1246540" cy="1246924"/>
            <a:chOff x="3627438" y="2806403"/>
            <a:chExt cx="966788" cy="966788"/>
          </a:xfrm>
        </p:grpSpPr>
        <p:sp>
          <p:nvSpPr>
            <p:cNvPr id="11" name="淘宝店chenying0907 9">
              <a:extLst>
                <a:ext uri="{FF2B5EF4-FFF2-40B4-BE49-F238E27FC236}">
                  <a16:creationId xmlns:a16="http://schemas.microsoft.com/office/drawing/2014/main" id="{2377A92F-551E-43B2-B9AD-D928ADCE3992}"/>
                </a:ext>
              </a:extLst>
            </p:cNvPr>
            <p:cNvSpPr/>
            <p:nvPr/>
          </p:nvSpPr>
          <p:spPr bwMode="auto">
            <a:xfrm>
              <a:off x="3627438" y="2806403"/>
              <a:ext cx="966788" cy="966788"/>
            </a:xfrm>
            <a:custGeom>
              <a:gdLst>
                <a:gd fmla="*/ 4867 w 4869" name="T0"/>
                <a:gd fmla="*/ 2493 h 4872" name="T1"/>
                <a:gd fmla="*/ 4866 w 4869" name="T2"/>
                <a:gd fmla="*/ 2310 h 4872" name="T3"/>
                <a:gd fmla="*/ 4793 w 4869" name="T4"/>
                <a:gd fmla="*/ 1827 h 4872" name="T5"/>
                <a:gd fmla="*/ 4629 w 4869" name="T6"/>
                <a:gd fmla="*/ 1380 h 4872" name="T7"/>
                <a:gd fmla="*/ 4385 w 4869" name="T8"/>
                <a:gd fmla="*/ 978 h 4872" name="T9"/>
                <a:gd fmla="*/ 4071 w 4869" name="T10"/>
                <a:gd fmla="*/ 632 h 4872" name="T11"/>
                <a:gd fmla="*/ 3697 w 4869" name="T12"/>
                <a:gd fmla="*/ 353 h 4872" name="T13"/>
                <a:gd fmla="*/ 3271 w 4869" name="T14"/>
                <a:gd fmla="*/ 147 h 4872" name="T15"/>
                <a:gd fmla="*/ 2805 w 4869" name="T16"/>
                <a:gd fmla="*/ 28 h 4872" name="T17"/>
                <a:gd fmla="*/ 2309 w 4869" name="T18"/>
                <a:gd fmla="*/ 3 h 4872" name="T19"/>
                <a:gd fmla="*/ 1826 w 4869" name="T20"/>
                <a:gd fmla="*/ 76 h 4872" name="T21"/>
                <a:gd fmla="*/ 1379 w 4869" name="T22"/>
                <a:gd fmla="*/ 240 h 4872" name="T23"/>
                <a:gd fmla="*/ 978 w 4869" name="T24"/>
                <a:gd fmla="*/ 483 h 4872" name="T25"/>
                <a:gd fmla="*/ 632 w 4869" name="T26"/>
                <a:gd fmla="*/ 798 h 4872" name="T27"/>
                <a:gd fmla="*/ 353 w 4869" name="T28"/>
                <a:gd fmla="*/ 1172 h 4872" name="T29"/>
                <a:gd fmla="*/ 148 w 4869" name="T30"/>
                <a:gd fmla="*/ 1599 h 4872" name="T31"/>
                <a:gd fmla="*/ 28 w 4869" name="T32"/>
                <a:gd fmla="*/ 2065 h 4872" name="T33"/>
                <a:gd fmla="*/ 3 w 4869" name="T34"/>
                <a:gd fmla="*/ 2561 h 4872" name="T35"/>
                <a:gd fmla="*/ 77 w 4869" name="T36"/>
                <a:gd fmla="*/ 3044 h 4872" name="T37"/>
                <a:gd fmla="*/ 240 w 4869" name="T38"/>
                <a:gd fmla="*/ 3492 h 4872" name="T39"/>
                <a:gd fmla="*/ 483 w 4869" name="T40"/>
                <a:gd fmla="*/ 3893 h 4872" name="T41"/>
                <a:gd fmla="*/ 798 w 4869" name="T42"/>
                <a:gd fmla="*/ 4239 h 4872" name="T43"/>
                <a:gd fmla="*/ 1172 w 4869" name="T44"/>
                <a:gd fmla="*/ 4519 h 4872" name="T45"/>
                <a:gd fmla="*/ 1598 w 4869" name="T46"/>
                <a:gd fmla="*/ 4724 h 4872" name="T47"/>
                <a:gd fmla="*/ 2063 w 4869" name="T48"/>
                <a:gd fmla="*/ 4843 h 4872" name="T49"/>
                <a:gd fmla="*/ 2479 w 4869" name="T50"/>
                <a:gd fmla="*/ 4871 h 4872" name="T51"/>
                <a:gd fmla="*/ 2656 w 4869" name="T52"/>
                <a:gd fmla="*/ 4862 h 4872" name="T53"/>
                <a:gd fmla="*/ 2828 w 4869" name="T54"/>
                <a:gd fmla="*/ 4840 h 4872" name="T55"/>
                <a:gd fmla="*/ 2996 w 4869" name="T56"/>
                <a:gd fmla="*/ 4806 h 4872" name="T57"/>
                <a:gd fmla="*/ 3160 w 4869" name="T58"/>
                <a:gd fmla="*/ 4761 h 4872" name="T59"/>
                <a:gd fmla="*/ 3320 w 4869" name="T60"/>
                <a:gd fmla="*/ 4705 h 4872" name="T61"/>
                <a:gd fmla="*/ 3476 w 4869" name="T62"/>
                <a:gd fmla="*/ 4636 h 4872" name="T63"/>
                <a:gd fmla="*/ 3630 w 4869" name="T64"/>
                <a:gd fmla="*/ 4556 h 4872" name="T65"/>
                <a:gd fmla="*/ 3763 w 4869" name="T66"/>
                <a:gd fmla="*/ 4477 h 4872" name="T67"/>
                <a:gd fmla="*/ 3863 w 4869" name="T68"/>
                <a:gd fmla="*/ 4415 h 4872" name="T69"/>
                <a:gd fmla="*/ 3936 w 4869" name="T70"/>
                <a:gd fmla="*/ 4397 h 4872" name="T71"/>
                <a:gd fmla="*/ 3997 w 4869" name="T72"/>
                <a:gd fmla="*/ 4415 h 4872" name="T73"/>
                <a:gd fmla="*/ 4076 w 4869" name="T74"/>
                <a:gd fmla="*/ 4475 h 4872" name="T75"/>
                <a:gd fmla="*/ 4177 w 4869" name="T76"/>
                <a:gd fmla="*/ 4554 h 4872" name="T77"/>
                <a:gd fmla="*/ 4289 w 4869" name="T78"/>
                <a:gd fmla="*/ 4616 h 4872" name="T79"/>
                <a:gd fmla="*/ 4439 w 4869" name="T80"/>
                <a:gd fmla="*/ 4663 h 4872" name="T81"/>
                <a:gd fmla="*/ 4638 w 4869" name="T82"/>
                <a:gd fmla="*/ 4686 h 4872" name="T83"/>
                <a:gd fmla="*/ 4638 w 4869" name="T84"/>
                <a:gd fmla="*/ 4650 h 4872" name="T85"/>
                <a:gd fmla="*/ 4574 w 4869" name="T86"/>
                <a:gd fmla="*/ 4590 h 4872" name="T87"/>
                <a:gd fmla="*/ 4524 w 4869" name="T88"/>
                <a:gd fmla="*/ 4522 h 4872" name="T89"/>
                <a:gd fmla="*/ 4488 w 4869" name="T90"/>
                <a:gd fmla="*/ 4448 h 4872" name="T91"/>
                <a:gd fmla="*/ 4466 w 4869" name="T92"/>
                <a:gd fmla="*/ 4371 h 4872" name="T93"/>
                <a:gd fmla="*/ 4452 w 4869" name="T94"/>
                <a:gd fmla="*/ 4292 h 4872" name="T95"/>
                <a:gd fmla="*/ 4452 w 4869" name="T96"/>
                <a:gd fmla="*/ 4162 h 4872" name="T97"/>
                <a:gd fmla="*/ 4479 w 4869" name="T98"/>
                <a:gd fmla="*/ 4019 h 4872" name="T99"/>
                <a:gd fmla="*/ 4529 w 4869" name="T100"/>
                <a:gd fmla="*/ 3866 h 4872" name="T101"/>
                <a:gd fmla="*/ 4647 w 4869" name="T102"/>
                <a:gd fmla="*/ 3566 h 4872" name="T103"/>
                <a:gd fmla="*/ 4736 w 4869" name="T104"/>
                <a:gd fmla="*/ 3319 h 4872" name="T105"/>
                <a:gd fmla="*/ 4799 w 4869" name="T106"/>
                <a:gd fmla="*/ 3098 h 4872" name="T107"/>
                <a:gd fmla="*/ 4846 w 4869" name="T108"/>
                <a:gd fmla="*/ 2852 h 4872" name="T109"/>
                <a:gd fmla="*/ 4868 w 4869" name="T110"/>
                <a:gd fmla="*/ 2581 h 487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872" w="4869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淘宝店chenying0907 10">
              <a:extLst>
                <a:ext uri="{FF2B5EF4-FFF2-40B4-BE49-F238E27FC236}">
                  <a16:creationId xmlns:a16="http://schemas.microsoft.com/office/drawing/2014/main" id="{855A4FC5-8955-4D4C-A5C4-FC7F2A4C7BAF}"/>
                </a:ext>
              </a:extLst>
            </p:cNvPr>
            <p:cNvSpPr/>
            <p:nvPr/>
          </p:nvSpPr>
          <p:spPr bwMode="auto">
            <a:xfrm>
              <a:off x="3756026" y="2934990"/>
              <a:ext cx="709613" cy="709613"/>
            </a:xfrm>
            <a:custGeom>
              <a:gdLst>
                <a:gd fmla="*/ 3566 w 3575" name="T0"/>
                <a:gd fmla="*/ 1972 h 3577" name="T1"/>
                <a:gd fmla="*/ 3519 w 3575" name="T2"/>
                <a:gd fmla="*/ 2236 h 3577" name="T3"/>
                <a:gd fmla="*/ 3435 w 3575" name="T4"/>
                <a:gd fmla="*/ 2485 h 3577" name="T5"/>
                <a:gd fmla="*/ 3316 w 3575" name="T6"/>
                <a:gd fmla="*/ 2716 h 3577" name="T7"/>
                <a:gd fmla="*/ 3168 w 3575" name="T8"/>
                <a:gd fmla="*/ 2927 h 3577" name="T9"/>
                <a:gd fmla="*/ 2989 w 3575" name="T10"/>
                <a:gd fmla="*/ 3113 h 3577" name="T11"/>
                <a:gd fmla="*/ 2787 w 3575" name="T12"/>
                <a:gd fmla="*/ 3272 h 3577" name="T13"/>
                <a:gd fmla="*/ 2562 w 3575" name="T14"/>
                <a:gd fmla="*/ 3402 h 3577" name="T15"/>
                <a:gd fmla="*/ 2319 w 3575" name="T16"/>
                <a:gd fmla="*/ 3497 h 3577" name="T17"/>
                <a:gd fmla="*/ 2060 w 3575" name="T18"/>
                <a:gd fmla="*/ 3557 h 3577" name="T19"/>
                <a:gd fmla="*/ 1787 w 3575" name="T20"/>
                <a:gd fmla="*/ 3577 h 3577" name="T21"/>
                <a:gd fmla="*/ 1516 w 3575" name="T22"/>
                <a:gd fmla="*/ 3557 h 3577" name="T23"/>
                <a:gd fmla="*/ 1256 w 3575" name="T24"/>
                <a:gd fmla="*/ 3497 h 3577" name="T25"/>
                <a:gd fmla="*/ 1012 w 3575" name="T26"/>
                <a:gd fmla="*/ 3402 h 3577" name="T27"/>
                <a:gd fmla="*/ 788 w 3575" name="T28"/>
                <a:gd fmla="*/ 3272 h 3577" name="T29"/>
                <a:gd fmla="*/ 586 w 3575" name="T30"/>
                <a:gd fmla="*/ 3113 h 3577" name="T31"/>
                <a:gd fmla="*/ 408 w 3575" name="T32"/>
                <a:gd fmla="*/ 2927 h 3577" name="T33"/>
                <a:gd fmla="*/ 258 w 3575" name="T34"/>
                <a:gd fmla="*/ 2716 h 3577" name="T35"/>
                <a:gd fmla="*/ 140 w 3575" name="T36"/>
                <a:gd fmla="*/ 2485 h 3577" name="T37"/>
                <a:gd fmla="*/ 56 w 3575" name="T38"/>
                <a:gd fmla="*/ 2236 h 3577" name="T39"/>
                <a:gd fmla="*/ 9 w 3575" name="T40"/>
                <a:gd fmla="*/ 1972 h 3577" name="T41"/>
                <a:gd fmla="*/ 2 w 3575" name="T42"/>
                <a:gd fmla="*/ 1697 h 3577" name="T43"/>
                <a:gd fmla="*/ 36 w 3575" name="T44"/>
                <a:gd fmla="*/ 1428 h 3577" name="T45"/>
                <a:gd fmla="*/ 108 w 3575" name="T46"/>
                <a:gd fmla="*/ 1174 h 3577" name="T47"/>
                <a:gd fmla="*/ 215 w 3575" name="T48"/>
                <a:gd fmla="*/ 936 h 3577" name="T49"/>
                <a:gd fmla="*/ 355 w 3575" name="T50"/>
                <a:gd fmla="*/ 718 h 3577" name="T51"/>
                <a:gd fmla="*/ 523 w 3575" name="T52"/>
                <a:gd fmla="*/ 524 h 3577" name="T53"/>
                <a:gd fmla="*/ 718 w 3575" name="T54"/>
                <a:gd fmla="*/ 355 h 3577" name="T55"/>
                <a:gd fmla="*/ 935 w 3575" name="T56"/>
                <a:gd fmla="*/ 215 h 3577" name="T57"/>
                <a:gd fmla="*/ 1173 w 3575" name="T58"/>
                <a:gd fmla="*/ 108 h 3577" name="T59"/>
                <a:gd fmla="*/ 1428 w 3575" name="T60"/>
                <a:gd fmla="*/ 36 h 3577" name="T61"/>
                <a:gd fmla="*/ 1696 w 3575" name="T62"/>
                <a:gd fmla="*/ 2 h 3577" name="T63"/>
                <a:gd fmla="*/ 1971 w 3575" name="T64"/>
                <a:gd fmla="*/ 9 h 3577" name="T65"/>
                <a:gd fmla="*/ 2234 w 3575" name="T66"/>
                <a:gd fmla="*/ 56 h 3577" name="T67"/>
                <a:gd fmla="*/ 2484 w 3575" name="T68"/>
                <a:gd fmla="*/ 141 h 3577" name="T69"/>
                <a:gd fmla="*/ 2715 w 3575" name="T70"/>
                <a:gd fmla="*/ 259 h 3577" name="T71"/>
                <a:gd fmla="*/ 2925 w 3575" name="T72"/>
                <a:gd fmla="*/ 408 h 3577" name="T73"/>
                <a:gd fmla="*/ 3111 w 3575" name="T74"/>
                <a:gd fmla="*/ 586 h 3577" name="T75"/>
                <a:gd fmla="*/ 3270 w 3575" name="T76"/>
                <a:gd fmla="*/ 788 h 3577" name="T77"/>
                <a:gd fmla="*/ 3400 w 3575" name="T78"/>
                <a:gd fmla="*/ 1014 h 3577" name="T79"/>
                <a:gd fmla="*/ 3495 w 3575" name="T80"/>
                <a:gd fmla="*/ 1257 h 3577" name="T81"/>
                <a:gd fmla="*/ 3555 w 3575" name="T82"/>
                <a:gd fmla="*/ 1516 h 3577" name="T83"/>
                <a:gd fmla="*/ 3575 w 3575" name="T84"/>
                <a:gd fmla="*/ 1789 h 357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577" w="3575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淘宝店chenying0907 13">
            <a:extLst>
              <a:ext uri="{FF2B5EF4-FFF2-40B4-BE49-F238E27FC236}">
                <a16:creationId xmlns:a16="http://schemas.microsoft.com/office/drawing/2014/main" id="{9F41E818-0C7A-47C9-9989-57B956759548}"/>
              </a:ext>
            </a:extLst>
          </p:cNvPr>
          <p:cNvGrpSpPr/>
          <p:nvPr/>
        </p:nvGrpSpPr>
        <p:grpSpPr>
          <a:xfrm>
            <a:off x="5833892" y="4776686"/>
            <a:ext cx="1246540" cy="1246924"/>
            <a:chOff x="4524376" y="3744615"/>
            <a:chExt cx="966788" cy="966788"/>
          </a:xfrm>
        </p:grpSpPr>
        <p:sp>
          <p:nvSpPr>
            <p:cNvPr id="14" name="淘宝店chenying0907 11">
              <a:extLst>
                <a:ext uri="{FF2B5EF4-FFF2-40B4-BE49-F238E27FC236}">
                  <a16:creationId xmlns:a16="http://schemas.microsoft.com/office/drawing/2014/main" id="{3A440A85-AAD6-4501-93AC-41FB8EF80DA0}"/>
                </a:ext>
              </a:extLst>
            </p:cNvPr>
            <p:cNvSpPr/>
            <p:nvPr/>
          </p:nvSpPr>
          <p:spPr bwMode="auto">
            <a:xfrm>
              <a:off x="4524376" y="3744615"/>
              <a:ext cx="966788" cy="966788"/>
            </a:xfrm>
            <a:custGeom>
              <a:gdLst>
                <a:gd fmla="*/ 1 w 4869" name="T0"/>
                <a:gd fmla="*/ 2493 h 4872" name="T1"/>
                <a:gd fmla="*/ 3 w 4869" name="T2"/>
                <a:gd fmla="*/ 2311 h 4872" name="T3"/>
                <a:gd fmla="*/ 76 w 4869" name="T4"/>
                <a:gd fmla="*/ 1828 h 4872" name="T5"/>
                <a:gd fmla="*/ 240 w 4869" name="T6"/>
                <a:gd fmla="*/ 1380 h 4872" name="T7"/>
                <a:gd fmla="*/ 483 w 4869" name="T8"/>
                <a:gd fmla="*/ 979 h 4872" name="T9"/>
                <a:gd fmla="*/ 798 w 4869" name="T10"/>
                <a:gd fmla="*/ 634 h 4872" name="T11"/>
                <a:gd fmla="*/ 1172 w 4869" name="T12"/>
                <a:gd fmla="*/ 353 h 4872" name="T13"/>
                <a:gd fmla="*/ 1598 w 4869" name="T14"/>
                <a:gd fmla="*/ 148 h 4872" name="T15"/>
                <a:gd fmla="*/ 2063 w 4869" name="T16"/>
                <a:gd fmla="*/ 28 h 4872" name="T17"/>
                <a:gd fmla="*/ 2559 w 4869" name="T18"/>
                <a:gd fmla="*/ 3 h 4872" name="T19"/>
                <a:gd fmla="*/ 3042 w 4869" name="T20"/>
                <a:gd fmla="*/ 77 h 4872" name="T21"/>
                <a:gd fmla="*/ 3490 w 4869" name="T22"/>
                <a:gd fmla="*/ 240 h 4872" name="T23"/>
                <a:gd fmla="*/ 3891 w 4869" name="T24"/>
                <a:gd fmla="*/ 485 h 4872" name="T25"/>
                <a:gd fmla="*/ 4236 w 4869" name="T26"/>
                <a:gd fmla="*/ 798 h 4872" name="T27"/>
                <a:gd fmla="*/ 4516 w 4869" name="T28"/>
                <a:gd fmla="*/ 1174 h 4872" name="T29"/>
                <a:gd fmla="*/ 4722 w 4869" name="T30"/>
                <a:gd fmla="*/ 1599 h 4872" name="T31"/>
                <a:gd fmla="*/ 4841 w 4869" name="T32"/>
                <a:gd fmla="*/ 2066 h 4872" name="T33"/>
                <a:gd fmla="*/ 4866 w 4869" name="T34"/>
                <a:gd fmla="*/ 2562 h 4872" name="T35"/>
                <a:gd fmla="*/ 4792 w 4869" name="T36"/>
                <a:gd fmla="*/ 3045 h 4872" name="T37"/>
                <a:gd fmla="*/ 4629 w 4869" name="T38"/>
                <a:gd fmla="*/ 3492 h 4872" name="T39"/>
                <a:gd fmla="*/ 4385 w 4869" name="T40"/>
                <a:gd fmla="*/ 3893 h 4872" name="T41"/>
                <a:gd fmla="*/ 4071 w 4869" name="T42"/>
                <a:gd fmla="*/ 4239 h 4872" name="T43"/>
                <a:gd fmla="*/ 3697 w 4869" name="T44"/>
                <a:gd fmla="*/ 4519 h 4872" name="T45"/>
                <a:gd fmla="*/ 3271 w 4869" name="T46"/>
                <a:gd fmla="*/ 4724 h 4872" name="T47"/>
                <a:gd fmla="*/ 2805 w 4869" name="T48"/>
                <a:gd fmla="*/ 4844 h 4872" name="T49"/>
                <a:gd fmla="*/ 2389 w 4869" name="T50"/>
                <a:gd fmla="*/ 4872 h 4872" name="T51"/>
                <a:gd fmla="*/ 2212 w 4869" name="T52"/>
                <a:gd fmla="*/ 4862 h 4872" name="T53"/>
                <a:gd fmla="*/ 2040 w 4869" name="T54"/>
                <a:gd fmla="*/ 4840 h 4872" name="T55"/>
                <a:gd fmla="*/ 1873 w 4869" name="T56"/>
                <a:gd fmla="*/ 4808 h 4872" name="T57"/>
                <a:gd fmla="*/ 1708 w 4869" name="T58"/>
                <a:gd fmla="*/ 4762 h 4872" name="T59"/>
                <a:gd fmla="*/ 1548 w 4869" name="T60"/>
                <a:gd fmla="*/ 4705 h 4872" name="T61"/>
                <a:gd fmla="*/ 1392 w 4869" name="T62"/>
                <a:gd fmla="*/ 4636 h 4872" name="T63"/>
                <a:gd fmla="*/ 1238 w 4869" name="T64"/>
                <a:gd fmla="*/ 4556 h 4872" name="T65"/>
                <a:gd fmla="*/ 1105 w 4869" name="T66"/>
                <a:gd fmla="*/ 4477 h 4872" name="T67"/>
                <a:gd fmla="*/ 1005 w 4869" name="T68"/>
                <a:gd fmla="*/ 4416 h 4872" name="T69"/>
                <a:gd fmla="*/ 933 w 4869" name="T70"/>
                <a:gd fmla="*/ 4397 h 4872" name="T71"/>
                <a:gd fmla="*/ 871 w 4869" name="T72"/>
                <a:gd fmla="*/ 4416 h 4872" name="T73"/>
                <a:gd fmla="*/ 792 w 4869" name="T74"/>
                <a:gd fmla="*/ 4476 h 4872" name="T75"/>
                <a:gd fmla="*/ 692 w 4869" name="T76"/>
                <a:gd fmla="*/ 4554 h 4872" name="T77"/>
                <a:gd fmla="*/ 580 w 4869" name="T78"/>
                <a:gd fmla="*/ 4616 h 4872" name="T79"/>
                <a:gd fmla="*/ 430 w 4869" name="T80"/>
                <a:gd fmla="*/ 4663 h 4872" name="T81"/>
                <a:gd fmla="*/ 231 w 4869" name="T82"/>
                <a:gd fmla="*/ 4686 h 4872" name="T83"/>
                <a:gd fmla="*/ 231 w 4869" name="T84"/>
                <a:gd fmla="*/ 4650 h 4872" name="T85"/>
                <a:gd fmla="*/ 295 w 4869" name="T86"/>
                <a:gd fmla="*/ 4591 h 4872" name="T87"/>
                <a:gd fmla="*/ 345 w 4869" name="T88"/>
                <a:gd fmla="*/ 4522 h 4872" name="T89"/>
                <a:gd fmla="*/ 380 w 4869" name="T90"/>
                <a:gd fmla="*/ 4449 h 4872" name="T91"/>
                <a:gd fmla="*/ 403 w 4869" name="T92"/>
                <a:gd fmla="*/ 4371 h 4872" name="T93"/>
                <a:gd fmla="*/ 416 w 4869" name="T94"/>
                <a:gd fmla="*/ 4292 h 4872" name="T95"/>
                <a:gd fmla="*/ 417 w 4869" name="T96"/>
                <a:gd fmla="*/ 4163 h 4872" name="T97"/>
                <a:gd fmla="*/ 390 w 4869" name="T98"/>
                <a:gd fmla="*/ 4021 h 4872" name="T99"/>
                <a:gd fmla="*/ 339 w 4869" name="T100"/>
                <a:gd fmla="*/ 3867 h 4872" name="T101"/>
                <a:gd fmla="*/ 222 w 4869" name="T102"/>
                <a:gd fmla="*/ 3566 h 4872" name="T103"/>
                <a:gd fmla="*/ 133 w 4869" name="T104"/>
                <a:gd fmla="*/ 3319 h 4872" name="T105"/>
                <a:gd fmla="*/ 70 w 4869" name="T106"/>
                <a:gd fmla="*/ 3098 h 4872" name="T107"/>
                <a:gd fmla="*/ 23 w 4869" name="T108"/>
                <a:gd fmla="*/ 2854 h 4872" name="T109"/>
                <a:gd fmla="*/ 1 w 4869" name="T110"/>
                <a:gd fmla="*/ 2581 h 487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872" w="4869">
                  <a:moveTo>
                    <a:pt x="0" y="2509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1" y="2493"/>
                  </a:lnTo>
                  <a:lnTo>
                    <a:pt x="1" y="2474"/>
                  </a:lnTo>
                  <a:lnTo>
                    <a:pt x="0" y="2456"/>
                  </a:lnTo>
                  <a:lnTo>
                    <a:pt x="0" y="2437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6"/>
                  </a:lnTo>
                  <a:lnTo>
                    <a:pt x="49" y="1945"/>
                  </a:lnTo>
                  <a:lnTo>
                    <a:pt x="76" y="1828"/>
                  </a:lnTo>
                  <a:lnTo>
                    <a:pt x="109" y="1712"/>
                  </a:lnTo>
                  <a:lnTo>
                    <a:pt x="147" y="1599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5"/>
                  </a:lnTo>
                  <a:lnTo>
                    <a:pt x="353" y="1174"/>
                  </a:lnTo>
                  <a:lnTo>
                    <a:pt x="416" y="1075"/>
                  </a:lnTo>
                  <a:lnTo>
                    <a:pt x="483" y="979"/>
                  </a:lnTo>
                  <a:lnTo>
                    <a:pt x="555" y="887"/>
                  </a:lnTo>
                  <a:lnTo>
                    <a:pt x="632" y="798"/>
                  </a:lnTo>
                  <a:lnTo>
                    <a:pt x="713" y="714"/>
                  </a:lnTo>
                  <a:lnTo>
                    <a:pt x="798" y="634"/>
                  </a:lnTo>
                  <a:lnTo>
                    <a:pt x="886" y="557"/>
                  </a:lnTo>
                  <a:lnTo>
                    <a:pt x="978" y="485"/>
                  </a:lnTo>
                  <a:lnTo>
                    <a:pt x="1073" y="416"/>
                  </a:lnTo>
                  <a:lnTo>
                    <a:pt x="1172" y="353"/>
                  </a:lnTo>
                  <a:lnTo>
                    <a:pt x="1274" y="294"/>
                  </a:lnTo>
                  <a:lnTo>
                    <a:pt x="1379" y="240"/>
                  </a:lnTo>
                  <a:lnTo>
                    <a:pt x="1486" y="192"/>
                  </a:lnTo>
                  <a:lnTo>
                    <a:pt x="1598" y="148"/>
                  </a:lnTo>
                  <a:lnTo>
                    <a:pt x="1710" y="111"/>
                  </a:lnTo>
                  <a:lnTo>
                    <a:pt x="1825" y="77"/>
                  </a:lnTo>
                  <a:lnTo>
                    <a:pt x="1944" y="50"/>
                  </a:lnTo>
                  <a:lnTo>
                    <a:pt x="2063" y="28"/>
                  </a:lnTo>
                  <a:lnTo>
                    <a:pt x="2185" y="14"/>
                  </a:lnTo>
                  <a:lnTo>
                    <a:pt x="2309" y="3"/>
                  </a:lnTo>
                  <a:lnTo>
                    <a:pt x="2434" y="0"/>
                  </a:lnTo>
                  <a:lnTo>
                    <a:pt x="2559" y="3"/>
                  </a:lnTo>
                  <a:lnTo>
                    <a:pt x="2683" y="14"/>
                  </a:lnTo>
                  <a:lnTo>
                    <a:pt x="2805" y="28"/>
                  </a:lnTo>
                  <a:lnTo>
                    <a:pt x="2925" y="50"/>
                  </a:lnTo>
                  <a:lnTo>
                    <a:pt x="3042" y="77"/>
                  </a:lnTo>
                  <a:lnTo>
                    <a:pt x="3159" y="111"/>
                  </a:lnTo>
                  <a:lnTo>
                    <a:pt x="3271" y="148"/>
                  </a:lnTo>
                  <a:lnTo>
                    <a:pt x="3382" y="192"/>
                  </a:lnTo>
                  <a:lnTo>
                    <a:pt x="3490" y="240"/>
                  </a:lnTo>
                  <a:lnTo>
                    <a:pt x="3595" y="294"/>
                  </a:lnTo>
                  <a:lnTo>
                    <a:pt x="3697" y="353"/>
                  </a:lnTo>
                  <a:lnTo>
                    <a:pt x="3795" y="416"/>
                  </a:lnTo>
                  <a:lnTo>
                    <a:pt x="3891" y="485"/>
                  </a:lnTo>
                  <a:lnTo>
                    <a:pt x="3982" y="557"/>
                  </a:lnTo>
                  <a:lnTo>
                    <a:pt x="4071" y="634"/>
                  </a:lnTo>
                  <a:lnTo>
                    <a:pt x="4156" y="714"/>
                  </a:lnTo>
                  <a:lnTo>
                    <a:pt x="4236" y="798"/>
                  </a:lnTo>
                  <a:lnTo>
                    <a:pt x="4312" y="887"/>
                  </a:lnTo>
                  <a:lnTo>
                    <a:pt x="4385" y="979"/>
                  </a:lnTo>
                  <a:lnTo>
                    <a:pt x="4453" y="1075"/>
                  </a:lnTo>
                  <a:lnTo>
                    <a:pt x="4516" y="1174"/>
                  </a:lnTo>
                  <a:lnTo>
                    <a:pt x="4575" y="1275"/>
                  </a:lnTo>
                  <a:lnTo>
                    <a:pt x="4629" y="1380"/>
                  </a:lnTo>
                  <a:lnTo>
                    <a:pt x="4678" y="1488"/>
                  </a:lnTo>
                  <a:lnTo>
                    <a:pt x="4722" y="1599"/>
                  </a:lnTo>
                  <a:lnTo>
                    <a:pt x="4759" y="1712"/>
                  </a:lnTo>
                  <a:lnTo>
                    <a:pt x="4792" y="1828"/>
                  </a:lnTo>
                  <a:lnTo>
                    <a:pt x="4820" y="1945"/>
                  </a:lnTo>
                  <a:lnTo>
                    <a:pt x="4841" y="2066"/>
                  </a:lnTo>
                  <a:lnTo>
                    <a:pt x="4856" y="2187"/>
                  </a:lnTo>
                  <a:lnTo>
                    <a:pt x="4866" y="2311"/>
                  </a:lnTo>
                  <a:lnTo>
                    <a:pt x="4869" y="2437"/>
                  </a:lnTo>
                  <a:lnTo>
                    <a:pt x="4866" y="2562"/>
                  </a:lnTo>
                  <a:lnTo>
                    <a:pt x="4856" y="2686"/>
                  </a:lnTo>
                  <a:lnTo>
                    <a:pt x="4841" y="2808"/>
                  </a:lnTo>
                  <a:lnTo>
                    <a:pt x="4820" y="2927"/>
                  </a:lnTo>
                  <a:lnTo>
                    <a:pt x="4792" y="3045"/>
                  </a:lnTo>
                  <a:lnTo>
                    <a:pt x="4759" y="3160"/>
                  </a:lnTo>
                  <a:lnTo>
                    <a:pt x="4722" y="3274"/>
                  </a:lnTo>
                  <a:lnTo>
                    <a:pt x="4678" y="3385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9"/>
                  </a:lnTo>
                  <a:lnTo>
                    <a:pt x="4385" y="3893"/>
                  </a:lnTo>
                  <a:lnTo>
                    <a:pt x="4312" y="3986"/>
                  </a:lnTo>
                  <a:lnTo>
                    <a:pt x="4236" y="4074"/>
                  </a:lnTo>
                  <a:lnTo>
                    <a:pt x="4156" y="4158"/>
                  </a:lnTo>
                  <a:lnTo>
                    <a:pt x="4071" y="4239"/>
                  </a:lnTo>
                  <a:lnTo>
                    <a:pt x="3982" y="4316"/>
                  </a:lnTo>
                  <a:lnTo>
                    <a:pt x="3891" y="4388"/>
                  </a:lnTo>
                  <a:lnTo>
                    <a:pt x="3795" y="4456"/>
                  </a:lnTo>
                  <a:lnTo>
                    <a:pt x="3697" y="4519"/>
                  </a:lnTo>
                  <a:lnTo>
                    <a:pt x="3595" y="4578"/>
                  </a:lnTo>
                  <a:lnTo>
                    <a:pt x="3490" y="4632"/>
                  </a:lnTo>
                  <a:lnTo>
                    <a:pt x="3382" y="4680"/>
                  </a:lnTo>
                  <a:lnTo>
                    <a:pt x="3271" y="4724"/>
                  </a:lnTo>
                  <a:lnTo>
                    <a:pt x="3159" y="4763"/>
                  </a:lnTo>
                  <a:lnTo>
                    <a:pt x="3042" y="4795"/>
                  </a:lnTo>
                  <a:lnTo>
                    <a:pt x="2925" y="4822"/>
                  </a:lnTo>
                  <a:lnTo>
                    <a:pt x="2805" y="4844"/>
                  </a:lnTo>
                  <a:lnTo>
                    <a:pt x="2683" y="4860"/>
                  </a:lnTo>
                  <a:lnTo>
                    <a:pt x="2559" y="4869"/>
                  </a:lnTo>
                  <a:lnTo>
                    <a:pt x="2434" y="4872"/>
                  </a:lnTo>
                  <a:lnTo>
                    <a:pt x="2389" y="4872"/>
                  </a:lnTo>
                  <a:lnTo>
                    <a:pt x="2345" y="4871"/>
                  </a:lnTo>
                  <a:lnTo>
                    <a:pt x="2300" y="4869"/>
                  </a:lnTo>
                  <a:lnTo>
                    <a:pt x="2256" y="4866"/>
                  </a:lnTo>
                  <a:lnTo>
                    <a:pt x="2212" y="4862"/>
                  </a:lnTo>
                  <a:lnTo>
                    <a:pt x="2169" y="4858"/>
                  </a:lnTo>
                  <a:lnTo>
                    <a:pt x="2125" y="4853"/>
                  </a:lnTo>
                  <a:lnTo>
                    <a:pt x="2082" y="4847"/>
                  </a:lnTo>
                  <a:lnTo>
                    <a:pt x="2040" y="4840"/>
                  </a:lnTo>
                  <a:lnTo>
                    <a:pt x="1998" y="4834"/>
                  </a:lnTo>
                  <a:lnTo>
                    <a:pt x="1956" y="4826"/>
                  </a:lnTo>
                  <a:lnTo>
                    <a:pt x="1913" y="4817"/>
                  </a:lnTo>
                  <a:lnTo>
                    <a:pt x="1873" y="4808"/>
                  </a:lnTo>
                  <a:lnTo>
                    <a:pt x="1831" y="4798"/>
                  </a:lnTo>
                  <a:lnTo>
                    <a:pt x="1789" y="4786"/>
                  </a:lnTo>
                  <a:lnTo>
                    <a:pt x="1749" y="4774"/>
                  </a:lnTo>
                  <a:lnTo>
                    <a:pt x="1708" y="4762"/>
                  </a:lnTo>
                  <a:lnTo>
                    <a:pt x="1668" y="4749"/>
                  </a:lnTo>
                  <a:lnTo>
                    <a:pt x="1628" y="4734"/>
                  </a:lnTo>
                  <a:lnTo>
                    <a:pt x="1588" y="4720"/>
                  </a:lnTo>
                  <a:lnTo>
                    <a:pt x="1548" y="4705"/>
                  </a:lnTo>
                  <a:lnTo>
                    <a:pt x="1509" y="4689"/>
                  </a:lnTo>
                  <a:lnTo>
                    <a:pt x="1469" y="4672"/>
                  </a:lnTo>
                  <a:lnTo>
                    <a:pt x="1431" y="4654"/>
                  </a:lnTo>
                  <a:lnTo>
                    <a:pt x="1392" y="4636"/>
                  </a:lnTo>
                  <a:lnTo>
                    <a:pt x="1353" y="4617"/>
                  </a:lnTo>
                  <a:lnTo>
                    <a:pt x="1315" y="4598"/>
                  </a:lnTo>
                  <a:lnTo>
                    <a:pt x="1277" y="4578"/>
                  </a:lnTo>
                  <a:lnTo>
                    <a:pt x="1238" y="4556"/>
                  </a:lnTo>
                  <a:lnTo>
                    <a:pt x="1201" y="4535"/>
                  </a:lnTo>
                  <a:lnTo>
                    <a:pt x="1163" y="4512"/>
                  </a:lnTo>
                  <a:lnTo>
                    <a:pt x="1126" y="4490"/>
                  </a:lnTo>
                  <a:lnTo>
                    <a:pt x="1105" y="4477"/>
                  </a:lnTo>
                  <a:lnTo>
                    <a:pt x="1083" y="4464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5" y="4416"/>
                  </a:lnTo>
                  <a:lnTo>
                    <a:pt x="986" y="4407"/>
                  </a:lnTo>
                  <a:lnTo>
                    <a:pt x="967" y="4401"/>
                  </a:lnTo>
                  <a:lnTo>
                    <a:pt x="950" y="4397"/>
                  </a:lnTo>
                  <a:lnTo>
                    <a:pt x="933" y="4397"/>
                  </a:lnTo>
                  <a:lnTo>
                    <a:pt x="917" y="4398"/>
                  </a:lnTo>
                  <a:lnTo>
                    <a:pt x="901" y="4403"/>
                  </a:lnTo>
                  <a:lnTo>
                    <a:pt x="887" y="4409"/>
                  </a:lnTo>
                  <a:lnTo>
                    <a:pt x="871" y="4416"/>
                  </a:lnTo>
                  <a:lnTo>
                    <a:pt x="856" y="4426"/>
                  </a:lnTo>
                  <a:lnTo>
                    <a:pt x="840" y="4436"/>
                  </a:lnTo>
                  <a:lnTo>
                    <a:pt x="825" y="4448"/>
                  </a:lnTo>
                  <a:lnTo>
                    <a:pt x="792" y="4476"/>
                  </a:lnTo>
                  <a:lnTo>
                    <a:pt x="756" y="4507"/>
                  </a:lnTo>
                  <a:lnTo>
                    <a:pt x="736" y="4522"/>
                  </a:lnTo>
                  <a:lnTo>
                    <a:pt x="714" y="4538"/>
                  </a:lnTo>
                  <a:lnTo>
                    <a:pt x="692" y="4554"/>
                  </a:lnTo>
                  <a:lnTo>
                    <a:pt x="667" y="4571"/>
                  </a:lnTo>
                  <a:lnTo>
                    <a:pt x="640" y="4587"/>
                  </a:lnTo>
                  <a:lnTo>
                    <a:pt x="612" y="4601"/>
                  </a:lnTo>
                  <a:lnTo>
                    <a:pt x="580" y="4616"/>
                  </a:lnTo>
                  <a:lnTo>
                    <a:pt x="546" y="4630"/>
                  </a:lnTo>
                  <a:lnTo>
                    <a:pt x="510" y="4642"/>
                  </a:lnTo>
                  <a:lnTo>
                    <a:pt x="472" y="4653"/>
                  </a:lnTo>
                  <a:lnTo>
                    <a:pt x="430" y="4663"/>
                  </a:lnTo>
                  <a:lnTo>
                    <a:pt x="385" y="4672"/>
                  </a:lnTo>
                  <a:lnTo>
                    <a:pt x="338" y="4679"/>
                  </a:lnTo>
                  <a:lnTo>
                    <a:pt x="286" y="4684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3" y="4675"/>
                  </a:lnTo>
                  <a:lnTo>
                    <a:pt x="212" y="4662"/>
                  </a:lnTo>
                  <a:lnTo>
                    <a:pt x="231" y="4650"/>
                  </a:lnTo>
                  <a:lnTo>
                    <a:pt x="249" y="4636"/>
                  </a:lnTo>
                  <a:lnTo>
                    <a:pt x="265" y="4622"/>
                  </a:lnTo>
                  <a:lnTo>
                    <a:pt x="280" y="4606"/>
                  </a:lnTo>
                  <a:lnTo>
                    <a:pt x="295" y="4591"/>
                  </a:lnTo>
                  <a:lnTo>
                    <a:pt x="309" y="4574"/>
                  </a:lnTo>
                  <a:lnTo>
                    <a:pt x="321" y="4557"/>
                  </a:lnTo>
                  <a:lnTo>
                    <a:pt x="333" y="4541"/>
                  </a:lnTo>
                  <a:lnTo>
                    <a:pt x="345" y="4522"/>
                  </a:lnTo>
                  <a:lnTo>
                    <a:pt x="355" y="4504"/>
                  </a:lnTo>
                  <a:lnTo>
                    <a:pt x="364" y="4486"/>
                  </a:lnTo>
                  <a:lnTo>
                    <a:pt x="373" y="4467"/>
                  </a:lnTo>
                  <a:lnTo>
                    <a:pt x="380" y="4449"/>
                  </a:lnTo>
                  <a:lnTo>
                    <a:pt x="386" y="4430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3" y="4313"/>
                  </a:lnTo>
                  <a:lnTo>
                    <a:pt x="416" y="4292"/>
                  </a:lnTo>
                  <a:lnTo>
                    <a:pt x="418" y="4273"/>
                  </a:lnTo>
                  <a:lnTo>
                    <a:pt x="419" y="4235"/>
                  </a:lnTo>
                  <a:lnTo>
                    <a:pt x="419" y="4199"/>
                  </a:lnTo>
                  <a:lnTo>
                    <a:pt x="417" y="4163"/>
                  </a:lnTo>
                  <a:lnTo>
                    <a:pt x="412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1"/>
                  </a:lnTo>
                  <a:lnTo>
                    <a:pt x="378" y="3984"/>
                  </a:lnTo>
                  <a:lnTo>
                    <a:pt x="367" y="3945"/>
                  </a:lnTo>
                  <a:lnTo>
                    <a:pt x="354" y="3907"/>
                  </a:lnTo>
                  <a:lnTo>
                    <a:pt x="339" y="3867"/>
                  </a:lnTo>
                  <a:lnTo>
                    <a:pt x="324" y="3827"/>
                  </a:lnTo>
                  <a:lnTo>
                    <a:pt x="292" y="3743"/>
                  </a:lnTo>
                  <a:lnTo>
                    <a:pt x="258" y="3657"/>
                  </a:lnTo>
                  <a:lnTo>
                    <a:pt x="222" y="3566"/>
                  </a:lnTo>
                  <a:lnTo>
                    <a:pt x="186" y="3472"/>
                  </a:lnTo>
                  <a:lnTo>
                    <a:pt x="168" y="3422"/>
                  </a:lnTo>
                  <a:lnTo>
                    <a:pt x="150" y="3371"/>
                  </a:lnTo>
                  <a:lnTo>
                    <a:pt x="133" y="3319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6"/>
                  </a:lnTo>
                  <a:lnTo>
                    <a:pt x="70" y="3098"/>
                  </a:lnTo>
                  <a:lnTo>
                    <a:pt x="56" y="3040"/>
                  </a:lnTo>
                  <a:lnTo>
                    <a:pt x="44" y="2979"/>
                  </a:lnTo>
                  <a:lnTo>
                    <a:pt x="33" y="2917"/>
                  </a:lnTo>
                  <a:lnTo>
                    <a:pt x="23" y="2854"/>
                  </a:lnTo>
                  <a:lnTo>
                    <a:pt x="16" y="2788"/>
                  </a:lnTo>
                  <a:lnTo>
                    <a:pt x="9" y="2721"/>
                  </a:lnTo>
                  <a:lnTo>
                    <a:pt x="4" y="2652"/>
                  </a:lnTo>
                  <a:lnTo>
                    <a:pt x="1" y="2581"/>
                  </a:lnTo>
                  <a:lnTo>
                    <a:pt x="0" y="25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淘宝店chenying0907 12">
              <a:extLst>
                <a:ext uri="{FF2B5EF4-FFF2-40B4-BE49-F238E27FC236}">
                  <a16:creationId xmlns:a16="http://schemas.microsoft.com/office/drawing/2014/main" id="{D2272642-A082-4209-97EA-F9C3331725D2}"/>
                </a:ext>
              </a:extLst>
            </p:cNvPr>
            <p:cNvSpPr/>
            <p:nvPr/>
          </p:nvSpPr>
          <p:spPr bwMode="auto">
            <a:xfrm>
              <a:off x="4652963" y="3873203"/>
              <a:ext cx="709613" cy="709613"/>
            </a:xfrm>
            <a:custGeom>
              <a:gdLst>
                <a:gd fmla="*/ 9 w 3575" name="T0"/>
                <a:gd fmla="*/ 1972 h 3578" name="T1"/>
                <a:gd fmla="*/ 56 w 3575" name="T2"/>
                <a:gd fmla="*/ 2236 h 3578" name="T3"/>
                <a:gd fmla="*/ 139 w 3575" name="T4"/>
                <a:gd fmla="*/ 2485 h 3578" name="T5"/>
                <a:gd fmla="*/ 258 w 3575" name="T6"/>
                <a:gd fmla="*/ 2718 h 3578" name="T7"/>
                <a:gd fmla="*/ 408 w 3575" name="T8"/>
                <a:gd fmla="*/ 2927 h 3578" name="T9"/>
                <a:gd fmla="*/ 585 w 3575" name="T10"/>
                <a:gd fmla="*/ 3113 h 3578" name="T11"/>
                <a:gd fmla="*/ 787 w 3575" name="T12"/>
                <a:gd fmla="*/ 3272 h 3578" name="T13"/>
                <a:gd fmla="*/ 1012 w 3575" name="T14"/>
                <a:gd fmla="*/ 3402 h 3578" name="T15"/>
                <a:gd fmla="*/ 1255 w 3575" name="T16"/>
                <a:gd fmla="*/ 3498 h 3578" name="T17"/>
                <a:gd fmla="*/ 1515 w 3575" name="T18"/>
                <a:gd fmla="*/ 3558 h 3578" name="T19"/>
                <a:gd fmla="*/ 1787 w 3575" name="T20"/>
                <a:gd fmla="*/ 3578 h 3578" name="T21"/>
                <a:gd fmla="*/ 2060 w 3575" name="T22"/>
                <a:gd fmla="*/ 3558 h 3578" name="T23"/>
                <a:gd fmla="*/ 2319 w 3575" name="T24"/>
                <a:gd fmla="*/ 3498 h 3578" name="T25"/>
                <a:gd fmla="*/ 2562 w 3575" name="T26"/>
                <a:gd fmla="*/ 3402 h 3578" name="T27"/>
                <a:gd fmla="*/ 2786 w 3575" name="T28"/>
                <a:gd fmla="*/ 3272 h 3578" name="T29"/>
                <a:gd fmla="*/ 2989 w 3575" name="T30"/>
                <a:gd fmla="*/ 3113 h 3578" name="T31"/>
                <a:gd fmla="*/ 3167 w 3575" name="T32"/>
                <a:gd fmla="*/ 2927 h 3578" name="T33"/>
                <a:gd fmla="*/ 3316 w 3575" name="T34"/>
                <a:gd fmla="*/ 2718 h 3578" name="T35"/>
                <a:gd fmla="*/ 3434 w 3575" name="T36"/>
                <a:gd fmla="*/ 2485 h 3578" name="T37"/>
                <a:gd fmla="*/ 3519 w 3575" name="T38"/>
                <a:gd fmla="*/ 2236 h 3578" name="T39"/>
                <a:gd fmla="*/ 3566 w 3575" name="T40"/>
                <a:gd fmla="*/ 1972 h 3578" name="T41"/>
                <a:gd fmla="*/ 3573 w 3575" name="T42"/>
                <a:gd fmla="*/ 1697 h 3578" name="T43"/>
                <a:gd fmla="*/ 3539 w 3575" name="T44"/>
                <a:gd fmla="*/ 1429 h 3578" name="T45"/>
                <a:gd fmla="*/ 3467 w 3575" name="T46"/>
                <a:gd fmla="*/ 1174 h 3578" name="T47"/>
                <a:gd fmla="*/ 3359 w 3575" name="T48"/>
                <a:gd fmla="*/ 936 h 3578" name="T49"/>
                <a:gd fmla="*/ 3220 w 3575" name="T50"/>
                <a:gd fmla="*/ 718 h 3578" name="T51"/>
                <a:gd fmla="*/ 3051 w 3575" name="T52"/>
                <a:gd fmla="*/ 525 h 3578" name="T53"/>
                <a:gd fmla="*/ 2857 w 3575" name="T54"/>
                <a:gd fmla="*/ 355 h 3578" name="T55"/>
                <a:gd fmla="*/ 2640 w 3575" name="T56"/>
                <a:gd fmla="*/ 217 h 3578" name="T57"/>
                <a:gd fmla="*/ 2402 w 3575" name="T58"/>
                <a:gd fmla="*/ 108 h 3578" name="T59"/>
                <a:gd fmla="*/ 2148 w 3575" name="T60"/>
                <a:gd fmla="*/ 36 h 3578" name="T61"/>
                <a:gd fmla="*/ 1879 w 3575" name="T62"/>
                <a:gd fmla="*/ 3 h 3578" name="T63"/>
                <a:gd fmla="*/ 1604 w 3575" name="T64"/>
                <a:gd fmla="*/ 9 h 3578" name="T65"/>
                <a:gd fmla="*/ 1341 w 3575" name="T66"/>
                <a:gd fmla="*/ 57 h 3578" name="T67"/>
                <a:gd fmla="*/ 1092 w 3575" name="T68"/>
                <a:gd fmla="*/ 141 h 3578" name="T69"/>
                <a:gd fmla="*/ 861 w 3575" name="T70"/>
                <a:gd fmla="*/ 260 h 3578" name="T71"/>
                <a:gd fmla="*/ 650 w 3575" name="T72"/>
                <a:gd fmla="*/ 408 h 3578" name="T73"/>
                <a:gd fmla="*/ 464 w 3575" name="T74"/>
                <a:gd fmla="*/ 587 h 3578" name="T75"/>
                <a:gd fmla="*/ 305 w 3575" name="T76"/>
                <a:gd fmla="*/ 790 h 3578" name="T77"/>
                <a:gd fmla="*/ 175 w 3575" name="T78"/>
                <a:gd fmla="*/ 1014 h 3578" name="T79"/>
                <a:gd fmla="*/ 80 w 3575" name="T80"/>
                <a:gd fmla="*/ 1257 h 3578" name="T81"/>
                <a:gd fmla="*/ 20 w 3575" name="T82"/>
                <a:gd fmla="*/ 1517 h 3578" name="T83"/>
                <a:gd fmla="*/ 0 w 3575" name="T84"/>
                <a:gd fmla="*/ 1790 h 357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578" w="3575">
                  <a:moveTo>
                    <a:pt x="0" y="1790"/>
                  </a:moveTo>
                  <a:lnTo>
                    <a:pt x="2" y="1881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50"/>
                  </a:lnTo>
                  <a:lnTo>
                    <a:pt x="56" y="2236"/>
                  </a:lnTo>
                  <a:lnTo>
                    <a:pt x="80" y="2322"/>
                  </a:lnTo>
                  <a:lnTo>
                    <a:pt x="108" y="2404"/>
                  </a:lnTo>
                  <a:lnTo>
                    <a:pt x="139" y="2485"/>
                  </a:lnTo>
                  <a:lnTo>
                    <a:pt x="175" y="2565"/>
                  </a:lnTo>
                  <a:lnTo>
                    <a:pt x="215" y="2642"/>
                  </a:lnTo>
                  <a:lnTo>
                    <a:pt x="258" y="2718"/>
                  </a:lnTo>
                  <a:lnTo>
                    <a:pt x="305" y="2790"/>
                  </a:lnTo>
                  <a:lnTo>
                    <a:pt x="355" y="2860"/>
                  </a:lnTo>
                  <a:lnTo>
                    <a:pt x="408" y="2927"/>
                  </a:lnTo>
                  <a:lnTo>
                    <a:pt x="464" y="2993"/>
                  </a:lnTo>
                  <a:lnTo>
                    <a:pt x="523" y="3055"/>
                  </a:lnTo>
                  <a:lnTo>
                    <a:pt x="585" y="3113"/>
                  </a:lnTo>
                  <a:lnTo>
                    <a:pt x="650" y="3170"/>
                  </a:lnTo>
                  <a:lnTo>
                    <a:pt x="717" y="3223"/>
                  </a:lnTo>
                  <a:lnTo>
                    <a:pt x="787" y="3272"/>
                  </a:lnTo>
                  <a:lnTo>
                    <a:pt x="861" y="3320"/>
                  </a:lnTo>
                  <a:lnTo>
                    <a:pt x="935" y="3362"/>
                  </a:lnTo>
                  <a:lnTo>
                    <a:pt x="1012" y="3402"/>
                  </a:lnTo>
                  <a:lnTo>
                    <a:pt x="1092" y="3438"/>
                  </a:lnTo>
                  <a:lnTo>
                    <a:pt x="1173" y="3470"/>
                  </a:lnTo>
                  <a:lnTo>
                    <a:pt x="1255" y="3498"/>
                  </a:lnTo>
                  <a:lnTo>
                    <a:pt x="1341" y="3521"/>
                  </a:lnTo>
                  <a:lnTo>
                    <a:pt x="1427" y="3542"/>
                  </a:lnTo>
                  <a:lnTo>
                    <a:pt x="1515" y="3558"/>
                  </a:lnTo>
                  <a:lnTo>
                    <a:pt x="1604" y="3569"/>
                  </a:lnTo>
                  <a:lnTo>
                    <a:pt x="1696" y="3576"/>
                  </a:lnTo>
                  <a:lnTo>
                    <a:pt x="1787" y="3578"/>
                  </a:lnTo>
                  <a:lnTo>
                    <a:pt x="1879" y="3576"/>
                  </a:lnTo>
                  <a:lnTo>
                    <a:pt x="1971" y="3569"/>
                  </a:lnTo>
                  <a:lnTo>
                    <a:pt x="2060" y="3558"/>
                  </a:lnTo>
                  <a:lnTo>
                    <a:pt x="2148" y="3542"/>
                  </a:lnTo>
                  <a:lnTo>
                    <a:pt x="2234" y="3521"/>
                  </a:lnTo>
                  <a:lnTo>
                    <a:pt x="2319" y="3498"/>
                  </a:lnTo>
                  <a:lnTo>
                    <a:pt x="2402" y="3470"/>
                  </a:lnTo>
                  <a:lnTo>
                    <a:pt x="2483" y="3438"/>
                  </a:lnTo>
                  <a:lnTo>
                    <a:pt x="2562" y="3402"/>
                  </a:lnTo>
                  <a:lnTo>
                    <a:pt x="2640" y="3362"/>
                  </a:lnTo>
                  <a:lnTo>
                    <a:pt x="2714" y="3320"/>
                  </a:lnTo>
                  <a:lnTo>
                    <a:pt x="2786" y="3272"/>
                  </a:lnTo>
                  <a:lnTo>
                    <a:pt x="2857" y="3223"/>
                  </a:lnTo>
                  <a:lnTo>
                    <a:pt x="2925" y="3170"/>
                  </a:lnTo>
                  <a:lnTo>
                    <a:pt x="2989" y="3113"/>
                  </a:lnTo>
                  <a:lnTo>
                    <a:pt x="3051" y="3055"/>
                  </a:lnTo>
                  <a:lnTo>
                    <a:pt x="3111" y="2993"/>
                  </a:lnTo>
                  <a:lnTo>
                    <a:pt x="3167" y="2927"/>
                  </a:lnTo>
                  <a:lnTo>
                    <a:pt x="3220" y="2860"/>
                  </a:lnTo>
                  <a:lnTo>
                    <a:pt x="3270" y="2790"/>
                  </a:lnTo>
                  <a:lnTo>
                    <a:pt x="3316" y="2718"/>
                  </a:lnTo>
                  <a:lnTo>
                    <a:pt x="3359" y="2642"/>
                  </a:lnTo>
                  <a:lnTo>
                    <a:pt x="3398" y="2565"/>
                  </a:lnTo>
                  <a:lnTo>
                    <a:pt x="3434" y="2485"/>
                  </a:lnTo>
                  <a:lnTo>
                    <a:pt x="3467" y="2404"/>
                  </a:lnTo>
                  <a:lnTo>
                    <a:pt x="3495" y="2322"/>
                  </a:lnTo>
                  <a:lnTo>
                    <a:pt x="3519" y="2236"/>
                  </a:lnTo>
                  <a:lnTo>
                    <a:pt x="3539" y="2150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1"/>
                  </a:lnTo>
                  <a:lnTo>
                    <a:pt x="3575" y="1790"/>
                  </a:lnTo>
                  <a:lnTo>
                    <a:pt x="3573" y="1697"/>
                  </a:lnTo>
                  <a:lnTo>
                    <a:pt x="3566" y="1607"/>
                  </a:lnTo>
                  <a:lnTo>
                    <a:pt x="3555" y="1517"/>
                  </a:lnTo>
                  <a:lnTo>
                    <a:pt x="3539" y="1429"/>
                  </a:lnTo>
                  <a:lnTo>
                    <a:pt x="3519" y="1342"/>
                  </a:lnTo>
                  <a:lnTo>
                    <a:pt x="3495" y="1257"/>
                  </a:lnTo>
                  <a:lnTo>
                    <a:pt x="3467" y="1174"/>
                  </a:lnTo>
                  <a:lnTo>
                    <a:pt x="3434" y="1093"/>
                  </a:lnTo>
                  <a:lnTo>
                    <a:pt x="3398" y="1014"/>
                  </a:lnTo>
                  <a:lnTo>
                    <a:pt x="3359" y="936"/>
                  </a:lnTo>
                  <a:lnTo>
                    <a:pt x="3316" y="862"/>
                  </a:lnTo>
                  <a:lnTo>
                    <a:pt x="3270" y="790"/>
                  </a:lnTo>
                  <a:lnTo>
                    <a:pt x="3220" y="718"/>
                  </a:lnTo>
                  <a:lnTo>
                    <a:pt x="3167" y="651"/>
                  </a:lnTo>
                  <a:lnTo>
                    <a:pt x="3111" y="587"/>
                  </a:lnTo>
                  <a:lnTo>
                    <a:pt x="3051" y="525"/>
                  </a:lnTo>
                  <a:lnTo>
                    <a:pt x="2989" y="465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6" y="306"/>
                  </a:lnTo>
                  <a:lnTo>
                    <a:pt x="2714" y="260"/>
                  </a:lnTo>
                  <a:lnTo>
                    <a:pt x="2640" y="217"/>
                  </a:lnTo>
                  <a:lnTo>
                    <a:pt x="2562" y="177"/>
                  </a:lnTo>
                  <a:lnTo>
                    <a:pt x="2483" y="141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7"/>
                  </a:lnTo>
                  <a:lnTo>
                    <a:pt x="2148" y="36"/>
                  </a:lnTo>
                  <a:lnTo>
                    <a:pt x="2060" y="21"/>
                  </a:lnTo>
                  <a:lnTo>
                    <a:pt x="1971" y="9"/>
                  </a:lnTo>
                  <a:lnTo>
                    <a:pt x="1879" y="3"/>
                  </a:lnTo>
                  <a:lnTo>
                    <a:pt x="1787" y="0"/>
                  </a:lnTo>
                  <a:lnTo>
                    <a:pt x="1696" y="3"/>
                  </a:lnTo>
                  <a:lnTo>
                    <a:pt x="1604" y="9"/>
                  </a:lnTo>
                  <a:lnTo>
                    <a:pt x="1515" y="21"/>
                  </a:lnTo>
                  <a:lnTo>
                    <a:pt x="1427" y="36"/>
                  </a:lnTo>
                  <a:lnTo>
                    <a:pt x="1341" y="57"/>
                  </a:lnTo>
                  <a:lnTo>
                    <a:pt x="1255" y="80"/>
                  </a:lnTo>
                  <a:lnTo>
                    <a:pt x="1173" y="108"/>
                  </a:lnTo>
                  <a:lnTo>
                    <a:pt x="1092" y="141"/>
                  </a:lnTo>
                  <a:lnTo>
                    <a:pt x="1012" y="177"/>
                  </a:lnTo>
                  <a:lnTo>
                    <a:pt x="935" y="217"/>
                  </a:lnTo>
                  <a:lnTo>
                    <a:pt x="861" y="260"/>
                  </a:lnTo>
                  <a:lnTo>
                    <a:pt x="787" y="306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5" y="465"/>
                  </a:lnTo>
                  <a:lnTo>
                    <a:pt x="523" y="525"/>
                  </a:lnTo>
                  <a:lnTo>
                    <a:pt x="464" y="587"/>
                  </a:lnTo>
                  <a:lnTo>
                    <a:pt x="408" y="651"/>
                  </a:lnTo>
                  <a:lnTo>
                    <a:pt x="355" y="718"/>
                  </a:lnTo>
                  <a:lnTo>
                    <a:pt x="305" y="790"/>
                  </a:lnTo>
                  <a:lnTo>
                    <a:pt x="258" y="862"/>
                  </a:lnTo>
                  <a:lnTo>
                    <a:pt x="215" y="936"/>
                  </a:lnTo>
                  <a:lnTo>
                    <a:pt x="175" y="1014"/>
                  </a:lnTo>
                  <a:lnTo>
                    <a:pt x="139" y="1093"/>
                  </a:lnTo>
                  <a:lnTo>
                    <a:pt x="108" y="1174"/>
                  </a:lnTo>
                  <a:lnTo>
                    <a:pt x="80" y="1257"/>
                  </a:lnTo>
                  <a:lnTo>
                    <a:pt x="56" y="1342"/>
                  </a:lnTo>
                  <a:lnTo>
                    <a:pt x="36" y="1429"/>
                  </a:lnTo>
                  <a:lnTo>
                    <a:pt x="20" y="1517"/>
                  </a:lnTo>
                  <a:lnTo>
                    <a:pt x="9" y="1607"/>
                  </a:lnTo>
                  <a:lnTo>
                    <a:pt x="2" y="1697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77">
            <a:extLst>
              <a:ext uri="{FF2B5EF4-FFF2-40B4-BE49-F238E27FC236}">
                <a16:creationId xmlns:a16="http://schemas.microsoft.com/office/drawing/2014/main" id="{795B2521-A632-43CD-89E5-C1091E297354}"/>
              </a:ext>
            </a:extLst>
          </p:cNvPr>
          <p:cNvSpPr txBox="1"/>
          <p:nvPr/>
        </p:nvSpPr>
        <p:spPr>
          <a:xfrm>
            <a:off x="5126365" y="1672712"/>
            <a:ext cx="339406" cy="548488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9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1</a:t>
            </a:r>
          </a:p>
        </p:txBody>
      </p:sp>
      <p:sp>
        <p:nvSpPr>
          <p:cNvPr id="25" name="TextBox 78">
            <a:extLst>
              <a:ext uri="{FF2B5EF4-FFF2-40B4-BE49-F238E27FC236}">
                <a16:creationId xmlns:a16="http://schemas.microsoft.com/office/drawing/2014/main" id="{237B32DC-34B9-4714-9DDD-F0761CB3CCF1}"/>
              </a:ext>
            </a:extLst>
          </p:cNvPr>
          <p:cNvSpPr txBox="1"/>
          <p:nvPr/>
        </p:nvSpPr>
        <p:spPr>
          <a:xfrm>
            <a:off x="6344782" y="2826826"/>
            <a:ext cx="339406" cy="548488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9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2</a:t>
            </a:r>
          </a:p>
        </p:txBody>
      </p:sp>
      <p:sp>
        <p:nvSpPr>
          <p:cNvPr id="26" name="TextBox 79">
            <a:extLst>
              <a:ext uri="{FF2B5EF4-FFF2-40B4-BE49-F238E27FC236}">
                <a16:creationId xmlns:a16="http://schemas.microsoft.com/office/drawing/2014/main" id="{71C8B017-9BB2-48D6-AF9F-F440DE207060}"/>
              </a:ext>
            </a:extLst>
          </p:cNvPr>
          <p:cNvSpPr txBox="1"/>
          <p:nvPr/>
        </p:nvSpPr>
        <p:spPr>
          <a:xfrm>
            <a:off x="5073586" y="3820100"/>
            <a:ext cx="339406" cy="548488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9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3</a:t>
            </a:r>
          </a:p>
        </p:txBody>
      </p:sp>
      <p:sp>
        <p:nvSpPr>
          <p:cNvPr id="27" name="TextBox 80">
            <a:extLst>
              <a:ext uri="{FF2B5EF4-FFF2-40B4-BE49-F238E27FC236}">
                <a16:creationId xmlns:a16="http://schemas.microsoft.com/office/drawing/2014/main" id="{70A4241C-F5A7-4873-916C-5B9421C421C2}"/>
              </a:ext>
            </a:extLst>
          </p:cNvPr>
          <p:cNvSpPr txBox="1"/>
          <p:nvPr/>
        </p:nvSpPr>
        <p:spPr>
          <a:xfrm>
            <a:off x="6211912" y="5042889"/>
            <a:ext cx="339406" cy="548488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999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4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444B498-A110-4BEF-88A6-6683C4A083D0}"/>
              </a:ext>
            </a:extLst>
          </p:cNvPr>
          <p:cNvGrpSpPr/>
          <p:nvPr/>
        </p:nvGrpSpPr>
        <p:grpSpPr>
          <a:xfrm>
            <a:off x="1058032" y="1318721"/>
            <a:ext cx="3743730" cy="1508105"/>
            <a:chOff x="-182541" y="4560271"/>
            <a:chExt cx="3743730" cy="1508105"/>
          </a:xfrm>
        </p:grpSpPr>
        <p:sp>
          <p:nvSpPr>
            <p:cNvPr id="29" name="TextBox 91">
              <a:extLst>
                <a:ext uri="{FF2B5EF4-FFF2-40B4-BE49-F238E27FC236}">
                  <a16:creationId xmlns:a16="http://schemas.microsoft.com/office/drawing/2014/main" id="{76AFB341-2F8A-4931-84D1-08C9CADFBD5A}"/>
                </a:ext>
              </a:extLst>
            </p:cNvPr>
            <p:cNvSpPr txBox="1"/>
            <p:nvPr/>
          </p:nvSpPr>
          <p:spPr>
            <a:xfrm>
              <a:off x="1479188" y="4560271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C14BF40-B286-481A-B3B6-BDDA1EF69B37}"/>
                </a:ext>
              </a:extLst>
            </p:cNvPr>
            <p:cNvSpPr txBox="1"/>
            <p:nvPr/>
          </p:nvSpPr>
          <p:spPr>
            <a:xfrm>
              <a:off x="-182541" y="5033476"/>
              <a:ext cx="374373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75B966F-ABF4-4578-81C4-28622CC3D5AE}"/>
              </a:ext>
            </a:extLst>
          </p:cNvPr>
          <p:cNvGrpSpPr/>
          <p:nvPr/>
        </p:nvGrpSpPr>
        <p:grpSpPr>
          <a:xfrm>
            <a:off x="1097434" y="3705800"/>
            <a:ext cx="3743730" cy="1508105"/>
            <a:chOff x="-182541" y="4560271"/>
            <a:chExt cx="3743730" cy="1508105"/>
          </a:xfrm>
        </p:grpSpPr>
        <p:sp>
          <p:nvSpPr>
            <p:cNvPr id="41" name="TextBox 91">
              <a:extLst>
                <a:ext uri="{FF2B5EF4-FFF2-40B4-BE49-F238E27FC236}">
                  <a16:creationId xmlns:a16="http://schemas.microsoft.com/office/drawing/2014/main" id="{1E7445D9-6389-4A9A-9CDB-46FBA97E2AE5}"/>
                </a:ext>
              </a:extLst>
            </p:cNvPr>
            <p:cNvSpPr txBox="1"/>
            <p:nvPr/>
          </p:nvSpPr>
          <p:spPr>
            <a:xfrm>
              <a:off x="1479188" y="456027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5E0E0F9-0969-4D35-BCF9-46507A449F5E}"/>
                </a:ext>
              </a:extLst>
            </p:cNvPr>
            <p:cNvSpPr txBox="1"/>
            <p:nvPr/>
          </p:nvSpPr>
          <p:spPr>
            <a:xfrm>
              <a:off x="-182541" y="5033477"/>
              <a:ext cx="374373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1EBAAEA-2791-409C-B818-46612DBA7355}"/>
              </a:ext>
            </a:extLst>
          </p:cNvPr>
          <p:cNvGrpSpPr/>
          <p:nvPr/>
        </p:nvGrpSpPr>
        <p:grpSpPr>
          <a:xfrm>
            <a:off x="7340383" y="2200483"/>
            <a:ext cx="3743730" cy="1409066"/>
            <a:chOff x="-182541" y="4659310"/>
            <a:chExt cx="3743730" cy="1409066"/>
          </a:xfrm>
        </p:grpSpPr>
        <p:sp>
          <p:nvSpPr>
            <p:cNvPr id="44" name="TextBox 91">
              <a:extLst>
                <a:ext uri="{FF2B5EF4-FFF2-40B4-BE49-F238E27FC236}">
                  <a16:creationId xmlns:a16="http://schemas.microsoft.com/office/drawing/2014/main" id="{E635BF68-1F34-460C-93AB-A6E4D4842E11}"/>
                </a:ext>
              </a:extLst>
            </p:cNvPr>
            <p:cNvSpPr txBox="1"/>
            <p:nvPr/>
          </p:nvSpPr>
          <p:spPr>
            <a:xfrm>
              <a:off x="-134895" y="465931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DEB48D0-2A57-4A9D-86F8-73F4FC64368C}"/>
                </a:ext>
              </a:extLst>
            </p:cNvPr>
            <p:cNvSpPr txBox="1"/>
            <p:nvPr/>
          </p:nvSpPr>
          <p:spPr>
            <a:xfrm>
              <a:off x="-182542" y="5033476"/>
              <a:ext cx="374373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FC74BBF-C8FE-4633-ADF4-7BACD627EB50}"/>
              </a:ext>
            </a:extLst>
          </p:cNvPr>
          <p:cNvGrpSpPr/>
          <p:nvPr/>
        </p:nvGrpSpPr>
        <p:grpSpPr>
          <a:xfrm>
            <a:off x="7292492" y="4576939"/>
            <a:ext cx="3743730" cy="1446671"/>
            <a:chOff x="-182541" y="4621705"/>
            <a:chExt cx="3743730" cy="1446671"/>
          </a:xfrm>
        </p:grpSpPr>
        <p:sp>
          <p:nvSpPr>
            <p:cNvPr id="47" name="TextBox 91">
              <a:extLst>
                <a:ext uri="{FF2B5EF4-FFF2-40B4-BE49-F238E27FC236}">
                  <a16:creationId xmlns:a16="http://schemas.microsoft.com/office/drawing/2014/main" id="{820B58AB-028F-4003-93C5-1C3CC1E3DFFA}"/>
                </a:ext>
              </a:extLst>
            </p:cNvPr>
            <p:cNvSpPr txBox="1"/>
            <p:nvPr/>
          </p:nvSpPr>
          <p:spPr>
            <a:xfrm>
              <a:off x="-87005" y="4621705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D03D087-2CC5-4825-9779-37CDB04EDA16}"/>
                </a:ext>
              </a:extLst>
            </p:cNvPr>
            <p:cNvSpPr txBox="1"/>
            <p:nvPr/>
          </p:nvSpPr>
          <p:spPr>
            <a:xfrm>
              <a:off x="-182540" y="5033476"/>
              <a:ext cx="374373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</a:t>
              </a:r>
            </a:p>
          </p:txBody>
        </p:sp>
      </p:grpSp>
    </p:spTree>
    <p:extLst>
      <p:ext uri="{BB962C8B-B14F-4D97-AF65-F5344CB8AC3E}">
        <p14:creationId val="737740734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>
            <a:extLst>
              <a:ext uri="{FF2B5EF4-FFF2-40B4-BE49-F238E27FC236}">
                <a16:creationId xmlns:a16="http://schemas.microsoft.com/office/drawing/2014/main" id="{2ECD11D0-8FC8-4D18-A47A-00BBB7FBF4E3}"/>
              </a:ext>
            </a:extLst>
          </p:cNvPr>
          <p:cNvSpPr/>
          <p:nvPr/>
        </p:nvSpPr>
        <p:spPr>
          <a:xfrm flipH="1">
            <a:off x="3480543" y="2332885"/>
            <a:ext cx="2405164" cy="2739571"/>
          </a:xfrm>
          <a:custGeom>
            <a:gdLst>
              <a:gd fmla="*/ 2420710 w 2714172" name="connsiteX0"/>
              <a:gd fmla="*/ 1458685 h 3091542" name="connsiteY0"/>
              <a:gd fmla="*/ 2333624 w 2714172" name="connsiteX1"/>
              <a:gd fmla="*/ 1545771 h 3091542" name="connsiteY1"/>
              <a:gd fmla="*/ 2420710 w 2714172" name="connsiteX2"/>
              <a:gd fmla="*/ 1632857 h 3091542" name="connsiteY2"/>
              <a:gd fmla="*/ 2507796 w 2714172" name="connsiteX3"/>
              <a:gd fmla="*/ 1545771 h 3091542" name="connsiteY3"/>
              <a:gd fmla="*/ 2420710 w 2714172" name="connsiteX4"/>
              <a:gd fmla="*/ 1458685 h 3091542" name="connsiteY4"/>
              <a:gd fmla="*/ 0 w 2714172" name="connsiteX5"/>
              <a:gd fmla="*/ 0 h 3091542" name="connsiteY5"/>
              <a:gd fmla="*/ 1850577 w 2714172" name="connsiteX6"/>
              <a:gd fmla="*/ 0 h 3091542" name="connsiteY6"/>
              <a:gd fmla="*/ 2714172 w 2714172" name="connsiteX7"/>
              <a:gd fmla="*/ 1545771 h 3091542" name="connsiteY7"/>
              <a:gd fmla="*/ 1850577 w 2714172" name="connsiteX8"/>
              <a:gd fmla="*/ 3091542 h 3091542" name="connsiteY8"/>
              <a:gd fmla="*/ 0 w 2714172" name="connsiteX9"/>
              <a:gd fmla="*/ 3091542 h 309154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91542" w="2714172">
                <a:moveTo>
                  <a:pt x="2420710" y="1458685"/>
                </a:moveTo>
                <a:cubicBezTo>
                  <a:pt x="2372614" y="1458685"/>
                  <a:pt x="2333624" y="1497675"/>
                  <a:pt x="2333624" y="1545771"/>
                </a:cubicBezTo>
                <a:cubicBezTo>
                  <a:pt x="2333624" y="1593867"/>
                  <a:pt x="2372614" y="1632857"/>
                  <a:pt x="2420710" y="1632857"/>
                </a:cubicBezTo>
                <a:cubicBezTo>
                  <a:pt x="2468806" y="1632857"/>
                  <a:pt x="2507796" y="1593867"/>
                  <a:pt x="2507796" y="1545771"/>
                </a:cubicBezTo>
                <a:cubicBezTo>
                  <a:pt x="2507796" y="1497675"/>
                  <a:pt x="2468806" y="1458685"/>
                  <a:pt x="2420710" y="1458685"/>
                </a:cubicBezTo>
                <a:close/>
                <a:moveTo>
                  <a:pt x="0" y="0"/>
                </a:moveTo>
                <a:lnTo>
                  <a:pt x="1850577" y="0"/>
                </a:lnTo>
                <a:lnTo>
                  <a:pt x="2714172" y="1545771"/>
                </a:lnTo>
                <a:lnTo>
                  <a:pt x="1850577" y="3091542"/>
                </a:lnTo>
                <a:lnTo>
                  <a:pt x="0" y="30915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4D9C60B0-C155-49E2-A63F-5CF761AC1E83}"/>
              </a:ext>
            </a:extLst>
          </p:cNvPr>
          <p:cNvSpPr/>
          <p:nvPr/>
        </p:nvSpPr>
        <p:spPr>
          <a:xfrm>
            <a:off x="6272744" y="2332885"/>
            <a:ext cx="2405164" cy="2739572"/>
          </a:xfrm>
          <a:custGeom>
            <a:gdLst>
              <a:gd fmla="*/ 2420710 w 2714172" name="connsiteX0"/>
              <a:gd fmla="*/ 1458685 h 3091542" name="connsiteY0"/>
              <a:gd fmla="*/ 2333624 w 2714172" name="connsiteX1"/>
              <a:gd fmla="*/ 1545771 h 3091542" name="connsiteY1"/>
              <a:gd fmla="*/ 2420710 w 2714172" name="connsiteX2"/>
              <a:gd fmla="*/ 1632857 h 3091542" name="connsiteY2"/>
              <a:gd fmla="*/ 2507796 w 2714172" name="connsiteX3"/>
              <a:gd fmla="*/ 1545771 h 3091542" name="connsiteY3"/>
              <a:gd fmla="*/ 2420710 w 2714172" name="connsiteX4"/>
              <a:gd fmla="*/ 1458685 h 3091542" name="connsiteY4"/>
              <a:gd fmla="*/ 0 w 2714172" name="connsiteX5"/>
              <a:gd fmla="*/ 0 h 3091542" name="connsiteY5"/>
              <a:gd fmla="*/ 1850577 w 2714172" name="connsiteX6"/>
              <a:gd fmla="*/ 0 h 3091542" name="connsiteY6"/>
              <a:gd fmla="*/ 2714172 w 2714172" name="connsiteX7"/>
              <a:gd fmla="*/ 1545771 h 3091542" name="connsiteY7"/>
              <a:gd fmla="*/ 1850577 w 2714172" name="connsiteX8"/>
              <a:gd fmla="*/ 3091542 h 3091542" name="connsiteY8"/>
              <a:gd fmla="*/ 0 w 2714172" name="connsiteX9"/>
              <a:gd fmla="*/ 3091542 h 309154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91542" w="2714172">
                <a:moveTo>
                  <a:pt x="2420710" y="1458685"/>
                </a:moveTo>
                <a:cubicBezTo>
                  <a:pt x="2372614" y="1458685"/>
                  <a:pt x="2333624" y="1497675"/>
                  <a:pt x="2333624" y="1545771"/>
                </a:cubicBezTo>
                <a:cubicBezTo>
                  <a:pt x="2333624" y="1593867"/>
                  <a:pt x="2372614" y="1632857"/>
                  <a:pt x="2420710" y="1632857"/>
                </a:cubicBezTo>
                <a:cubicBezTo>
                  <a:pt x="2468806" y="1632857"/>
                  <a:pt x="2507796" y="1593867"/>
                  <a:pt x="2507796" y="1545771"/>
                </a:cubicBezTo>
                <a:cubicBezTo>
                  <a:pt x="2507796" y="1497675"/>
                  <a:pt x="2468806" y="1458685"/>
                  <a:pt x="2420710" y="1458685"/>
                </a:cubicBezTo>
                <a:close/>
                <a:moveTo>
                  <a:pt x="0" y="0"/>
                </a:moveTo>
                <a:lnTo>
                  <a:pt x="1850577" y="0"/>
                </a:lnTo>
                <a:lnTo>
                  <a:pt x="2714172" y="1545771"/>
                </a:lnTo>
                <a:lnTo>
                  <a:pt x="1850577" y="3091542"/>
                </a:lnTo>
                <a:lnTo>
                  <a:pt x="0" y="3091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26DC1D-2096-41F4-BF99-C9DEA8626A8C}"/>
              </a:ext>
            </a:extLst>
          </p:cNvPr>
          <p:cNvGrpSpPr/>
          <p:nvPr/>
        </p:nvGrpSpPr>
        <p:grpSpPr>
          <a:xfrm>
            <a:off x="787128" y="2932574"/>
            <a:ext cx="2507247" cy="1831270"/>
            <a:chOff x="538133" y="4560271"/>
            <a:chExt cx="2507247" cy="1831270"/>
          </a:xfrm>
        </p:grpSpPr>
        <p:sp>
          <p:nvSpPr>
            <p:cNvPr id="13" name="TextBox 91">
              <a:extLst>
                <a:ext uri="{FF2B5EF4-FFF2-40B4-BE49-F238E27FC236}">
                  <a16:creationId xmlns:a16="http://schemas.microsoft.com/office/drawing/2014/main" id="{533393C7-AA8C-4CCB-A6F3-BC3600D010C5}"/>
                </a:ext>
              </a:extLst>
            </p:cNvPr>
            <p:cNvSpPr txBox="1"/>
            <p:nvPr/>
          </p:nvSpPr>
          <p:spPr>
            <a:xfrm>
              <a:off x="1479188" y="456027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AF7E515-165B-409D-86AF-B4C2ECB1A208}"/>
                </a:ext>
              </a:extLst>
            </p:cNvPr>
            <p:cNvSpPr txBox="1"/>
            <p:nvPr/>
          </p:nvSpPr>
          <p:spPr>
            <a:xfrm>
              <a:off x="538133" y="5033476"/>
              <a:ext cx="2477937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C7551D5-DFDE-4A66-A888-B97254F42E4E}"/>
              </a:ext>
            </a:extLst>
          </p:cNvPr>
          <p:cNvGrpSpPr/>
          <p:nvPr/>
        </p:nvGrpSpPr>
        <p:grpSpPr>
          <a:xfrm>
            <a:off x="8897625" y="2952663"/>
            <a:ext cx="2477937" cy="1811181"/>
            <a:chOff x="538133" y="4580360"/>
            <a:chExt cx="2477937" cy="1811181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6B850F3F-A47E-41D4-AFF7-BE5C0A9B0C38}"/>
                </a:ext>
              </a:extLst>
            </p:cNvPr>
            <p:cNvSpPr txBox="1"/>
            <p:nvPr/>
          </p:nvSpPr>
          <p:spPr>
            <a:xfrm>
              <a:off x="538131" y="4580360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5F7F50F-9249-4EDB-8F5A-B286835420FF}"/>
                </a:ext>
              </a:extLst>
            </p:cNvPr>
            <p:cNvSpPr txBox="1"/>
            <p:nvPr/>
          </p:nvSpPr>
          <p:spPr>
            <a:xfrm>
              <a:off x="538134" y="5033476"/>
              <a:ext cx="2477937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BE1635A-6F19-4078-BEF5-C9A7197BB61E}"/>
              </a:ext>
            </a:extLst>
          </p:cNvPr>
          <p:cNvSpPr txBox="1"/>
          <p:nvPr/>
        </p:nvSpPr>
        <p:spPr>
          <a:xfrm>
            <a:off x="4546250" y="3376926"/>
            <a:ext cx="107775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-122" panose="02020200000000000000" pitchFamily="18" typeface="思源宋体 CN ExtraLight"/>
                <a:ea charset="-122" panose="02020200000000000000" pitchFamily="18" typeface="思源宋体 CN ExtraLight"/>
              </a:rPr>
              <a:t>01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495E74-8F28-4471-82DC-1D7A160F8595}"/>
              </a:ext>
            </a:extLst>
          </p:cNvPr>
          <p:cNvSpPr txBox="1"/>
          <p:nvPr/>
        </p:nvSpPr>
        <p:spPr>
          <a:xfrm>
            <a:off x="6951414" y="3376926"/>
            <a:ext cx="107775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-122" panose="02020200000000000000" pitchFamily="18" typeface="思源宋体 CN ExtraLight"/>
                <a:ea charset="-122" panose="02020200000000000000" pitchFamily="18" typeface="思源宋体 CN ExtraLight"/>
              </a:rPr>
              <a:t>02</a:t>
            </a:r>
          </a:p>
        </p:txBody>
      </p:sp>
    </p:spTree>
    <p:extLst>
      <p:ext uri="{BB962C8B-B14F-4D97-AF65-F5344CB8AC3E}">
        <p14:creationId val="1879280288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"/>
      <p:bldP grpId="0" spid="1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692941"/>
            <a:ext cx="24545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工作不足之处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154606"/>
            <a:ext cx="396389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Click here to add the text, the text is the extraction of your thought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30214E-C7C5-4BEB-9F70-50206C9A1028}"/>
              </a:ext>
            </a:extLst>
          </p:cNvPr>
          <p:cNvGrpSpPr/>
          <p:nvPr/>
        </p:nvGrpSpPr>
        <p:grpSpPr>
          <a:xfrm>
            <a:off x="3530616" y="2370819"/>
            <a:ext cx="1413688" cy="1413688"/>
            <a:chOff x="3388950" y="2345512"/>
            <a:chExt cx="1413688" cy="1413688"/>
          </a:xfrm>
        </p:grpSpPr>
        <p:sp>
          <p:nvSpPr>
            <p:cNvPr id="6" name="文本框 5"/>
            <p:cNvSpPr txBox="1"/>
            <p:nvPr/>
          </p:nvSpPr>
          <p:spPr>
            <a:xfrm>
              <a:off x="3557694" y="2667634"/>
              <a:ext cx="107505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296368" y="2375003"/>
            <a:ext cx="45719" cy="1413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思源黑体 CN ExtraLight"/>
              <a:ea charset="-122" panose="020b0200000000000000" pitchFamily="34" typeface="思源黑体 CN ExtraLight"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987559676"/>
      </p:ext>
    </p:extLst>
  </p:cSld>
  <p:clrMapOvr>
    <a:masterClrMapping/>
  </p:clrMapOvr>
  <p:transition advClick="0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>
            <a:extLst>
              <a:ext uri="{FF2B5EF4-FFF2-40B4-BE49-F238E27FC236}">
                <a16:creationId xmlns:a16="http://schemas.microsoft.com/office/drawing/2014/main" id="{0CB2E221-C25E-43D4-AA07-8481A44FAEA1}"/>
              </a:ext>
            </a:extLst>
          </p:cNvPr>
          <p:cNvSpPr/>
          <p:nvPr/>
        </p:nvSpPr>
        <p:spPr>
          <a:xfrm>
            <a:off x="3279247" y="2001471"/>
            <a:ext cx="2291189" cy="551417"/>
          </a:xfrm>
          <a:custGeom>
            <a:gdLst>
              <a:gd fmla="*/ 3587750 w 3857172" name="connsiteX0"/>
              <a:gd fmla="*/ 0 h 538845" name="connsiteY0"/>
              <a:gd fmla="*/ 3857172 w 3857172" name="connsiteX1"/>
              <a:gd fmla="*/ 269422 h 538845" name="connsiteY1"/>
              <a:gd fmla="*/ 3587750 w 3857172" name="connsiteX2"/>
              <a:gd fmla="*/ 538844 h 538845" name="connsiteY2"/>
              <a:gd fmla="*/ 3575957 w 3857172" name="connsiteX3"/>
              <a:gd fmla="*/ 537655 h 538845" name="connsiteY3"/>
              <a:gd fmla="*/ 3575957 w 3857172" name="connsiteX4"/>
              <a:gd fmla="*/ 538844 h 538845" name="connsiteY4"/>
              <a:gd fmla="*/ 281214 w 3857172" name="connsiteX5"/>
              <a:gd fmla="*/ 538844 h 538845" name="connsiteY5"/>
              <a:gd fmla="*/ 281214 w 3857172" name="connsiteX6"/>
              <a:gd fmla="*/ 537656 h 538845" name="connsiteY6"/>
              <a:gd fmla="*/ 269422 w 3857172" name="connsiteX7"/>
              <a:gd fmla="*/ 538845 h 538845" name="connsiteY7"/>
              <a:gd fmla="*/ 0 w 3857172" name="connsiteX8"/>
              <a:gd fmla="*/ 269423 h 538845" name="connsiteY8"/>
              <a:gd fmla="*/ 269422 w 3857172" name="connsiteX9"/>
              <a:gd fmla="*/ 1 h 538845" name="connsiteY9"/>
              <a:gd fmla="*/ 287426 w 3857172" name="connsiteX10"/>
              <a:gd fmla="*/ 1816 h 538845" name="connsiteY10"/>
              <a:gd fmla="*/ 3569736 w 3857172" name="connsiteX11"/>
              <a:gd fmla="*/ 1816 h 53884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38845" w="3857172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65C3DAD2-AD11-4404-ACC2-0D9C0C20D51E}"/>
              </a:ext>
            </a:extLst>
          </p:cNvPr>
          <p:cNvSpPr/>
          <p:nvPr/>
        </p:nvSpPr>
        <p:spPr>
          <a:xfrm>
            <a:off x="3279247" y="3030502"/>
            <a:ext cx="2291189" cy="551417"/>
          </a:xfrm>
          <a:custGeom>
            <a:gdLst>
              <a:gd fmla="*/ 3587750 w 3857172" name="connsiteX0"/>
              <a:gd fmla="*/ 0 h 538845" name="connsiteY0"/>
              <a:gd fmla="*/ 3857172 w 3857172" name="connsiteX1"/>
              <a:gd fmla="*/ 269422 h 538845" name="connsiteY1"/>
              <a:gd fmla="*/ 3587750 w 3857172" name="connsiteX2"/>
              <a:gd fmla="*/ 538844 h 538845" name="connsiteY2"/>
              <a:gd fmla="*/ 3575957 w 3857172" name="connsiteX3"/>
              <a:gd fmla="*/ 537655 h 538845" name="connsiteY3"/>
              <a:gd fmla="*/ 3575957 w 3857172" name="connsiteX4"/>
              <a:gd fmla="*/ 538844 h 538845" name="connsiteY4"/>
              <a:gd fmla="*/ 281214 w 3857172" name="connsiteX5"/>
              <a:gd fmla="*/ 538844 h 538845" name="connsiteY5"/>
              <a:gd fmla="*/ 281214 w 3857172" name="connsiteX6"/>
              <a:gd fmla="*/ 537656 h 538845" name="connsiteY6"/>
              <a:gd fmla="*/ 269422 w 3857172" name="connsiteX7"/>
              <a:gd fmla="*/ 538845 h 538845" name="connsiteY7"/>
              <a:gd fmla="*/ 0 w 3857172" name="connsiteX8"/>
              <a:gd fmla="*/ 269423 h 538845" name="connsiteY8"/>
              <a:gd fmla="*/ 269422 w 3857172" name="connsiteX9"/>
              <a:gd fmla="*/ 1 h 538845" name="connsiteY9"/>
              <a:gd fmla="*/ 287426 w 3857172" name="connsiteX10"/>
              <a:gd fmla="*/ 1816 h 538845" name="connsiteY10"/>
              <a:gd fmla="*/ 3569736 w 3857172" name="connsiteX11"/>
              <a:gd fmla="*/ 1816 h 53884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38845" w="3857172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任意多边形 5">
            <a:extLst>
              <a:ext uri="{FF2B5EF4-FFF2-40B4-BE49-F238E27FC236}">
                <a16:creationId xmlns:a16="http://schemas.microsoft.com/office/drawing/2014/main" id="{C626C8BA-9B76-48EB-8439-826F6A42095F}"/>
              </a:ext>
            </a:extLst>
          </p:cNvPr>
          <p:cNvSpPr/>
          <p:nvPr/>
        </p:nvSpPr>
        <p:spPr>
          <a:xfrm>
            <a:off x="3279247" y="4076071"/>
            <a:ext cx="2291189" cy="551417"/>
          </a:xfrm>
          <a:custGeom>
            <a:gdLst>
              <a:gd fmla="*/ 3587750 w 3857172" name="connsiteX0"/>
              <a:gd fmla="*/ 0 h 538845" name="connsiteY0"/>
              <a:gd fmla="*/ 3857172 w 3857172" name="connsiteX1"/>
              <a:gd fmla="*/ 269422 h 538845" name="connsiteY1"/>
              <a:gd fmla="*/ 3587750 w 3857172" name="connsiteX2"/>
              <a:gd fmla="*/ 538844 h 538845" name="connsiteY2"/>
              <a:gd fmla="*/ 3575957 w 3857172" name="connsiteX3"/>
              <a:gd fmla="*/ 537655 h 538845" name="connsiteY3"/>
              <a:gd fmla="*/ 3575957 w 3857172" name="connsiteX4"/>
              <a:gd fmla="*/ 538844 h 538845" name="connsiteY4"/>
              <a:gd fmla="*/ 281214 w 3857172" name="connsiteX5"/>
              <a:gd fmla="*/ 538844 h 538845" name="connsiteY5"/>
              <a:gd fmla="*/ 281214 w 3857172" name="connsiteX6"/>
              <a:gd fmla="*/ 537656 h 538845" name="connsiteY6"/>
              <a:gd fmla="*/ 269422 w 3857172" name="connsiteX7"/>
              <a:gd fmla="*/ 538845 h 538845" name="connsiteY7"/>
              <a:gd fmla="*/ 0 w 3857172" name="connsiteX8"/>
              <a:gd fmla="*/ 269423 h 538845" name="connsiteY8"/>
              <a:gd fmla="*/ 269422 w 3857172" name="connsiteX9"/>
              <a:gd fmla="*/ 1 h 538845" name="connsiteY9"/>
              <a:gd fmla="*/ 287426 w 3857172" name="connsiteX10"/>
              <a:gd fmla="*/ 1816 h 538845" name="connsiteY10"/>
              <a:gd fmla="*/ 3569736 w 3857172" name="connsiteX11"/>
              <a:gd fmla="*/ 1816 h 53884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38845" w="3857172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任意多边形 6">
            <a:extLst>
              <a:ext uri="{FF2B5EF4-FFF2-40B4-BE49-F238E27FC236}">
                <a16:creationId xmlns:a16="http://schemas.microsoft.com/office/drawing/2014/main" id="{3343D32A-CB12-4E46-8DB2-81D2A3EDF3DD}"/>
              </a:ext>
            </a:extLst>
          </p:cNvPr>
          <p:cNvSpPr/>
          <p:nvPr/>
        </p:nvSpPr>
        <p:spPr>
          <a:xfrm>
            <a:off x="3279247" y="5052496"/>
            <a:ext cx="2291189" cy="551417"/>
          </a:xfrm>
          <a:custGeom>
            <a:gdLst>
              <a:gd fmla="*/ 3587750 w 3857172" name="connsiteX0"/>
              <a:gd fmla="*/ 0 h 538845" name="connsiteY0"/>
              <a:gd fmla="*/ 3857172 w 3857172" name="connsiteX1"/>
              <a:gd fmla="*/ 269422 h 538845" name="connsiteY1"/>
              <a:gd fmla="*/ 3587750 w 3857172" name="connsiteX2"/>
              <a:gd fmla="*/ 538844 h 538845" name="connsiteY2"/>
              <a:gd fmla="*/ 3575957 w 3857172" name="connsiteX3"/>
              <a:gd fmla="*/ 537655 h 538845" name="connsiteY3"/>
              <a:gd fmla="*/ 3575957 w 3857172" name="connsiteX4"/>
              <a:gd fmla="*/ 538844 h 538845" name="connsiteY4"/>
              <a:gd fmla="*/ 281214 w 3857172" name="connsiteX5"/>
              <a:gd fmla="*/ 538844 h 538845" name="connsiteY5"/>
              <a:gd fmla="*/ 281214 w 3857172" name="connsiteX6"/>
              <a:gd fmla="*/ 537656 h 538845" name="connsiteY6"/>
              <a:gd fmla="*/ 269422 w 3857172" name="connsiteX7"/>
              <a:gd fmla="*/ 538845 h 538845" name="connsiteY7"/>
              <a:gd fmla="*/ 0 w 3857172" name="connsiteX8"/>
              <a:gd fmla="*/ 269423 h 538845" name="connsiteY8"/>
              <a:gd fmla="*/ 269422 w 3857172" name="connsiteX9"/>
              <a:gd fmla="*/ 1 h 538845" name="connsiteY9"/>
              <a:gd fmla="*/ 287426 w 3857172" name="connsiteX10"/>
              <a:gd fmla="*/ 1816 h 538845" name="connsiteY10"/>
              <a:gd fmla="*/ 3569736 w 3857172" name="connsiteX11"/>
              <a:gd fmla="*/ 1816 h 53884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38845" w="3857172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4B41A38-15D4-4BA9-BEBC-BC1697D6B686}"/>
              </a:ext>
            </a:extLst>
          </p:cNvPr>
          <p:cNvSpPr txBox="1"/>
          <p:nvPr/>
        </p:nvSpPr>
        <p:spPr>
          <a:xfrm>
            <a:off x="3716955" y="210790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2974C16-9BCA-4564-887A-872A5FD70D32}"/>
              </a:ext>
            </a:extLst>
          </p:cNvPr>
          <p:cNvSpPr txBox="1"/>
          <p:nvPr/>
        </p:nvSpPr>
        <p:spPr>
          <a:xfrm>
            <a:off x="5930542" y="1921313"/>
            <a:ext cx="481766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5960910-5BA7-418C-9BC7-490266668F72}"/>
              </a:ext>
            </a:extLst>
          </p:cNvPr>
          <p:cNvSpPr txBox="1"/>
          <p:nvPr/>
        </p:nvSpPr>
        <p:spPr>
          <a:xfrm>
            <a:off x="5930541" y="2950344"/>
            <a:ext cx="481766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F07B92-038A-437F-9AAA-B8E2C074ECFF}"/>
              </a:ext>
            </a:extLst>
          </p:cNvPr>
          <p:cNvSpPr txBox="1"/>
          <p:nvPr/>
        </p:nvSpPr>
        <p:spPr>
          <a:xfrm>
            <a:off x="5930540" y="3995913"/>
            <a:ext cx="481766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57B376-F3CA-424F-94F1-C9222E7A9390}"/>
              </a:ext>
            </a:extLst>
          </p:cNvPr>
          <p:cNvSpPr txBox="1"/>
          <p:nvPr/>
        </p:nvSpPr>
        <p:spPr>
          <a:xfrm>
            <a:off x="5930540" y="4972338"/>
            <a:ext cx="481766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D62F75-091F-4F3B-8064-D1CAE617A732}"/>
              </a:ext>
            </a:extLst>
          </p:cNvPr>
          <p:cNvSpPr txBox="1"/>
          <p:nvPr/>
        </p:nvSpPr>
        <p:spPr>
          <a:xfrm>
            <a:off x="3702527" y="313693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EDF97A1-1A41-48FB-B0B7-61A51462908D}"/>
              </a:ext>
            </a:extLst>
          </p:cNvPr>
          <p:cNvSpPr txBox="1"/>
          <p:nvPr/>
        </p:nvSpPr>
        <p:spPr>
          <a:xfrm>
            <a:off x="3702527" y="418250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F1294ED-AC7F-4153-9C82-2C30A2911533}"/>
              </a:ext>
            </a:extLst>
          </p:cNvPr>
          <p:cNvSpPr txBox="1"/>
          <p:nvPr/>
        </p:nvSpPr>
        <p:spPr>
          <a:xfrm>
            <a:off x="3695573" y="515892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BF0B8C7C-1E7E-4ABB-A5ED-28C8C91F7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578" y="2005321"/>
            <a:ext cx="621391" cy="543717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A0B9B0C-E705-4A8C-BC43-6981270F9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5578" y="3067942"/>
            <a:ext cx="545433" cy="476536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99CBD120-464E-4031-B8E8-CCFACA2C4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5578" y="4054893"/>
            <a:ext cx="654499" cy="593772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9139B653-2825-4476-A736-693E389BC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5578" y="4958829"/>
            <a:ext cx="545433" cy="738751"/>
          </a:xfrm>
          <a:prstGeom prst="rect">
            <a:avLst/>
          </a:prstGeom>
        </p:spPr>
      </p:pic>
    </p:spTree>
    <p:extLst>
      <p:ext uri="{BB962C8B-B14F-4D97-AF65-F5344CB8AC3E}">
        <p14:creationId val="337791403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FBEE92A-3209-4D8C-BB87-607F5731E1D7}"/>
              </a:ext>
            </a:extLst>
          </p:cNvPr>
          <p:cNvGrpSpPr/>
          <p:nvPr/>
        </p:nvGrpSpPr>
        <p:grpSpPr>
          <a:xfrm>
            <a:off x="4488410" y="2132663"/>
            <a:ext cx="3652656" cy="2798859"/>
            <a:chOff x="4398762" y="2135773"/>
            <a:chExt cx="3652656" cy="279885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6E12F6A-DB53-4F41-A4D9-EFF41557453C}"/>
                </a:ext>
              </a:extLst>
            </p:cNvPr>
            <p:cNvSpPr/>
            <p:nvPr/>
          </p:nvSpPr>
          <p:spPr>
            <a:xfrm>
              <a:off x="4572232" y="4230889"/>
              <a:ext cx="487945" cy="7024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656715E-CF87-4047-8036-45D05750D97A}"/>
                </a:ext>
              </a:extLst>
            </p:cNvPr>
            <p:cNvSpPr/>
            <p:nvPr/>
          </p:nvSpPr>
          <p:spPr>
            <a:xfrm>
              <a:off x="7390002" y="4266014"/>
              <a:ext cx="487945" cy="7024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0D97628-8362-4A0C-BA11-458E6D63C4B8}"/>
                </a:ext>
              </a:extLst>
            </p:cNvPr>
            <p:cNvSpPr/>
            <p:nvPr/>
          </p:nvSpPr>
          <p:spPr>
            <a:xfrm>
              <a:off x="5816099" y="4816868"/>
              <a:ext cx="817982" cy="11776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114">
              <a:extLst>
                <a:ext uri="{FF2B5EF4-FFF2-40B4-BE49-F238E27FC236}">
                  <a16:creationId xmlns:a16="http://schemas.microsoft.com/office/drawing/2014/main" id="{84EC2A9C-4BB1-4328-AEEE-6174DD177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649" y="2135773"/>
              <a:ext cx="1982882" cy="2739977"/>
            </a:xfrm>
            <a:custGeom>
              <a:gdLst>
                <a:gd fmla="*/ 37 w 73" name="T0"/>
                <a:gd fmla="*/ 0 h 100" name="T1"/>
                <a:gd fmla="*/ 63 w 73" name="T2"/>
                <a:gd fmla="*/ 9 h 100" name="T3"/>
                <a:gd fmla="*/ 73 w 73" name="T4"/>
                <a:gd fmla="*/ 33 h 100" name="T5"/>
                <a:gd fmla="*/ 73 w 73" name="T6"/>
                <a:gd fmla="*/ 40 h 100" name="T7"/>
                <a:gd fmla="*/ 70 w 73" name="T8"/>
                <a:gd fmla="*/ 47 h 100" name="T9"/>
                <a:gd fmla="*/ 50 w 73" name="T10"/>
                <a:gd fmla="*/ 74 h 100" name="T11"/>
                <a:gd fmla="*/ 48 w 73" name="T12"/>
                <a:gd fmla="*/ 76 h 100" name="T13"/>
                <a:gd fmla="*/ 48 w 73" name="T14"/>
                <a:gd fmla="*/ 80 h 100" name="T15"/>
                <a:gd fmla="*/ 46 w 73" name="T16"/>
                <a:gd fmla="*/ 80 h 100" name="T17"/>
                <a:gd fmla="*/ 44 w 73" name="T18"/>
                <a:gd fmla="*/ 80 h 100" name="T19"/>
                <a:gd fmla="*/ 38 w 73" name="T20"/>
                <a:gd fmla="*/ 80 h 100" name="T21"/>
                <a:gd fmla="*/ 36 w 73" name="T22"/>
                <a:gd fmla="*/ 80 h 100" name="T23"/>
                <a:gd fmla="*/ 31 w 73" name="T24"/>
                <a:gd fmla="*/ 80 h 100" name="T25"/>
                <a:gd fmla="*/ 29 w 73" name="T26"/>
                <a:gd fmla="*/ 80 h 100" name="T27"/>
                <a:gd fmla="*/ 27 w 73" name="T28"/>
                <a:gd fmla="*/ 80 h 100" name="T29"/>
                <a:gd fmla="*/ 27 w 73" name="T30"/>
                <a:gd fmla="*/ 80 h 100" name="T31"/>
                <a:gd fmla="*/ 27 w 73" name="T32"/>
                <a:gd fmla="*/ 76 h 100" name="T33"/>
                <a:gd fmla="*/ 21 w 73" name="T34"/>
                <a:gd fmla="*/ 70 h 100" name="T35"/>
                <a:gd fmla="*/ 0 w 73" name="T36"/>
                <a:gd fmla="*/ 33 h 100" name="T37"/>
                <a:gd fmla="*/ 11 w 73" name="T38"/>
                <a:gd fmla="*/ 9 h 100" name="T39"/>
                <a:gd fmla="*/ 37 w 73" name="T40"/>
                <a:gd fmla="*/ 0 h 100" name="T41"/>
                <a:gd fmla="*/ 45 w 73" name="T42"/>
                <a:gd fmla="*/ 86 h 100" name="T43"/>
                <a:gd fmla="*/ 43 w 73" name="T44"/>
                <a:gd fmla="*/ 100 h 100" name="T45"/>
                <a:gd fmla="*/ 31 w 73" name="T46"/>
                <a:gd fmla="*/ 100 h 100" name="T47"/>
                <a:gd fmla="*/ 30 w 73" name="T48"/>
                <a:gd fmla="*/ 86 h 100" name="T49"/>
                <a:gd fmla="*/ 45 w 73" name="T50"/>
                <a:gd fmla="*/ 86 h 100" name="T51"/>
                <a:gd fmla="*/ 37 w 73" name="T52"/>
                <a:gd fmla="*/ 74 h 100" name="T53"/>
                <a:gd fmla="*/ 43 w 73" name="T54"/>
                <a:gd fmla="*/ 74 h 100" name="T55"/>
                <a:gd fmla="*/ 48 w 73" name="T56"/>
                <a:gd fmla="*/ 6 h 100" name="T57"/>
                <a:gd fmla="*/ 37 w 73" name="T58"/>
                <a:gd fmla="*/ 4 h 100" name="T59"/>
                <a:gd fmla="*/ 36 w 73" name="T60"/>
                <a:gd fmla="*/ 4 h 100" name="T61"/>
                <a:gd fmla="*/ 37 w 73" name="T62"/>
                <a:gd fmla="*/ 74 h 100" name="T63"/>
                <a:gd fmla="*/ 17 w 73" name="T64"/>
                <a:gd fmla="*/ 10 h 100" name="T65"/>
                <a:gd fmla="*/ 16 w 73" name="T66"/>
                <a:gd fmla="*/ 58 h 100" name="T67"/>
                <a:gd fmla="*/ 25 w 73" name="T68"/>
                <a:gd fmla="*/ 67 h 100" name="T69"/>
                <a:gd fmla="*/ 30 w 73" name="T70"/>
                <a:gd fmla="*/ 72 h 100" name="T71"/>
                <a:gd fmla="*/ 27 w 73" name="T72"/>
                <a:gd fmla="*/ 5 h 100" name="T73"/>
                <a:gd fmla="*/ 17 w 73" name="T74"/>
                <a:gd fmla="*/ 10 h 100" name="T75"/>
                <a:gd fmla="*/ 60 w 73" name="T76"/>
                <a:gd fmla="*/ 13 h 100" name="T77"/>
                <a:gd fmla="*/ 56 w 73" name="T78"/>
                <a:gd fmla="*/ 60 h 100" name="T79"/>
                <a:gd fmla="*/ 66 w 73" name="T80"/>
                <a:gd fmla="*/ 45 h 100" name="T81"/>
                <a:gd fmla="*/ 68 w 73" name="T82"/>
                <a:gd fmla="*/ 39 h 100" name="T83"/>
                <a:gd fmla="*/ 69 w 73" name="T84"/>
                <a:gd fmla="*/ 33 h 100" name="T85"/>
                <a:gd fmla="*/ 60 w 73" name="T86"/>
                <a:gd fmla="*/ 13 h 10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0" w="73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0" lang="zh-CN" sz="158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4">
              <a:extLst>
                <a:ext uri="{FF2B5EF4-FFF2-40B4-BE49-F238E27FC236}">
                  <a16:creationId xmlns:a16="http://schemas.microsoft.com/office/drawing/2014/main" id="{A6AF4B25-B1E0-48B1-AC65-DCE3D71ED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6531" y="3112354"/>
              <a:ext cx="834887" cy="1153660"/>
            </a:xfrm>
            <a:custGeom>
              <a:gdLst>
                <a:gd fmla="*/ 37 w 73" name="T0"/>
                <a:gd fmla="*/ 0 h 100" name="T1"/>
                <a:gd fmla="*/ 63 w 73" name="T2"/>
                <a:gd fmla="*/ 9 h 100" name="T3"/>
                <a:gd fmla="*/ 73 w 73" name="T4"/>
                <a:gd fmla="*/ 33 h 100" name="T5"/>
                <a:gd fmla="*/ 73 w 73" name="T6"/>
                <a:gd fmla="*/ 40 h 100" name="T7"/>
                <a:gd fmla="*/ 70 w 73" name="T8"/>
                <a:gd fmla="*/ 47 h 100" name="T9"/>
                <a:gd fmla="*/ 50 w 73" name="T10"/>
                <a:gd fmla="*/ 74 h 100" name="T11"/>
                <a:gd fmla="*/ 48 w 73" name="T12"/>
                <a:gd fmla="*/ 76 h 100" name="T13"/>
                <a:gd fmla="*/ 48 w 73" name="T14"/>
                <a:gd fmla="*/ 80 h 100" name="T15"/>
                <a:gd fmla="*/ 46 w 73" name="T16"/>
                <a:gd fmla="*/ 80 h 100" name="T17"/>
                <a:gd fmla="*/ 44 w 73" name="T18"/>
                <a:gd fmla="*/ 80 h 100" name="T19"/>
                <a:gd fmla="*/ 38 w 73" name="T20"/>
                <a:gd fmla="*/ 80 h 100" name="T21"/>
                <a:gd fmla="*/ 36 w 73" name="T22"/>
                <a:gd fmla="*/ 80 h 100" name="T23"/>
                <a:gd fmla="*/ 31 w 73" name="T24"/>
                <a:gd fmla="*/ 80 h 100" name="T25"/>
                <a:gd fmla="*/ 29 w 73" name="T26"/>
                <a:gd fmla="*/ 80 h 100" name="T27"/>
                <a:gd fmla="*/ 27 w 73" name="T28"/>
                <a:gd fmla="*/ 80 h 100" name="T29"/>
                <a:gd fmla="*/ 27 w 73" name="T30"/>
                <a:gd fmla="*/ 80 h 100" name="T31"/>
                <a:gd fmla="*/ 27 w 73" name="T32"/>
                <a:gd fmla="*/ 76 h 100" name="T33"/>
                <a:gd fmla="*/ 21 w 73" name="T34"/>
                <a:gd fmla="*/ 70 h 100" name="T35"/>
                <a:gd fmla="*/ 0 w 73" name="T36"/>
                <a:gd fmla="*/ 33 h 100" name="T37"/>
                <a:gd fmla="*/ 11 w 73" name="T38"/>
                <a:gd fmla="*/ 9 h 100" name="T39"/>
                <a:gd fmla="*/ 37 w 73" name="T40"/>
                <a:gd fmla="*/ 0 h 100" name="T41"/>
                <a:gd fmla="*/ 45 w 73" name="T42"/>
                <a:gd fmla="*/ 86 h 100" name="T43"/>
                <a:gd fmla="*/ 43 w 73" name="T44"/>
                <a:gd fmla="*/ 100 h 100" name="T45"/>
                <a:gd fmla="*/ 31 w 73" name="T46"/>
                <a:gd fmla="*/ 100 h 100" name="T47"/>
                <a:gd fmla="*/ 30 w 73" name="T48"/>
                <a:gd fmla="*/ 86 h 100" name="T49"/>
                <a:gd fmla="*/ 45 w 73" name="T50"/>
                <a:gd fmla="*/ 86 h 100" name="T51"/>
                <a:gd fmla="*/ 37 w 73" name="T52"/>
                <a:gd fmla="*/ 74 h 100" name="T53"/>
                <a:gd fmla="*/ 43 w 73" name="T54"/>
                <a:gd fmla="*/ 74 h 100" name="T55"/>
                <a:gd fmla="*/ 48 w 73" name="T56"/>
                <a:gd fmla="*/ 6 h 100" name="T57"/>
                <a:gd fmla="*/ 37 w 73" name="T58"/>
                <a:gd fmla="*/ 4 h 100" name="T59"/>
                <a:gd fmla="*/ 36 w 73" name="T60"/>
                <a:gd fmla="*/ 4 h 100" name="T61"/>
                <a:gd fmla="*/ 37 w 73" name="T62"/>
                <a:gd fmla="*/ 74 h 100" name="T63"/>
                <a:gd fmla="*/ 17 w 73" name="T64"/>
                <a:gd fmla="*/ 10 h 100" name="T65"/>
                <a:gd fmla="*/ 16 w 73" name="T66"/>
                <a:gd fmla="*/ 58 h 100" name="T67"/>
                <a:gd fmla="*/ 25 w 73" name="T68"/>
                <a:gd fmla="*/ 67 h 100" name="T69"/>
                <a:gd fmla="*/ 30 w 73" name="T70"/>
                <a:gd fmla="*/ 72 h 100" name="T71"/>
                <a:gd fmla="*/ 27 w 73" name="T72"/>
                <a:gd fmla="*/ 5 h 100" name="T73"/>
                <a:gd fmla="*/ 17 w 73" name="T74"/>
                <a:gd fmla="*/ 10 h 100" name="T75"/>
                <a:gd fmla="*/ 60 w 73" name="T76"/>
                <a:gd fmla="*/ 13 h 100" name="T77"/>
                <a:gd fmla="*/ 56 w 73" name="T78"/>
                <a:gd fmla="*/ 60 h 100" name="T79"/>
                <a:gd fmla="*/ 66 w 73" name="T80"/>
                <a:gd fmla="*/ 45 h 100" name="T81"/>
                <a:gd fmla="*/ 68 w 73" name="T82"/>
                <a:gd fmla="*/ 39 h 100" name="T83"/>
                <a:gd fmla="*/ 69 w 73" name="T84"/>
                <a:gd fmla="*/ 33 h 100" name="T85"/>
                <a:gd fmla="*/ 60 w 73" name="T86"/>
                <a:gd fmla="*/ 13 h 10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0" w="73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0" lang="zh-CN" sz="158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14">
              <a:extLst>
                <a:ext uri="{FF2B5EF4-FFF2-40B4-BE49-F238E27FC236}">
                  <a16:creationId xmlns:a16="http://schemas.microsoft.com/office/drawing/2014/main" id="{D267EF22-EC60-42E1-9BCF-2B5C91997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8762" y="3112354"/>
              <a:ext cx="834887" cy="1153660"/>
            </a:xfrm>
            <a:custGeom>
              <a:gdLst>
                <a:gd fmla="*/ 37 w 73" name="T0"/>
                <a:gd fmla="*/ 0 h 100" name="T1"/>
                <a:gd fmla="*/ 63 w 73" name="T2"/>
                <a:gd fmla="*/ 9 h 100" name="T3"/>
                <a:gd fmla="*/ 73 w 73" name="T4"/>
                <a:gd fmla="*/ 33 h 100" name="T5"/>
                <a:gd fmla="*/ 73 w 73" name="T6"/>
                <a:gd fmla="*/ 40 h 100" name="T7"/>
                <a:gd fmla="*/ 70 w 73" name="T8"/>
                <a:gd fmla="*/ 47 h 100" name="T9"/>
                <a:gd fmla="*/ 50 w 73" name="T10"/>
                <a:gd fmla="*/ 74 h 100" name="T11"/>
                <a:gd fmla="*/ 48 w 73" name="T12"/>
                <a:gd fmla="*/ 76 h 100" name="T13"/>
                <a:gd fmla="*/ 48 w 73" name="T14"/>
                <a:gd fmla="*/ 80 h 100" name="T15"/>
                <a:gd fmla="*/ 46 w 73" name="T16"/>
                <a:gd fmla="*/ 80 h 100" name="T17"/>
                <a:gd fmla="*/ 44 w 73" name="T18"/>
                <a:gd fmla="*/ 80 h 100" name="T19"/>
                <a:gd fmla="*/ 38 w 73" name="T20"/>
                <a:gd fmla="*/ 80 h 100" name="T21"/>
                <a:gd fmla="*/ 36 w 73" name="T22"/>
                <a:gd fmla="*/ 80 h 100" name="T23"/>
                <a:gd fmla="*/ 31 w 73" name="T24"/>
                <a:gd fmla="*/ 80 h 100" name="T25"/>
                <a:gd fmla="*/ 29 w 73" name="T26"/>
                <a:gd fmla="*/ 80 h 100" name="T27"/>
                <a:gd fmla="*/ 27 w 73" name="T28"/>
                <a:gd fmla="*/ 80 h 100" name="T29"/>
                <a:gd fmla="*/ 27 w 73" name="T30"/>
                <a:gd fmla="*/ 80 h 100" name="T31"/>
                <a:gd fmla="*/ 27 w 73" name="T32"/>
                <a:gd fmla="*/ 76 h 100" name="T33"/>
                <a:gd fmla="*/ 21 w 73" name="T34"/>
                <a:gd fmla="*/ 70 h 100" name="T35"/>
                <a:gd fmla="*/ 0 w 73" name="T36"/>
                <a:gd fmla="*/ 33 h 100" name="T37"/>
                <a:gd fmla="*/ 11 w 73" name="T38"/>
                <a:gd fmla="*/ 9 h 100" name="T39"/>
                <a:gd fmla="*/ 37 w 73" name="T40"/>
                <a:gd fmla="*/ 0 h 100" name="T41"/>
                <a:gd fmla="*/ 45 w 73" name="T42"/>
                <a:gd fmla="*/ 86 h 100" name="T43"/>
                <a:gd fmla="*/ 43 w 73" name="T44"/>
                <a:gd fmla="*/ 100 h 100" name="T45"/>
                <a:gd fmla="*/ 31 w 73" name="T46"/>
                <a:gd fmla="*/ 100 h 100" name="T47"/>
                <a:gd fmla="*/ 30 w 73" name="T48"/>
                <a:gd fmla="*/ 86 h 100" name="T49"/>
                <a:gd fmla="*/ 45 w 73" name="T50"/>
                <a:gd fmla="*/ 86 h 100" name="T51"/>
                <a:gd fmla="*/ 37 w 73" name="T52"/>
                <a:gd fmla="*/ 74 h 100" name="T53"/>
                <a:gd fmla="*/ 43 w 73" name="T54"/>
                <a:gd fmla="*/ 74 h 100" name="T55"/>
                <a:gd fmla="*/ 48 w 73" name="T56"/>
                <a:gd fmla="*/ 6 h 100" name="T57"/>
                <a:gd fmla="*/ 37 w 73" name="T58"/>
                <a:gd fmla="*/ 4 h 100" name="T59"/>
                <a:gd fmla="*/ 36 w 73" name="T60"/>
                <a:gd fmla="*/ 4 h 100" name="T61"/>
                <a:gd fmla="*/ 37 w 73" name="T62"/>
                <a:gd fmla="*/ 74 h 100" name="T63"/>
                <a:gd fmla="*/ 17 w 73" name="T64"/>
                <a:gd fmla="*/ 10 h 100" name="T65"/>
                <a:gd fmla="*/ 16 w 73" name="T66"/>
                <a:gd fmla="*/ 58 h 100" name="T67"/>
                <a:gd fmla="*/ 25 w 73" name="T68"/>
                <a:gd fmla="*/ 67 h 100" name="T69"/>
                <a:gd fmla="*/ 30 w 73" name="T70"/>
                <a:gd fmla="*/ 72 h 100" name="T71"/>
                <a:gd fmla="*/ 27 w 73" name="T72"/>
                <a:gd fmla="*/ 5 h 100" name="T73"/>
                <a:gd fmla="*/ 17 w 73" name="T74"/>
                <a:gd fmla="*/ 10 h 100" name="T75"/>
                <a:gd fmla="*/ 60 w 73" name="T76"/>
                <a:gd fmla="*/ 13 h 100" name="T77"/>
                <a:gd fmla="*/ 56 w 73" name="T78"/>
                <a:gd fmla="*/ 60 h 100" name="T79"/>
                <a:gd fmla="*/ 66 w 73" name="T80"/>
                <a:gd fmla="*/ 45 h 100" name="T81"/>
                <a:gd fmla="*/ 68 w 73" name="T82"/>
                <a:gd fmla="*/ 39 h 100" name="T83"/>
                <a:gd fmla="*/ 69 w 73" name="T84"/>
                <a:gd fmla="*/ 33 h 100" name="T85"/>
                <a:gd fmla="*/ 60 w 73" name="T86"/>
                <a:gd fmla="*/ 13 h 10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0" w="73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umimoji="0" lang="zh-CN" sz="158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9BCFD19-B4F3-49F7-A4C0-8E095B72DF34}"/>
              </a:ext>
            </a:extLst>
          </p:cNvPr>
          <p:cNvCxnSpPr/>
          <p:nvPr/>
        </p:nvCxnSpPr>
        <p:spPr>
          <a:xfrm>
            <a:off x="1062540" y="3600450"/>
            <a:ext cx="2762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A96BF594-3814-46AD-84B2-71BBFD96577C}"/>
              </a:ext>
            </a:extLst>
          </p:cNvPr>
          <p:cNvSpPr/>
          <p:nvPr/>
        </p:nvSpPr>
        <p:spPr>
          <a:xfrm>
            <a:off x="1013327" y="3551237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0F16FB5-637A-42AA-9A95-0B92997C961E}"/>
              </a:ext>
            </a:extLst>
          </p:cNvPr>
          <p:cNvSpPr/>
          <p:nvPr/>
        </p:nvSpPr>
        <p:spPr>
          <a:xfrm>
            <a:off x="3750177" y="3551237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02079AD-2901-4276-8E37-C3028D81BFC7}"/>
              </a:ext>
            </a:extLst>
          </p:cNvPr>
          <p:cNvSpPr/>
          <p:nvPr/>
        </p:nvSpPr>
        <p:spPr>
          <a:xfrm>
            <a:off x="3311015" y="3493257"/>
            <a:ext cx="192613" cy="192613"/>
          </a:xfrm>
          <a:prstGeom prst="ellipse">
            <a:avLst/>
          </a:prstGeom>
          <a:solidFill>
            <a:schemeClr val="dk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46844EF-9826-439A-890A-A2A06F8ACD7A}"/>
              </a:ext>
            </a:extLst>
          </p:cNvPr>
          <p:cNvSpPr/>
          <p:nvPr/>
        </p:nvSpPr>
        <p:spPr>
          <a:xfrm>
            <a:off x="1494699" y="3504143"/>
            <a:ext cx="192613" cy="192613"/>
          </a:xfrm>
          <a:prstGeom prst="ellipse">
            <a:avLst/>
          </a:prstGeom>
          <a:solidFill>
            <a:schemeClr val="dk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4EAF55D-4008-4784-8B57-7B7AE8C8B67A}"/>
              </a:ext>
            </a:extLst>
          </p:cNvPr>
          <p:cNvCxnSpPr/>
          <p:nvPr/>
        </p:nvCxnSpPr>
        <p:spPr>
          <a:xfrm>
            <a:off x="8653175" y="3600450"/>
            <a:ext cx="2762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46E61F99-BE18-4A34-99F4-6067BF75E39B}"/>
              </a:ext>
            </a:extLst>
          </p:cNvPr>
          <p:cNvSpPr/>
          <p:nvPr/>
        </p:nvSpPr>
        <p:spPr>
          <a:xfrm>
            <a:off x="8603962" y="3551237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B8EBD12-A377-460B-BB15-7D9123A26C2D}"/>
              </a:ext>
            </a:extLst>
          </p:cNvPr>
          <p:cNvSpPr/>
          <p:nvPr/>
        </p:nvSpPr>
        <p:spPr>
          <a:xfrm>
            <a:off x="11340812" y="3551237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BFB75A5-43F0-488B-9F1F-81EA6626790A}"/>
              </a:ext>
            </a:extLst>
          </p:cNvPr>
          <p:cNvSpPr/>
          <p:nvPr/>
        </p:nvSpPr>
        <p:spPr>
          <a:xfrm>
            <a:off x="10901650" y="3493257"/>
            <a:ext cx="192613" cy="192613"/>
          </a:xfrm>
          <a:prstGeom prst="ellipse">
            <a:avLst/>
          </a:prstGeom>
          <a:solidFill>
            <a:schemeClr val="dk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5E618DC-D2A5-4242-BD5F-0C8385BADAA4}"/>
              </a:ext>
            </a:extLst>
          </p:cNvPr>
          <p:cNvSpPr/>
          <p:nvPr/>
        </p:nvSpPr>
        <p:spPr>
          <a:xfrm>
            <a:off x="9085334" y="3504143"/>
            <a:ext cx="192613" cy="192613"/>
          </a:xfrm>
          <a:prstGeom prst="ellipse">
            <a:avLst/>
          </a:prstGeom>
          <a:solidFill>
            <a:schemeClr val="dk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D8C7E85-2A36-47C3-8A4F-BED7A906F99E}"/>
              </a:ext>
            </a:extLst>
          </p:cNvPr>
          <p:cNvGrpSpPr/>
          <p:nvPr/>
        </p:nvGrpSpPr>
        <p:grpSpPr>
          <a:xfrm>
            <a:off x="8252083" y="3877300"/>
            <a:ext cx="3330317" cy="1123505"/>
            <a:chOff x="-182541" y="4621705"/>
            <a:chExt cx="3330317" cy="1123505"/>
          </a:xfrm>
        </p:grpSpPr>
        <p:sp>
          <p:nvSpPr>
            <p:cNvPr id="31" name="TextBox 91">
              <a:extLst>
                <a:ext uri="{FF2B5EF4-FFF2-40B4-BE49-F238E27FC236}">
                  <a16:creationId xmlns:a16="http://schemas.microsoft.com/office/drawing/2014/main" id="{7980408E-C2AE-49BF-88E3-8532D2C25383}"/>
                </a:ext>
              </a:extLst>
            </p:cNvPr>
            <p:cNvSpPr txBox="1"/>
            <p:nvPr/>
          </p:nvSpPr>
          <p:spPr>
            <a:xfrm>
              <a:off x="-87005" y="4621705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6A2B826-4654-4403-ADEB-387DC5A97F9A}"/>
                </a:ext>
              </a:extLst>
            </p:cNvPr>
            <p:cNvSpPr txBox="1"/>
            <p:nvPr/>
          </p:nvSpPr>
          <p:spPr>
            <a:xfrm>
              <a:off x="-182543" y="5033477"/>
              <a:ext cx="333031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A4B6546-6351-4B72-86C6-453C62631024}"/>
              </a:ext>
            </a:extLst>
          </p:cNvPr>
          <p:cNvGrpSpPr/>
          <p:nvPr/>
        </p:nvGrpSpPr>
        <p:grpSpPr>
          <a:xfrm>
            <a:off x="8252083" y="2113248"/>
            <a:ext cx="3330317" cy="1123505"/>
            <a:chOff x="-182541" y="4621705"/>
            <a:chExt cx="3330317" cy="1123505"/>
          </a:xfrm>
        </p:grpSpPr>
        <p:sp>
          <p:nvSpPr>
            <p:cNvPr id="34" name="TextBox 91">
              <a:extLst>
                <a:ext uri="{FF2B5EF4-FFF2-40B4-BE49-F238E27FC236}">
                  <a16:creationId xmlns:a16="http://schemas.microsoft.com/office/drawing/2014/main" id="{C8F95C18-315A-4502-9345-56A42B6EB057}"/>
                </a:ext>
              </a:extLst>
            </p:cNvPr>
            <p:cNvSpPr txBox="1"/>
            <p:nvPr/>
          </p:nvSpPr>
          <p:spPr>
            <a:xfrm>
              <a:off x="-87005" y="4621705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14965ED-D03D-497C-B9A2-244BC64CB64C}"/>
                </a:ext>
              </a:extLst>
            </p:cNvPr>
            <p:cNvSpPr txBox="1"/>
            <p:nvPr/>
          </p:nvSpPr>
          <p:spPr>
            <a:xfrm>
              <a:off x="-182543" y="5033476"/>
              <a:ext cx="333031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DA4A86-64F8-4D20-9B66-F94E290CD543}"/>
              </a:ext>
            </a:extLst>
          </p:cNvPr>
          <p:cNvGrpSpPr/>
          <p:nvPr/>
        </p:nvGrpSpPr>
        <p:grpSpPr>
          <a:xfrm>
            <a:off x="951539" y="2103328"/>
            <a:ext cx="3330317" cy="1154222"/>
            <a:chOff x="-182541" y="4590988"/>
            <a:chExt cx="3330317" cy="1154222"/>
          </a:xfrm>
        </p:grpSpPr>
        <p:sp>
          <p:nvSpPr>
            <p:cNvPr id="37" name="TextBox 91">
              <a:extLst>
                <a:ext uri="{FF2B5EF4-FFF2-40B4-BE49-F238E27FC236}">
                  <a16:creationId xmlns:a16="http://schemas.microsoft.com/office/drawing/2014/main" id="{A2696C33-FC10-40FB-9983-20A72DD671F8}"/>
                </a:ext>
              </a:extLst>
            </p:cNvPr>
            <p:cNvSpPr txBox="1"/>
            <p:nvPr/>
          </p:nvSpPr>
          <p:spPr>
            <a:xfrm>
              <a:off x="1309585" y="4590988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6477854-4255-42B3-9648-3B166AA6D1F9}"/>
                </a:ext>
              </a:extLst>
            </p:cNvPr>
            <p:cNvSpPr txBox="1"/>
            <p:nvPr/>
          </p:nvSpPr>
          <p:spPr>
            <a:xfrm>
              <a:off x="-182541" y="5033477"/>
              <a:ext cx="333031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292FB7E-CA55-46F7-A8B2-34EAE3DA9D26}"/>
              </a:ext>
            </a:extLst>
          </p:cNvPr>
          <p:cNvGrpSpPr/>
          <p:nvPr/>
        </p:nvGrpSpPr>
        <p:grpSpPr>
          <a:xfrm>
            <a:off x="951539" y="3845613"/>
            <a:ext cx="3330317" cy="1186879"/>
            <a:chOff x="-182541" y="4558331"/>
            <a:chExt cx="3330317" cy="1186879"/>
          </a:xfrm>
        </p:grpSpPr>
        <p:sp>
          <p:nvSpPr>
            <p:cNvPr id="40" name="TextBox 91">
              <a:extLst>
                <a:ext uri="{FF2B5EF4-FFF2-40B4-BE49-F238E27FC236}">
                  <a16:creationId xmlns:a16="http://schemas.microsoft.com/office/drawing/2014/main" id="{1C7F8447-FDDB-4CFB-841A-2863C3249D8A}"/>
                </a:ext>
              </a:extLst>
            </p:cNvPr>
            <p:cNvSpPr txBox="1"/>
            <p:nvPr/>
          </p:nvSpPr>
          <p:spPr>
            <a:xfrm>
              <a:off x="1295747" y="4558331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4D61A6A-584E-40CB-8CF7-F109EAD25342}"/>
                </a:ext>
              </a:extLst>
            </p:cNvPr>
            <p:cNvSpPr txBox="1"/>
            <p:nvPr/>
          </p:nvSpPr>
          <p:spPr>
            <a:xfrm>
              <a:off x="-182541" y="5033476"/>
              <a:ext cx="333031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  <p:extLst>
      <p:ext uri="{BB962C8B-B14F-4D97-AF65-F5344CB8AC3E}">
        <p14:creationId val="690726685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7"/>
      <p:bldP grpId="0" spid="18"/>
      <p:bldP grpId="0" spid="19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8A17D15-8A8C-4007-BEDA-8DE0C6FE3299}"/>
              </a:ext>
            </a:extLst>
          </p:cNvPr>
          <p:cNvSpPr/>
          <p:nvPr/>
        </p:nvSpPr>
        <p:spPr>
          <a:xfrm>
            <a:off x="5518485" y="1824305"/>
            <a:ext cx="3186231" cy="4497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00B7FA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75EA18B-C8DE-41A8-BCF9-B72A91B77CF7}"/>
              </a:ext>
            </a:extLst>
          </p:cNvPr>
          <p:cNvGrpSpPr/>
          <p:nvPr/>
        </p:nvGrpSpPr>
        <p:grpSpPr>
          <a:xfrm>
            <a:off x="6336632" y="2603445"/>
            <a:ext cx="5424385" cy="2794965"/>
            <a:chOff x="-182542" y="3919741"/>
            <a:chExt cx="5424385" cy="2794965"/>
          </a:xfrm>
        </p:grpSpPr>
        <p:sp>
          <p:nvSpPr>
            <p:cNvPr id="12" name="TextBox 91">
              <a:extLst>
                <a:ext uri="{FF2B5EF4-FFF2-40B4-BE49-F238E27FC236}">
                  <a16:creationId xmlns:a16="http://schemas.microsoft.com/office/drawing/2014/main" id="{625E5E30-5624-47D2-98A5-A14BE59ABC58}"/>
                </a:ext>
              </a:extLst>
            </p:cNvPr>
            <p:cNvSpPr txBox="1"/>
            <p:nvPr/>
          </p:nvSpPr>
          <p:spPr>
            <a:xfrm>
              <a:off x="-101363" y="3919741"/>
              <a:ext cx="3464125" cy="100584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E84FC1-B2E8-444C-9C4B-527070876681}"/>
                </a:ext>
              </a:extLst>
            </p:cNvPr>
            <p:cNvSpPr txBox="1"/>
            <p:nvPr/>
          </p:nvSpPr>
          <p:spPr>
            <a:xfrm>
              <a:off x="-182542" y="5033476"/>
              <a:ext cx="5424385" cy="1691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单击此处添加标题内容，内容要与标题相符，主要注意字体大小及文本匹配程度。单击此处添加标题内容，内容要与标题相符，主要注意字体大小及文本匹配程度。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CA667A6-CA06-4E78-925D-9ED0EFC1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r="26175" t="-1652"/>
          <a:stretch>
            <a:fillRect/>
          </a:stretch>
        </p:blipFill>
        <p:spPr>
          <a:xfrm>
            <a:off x="595227" y="2087487"/>
            <a:ext cx="5127520" cy="3971388"/>
          </a:xfrm>
          <a:prstGeom prst="rect">
            <a:avLst/>
          </a:prstGeom>
        </p:spPr>
      </p:pic>
      <p:cxnSp>
        <p:nvCxnSpPr>
          <p:cNvPr id="10" name="直线连接符 8">
            <a:extLst>
              <a:ext uri="{FF2B5EF4-FFF2-40B4-BE49-F238E27FC236}">
                <a16:creationId xmlns:a16="http://schemas.microsoft.com/office/drawing/2014/main" id="{FFB95550-855D-4B98-B113-A543F02C9379}"/>
              </a:ext>
            </a:extLst>
          </p:cNvPr>
          <p:cNvCxnSpPr/>
          <p:nvPr/>
        </p:nvCxnSpPr>
        <p:spPr>
          <a:xfrm>
            <a:off x="6179977" y="5860233"/>
            <a:ext cx="4138863" cy="0"/>
          </a:xfrm>
          <a:prstGeom prst="line">
            <a:avLst/>
          </a:prstGeom>
          <a:ln>
            <a:solidFill>
              <a:srgbClr val="AE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89543960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35C4AFC-0B85-4957-8186-BFB12C0C30BC}"/>
              </a:ext>
            </a:extLst>
          </p:cNvPr>
          <p:cNvGrpSpPr/>
          <p:nvPr/>
        </p:nvGrpSpPr>
        <p:grpSpPr>
          <a:xfrm>
            <a:off x="724838" y="2334574"/>
            <a:ext cx="4796588" cy="2452490"/>
            <a:chOff x="93117" y="3249817"/>
            <a:chExt cx="4796588" cy="2452490"/>
          </a:xfrm>
        </p:grpSpPr>
        <p:sp>
          <p:nvSpPr>
            <p:cNvPr id="13" name="TextBox 91">
              <a:extLst>
                <a:ext uri="{FF2B5EF4-FFF2-40B4-BE49-F238E27FC236}">
                  <a16:creationId xmlns:a16="http://schemas.microsoft.com/office/drawing/2014/main" id="{2B1D839C-6B92-41DD-8484-B49EDF258918}"/>
                </a:ext>
              </a:extLst>
            </p:cNvPr>
            <p:cNvSpPr txBox="1"/>
            <p:nvPr/>
          </p:nvSpPr>
          <p:spPr>
            <a:xfrm>
              <a:off x="759349" y="3249817"/>
              <a:ext cx="3464125" cy="100584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019A7E2-6D84-46E0-BB3D-6D7BED5EDD6C}"/>
                </a:ext>
              </a:extLst>
            </p:cNvPr>
            <p:cNvSpPr txBox="1"/>
            <p:nvPr/>
          </p:nvSpPr>
          <p:spPr>
            <a:xfrm>
              <a:off x="93117" y="4344243"/>
              <a:ext cx="4796588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单击此处添加标题内容，内容要与标题相符，主要注意字体大小及文本匹配程度。单击此处添加标题内容，内容要与标题相符，主要注意字体大小及文本匹配程度。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8698EAB-B571-4CC5-9178-B363BCCD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43338" y="16524"/>
            <a:ext cx="6448661" cy="6857035"/>
          </a:xfrm>
          <a:prstGeom prst="rect">
            <a:avLst/>
          </a:prstGeom>
        </p:spPr>
      </p:pic>
    </p:spTree>
    <p:extLst>
      <p:ext uri="{BB962C8B-B14F-4D97-AF65-F5344CB8AC3E}">
        <p14:creationId val="3277570361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692941"/>
            <a:ext cx="24545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部门工作计划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154606"/>
            <a:ext cx="396389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Click here to add the text, the text is the extraction of your thought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30214E-C7C5-4BEB-9F70-50206C9A1028}"/>
              </a:ext>
            </a:extLst>
          </p:cNvPr>
          <p:cNvGrpSpPr/>
          <p:nvPr/>
        </p:nvGrpSpPr>
        <p:grpSpPr>
          <a:xfrm>
            <a:off x="3530616" y="2370819"/>
            <a:ext cx="1413688" cy="1413688"/>
            <a:chOff x="3388950" y="2345512"/>
            <a:chExt cx="1413688" cy="1413688"/>
          </a:xfrm>
        </p:grpSpPr>
        <p:sp>
          <p:nvSpPr>
            <p:cNvPr id="6" name="文本框 5"/>
            <p:cNvSpPr txBox="1"/>
            <p:nvPr/>
          </p:nvSpPr>
          <p:spPr>
            <a:xfrm>
              <a:off x="3557694" y="2667634"/>
              <a:ext cx="107505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296368" y="2375003"/>
            <a:ext cx="45719" cy="1413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思源黑体 CN ExtraLight"/>
              <a:ea charset="-122" panose="020b0200000000000000" pitchFamily="34" typeface="思源黑体 CN ExtraLight"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201987212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4" name="矩形 3">
            <a:extLst>
              <a:ext uri="{FF2B5EF4-FFF2-40B4-BE49-F238E27FC236}">
                <a16:creationId xmlns:a16="http://schemas.microsoft.com/office/drawing/2014/main" id="{1831C9F2-F441-425F-877D-67F12DCCB345}"/>
              </a:ext>
            </a:extLst>
          </p:cNvPr>
          <p:cNvSpPr/>
          <p:nvPr/>
        </p:nvSpPr>
        <p:spPr>
          <a:xfrm>
            <a:off x="1111830" y="3960097"/>
            <a:ext cx="652522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1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14ABC5B-D190-4270-9F7A-18AD1D954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458" y="4344761"/>
            <a:ext cx="15066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noProof="1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charset="0" panose="020b0606030504020204" pitchFamily="34" typeface="Open Sans"/>
              </a:rPr>
              <a:t>部门工作概述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6" name="矩形 5">
            <a:extLst>
              <a:ext uri="{FF2B5EF4-FFF2-40B4-BE49-F238E27FC236}">
                <a16:creationId xmlns:a16="http://schemas.microsoft.com/office/drawing/2014/main" id="{D6C9691C-F672-47F3-BB5B-00EE5BF1AC19}"/>
              </a:ext>
            </a:extLst>
          </p:cNvPr>
          <p:cNvSpPr/>
          <p:nvPr/>
        </p:nvSpPr>
        <p:spPr>
          <a:xfrm>
            <a:off x="3746157" y="3960097"/>
            <a:ext cx="652522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2</a:t>
            </a:r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4F74E7AB-94F7-4EBC-89E0-07352743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784" y="4344761"/>
            <a:ext cx="140632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noProof="1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charset="0" panose="020b0606030504020204" pitchFamily="34" typeface="Open Sans"/>
              </a:rPr>
              <a:t>工作完成情况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8" name="矩形 7">
            <a:extLst>
              <a:ext uri="{FF2B5EF4-FFF2-40B4-BE49-F238E27FC236}">
                <a16:creationId xmlns:a16="http://schemas.microsoft.com/office/drawing/2014/main" id="{27BF9687-44CB-4EA6-B8BD-0E11521F6786}"/>
              </a:ext>
            </a:extLst>
          </p:cNvPr>
          <p:cNvSpPr/>
          <p:nvPr/>
        </p:nvSpPr>
        <p:spPr>
          <a:xfrm>
            <a:off x="6380483" y="3960097"/>
            <a:ext cx="652522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3</a:t>
            </a:r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EAA58257-5EA8-48E7-97F8-62891B28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112" y="4344761"/>
            <a:ext cx="1506649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noProof="1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charset="0" panose="020b0606030504020204" pitchFamily="34" typeface="Open Sans"/>
              </a:rPr>
              <a:t>工作不足之处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10" name="矩形 9">
            <a:extLst>
              <a:ext uri="{FF2B5EF4-FFF2-40B4-BE49-F238E27FC236}">
                <a16:creationId xmlns:a16="http://schemas.microsoft.com/office/drawing/2014/main" id="{11DBABC9-6FA9-4D6D-9250-59584A6D49FF}"/>
              </a:ext>
            </a:extLst>
          </p:cNvPr>
          <p:cNvSpPr/>
          <p:nvPr/>
        </p:nvSpPr>
        <p:spPr>
          <a:xfrm>
            <a:off x="9014809" y="3960097"/>
            <a:ext cx="652522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03E33CC4-F5E7-4E13-BA0E-A888FEFD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438" y="4344761"/>
            <a:ext cx="1406319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lang="zh-CN" noProof="1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charset="0" panose="020b0606030504020204" pitchFamily="34" typeface="Open Sans"/>
              </a:rPr>
              <a:t>部门工作计划</a:t>
            </a:r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790382BB-78C4-49B0-9ECE-6F651FF32839}"/>
              </a:ext>
            </a:extLst>
          </p:cNvPr>
          <p:cNvSpPr/>
          <p:nvPr/>
        </p:nvSpPr>
        <p:spPr>
          <a:xfrm>
            <a:off x="4738635" y="836288"/>
            <a:ext cx="2665951" cy="25927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7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</a:rPr>
              <a:t>目录</a:t>
            </a:r>
          </a:p>
        </p:txBody>
      </p:sp>
    </p:spTree>
    <p:extLst>
      <p:ext uri="{BB962C8B-B14F-4D97-AF65-F5344CB8AC3E}">
        <p14:creationId val="1483641738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40DD0A-8F4F-4418-B1D4-0A088C0B1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3791" y="1651199"/>
            <a:ext cx="5837094" cy="420417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07CFC40-F9BC-4652-A530-00319C9E5125}"/>
              </a:ext>
            </a:extLst>
          </p:cNvPr>
          <p:cNvGrpSpPr/>
          <p:nvPr/>
        </p:nvGrpSpPr>
        <p:grpSpPr>
          <a:xfrm>
            <a:off x="1150913" y="2330729"/>
            <a:ext cx="4945088" cy="2471800"/>
            <a:chOff x="-182541" y="3919741"/>
            <a:chExt cx="4945088" cy="2471800"/>
          </a:xfrm>
        </p:grpSpPr>
        <p:sp>
          <p:nvSpPr>
            <p:cNvPr id="6" name="TextBox 91">
              <a:extLst>
                <a:ext uri="{FF2B5EF4-FFF2-40B4-BE49-F238E27FC236}">
                  <a16:creationId xmlns:a16="http://schemas.microsoft.com/office/drawing/2014/main" id="{E0F6DC4B-40D1-4281-837E-DD3307F133DA}"/>
                </a:ext>
              </a:extLst>
            </p:cNvPr>
            <p:cNvSpPr txBox="1"/>
            <p:nvPr/>
          </p:nvSpPr>
          <p:spPr>
            <a:xfrm>
              <a:off x="-101363" y="3919741"/>
              <a:ext cx="3464125" cy="100584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E126F4C-A9A5-459E-9E9E-C61A9187F93C}"/>
                </a:ext>
              </a:extLst>
            </p:cNvPr>
            <p:cNvSpPr txBox="1"/>
            <p:nvPr/>
          </p:nvSpPr>
          <p:spPr>
            <a:xfrm>
              <a:off x="-182541" y="5033476"/>
              <a:ext cx="4945088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单击此处添加标题内容，内容要与标题相符，主要注意字体大小及文本匹配程度。单击此处添加标题内容，内容要与标题相符，主要注意字体大小及文本匹配程度。</a:t>
              </a:r>
            </a:p>
          </p:txBody>
        </p:sp>
      </p:grp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E82FF961-160F-4A45-884C-D8F7E7CCAB56}"/>
              </a:ext>
            </a:extLst>
          </p:cNvPr>
          <p:cNvCxnSpPr/>
          <p:nvPr/>
        </p:nvCxnSpPr>
        <p:spPr>
          <a:xfrm>
            <a:off x="1150913" y="5170422"/>
            <a:ext cx="4138863" cy="0"/>
          </a:xfrm>
          <a:prstGeom prst="line">
            <a:avLst/>
          </a:prstGeom>
          <a:ln>
            <a:solidFill>
              <a:srgbClr val="AE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50813917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22F67A-38FD-4EC9-B1FB-FA478D7BA3E2}"/>
              </a:ext>
            </a:extLst>
          </p:cNvPr>
          <p:cNvCxnSpPr/>
          <p:nvPr/>
        </p:nvCxnSpPr>
        <p:spPr>
          <a:xfrm>
            <a:off x="672676" y="3989647"/>
            <a:ext cx="11519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C0B9178-1647-4A93-AC37-3AB44CABA1AF}"/>
              </a:ext>
            </a:extLst>
          </p:cNvPr>
          <p:cNvSpPr/>
          <p:nvPr/>
        </p:nvSpPr>
        <p:spPr>
          <a:xfrm rot="5400000">
            <a:off x="973089" y="3653940"/>
            <a:ext cx="45719" cy="646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D12DBA5-7F5D-440F-8C86-3D45E3AD3214}"/>
              </a:ext>
            </a:extLst>
          </p:cNvPr>
          <p:cNvGrpSpPr/>
          <p:nvPr/>
        </p:nvGrpSpPr>
        <p:grpSpPr>
          <a:xfrm>
            <a:off x="6213764" y="3917539"/>
            <a:ext cx="165065" cy="165065"/>
            <a:chOff x="4461164" y="3012970"/>
            <a:chExt cx="165065" cy="16506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410935B-AFD5-41E3-B8F0-1A059505FAF8}"/>
                </a:ext>
              </a:extLst>
            </p:cNvPr>
            <p:cNvSpPr/>
            <p:nvPr/>
          </p:nvSpPr>
          <p:spPr>
            <a:xfrm>
              <a:off x="4461164" y="3012970"/>
              <a:ext cx="165065" cy="16506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DF7AD08-1995-4D13-9B8A-7436EBC3A170}"/>
                </a:ext>
              </a:extLst>
            </p:cNvPr>
            <p:cNvSpPr/>
            <p:nvPr/>
          </p:nvSpPr>
          <p:spPr>
            <a:xfrm>
              <a:off x="4492896" y="3044702"/>
              <a:ext cx="101599" cy="101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51B15EE-BD62-4F4F-A066-3A9CC7B7B2FE}"/>
              </a:ext>
            </a:extLst>
          </p:cNvPr>
          <p:cNvGrpSpPr/>
          <p:nvPr/>
        </p:nvGrpSpPr>
        <p:grpSpPr>
          <a:xfrm>
            <a:off x="9698324" y="3918572"/>
            <a:ext cx="165065" cy="165065"/>
            <a:chOff x="4461164" y="3012970"/>
            <a:chExt cx="165065" cy="16506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FB16C67-8D82-4343-BD1D-FF1C9EE453FF}"/>
                </a:ext>
              </a:extLst>
            </p:cNvPr>
            <p:cNvSpPr/>
            <p:nvPr/>
          </p:nvSpPr>
          <p:spPr>
            <a:xfrm>
              <a:off x="4461164" y="3012970"/>
              <a:ext cx="165065" cy="16506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2E0EE42-008F-4A78-831C-16F1A3D87767}"/>
                </a:ext>
              </a:extLst>
            </p:cNvPr>
            <p:cNvSpPr/>
            <p:nvPr/>
          </p:nvSpPr>
          <p:spPr>
            <a:xfrm>
              <a:off x="4492896" y="3044702"/>
              <a:ext cx="101599" cy="101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6B00A69-4DAE-4079-9DAD-7A31AD9D5A9E}"/>
              </a:ext>
            </a:extLst>
          </p:cNvPr>
          <p:cNvGrpSpPr/>
          <p:nvPr/>
        </p:nvGrpSpPr>
        <p:grpSpPr>
          <a:xfrm>
            <a:off x="5055246" y="4306264"/>
            <a:ext cx="2583698" cy="1131106"/>
            <a:chOff x="-182540" y="4614104"/>
            <a:chExt cx="2583698" cy="1131106"/>
          </a:xfrm>
        </p:grpSpPr>
        <p:sp>
          <p:nvSpPr>
            <p:cNvPr id="23" name="TextBox 91">
              <a:extLst>
                <a:ext uri="{FF2B5EF4-FFF2-40B4-BE49-F238E27FC236}">
                  <a16:creationId xmlns:a16="http://schemas.microsoft.com/office/drawing/2014/main" id="{E7002415-F681-4823-B5D7-FB7C6D2ABC0F}"/>
                </a:ext>
              </a:extLst>
            </p:cNvPr>
            <p:cNvSpPr txBox="1"/>
            <p:nvPr/>
          </p:nvSpPr>
          <p:spPr>
            <a:xfrm>
              <a:off x="352542" y="4614104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536EA78-49D1-46E1-A94C-B824D3A3F3C5}"/>
                </a:ext>
              </a:extLst>
            </p:cNvPr>
            <p:cNvSpPr txBox="1"/>
            <p:nvPr/>
          </p:nvSpPr>
          <p:spPr>
            <a:xfrm>
              <a:off x="-182539" y="5033476"/>
              <a:ext cx="25836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A35632C-D477-45D1-8EC2-717C7691ABF2}"/>
              </a:ext>
            </a:extLst>
          </p:cNvPr>
          <p:cNvGrpSpPr/>
          <p:nvPr/>
        </p:nvGrpSpPr>
        <p:grpSpPr>
          <a:xfrm>
            <a:off x="8489006" y="4306264"/>
            <a:ext cx="2583698" cy="1131106"/>
            <a:chOff x="-182540" y="4614104"/>
            <a:chExt cx="2583698" cy="1131106"/>
          </a:xfrm>
        </p:grpSpPr>
        <p:sp>
          <p:nvSpPr>
            <p:cNvPr id="33" name="TextBox 91">
              <a:extLst>
                <a:ext uri="{FF2B5EF4-FFF2-40B4-BE49-F238E27FC236}">
                  <a16:creationId xmlns:a16="http://schemas.microsoft.com/office/drawing/2014/main" id="{5FF2EA81-A94E-473D-A677-634E65B263B2}"/>
                </a:ext>
              </a:extLst>
            </p:cNvPr>
            <p:cNvSpPr txBox="1"/>
            <p:nvPr/>
          </p:nvSpPr>
          <p:spPr>
            <a:xfrm>
              <a:off x="352541" y="4614104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0329D0D-5ECA-4EB8-9933-39936522B93A}"/>
                </a:ext>
              </a:extLst>
            </p:cNvPr>
            <p:cNvSpPr txBox="1"/>
            <p:nvPr/>
          </p:nvSpPr>
          <p:spPr>
            <a:xfrm>
              <a:off x="-182541" y="5033476"/>
              <a:ext cx="25836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sp>
        <p:nvSpPr>
          <p:cNvPr id="41" name="TextBox 91">
            <a:extLst>
              <a:ext uri="{FF2B5EF4-FFF2-40B4-BE49-F238E27FC236}">
                <a16:creationId xmlns:a16="http://schemas.microsoft.com/office/drawing/2014/main" id="{AC33CC70-8FB0-4507-BE4B-D7606ADEAC78}"/>
              </a:ext>
            </a:extLst>
          </p:cNvPr>
          <p:cNvSpPr txBox="1"/>
          <p:nvPr/>
        </p:nvSpPr>
        <p:spPr>
          <a:xfrm>
            <a:off x="557549" y="2526087"/>
            <a:ext cx="3261894" cy="1005840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A1EE0BF-47FD-44D2-85C0-A37693B5B822}"/>
              </a:ext>
            </a:extLst>
          </p:cNvPr>
          <p:cNvSpPr txBox="1"/>
          <p:nvPr/>
        </p:nvSpPr>
        <p:spPr>
          <a:xfrm>
            <a:off x="557549" y="4306263"/>
            <a:ext cx="3533188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单击此处添加标题内容，内容要与标题相符。单击此处添加标题内容，内容要与标题相符。单击此处添加标题内容，内容要与标题相符。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D877A8-64C8-46DF-A4F1-6BAEFFFD0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3588" y="1229052"/>
            <a:ext cx="2867526" cy="28675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D3A524B-D40F-4E4F-A528-25979497C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73420" y="1327423"/>
            <a:ext cx="2867527" cy="2867527"/>
          </a:xfrm>
          <a:prstGeom prst="rect">
            <a:avLst/>
          </a:prstGeom>
        </p:spPr>
      </p:pic>
    </p:spTree>
    <p:extLst>
      <p:ext uri="{BB962C8B-B14F-4D97-AF65-F5344CB8AC3E}">
        <p14:creationId val="4281939010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41"/>
      <p:bldP grpId="0" spid="4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38594BB2-AEE7-44EC-A27C-5B696590FFC7}"/>
              </a:ext>
            </a:extLst>
          </p:cNvPr>
          <p:cNvSpPr/>
          <p:nvPr/>
        </p:nvSpPr>
        <p:spPr>
          <a:xfrm>
            <a:off x="8348316" y="1842052"/>
            <a:ext cx="3128068" cy="1232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170551F-729F-48AC-98B0-22D4CF1DC0EE}"/>
              </a:ext>
            </a:extLst>
          </p:cNvPr>
          <p:cNvSpPr/>
          <p:nvPr/>
        </p:nvSpPr>
        <p:spPr>
          <a:xfrm>
            <a:off x="8348316" y="4836966"/>
            <a:ext cx="3128068" cy="1232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3888FF1-5F60-4C9D-AA78-1F0E8550F7AD}"/>
              </a:ext>
            </a:extLst>
          </p:cNvPr>
          <p:cNvSpPr/>
          <p:nvPr/>
        </p:nvSpPr>
        <p:spPr>
          <a:xfrm>
            <a:off x="8348316" y="3339509"/>
            <a:ext cx="3128068" cy="12325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91">
            <a:extLst>
              <a:ext uri="{FF2B5EF4-FFF2-40B4-BE49-F238E27FC236}">
                <a16:creationId xmlns:a16="http://schemas.microsoft.com/office/drawing/2014/main" id="{1D19F7DC-A705-4B1D-B35A-7F5EE8D3AB7A}"/>
              </a:ext>
            </a:extLst>
          </p:cNvPr>
          <p:cNvSpPr txBox="1"/>
          <p:nvPr/>
        </p:nvSpPr>
        <p:spPr>
          <a:xfrm>
            <a:off x="715616" y="2266561"/>
            <a:ext cx="3464125" cy="1005840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56C657B-EA28-44D4-B496-C6CE12F45411}"/>
              </a:ext>
            </a:extLst>
          </p:cNvPr>
          <p:cNvSpPr txBox="1"/>
          <p:nvPr/>
        </p:nvSpPr>
        <p:spPr>
          <a:xfrm>
            <a:off x="434781" y="3359729"/>
            <a:ext cx="4249474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单击此处添加标题内容，内容要与标题相符，主要注意字体大小及文本匹配程度。单击此处添加标题内容，内容要与标题相符，主要注意字体大小及文本匹配程度。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2207B64-6470-496F-AAE9-AE646290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881" r="29973" t="1171"/>
          <a:stretch>
            <a:fillRect/>
          </a:stretch>
        </p:blipFill>
        <p:spPr>
          <a:xfrm>
            <a:off x="4684255" y="1583652"/>
            <a:ext cx="3464126" cy="5274348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FD7B8BC7-C533-4858-834B-8D90E579D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6088" y="2192203"/>
            <a:ext cx="621391" cy="543717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D428BBA6-C82B-4E9B-9423-20B0553E9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6088" y="3756322"/>
            <a:ext cx="545433" cy="476536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CCF606C7-1202-416C-96D3-40763F178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6088" y="5274093"/>
            <a:ext cx="654499" cy="593772"/>
          </a:xfrm>
          <a:prstGeom prst="rect">
            <a:avLst/>
          </a:prstGeom>
        </p:spPr>
      </p:pic>
    </p:spTree>
    <p:extLst>
      <p:ext uri="{BB962C8B-B14F-4D97-AF65-F5344CB8AC3E}">
        <p14:creationId val="2527029613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40"/>
      <p:bldP grpId="0" spid="43"/>
      <p:bldP grpId="0" spid="18"/>
      <p:bldP grpId="0" spid="1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5296289-1E29-4883-A423-92CB92E5DC7D}"/>
              </a:ext>
            </a:extLst>
          </p:cNvPr>
          <p:cNvCxnSpPr/>
          <p:nvPr/>
        </p:nvCxnSpPr>
        <p:spPr>
          <a:xfrm flipH="1">
            <a:off x="5136381" y="2023872"/>
            <a:ext cx="0" cy="4834128"/>
          </a:xfrm>
          <a:prstGeom prst="line">
            <a:avLst/>
          </a:prstGeom>
          <a:noFill/>
          <a:ln algn="ctr" cap="flat" cmpd="sng" w="6350">
            <a:solidFill>
              <a:sysClr lastClr="FFFFFF" val="window">
                <a:lumMod val="65000"/>
              </a:sysClr>
            </a:solidFill>
            <a:prstDash val="solid"/>
            <a:miter lim="800000"/>
          </a:ln>
          <a:effectLst/>
        </p:spPr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1A7F765-C131-4140-AF04-DFAB4BBF747C}"/>
              </a:ext>
            </a:extLst>
          </p:cNvPr>
          <p:cNvGrpSpPr>
            <a:grpSpLocks noChangeAspect="1"/>
          </p:cNvGrpSpPr>
          <p:nvPr/>
        </p:nvGrpSpPr>
        <p:grpSpPr>
          <a:xfrm>
            <a:off x="4786013" y="1804141"/>
            <a:ext cx="720000" cy="779026"/>
            <a:chOff x="4724972" y="1456764"/>
            <a:chExt cx="742579" cy="856732"/>
          </a:xfrm>
        </p:grpSpPr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8505508E-8089-472E-B2B2-49FEB193E977}"/>
                </a:ext>
              </a:extLst>
            </p:cNvPr>
            <p:cNvSpPr/>
            <p:nvPr/>
          </p:nvSpPr>
          <p:spPr>
            <a:xfrm>
              <a:off x="4724972" y="1458268"/>
              <a:ext cx="742579" cy="789978"/>
            </a:xfrm>
            <a:prstGeom prst="flowChartConnector">
              <a:avLst/>
            </a:prstGeom>
            <a:solidFill>
              <a:sysClr lastClr="FFFFFF" val="window"/>
            </a:solidFill>
            <a:ln algn="ctr" cap="flat" cmpd="sng" w="9525">
              <a:solidFill>
                <a:sysClr lastClr="000000" val="windowText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3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200000000000000" pitchFamily="34" typeface="思源黑体 CN ExtraLight"/>
                <a:ea charset="-122" panose="020b0200000000000000" pitchFamily="34" typeface="思源黑体 CN ExtraLight"/>
                <a:sym charset="0" panose="020b0604020202020204" pitchFamily="34" typeface="Arial"/>
              </a:endParaRPr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4DCA55E9-3933-402C-942B-06616709E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195" y="1546343"/>
              <a:ext cx="292930" cy="603365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defTabSz="91281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zh-CN" noProof="1" normalizeH="0" spc="0" strike="noStrike" sz="30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charset="0" panose="020b0606030504020204" pitchFamily="34" typeface="Open Sans"/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74EDB8F-8548-40B3-BD26-5C518BF56FE1}"/>
              </a:ext>
            </a:extLst>
          </p:cNvPr>
          <p:cNvGrpSpPr>
            <a:grpSpLocks noChangeAspect="1"/>
          </p:cNvGrpSpPr>
          <p:nvPr/>
        </p:nvGrpSpPr>
        <p:grpSpPr>
          <a:xfrm>
            <a:off x="4773068" y="3362813"/>
            <a:ext cx="720000" cy="779026"/>
            <a:chOff x="4714013" y="3010986"/>
            <a:chExt cx="846000" cy="915356"/>
          </a:xfrm>
        </p:grpSpPr>
        <p:sp>
          <p:nvSpPr>
            <p:cNvPr id="54" name="菱形 53">
              <a:extLst>
                <a:ext uri="{FF2B5EF4-FFF2-40B4-BE49-F238E27FC236}">
                  <a16:creationId xmlns:a16="http://schemas.microsoft.com/office/drawing/2014/main" id="{04D38426-49BA-4C9D-9DAF-CDABADBC8230}"/>
                </a:ext>
              </a:extLst>
            </p:cNvPr>
            <p:cNvSpPr/>
            <p:nvPr/>
          </p:nvSpPr>
          <p:spPr>
            <a:xfrm>
              <a:off x="4714013" y="3041801"/>
              <a:ext cx="846000" cy="846000"/>
            </a:xfrm>
            <a:prstGeom prst="flowChartConnector">
              <a:avLst/>
            </a:prstGeom>
            <a:solidFill>
              <a:sysClr lastClr="FFFFFF" val="window"/>
            </a:solidFill>
            <a:ln algn="ctr" cap="flat" cmpd="sng" w="9525">
              <a:solidFill>
                <a:sysClr lastClr="000000" val="windowText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3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200000000000000" pitchFamily="34" typeface="思源黑体 CN ExtraLight"/>
                <a:ea charset="-122" panose="020b0200000000000000" pitchFamily="34" typeface="思源黑体 CN ExtraLight"/>
                <a:sym charset="0" panose="020b0604020202020204" pitchFamily="34" typeface="Arial"/>
              </a:endParaRP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FCE23353-3215-4B48-939C-223F60B3F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274" y="3106695"/>
              <a:ext cx="292930" cy="644652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defTabSz="91281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1" normalizeH="0" spc="0" strike="noStrike" sz="30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charset="0" panose="020b0606030504020204" pitchFamily="34" typeface="Open Sans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DE8A47A-BE33-4354-A066-3F77D28685E1}"/>
              </a:ext>
            </a:extLst>
          </p:cNvPr>
          <p:cNvGrpSpPr>
            <a:grpSpLocks noChangeAspect="1"/>
          </p:cNvGrpSpPr>
          <p:nvPr/>
        </p:nvGrpSpPr>
        <p:grpSpPr>
          <a:xfrm>
            <a:off x="4774792" y="4946347"/>
            <a:ext cx="720000" cy="779026"/>
            <a:chOff x="4719547" y="4594520"/>
            <a:chExt cx="846000" cy="915356"/>
          </a:xfrm>
        </p:grpSpPr>
        <p:sp>
          <p:nvSpPr>
            <p:cNvPr id="57" name="菱形 56">
              <a:extLst>
                <a:ext uri="{FF2B5EF4-FFF2-40B4-BE49-F238E27FC236}">
                  <a16:creationId xmlns:a16="http://schemas.microsoft.com/office/drawing/2014/main" id="{4EA01D24-0C50-41FA-83D8-232395D0B9D6}"/>
                </a:ext>
              </a:extLst>
            </p:cNvPr>
            <p:cNvSpPr/>
            <p:nvPr/>
          </p:nvSpPr>
          <p:spPr>
            <a:xfrm>
              <a:off x="4719547" y="4625335"/>
              <a:ext cx="846000" cy="846000"/>
            </a:xfrm>
            <a:prstGeom prst="flowChartConnector">
              <a:avLst/>
            </a:prstGeom>
            <a:solidFill>
              <a:sysClr lastClr="FFFFFF" val="window"/>
            </a:solidFill>
            <a:ln algn="ctr" cap="flat" cmpd="sng" w="9525">
              <a:solidFill>
                <a:sysClr lastClr="000000" val="windowText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3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200000000000000" pitchFamily="34" typeface="思源黑体 CN ExtraLight"/>
                <a:ea charset="-122" panose="020b0200000000000000" pitchFamily="34" typeface="思源黑体 CN ExtraLight"/>
                <a:sym charset="0" panose="020b0604020202020204" pitchFamily="34" typeface="Arial"/>
              </a:endParaRPr>
            </a:p>
          </p:txBody>
        </p: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7C8D267B-98AE-4FF3-B7DF-7346D56D6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202" y="4690228"/>
              <a:ext cx="292930" cy="644652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defTabSz="91281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1" normalizeH="0" spc="0" strike="noStrike" sz="30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charset="0" panose="020b0606030504020204" pitchFamily="34" typeface="Open Sans"/>
                  <a:sym charset="0" panose="020b0604020202020204" pitchFamily="34" typeface="Arial"/>
                </a:rPr>
                <a:t>3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DDC43089-C702-42CD-AA3D-6D99942C62E0}"/>
              </a:ext>
            </a:extLst>
          </p:cNvPr>
          <p:cNvSpPr txBox="1"/>
          <p:nvPr/>
        </p:nvSpPr>
        <p:spPr>
          <a:xfrm>
            <a:off x="5556050" y="1839710"/>
            <a:ext cx="353318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B76BD4-4BE4-40C3-9B26-C896D2CDA3C4}"/>
              </a:ext>
            </a:extLst>
          </p:cNvPr>
          <p:cNvSpPr txBox="1"/>
          <p:nvPr/>
        </p:nvSpPr>
        <p:spPr>
          <a:xfrm>
            <a:off x="5556431" y="3398384"/>
            <a:ext cx="353318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AB33B7-A2EF-4F9B-8941-9F11A06A618B}"/>
              </a:ext>
            </a:extLst>
          </p:cNvPr>
          <p:cNvSpPr txBox="1"/>
          <p:nvPr/>
        </p:nvSpPr>
        <p:spPr>
          <a:xfrm>
            <a:off x="5556050" y="4957058"/>
            <a:ext cx="353318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2E37F4-9D80-4547-90F8-C2C7005D2BAD}"/>
              </a:ext>
            </a:extLst>
          </p:cNvPr>
          <p:cNvSpPr txBox="1"/>
          <p:nvPr/>
        </p:nvSpPr>
        <p:spPr>
          <a:xfrm>
            <a:off x="9993142" y="2023872"/>
            <a:ext cx="1097280" cy="377090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输入标题文本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161AE5-3351-4D91-AEF5-34389FF85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881" r="29973" t="1171"/>
          <a:stretch>
            <a:fillRect/>
          </a:stretch>
        </p:blipFill>
        <p:spPr>
          <a:xfrm>
            <a:off x="227107" y="1572835"/>
            <a:ext cx="4281897" cy="5274348"/>
          </a:xfrm>
          <a:prstGeom prst="rect">
            <a:avLst/>
          </a:prstGeom>
        </p:spPr>
      </p:pic>
    </p:spTree>
    <p:extLst>
      <p:ext uri="{BB962C8B-B14F-4D97-AF65-F5344CB8AC3E}">
        <p14:creationId val="1231848535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2"/>
      <p:bldP grpId="0" spid="24"/>
      <p:bldP grpId="0" spid="2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F10FBF57-D3D8-42BD-A13C-7ABF52394D21}"/>
              </a:ext>
            </a:extLst>
          </p:cNvPr>
          <p:cNvGrpSpPr/>
          <p:nvPr/>
        </p:nvGrpSpPr>
        <p:grpSpPr>
          <a:xfrm>
            <a:off x="1637744" y="2389104"/>
            <a:ext cx="2583698" cy="1131106"/>
            <a:chOff x="-182540" y="4614104"/>
            <a:chExt cx="2583698" cy="1131106"/>
          </a:xfrm>
        </p:grpSpPr>
        <p:sp>
          <p:nvSpPr>
            <p:cNvPr id="30" name="TextBox 91">
              <a:extLst>
                <a:ext uri="{FF2B5EF4-FFF2-40B4-BE49-F238E27FC236}">
                  <a16:creationId xmlns:a16="http://schemas.microsoft.com/office/drawing/2014/main" id="{764F0671-BD03-4AA9-9338-CD045C672E32}"/>
                </a:ext>
              </a:extLst>
            </p:cNvPr>
            <p:cNvSpPr txBox="1"/>
            <p:nvPr/>
          </p:nvSpPr>
          <p:spPr>
            <a:xfrm>
              <a:off x="352542" y="4614104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EF6421C-5876-452C-BBFD-3978070BD0FC}"/>
                </a:ext>
              </a:extLst>
            </p:cNvPr>
            <p:cNvSpPr txBox="1"/>
            <p:nvPr/>
          </p:nvSpPr>
          <p:spPr>
            <a:xfrm>
              <a:off x="-182540" y="5033477"/>
              <a:ext cx="25836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A03887-9A39-4696-BFFB-CE8BC3D4ACB4}"/>
              </a:ext>
            </a:extLst>
          </p:cNvPr>
          <p:cNvGrpSpPr/>
          <p:nvPr/>
        </p:nvGrpSpPr>
        <p:grpSpPr>
          <a:xfrm>
            <a:off x="1546874" y="4760182"/>
            <a:ext cx="2583698" cy="1131106"/>
            <a:chOff x="-182540" y="4614104"/>
            <a:chExt cx="2583698" cy="1131106"/>
          </a:xfrm>
        </p:grpSpPr>
        <p:sp>
          <p:nvSpPr>
            <p:cNvPr id="33" name="TextBox 91">
              <a:extLst>
                <a:ext uri="{FF2B5EF4-FFF2-40B4-BE49-F238E27FC236}">
                  <a16:creationId xmlns:a16="http://schemas.microsoft.com/office/drawing/2014/main" id="{D0E8F19E-662A-418E-91F9-8D673CE58E6D}"/>
                </a:ext>
              </a:extLst>
            </p:cNvPr>
            <p:cNvSpPr txBox="1"/>
            <p:nvPr/>
          </p:nvSpPr>
          <p:spPr>
            <a:xfrm>
              <a:off x="352542" y="4614104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89237ED-29C8-40B7-929D-74E0E4DFD7D6}"/>
                </a:ext>
              </a:extLst>
            </p:cNvPr>
            <p:cNvSpPr txBox="1"/>
            <p:nvPr/>
          </p:nvSpPr>
          <p:spPr>
            <a:xfrm>
              <a:off x="-182540" y="5033476"/>
              <a:ext cx="25836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0B81024-C2BA-4BB9-96D2-5FD9E8DBD692}"/>
              </a:ext>
            </a:extLst>
          </p:cNvPr>
          <p:cNvGrpSpPr/>
          <p:nvPr/>
        </p:nvGrpSpPr>
        <p:grpSpPr>
          <a:xfrm>
            <a:off x="8162766" y="2389104"/>
            <a:ext cx="2583698" cy="1131106"/>
            <a:chOff x="-182540" y="4614104"/>
            <a:chExt cx="2583698" cy="1131106"/>
          </a:xfrm>
        </p:grpSpPr>
        <p:sp>
          <p:nvSpPr>
            <p:cNvPr id="36" name="TextBox 91">
              <a:extLst>
                <a:ext uri="{FF2B5EF4-FFF2-40B4-BE49-F238E27FC236}">
                  <a16:creationId xmlns:a16="http://schemas.microsoft.com/office/drawing/2014/main" id="{084BA064-E77C-4E33-B1D4-3AFD51843F09}"/>
                </a:ext>
              </a:extLst>
            </p:cNvPr>
            <p:cNvSpPr txBox="1"/>
            <p:nvPr/>
          </p:nvSpPr>
          <p:spPr>
            <a:xfrm>
              <a:off x="352540" y="4614104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A02EE05-D3F6-4BA0-AE2B-293ECD7E73F6}"/>
                </a:ext>
              </a:extLst>
            </p:cNvPr>
            <p:cNvSpPr txBox="1"/>
            <p:nvPr/>
          </p:nvSpPr>
          <p:spPr>
            <a:xfrm>
              <a:off x="-182539" y="5033477"/>
              <a:ext cx="25836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C343597-5FFB-410C-9D36-5B4383802502}"/>
              </a:ext>
            </a:extLst>
          </p:cNvPr>
          <p:cNvGrpSpPr/>
          <p:nvPr/>
        </p:nvGrpSpPr>
        <p:grpSpPr>
          <a:xfrm>
            <a:off x="8071896" y="4760182"/>
            <a:ext cx="2583698" cy="1131106"/>
            <a:chOff x="-182540" y="4614104"/>
            <a:chExt cx="2583698" cy="1131106"/>
          </a:xfrm>
        </p:grpSpPr>
        <p:sp>
          <p:nvSpPr>
            <p:cNvPr id="39" name="TextBox 91">
              <a:extLst>
                <a:ext uri="{FF2B5EF4-FFF2-40B4-BE49-F238E27FC236}">
                  <a16:creationId xmlns:a16="http://schemas.microsoft.com/office/drawing/2014/main" id="{FECE1CB3-3027-4880-916D-B37DAA1DECB7}"/>
                </a:ext>
              </a:extLst>
            </p:cNvPr>
            <p:cNvSpPr txBox="1"/>
            <p:nvPr/>
          </p:nvSpPr>
          <p:spPr>
            <a:xfrm>
              <a:off x="352541" y="4614104"/>
              <a:ext cx="1566192" cy="502920"/>
            </a:xfrm>
            <a:prstGeom prst="roundRect">
              <a:avLst>
                <a:gd fmla="val 0" name="adj"/>
              </a:avLst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F1F1DB1-9E1F-40BB-94E5-7433E976BCB5}"/>
                </a:ext>
              </a:extLst>
            </p:cNvPr>
            <p:cNvSpPr txBox="1"/>
            <p:nvPr/>
          </p:nvSpPr>
          <p:spPr>
            <a:xfrm>
              <a:off x="-182539" y="5033476"/>
              <a:ext cx="25836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pc="400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pic>
        <p:nvPicPr>
          <p:cNvPr id="41" name="图形 40">
            <a:extLst>
              <a:ext uri="{FF2B5EF4-FFF2-40B4-BE49-F238E27FC236}">
                <a16:creationId xmlns:a16="http://schemas.microsoft.com/office/drawing/2014/main" id="{78F54D8E-081E-43C9-83D0-59F12D1C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8897" y="1823176"/>
            <a:ext cx="621391" cy="543717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E469D956-9C53-4AA5-AB52-AE0367EF5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6006" y="4223952"/>
            <a:ext cx="545433" cy="476536"/>
          </a:xfrm>
          <a:prstGeom prst="rect">
            <a:avLst/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DD3A36C1-66E5-4E71-B667-EE6E18BFF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6495" y="1798148"/>
            <a:ext cx="654499" cy="593772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5908C734-F6F4-46C7-906E-14A9EE899A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8227" y="4092845"/>
            <a:ext cx="545433" cy="7387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206B2B-0C64-43F4-A4DF-EE3F8F348C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65654" y="1364290"/>
            <a:ext cx="2857651" cy="5159971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DDBFBEDC-9F74-4979-8CEE-47AAD36A58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45850" y="3429000"/>
            <a:ext cx="1300300" cy="1261677"/>
          </a:xfrm>
          <a:prstGeom prst="rect">
            <a:avLst/>
          </a:prstGeom>
        </p:spPr>
      </p:pic>
    </p:spTree>
    <p:extLst>
      <p:ext uri="{BB962C8B-B14F-4D97-AF65-F5344CB8AC3E}">
        <p14:creationId val="2160055096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54092B-D3AA-4958-80DD-B336A6C12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94F96DAC-7FFF-4C0F-A730-47ED98B9C4FE}"/>
              </a:ext>
            </a:extLst>
          </p:cNvPr>
          <p:cNvSpPr/>
          <p:nvPr/>
        </p:nvSpPr>
        <p:spPr>
          <a:xfrm>
            <a:off x="3378641" y="711642"/>
            <a:ext cx="5434716" cy="54347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 id="4" name="矩形 3">
            <a:extLst>
              <a:ext uri="{FF2B5EF4-FFF2-40B4-BE49-F238E27FC236}">
                <a16:creationId xmlns:a16="http://schemas.microsoft.com/office/drawing/2014/main" id="{7DB3855D-4E37-4105-8AD8-248CDDA95B6B}"/>
              </a:ext>
            </a:extLst>
          </p:cNvPr>
          <p:cNvSpPr/>
          <p:nvPr/>
        </p:nvSpPr>
        <p:spPr>
          <a:xfrm>
            <a:off x="4124877" y="2771095"/>
            <a:ext cx="3942243" cy="1424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z="7000">
                <a:solidFill>
                  <a:schemeClr val="bg2">
                    <a:lumMod val="25000"/>
                  </a:schemeClr>
                </a:solidFill>
                <a:latin charset="-122" panose="020b0500000000000000" pitchFamily="34" typeface="思源黑体 CN"/>
                <a:ea charset="-122" panose="020b0500000000000000" pitchFamily="34" typeface="思源黑体 CN"/>
                <a:cs typeface="+mn-ea"/>
                <a:sym typeface="+mn-lt"/>
              </a:rPr>
              <a:t>THANKS</a:t>
            </a:r>
          </a:p>
        </p:txBody>
      </p:sp>
    </p:spTree>
    <p:extLst>
      <p:ext uri="{BB962C8B-B14F-4D97-AF65-F5344CB8AC3E}">
        <p14:creationId val="3647122151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113326778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692941"/>
            <a:ext cx="24545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部门工作概述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154606"/>
            <a:ext cx="396389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Click here to add the text, the text is the extraction of your thought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30214E-C7C5-4BEB-9F70-50206C9A1028}"/>
              </a:ext>
            </a:extLst>
          </p:cNvPr>
          <p:cNvGrpSpPr/>
          <p:nvPr/>
        </p:nvGrpSpPr>
        <p:grpSpPr>
          <a:xfrm>
            <a:off x="3530616" y="2370819"/>
            <a:ext cx="1413688" cy="1413688"/>
            <a:chOff x="3388950" y="2345512"/>
            <a:chExt cx="1413688" cy="1413688"/>
          </a:xfrm>
        </p:grpSpPr>
        <p:sp>
          <p:nvSpPr>
            <p:cNvPr id="6" name="文本框 5"/>
            <p:cNvSpPr txBox="1"/>
            <p:nvPr/>
          </p:nvSpPr>
          <p:spPr>
            <a:xfrm>
              <a:off x="3557694" y="2667634"/>
              <a:ext cx="107505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296368" y="2375003"/>
            <a:ext cx="45719" cy="1413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思源黑体 CN ExtraLight"/>
              <a:ea charset="-122" panose="020b0200000000000000" pitchFamily="34" typeface="思源黑体 CN ExtraLight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01305" y="656948"/>
            <a:ext cx="210400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3987995900"/>
      </p:ext>
    </p:extLst>
  </p:cSld>
  <p:clrMapOvr>
    <a:masterClrMapping/>
  </p:clrMapOvr>
  <p:transition advClick="0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679929A-4B98-4DB5-971B-FEA37E078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39446" y="1629738"/>
            <a:ext cx="6945508" cy="390532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016DF47-4C78-4917-983C-FFC43C3A22DB}"/>
              </a:ext>
            </a:extLst>
          </p:cNvPr>
          <p:cNvGrpSpPr/>
          <p:nvPr/>
        </p:nvGrpSpPr>
        <p:grpSpPr>
          <a:xfrm>
            <a:off x="696021" y="2018511"/>
            <a:ext cx="3378200" cy="954107"/>
            <a:chOff x="736600" y="2095500"/>
            <a:chExt cx="3378200" cy="95410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9FE6907-8676-429A-9B5A-DC3FAFE110A8}"/>
                </a:ext>
              </a:extLst>
            </p:cNvPr>
            <p:cNvSpPr txBox="1"/>
            <p:nvPr/>
          </p:nvSpPr>
          <p:spPr>
            <a:xfrm>
              <a:off x="736600" y="2095500"/>
              <a:ext cx="33782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123FD62-F930-464F-86A1-4D1030B58358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Click here to add the text, the text is the extraction of your thought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1D68AC2-6217-4618-9FF2-2840E7AAD8C2}"/>
              </a:ext>
            </a:extLst>
          </p:cNvPr>
          <p:cNvSpPr txBox="1"/>
          <p:nvPr/>
        </p:nvSpPr>
        <p:spPr>
          <a:xfrm>
            <a:off x="696021" y="3064951"/>
            <a:ext cx="4286250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6B54B3-1F5D-4B78-A4E0-029A16E915AF}"/>
              </a:ext>
            </a:extLst>
          </p:cNvPr>
          <p:cNvSpPr txBox="1"/>
          <p:nvPr/>
        </p:nvSpPr>
        <p:spPr>
          <a:xfrm>
            <a:off x="696021" y="4188951"/>
            <a:ext cx="4286249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2CE282-22F6-4B09-82B9-520B08156BF3}"/>
              </a:ext>
            </a:extLst>
          </p:cNvPr>
          <p:cNvGrpSpPr/>
          <p:nvPr/>
        </p:nvGrpSpPr>
        <p:grpSpPr>
          <a:xfrm>
            <a:off x="6096000" y="2490460"/>
            <a:ext cx="2616200" cy="1877080"/>
            <a:chOff x="6096000" y="2490460"/>
            <a:chExt cx="2616200" cy="187708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174577D-9495-45F5-BC93-2D69A3C77858}"/>
                </a:ext>
              </a:extLst>
            </p:cNvPr>
            <p:cNvSpPr/>
            <p:nvPr/>
          </p:nvSpPr>
          <p:spPr>
            <a:xfrm>
              <a:off x="6096000" y="2490460"/>
              <a:ext cx="2616200" cy="1877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ED98636-900B-4D8D-B32B-FBECBC167116}"/>
                </a:ext>
              </a:extLst>
            </p:cNvPr>
            <p:cNvSpPr txBox="1"/>
            <p:nvPr/>
          </p:nvSpPr>
          <p:spPr>
            <a:xfrm>
              <a:off x="6610349" y="2951152"/>
              <a:ext cx="15875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3EB167-EE77-455A-82D8-C07070D0BB7F}"/>
                </a:ext>
              </a:extLst>
            </p:cNvPr>
            <p:cNvSpPr txBox="1"/>
            <p:nvPr/>
          </p:nvSpPr>
          <p:spPr>
            <a:xfrm>
              <a:off x="6473824" y="3582401"/>
              <a:ext cx="186055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0D7FD48-FC5B-41AC-8E29-FC29DE00E46D}"/>
              </a:ext>
            </a:extLst>
          </p:cNvPr>
          <p:cNvGrpSpPr/>
          <p:nvPr/>
        </p:nvGrpSpPr>
        <p:grpSpPr>
          <a:xfrm>
            <a:off x="9144000" y="2490460"/>
            <a:ext cx="2616200" cy="1877080"/>
            <a:chOff x="9144000" y="2490460"/>
            <a:chExt cx="2616200" cy="187708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DDE93EC-7A3D-4878-811D-80EE8EC325AD}"/>
                </a:ext>
              </a:extLst>
            </p:cNvPr>
            <p:cNvSpPr/>
            <p:nvPr/>
          </p:nvSpPr>
          <p:spPr>
            <a:xfrm>
              <a:off x="9144000" y="2490460"/>
              <a:ext cx="2616200" cy="1877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C933907-26A3-4F59-A9BC-B9A2E3598DF2}"/>
                </a:ext>
              </a:extLst>
            </p:cNvPr>
            <p:cNvSpPr txBox="1"/>
            <p:nvPr/>
          </p:nvSpPr>
          <p:spPr>
            <a:xfrm>
              <a:off x="9658349" y="2951152"/>
              <a:ext cx="15875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38CA2FF-21FF-4346-B5DF-4041886EEC10}"/>
                </a:ext>
              </a:extLst>
            </p:cNvPr>
            <p:cNvSpPr txBox="1"/>
            <p:nvPr/>
          </p:nvSpPr>
          <p:spPr>
            <a:xfrm>
              <a:off x="9521824" y="3582401"/>
              <a:ext cx="186055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添加标题内容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129964095"/>
      </p:ext>
    </p:extLst>
  </p:cSld>
  <p:clrMapOvr>
    <a:masterClrMapping/>
  </p:clrMapOvr>
  <p:transition advTm="4024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60EF0B30-64DD-4125-B6F6-002DA7954CCD}"/>
              </a:ext>
            </a:extLst>
          </p:cNvPr>
          <p:cNvGraphicFramePr/>
          <p:nvPr>
            <p:extLst>
              <p:ext uri="{D42A27DB-BD31-4B8C-83A1-F6EECF244321}">
                <p14:modId val="3951710441"/>
              </p:ext>
            </p:extLst>
          </p:nvPr>
        </p:nvGraphicFramePr>
        <p:xfrm>
          <a:off x="1016000" y="1254573"/>
          <a:ext cx="10160000" cy="29752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413F8F2A-13ED-4A2A-818C-468BB973F6EC}"/>
              </a:ext>
            </a:extLst>
          </p:cNvPr>
          <p:cNvGrpSpPr/>
          <p:nvPr/>
        </p:nvGrpSpPr>
        <p:grpSpPr>
          <a:xfrm>
            <a:off x="3302000" y="4490049"/>
            <a:ext cx="5588001" cy="1175657"/>
            <a:chOff x="3541485" y="5109028"/>
            <a:chExt cx="5588001" cy="117565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4B76DA2-9C41-4AC2-972A-B82C7D63113E}"/>
                </a:ext>
              </a:extLst>
            </p:cNvPr>
            <p:cNvCxnSpPr/>
            <p:nvPr/>
          </p:nvCxnSpPr>
          <p:spPr>
            <a:xfrm flipH="1">
              <a:off x="3541485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3161B2A-9385-4C93-A377-48C3088D4320}"/>
                </a:ext>
              </a:extLst>
            </p:cNvPr>
            <p:cNvCxnSpPr/>
            <p:nvPr/>
          </p:nvCxnSpPr>
          <p:spPr>
            <a:xfrm flipH="1">
              <a:off x="6335486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F0BE135-4E67-41E3-80B3-6BCBE19DC6E1}"/>
                </a:ext>
              </a:extLst>
            </p:cNvPr>
            <p:cNvCxnSpPr/>
            <p:nvPr/>
          </p:nvCxnSpPr>
          <p:spPr>
            <a:xfrm flipH="1">
              <a:off x="9129486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F04DD65-AC19-4584-9050-19A98AB554DA}"/>
              </a:ext>
            </a:extLst>
          </p:cNvPr>
          <p:cNvGrpSpPr/>
          <p:nvPr/>
        </p:nvGrpSpPr>
        <p:grpSpPr>
          <a:xfrm>
            <a:off x="1310640" y="4375516"/>
            <a:ext cx="1864360" cy="1508105"/>
            <a:chOff x="1227967" y="4961609"/>
            <a:chExt cx="1864360" cy="150810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59EDCE2-CC87-4CC0-A654-F82D714D80A5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0B0FCC1-21FD-4213-A684-53BEA736A2AF}"/>
                </a:ext>
              </a:extLst>
            </p:cNvPr>
            <p:cNvSpPr txBox="1"/>
            <p:nvPr/>
          </p:nvSpPr>
          <p:spPr>
            <a:xfrm>
              <a:off x="1402909" y="4961609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44D5A30-8872-4A59-9090-DB9767CB80E0}"/>
              </a:ext>
            </a:extLst>
          </p:cNvPr>
          <p:cNvGrpSpPr/>
          <p:nvPr/>
        </p:nvGrpSpPr>
        <p:grpSpPr>
          <a:xfrm>
            <a:off x="3879427" y="4376692"/>
            <a:ext cx="1864360" cy="1506929"/>
            <a:chOff x="1227967" y="4962785"/>
            <a:chExt cx="1864360" cy="150692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80E2135-79B9-4098-9AFE-F1CB21EE20F5}"/>
                </a:ext>
              </a:extLst>
            </p:cNvPr>
            <p:cNvSpPr txBox="1"/>
            <p:nvPr/>
          </p:nvSpPr>
          <p:spPr>
            <a:xfrm>
              <a:off x="1227967" y="5434816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C9A579B-BF9E-42E2-B003-873745D0935C}"/>
                </a:ext>
              </a:extLst>
            </p:cNvPr>
            <p:cNvSpPr txBox="1"/>
            <p:nvPr/>
          </p:nvSpPr>
          <p:spPr>
            <a:xfrm>
              <a:off x="1402910" y="4962785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55961CF-A3D8-4C6F-9B76-181D1C4CA447}"/>
              </a:ext>
            </a:extLst>
          </p:cNvPr>
          <p:cNvGrpSpPr/>
          <p:nvPr/>
        </p:nvGrpSpPr>
        <p:grpSpPr>
          <a:xfrm>
            <a:off x="6448214" y="4375516"/>
            <a:ext cx="1864360" cy="1508105"/>
            <a:chOff x="1227967" y="4961609"/>
            <a:chExt cx="1864360" cy="150810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79942C6-528F-40B7-9661-3A96CF29B6AF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A63C285-CFBF-4027-9A68-0899A2D0EF5E}"/>
                </a:ext>
              </a:extLst>
            </p:cNvPr>
            <p:cNvSpPr txBox="1"/>
            <p:nvPr/>
          </p:nvSpPr>
          <p:spPr>
            <a:xfrm>
              <a:off x="1402909" y="4961609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82ABF31-C4AF-49CA-A565-2B238844B9CB}"/>
              </a:ext>
            </a:extLst>
          </p:cNvPr>
          <p:cNvGrpSpPr/>
          <p:nvPr/>
        </p:nvGrpSpPr>
        <p:grpSpPr>
          <a:xfrm>
            <a:off x="9017000" y="4375516"/>
            <a:ext cx="1864360" cy="1508105"/>
            <a:chOff x="1227967" y="4961609"/>
            <a:chExt cx="1864360" cy="150810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D7DF71C-4867-4C86-9936-45A859065F89}"/>
                </a:ext>
              </a:extLst>
            </p:cNvPr>
            <p:cNvSpPr txBox="1"/>
            <p:nvPr/>
          </p:nvSpPr>
          <p:spPr>
            <a:xfrm>
              <a:off x="1227968" y="5434815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1AB5299-0F16-4D98-90E7-1E7E92F0A2D7}"/>
                </a:ext>
              </a:extLst>
            </p:cNvPr>
            <p:cNvSpPr txBox="1"/>
            <p:nvPr/>
          </p:nvSpPr>
          <p:spPr>
            <a:xfrm>
              <a:off x="1402909" y="4961609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262815352"/>
      </p:ext>
    </p:extLst>
  </p:cSld>
  <p:clrMapOvr>
    <a:masterClrMapping/>
  </p:clrMapOvr>
  <p:transition advTm="4310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1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96518ED9-0EB0-46A2-9DE6-4FEB76458205}"/>
              </a:ext>
            </a:extLst>
          </p:cNvPr>
          <p:cNvSpPr/>
          <p:nvPr/>
        </p:nvSpPr>
        <p:spPr>
          <a:xfrm>
            <a:off x="7118352" y="1681946"/>
            <a:ext cx="3955223" cy="3955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4191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1D02C80-09CD-4C39-B0B7-818933364A0D}"/>
              </a:ext>
            </a:extLst>
          </p:cNvPr>
          <p:cNvGrpSpPr/>
          <p:nvPr/>
        </p:nvGrpSpPr>
        <p:grpSpPr>
          <a:xfrm>
            <a:off x="1809750" y="2182913"/>
            <a:ext cx="3378200" cy="954107"/>
            <a:chOff x="736600" y="2095500"/>
            <a:chExt cx="3378200" cy="95410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526090F-DFBB-4105-97CD-D82BFB1F781C}"/>
                </a:ext>
              </a:extLst>
            </p:cNvPr>
            <p:cNvSpPr txBox="1"/>
            <p:nvPr/>
          </p:nvSpPr>
          <p:spPr>
            <a:xfrm>
              <a:off x="736600" y="2095500"/>
              <a:ext cx="33782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3E9AE0E-A534-4BB6-97AA-2DFC2D04568A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Click here to add the text, the text is the extraction of your thought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30C28B7-4FB2-41DE-B896-D60F72FCFA80}"/>
              </a:ext>
            </a:extLst>
          </p:cNvPr>
          <p:cNvSpPr txBox="1"/>
          <p:nvPr/>
        </p:nvSpPr>
        <p:spPr>
          <a:xfrm>
            <a:off x="1732054" y="3429000"/>
            <a:ext cx="472774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5260D3-DAC5-4BF0-B113-A59CFA8C6E07}"/>
              </a:ext>
            </a:extLst>
          </p:cNvPr>
          <p:cNvSpPr txBox="1"/>
          <p:nvPr/>
        </p:nvSpPr>
        <p:spPr>
          <a:xfrm>
            <a:off x="1732054" y="4602270"/>
            <a:ext cx="472774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67D8E37-89D7-4607-A741-120529255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3668" y="2147824"/>
            <a:ext cx="2481357" cy="2992224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val="1662264275"/>
      </p:ext>
    </p:extLst>
  </p:cSld>
  <p:clrMapOvr>
    <a:masterClrMapping/>
  </p:clrMapOvr>
  <p:transition advTm="4142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B554309-7691-4115-ADFC-6AC142C83111}"/>
              </a:ext>
            </a:extLst>
          </p:cNvPr>
          <p:cNvGrpSpPr/>
          <p:nvPr/>
        </p:nvGrpSpPr>
        <p:grpSpPr>
          <a:xfrm>
            <a:off x="1584022" y="2241634"/>
            <a:ext cx="1571701" cy="1553028"/>
            <a:chOff x="1621972" y="2775543"/>
            <a:chExt cx="1571701" cy="1553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79F8E78-A14B-466F-9798-303464B17FE5}"/>
                </a:ext>
              </a:extLst>
            </p:cNvPr>
            <p:cNvSpPr/>
            <p:nvPr/>
          </p:nvSpPr>
          <p:spPr>
            <a:xfrm>
              <a:off x="1621972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CA95C67-A3FA-43A6-A037-C3AE9D122E22}"/>
                </a:ext>
              </a:extLst>
            </p:cNvPr>
            <p:cNvGrpSpPr/>
            <p:nvPr/>
          </p:nvGrpSpPr>
          <p:grpSpPr>
            <a:xfrm>
              <a:off x="2652337" y="2883553"/>
              <a:ext cx="541336" cy="276999"/>
              <a:chOff x="2652337" y="2883553"/>
              <a:chExt cx="541336" cy="276999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805D631-0086-464F-AFB7-D43B3EDAE55B}"/>
                  </a:ext>
                </a:extLst>
              </p:cNvPr>
              <p:cNvSpPr/>
              <p:nvPr/>
            </p:nvSpPr>
            <p:spPr>
              <a:xfrm>
                <a:off x="2671011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1A8026F-9123-4FBF-9278-22ACE2D4D48A}"/>
                  </a:ext>
                </a:extLst>
              </p:cNvPr>
              <p:cNvSpPr txBox="1"/>
              <p:nvPr/>
            </p:nvSpPr>
            <p:spPr>
              <a:xfrm>
                <a:off x="2652337" y="2883554"/>
                <a:ext cx="541336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latin charset="-122" panose="020b0200000000000000" pitchFamily="34" typeface="思源黑体 CN ExtraLight"/>
                    <a:ea charset="-122" panose="020b0200000000000000" pitchFamily="34" typeface="思源黑体 CN ExtraLight"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56B7E91-0E27-4BB1-B00B-F2FB859528B0}"/>
              </a:ext>
            </a:extLst>
          </p:cNvPr>
          <p:cNvGrpSpPr/>
          <p:nvPr/>
        </p:nvGrpSpPr>
        <p:grpSpPr>
          <a:xfrm>
            <a:off x="4049031" y="2241634"/>
            <a:ext cx="1571701" cy="1553028"/>
            <a:chOff x="4086981" y="2775543"/>
            <a:chExt cx="1571701" cy="1553028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BB3EF88-3A6A-45A9-800C-C9CA6C9A9376}"/>
                </a:ext>
              </a:extLst>
            </p:cNvPr>
            <p:cNvSpPr/>
            <p:nvPr/>
          </p:nvSpPr>
          <p:spPr>
            <a:xfrm>
              <a:off x="4086981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70F1491-4DB1-40E1-BB1B-3FE2C21010D7}"/>
                </a:ext>
              </a:extLst>
            </p:cNvPr>
            <p:cNvGrpSpPr/>
            <p:nvPr/>
          </p:nvGrpSpPr>
          <p:grpSpPr>
            <a:xfrm>
              <a:off x="5117346" y="2895858"/>
              <a:ext cx="541336" cy="276999"/>
              <a:chOff x="5117346" y="2895858"/>
              <a:chExt cx="541336" cy="276999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46A8DCF-BBD1-4FC8-82D3-EAEBCD35682F}"/>
                  </a:ext>
                </a:extLst>
              </p:cNvPr>
              <p:cNvSpPr/>
              <p:nvPr/>
            </p:nvSpPr>
            <p:spPr>
              <a:xfrm>
                <a:off x="5136020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502D5C-E97E-42C4-911A-4C703072DDAA}"/>
                  </a:ext>
                </a:extLst>
              </p:cNvPr>
              <p:cNvSpPr txBox="1"/>
              <p:nvPr/>
            </p:nvSpPr>
            <p:spPr>
              <a:xfrm>
                <a:off x="5117346" y="2895858"/>
                <a:ext cx="541336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latin charset="-122" panose="020b0200000000000000" pitchFamily="34" typeface="思源黑体 CN ExtraLight"/>
                    <a:ea charset="-122" panose="020b0200000000000000" pitchFamily="34" typeface="思源黑体 CN ExtraLight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AD618FA-AF26-4B0B-B293-A81AD379CD75}"/>
              </a:ext>
            </a:extLst>
          </p:cNvPr>
          <p:cNvGrpSpPr/>
          <p:nvPr/>
        </p:nvGrpSpPr>
        <p:grpSpPr>
          <a:xfrm>
            <a:off x="6514040" y="2241634"/>
            <a:ext cx="1571702" cy="1553028"/>
            <a:chOff x="6551990" y="2775543"/>
            <a:chExt cx="1571702" cy="155302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26822C4-91F8-4710-B7DB-87EA9F1F0238}"/>
                </a:ext>
              </a:extLst>
            </p:cNvPr>
            <p:cNvSpPr/>
            <p:nvPr/>
          </p:nvSpPr>
          <p:spPr>
            <a:xfrm>
              <a:off x="6551990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1813E2D-F169-4B3F-8333-206AEBEEBCDB}"/>
                </a:ext>
              </a:extLst>
            </p:cNvPr>
            <p:cNvGrpSpPr/>
            <p:nvPr/>
          </p:nvGrpSpPr>
          <p:grpSpPr>
            <a:xfrm>
              <a:off x="7582356" y="2895857"/>
              <a:ext cx="541336" cy="276999"/>
              <a:chOff x="7582356" y="2895857"/>
              <a:chExt cx="541336" cy="276999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DEF6124-3982-480B-92BA-5C434BCEC7AD}"/>
                  </a:ext>
                </a:extLst>
              </p:cNvPr>
              <p:cNvSpPr/>
              <p:nvPr/>
            </p:nvSpPr>
            <p:spPr>
              <a:xfrm>
                <a:off x="7601030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481AF2-F2E8-4145-841F-BF96F6C5BFF6}"/>
                  </a:ext>
                </a:extLst>
              </p:cNvPr>
              <p:cNvSpPr txBox="1"/>
              <p:nvPr/>
            </p:nvSpPr>
            <p:spPr>
              <a:xfrm>
                <a:off x="7582353" y="2895857"/>
                <a:ext cx="541336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latin charset="-122" panose="020b0200000000000000" pitchFamily="34" typeface="思源黑体 CN ExtraLight"/>
                    <a:ea charset="-122" panose="020b0200000000000000" pitchFamily="34" typeface="思源黑体 CN ExtraLight"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D2B342-C93D-45A4-901A-79247E3E4613}"/>
              </a:ext>
            </a:extLst>
          </p:cNvPr>
          <p:cNvGrpSpPr/>
          <p:nvPr/>
        </p:nvGrpSpPr>
        <p:grpSpPr>
          <a:xfrm>
            <a:off x="8979050" y="2241634"/>
            <a:ext cx="1571702" cy="1553028"/>
            <a:chOff x="9017000" y="2775543"/>
            <a:chExt cx="1571702" cy="155302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017FD32-2607-437B-8F5C-75000293D02D}"/>
                </a:ext>
              </a:extLst>
            </p:cNvPr>
            <p:cNvSpPr/>
            <p:nvPr/>
          </p:nvSpPr>
          <p:spPr>
            <a:xfrm>
              <a:off x="9017000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9AD5BB5-52DB-42DE-B3D5-34DA8880224A}"/>
                </a:ext>
              </a:extLst>
            </p:cNvPr>
            <p:cNvGrpSpPr/>
            <p:nvPr/>
          </p:nvGrpSpPr>
          <p:grpSpPr>
            <a:xfrm>
              <a:off x="10047366" y="2895857"/>
              <a:ext cx="541336" cy="276999"/>
              <a:chOff x="10047366" y="2895857"/>
              <a:chExt cx="541336" cy="276999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A6E9B32-9262-44FE-9A3C-812912EEE25E}"/>
                  </a:ext>
                </a:extLst>
              </p:cNvPr>
              <p:cNvSpPr/>
              <p:nvPr/>
            </p:nvSpPr>
            <p:spPr>
              <a:xfrm>
                <a:off x="10066040" y="2902009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F191C06-84A9-4BCF-8C75-B113C61AF6A7}"/>
                  </a:ext>
                </a:extLst>
              </p:cNvPr>
              <p:cNvSpPr txBox="1"/>
              <p:nvPr/>
            </p:nvSpPr>
            <p:spPr>
              <a:xfrm>
                <a:off x="10047365" y="2895857"/>
                <a:ext cx="541336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latin charset="-122" panose="020b0200000000000000" pitchFamily="34" typeface="思源黑体 CN ExtraLight"/>
                    <a:ea charset="-122" panose="020b0200000000000000" pitchFamily="34" typeface="思源黑体 CN ExtraLight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7D3580B-02DC-41DC-A3B0-5F6113225DA9}"/>
              </a:ext>
            </a:extLst>
          </p:cNvPr>
          <p:cNvGrpSpPr/>
          <p:nvPr/>
        </p:nvGrpSpPr>
        <p:grpSpPr>
          <a:xfrm>
            <a:off x="1579069" y="4068445"/>
            <a:ext cx="1864360" cy="1551857"/>
            <a:chOff x="1227967" y="4917857"/>
            <a:chExt cx="1864360" cy="155185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0A8E6AA-CEDB-4151-8291-7801EFF56537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767EB43-8293-4DB0-9250-30E957143263}"/>
                </a:ext>
              </a:extLst>
            </p:cNvPr>
            <p:cNvSpPr txBox="1"/>
            <p:nvPr/>
          </p:nvSpPr>
          <p:spPr>
            <a:xfrm>
              <a:off x="1402909" y="4917858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39831D5-2D7F-415D-8CDD-A875A621393F}"/>
              </a:ext>
            </a:extLst>
          </p:cNvPr>
          <p:cNvGrpSpPr/>
          <p:nvPr/>
        </p:nvGrpSpPr>
        <p:grpSpPr>
          <a:xfrm>
            <a:off x="4044078" y="4068445"/>
            <a:ext cx="1864360" cy="1551857"/>
            <a:chOff x="1227967" y="4917857"/>
            <a:chExt cx="1864360" cy="155185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5BCA284-03C5-4293-BB31-888867DC52E8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518A816-767E-41B0-80D8-4BBB751C8B3C}"/>
                </a:ext>
              </a:extLst>
            </p:cNvPr>
            <p:cNvSpPr txBox="1"/>
            <p:nvPr/>
          </p:nvSpPr>
          <p:spPr>
            <a:xfrm>
              <a:off x="1402909" y="4917858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AC86EB1-E955-4C12-9836-1AFAFE6C2C4F}"/>
              </a:ext>
            </a:extLst>
          </p:cNvPr>
          <p:cNvGrpSpPr/>
          <p:nvPr/>
        </p:nvGrpSpPr>
        <p:grpSpPr>
          <a:xfrm>
            <a:off x="6509087" y="4046692"/>
            <a:ext cx="1864360" cy="1573610"/>
            <a:chOff x="1227967" y="4896104"/>
            <a:chExt cx="1864360" cy="157361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0C1557-3D1C-49B1-B697-608BADC9AC78}"/>
                </a:ext>
              </a:extLst>
            </p:cNvPr>
            <p:cNvSpPr txBox="1"/>
            <p:nvPr/>
          </p:nvSpPr>
          <p:spPr>
            <a:xfrm>
              <a:off x="1227967" y="5434816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6E8A469-052A-48F4-B671-14731E4151DF}"/>
                </a:ext>
              </a:extLst>
            </p:cNvPr>
            <p:cNvSpPr txBox="1"/>
            <p:nvPr/>
          </p:nvSpPr>
          <p:spPr>
            <a:xfrm>
              <a:off x="1402911" y="4896103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9F70403-4B90-4342-9602-E77C7CE75067}"/>
              </a:ext>
            </a:extLst>
          </p:cNvPr>
          <p:cNvGrpSpPr/>
          <p:nvPr/>
        </p:nvGrpSpPr>
        <p:grpSpPr>
          <a:xfrm>
            <a:off x="8974097" y="4046692"/>
            <a:ext cx="1864360" cy="1573610"/>
            <a:chOff x="1227967" y="4896104"/>
            <a:chExt cx="1864360" cy="157361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CCAA032-7718-49EC-AD1F-C62FCA7F0205}"/>
                </a:ext>
              </a:extLst>
            </p:cNvPr>
            <p:cNvSpPr txBox="1"/>
            <p:nvPr/>
          </p:nvSpPr>
          <p:spPr>
            <a:xfrm>
              <a:off x="1227966" y="5434816"/>
              <a:ext cx="186436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400" sz="1400"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C92D5AA-E1BB-4911-ABB1-13C959EE8938}"/>
                </a:ext>
              </a:extLst>
            </p:cNvPr>
            <p:cNvSpPr txBox="1"/>
            <p:nvPr/>
          </p:nvSpPr>
          <p:spPr>
            <a:xfrm>
              <a:off x="1402909" y="4896103"/>
              <a:ext cx="1514475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3062314821"/>
      </p:ext>
    </p:extLst>
  </p:cSld>
  <p:clrMapOvr>
    <a:masterClrMapping/>
  </p:clrMapOvr>
  <p:transition advTm="7409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692941"/>
            <a:ext cx="24545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154606"/>
            <a:ext cx="396389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Click here to add the text, the text is the extraction of your thought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30214E-C7C5-4BEB-9F70-50206C9A1028}"/>
              </a:ext>
            </a:extLst>
          </p:cNvPr>
          <p:cNvGrpSpPr/>
          <p:nvPr/>
        </p:nvGrpSpPr>
        <p:grpSpPr>
          <a:xfrm>
            <a:off x="3530616" y="2370819"/>
            <a:ext cx="1413688" cy="1413688"/>
            <a:chOff x="3388950" y="2345512"/>
            <a:chExt cx="1413688" cy="1413688"/>
          </a:xfrm>
        </p:grpSpPr>
        <p:sp>
          <p:nvSpPr>
            <p:cNvPr id="6" name="文本框 5"/>
            <p:cNvSpPr txBox="1"/>
            <p:nvPr/>
          </p:nvSpPr>
          <p:spPr>
            <a:xfrm>
              <a:off x="3557694" y="2667634"/>
              <a:ext cx="107505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6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200000000000000" pitchFamily="34" typeface="思源黑体 CN ExtraLight"/>
                  <a:ea charset="-122" panose="020b0200000000000000" pitchFamily="34" typeface="思源黑体 CN ExtraLigh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charset="0" panose="020f0502020204030204" pitchFamily="34" typeface="Calibri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B238BAF-BFFA-4D36-81D9-06631EE2610C}"/>
                </a:ext>
              </a:extLst>
            </p:cNvPr>
            <p:cNvSpPr/>
            <p:nvPr/>
          </p:nvSpPr>
          <p:spPr>
            <a:xfrm>
              <a:off x="3388950" y="2345512"/>
              <a:ext cx="1413688" cy="141368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296368" y="2375003"/>
            <a:ext cx="45719" cy="1413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思源黑体 CN ExtraLight"/>
              <a:ea charset="-122" panose="020b0200000000000000" pitchFamily="34" typeface="思源黑体 CN ExtraLight"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967491155"/>
      </p:ext>
    </p:extLst>
  </p:cSld>
  <p:clrMapOvr>
    <a:masterClrMapping/>
  </p:clrMapOvr>
  <p:transition advClick="0"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91">
            <a:extLst>
              <a:ext uri="{FF2B5EF4-FFF2-40B4-BE49-F238E27FC236}">
                <a16:creationId xmlns:a16="http://schemas.microsoft.com/office/drawing/2014/main" id="{FDC9AF73-C824-4F53-9587-4E13416A29B0}"/>
              </a:ext>
            </a:extLst>
          </p:cNvPr>
          <p:cNvSpPr txBox="1"/>
          <p:nvPr/>
        </p:nvSpPr>
        <p:spPr>
          <a:xfrm>
            <a:off x="3531582" y="1638089"/>
            <a:ext cx="1690911" cy="502920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40" name="淘宝店chenying0907 111">
            <a:extLst>
              <a:ext uri="{FF2B5EF4-FFF2-40B4-BE49-F238E27FC236}">
                <a16:creationId xmlns:a16="http://schemas.microsoft.com/office/drawing/2014/main" id="{343CF554-16AD-4204-BC15-D9074CA7673C}"/>
              </a:ext>
            </a:extLst>
          </p:cNvPr>
          <p:cNvGrpSpPr/>
          <p:nvPr/>
        </p:nvGrpSpPr>
        <p:grpSpPr>
          <a:xfrm>
            <a:off x="2354090" y="2146899"/>
            <a:ext cx="3890215" cy="678232"/>
            <a:chOff x="1763688" y="2115177"/>
            <a:chExt cx="3135054" cy="546406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1E290C4-A50C-4806-A6C4-0716C9D2ED3D}"/>
                </a:ext>
              </a:extLst>
            </p:cNvPr>
            <p:cNvCxnSpPr/>
            <p:nvPr/>
          </p:nvCxnSpPr>
          <p:spPr>
            <a:xfrm>
              <a:off x="4445795" y="2129151"/>
              <a:ext cx="452947" cy="532432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0E6D255-E7DF-4E2E-B87C-5E678AEDE4D0}"/>
                </a:ext>
              </a:extLst>
            </p:cNvPr>
            <p:cNvCxnSpPr/>
            <p:nvPr/>
          </p:nvCxnSpPr>
          <p:spPr>
            <a:xfrm>
              <a:off x="1763688" y="2115177"/>
              <a:ext cx="2682107" cy="13974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3499E9C-658B-4315-8073-EA95FCFEB3A1}"/>
              </a:ext>
            </a:extLst>
          </p:cNvPr>
          <p:cNvCxnSpPr/>
          <p:nvPr/>
        </p:nvCxnSpPr>
        <p:spPr>
          <a:xfrm>
            <a:off x="7494699" y="3028160"/>
            <a:ext cx="3629986" cy="17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淘宝店chenying0907 112">
            <a:extLst>
              <a:ext uri="{FF2B5EF4-FFF2-40B4-BE49-F238E27FC236}">
                <a16:creationId xmlns:a16="http://schemas.microsoft.com/office/drawing/2014/main" id="{B1E95819-5F12-493F-BB1C-C4C8091B1382}"/>
              </a:ext>
            </a:extLst>
          </p:cNvPr>
          <p:cNvGrpSpPr/>
          <p:nvPr/>
        </p:nvGrpSpPr>
        <p:grpSpPr>
          <a:xfrm>
            <a:off x="5982914" y="4237897"/>
            <a:ext cx="3962898" cy="831393"/>
            <a:chOff x="4478852" y="3497226"/>
            <a:chExt cx="2990363" cy="439144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7398302-00CE-42F5-B451-8E42DE034CAE}"/>
                </a:ext>
              </a:extLst>
            </p:cNvPr>
            <p:cNvCxnSpPr/>
            <p:nvPr/>
          </p:nvCxnSpPr>
          <p:spPr>
            <a:xfrm>
              <a:off x="4478852" y="3497226"/>
              <a:ext cx="308256" cy="42517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1491DE4-6512-4C58-99B7-C98A12DC9B7C}"/>
                </a:ext>
              </a:extLst>
            </p:cNvPr>
            <p:cNvCxnSpPr/>
            <p:nvPr/>
          </p:nvCxnSpPr>
          <p:spPr>
            <a:xfrm>
              <a:off x="4787108" y="3922396"/>
              <a:ext cx="2682107" cy="13974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淘宝店chenying0907 2">
            <a:extLst>
              <a:ext uri="{FF2B5EF4-FFF2-40B4-BE49-F238E27FC236}">
                <a16:creationId xmlns:a16="http://schemas.microsoft.com/office/drawing/2014/main" id="{BBEA4A11-67D1-4240-AE7D-5D4BEF5D5424}"/>
              </a:ext>
            </a:extLst>
          </p:cNvPr>
          <p:cNvGrpSpPr/>
          <p:nvPr/>
        </p:nvGrpSpPr>
        <p:grpSpPr>
          <a:xfrm>
            <a:off x="1279246" y="4339486"/>
            <a:ext cx="2754874" cy="313305"/>
            <a:chOff x="800953" y="3337313"/>
            <a:chExt cx="2220103" cy="252409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624F1E7-DD42-4A30-9FE1-7F650860B0F3}"/>
                </a:ext>
              </a:extLst>
            </p:cNvPr>
            <p:cNvCxnSpPr/>
            <p:nvPr/>
          </p:nvCxnSpPr>
          <p:spPr>
            <a:xfrm flipV="1">
              <a:off x="2724326" y="3337313"/>
              <a:ext cx="296730" cy="249333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A92AF18-B90A-4D01-BC7D-9A2D2F206A2C}"/>
                </a:ext>
              </a:extLst>
            </p:cNvPr>
            <p:cNvCxnSpPr/>
            <p:nvPr/>
          </p:nvCxnSpPr>
          <p:spPr>
            <a:xfrm flipV="1">
              <a:off x="800953" y="3585060"/>
              <a:ext cx="1923373" cy="4662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91">
            <a:extLst>
              <a:ext uri="{FF2B5EF4-FFF2-40B4-BE49-F238E27FC236}">
                <a16:creationId xmlns:a16="http://schemas.microsoft.com/office/drawing/2014/main" id="{3CE9260A-DD35-473D-87E6-56CAE9F231E3}"/>
              </a:ext>
            </a:extLst>
          </p:cNvPr>
          <p:cNvSpPr txBox="1"/>
          <p:nvPr/>
        </p:nvSpPr>
        <p:spPr>
          <a:xfrm>
            <a:off x="1295851" y="4121891"/>
            <a:ext cx="2891190" cy="502920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2" name="TextBox 91">
            <a:extLst>
              <a:ext uri="{FF2B5EF4-FFF2-40B4-BE49-F238E27FC236}">
                <a16:creationId xmlns:a16="http://schemas.microsoft.com/office/drawing/2014/main" id="{0E0ED6C1-F32D-414C-8380-56C936FC35E1}"/>
              </a:ext>
            </a:extLst>
          </p:cNvPr>
          <p:cNvSpPr txBox="1"/>
          <p:nvPr/>
        </p:nvSpPr>
        <p:spPr>
          <a:xfrm>
            <a:off x="7955105" y="2495574"/>
            <a:ext cx="2891190" cy="502920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3" name="TextBox 91">
            <a:extLst>
              <a:ext uri="{FF2B5EF4-FFF2-40B4-BE49-F238E27FC236}">
                <a16:creationId xmlns:a16="http://schemas.microsoft.com/office/drawing/2014/main" id="{57170866-5124-4F9E-A99F-98E7FA0F9CB2}"/>
              </a:ext>
            </a:extLst>
          </p:cNvPr>
          <p:cNvSpPr txBox="1"/>
          <p:nvPr/>
        </p:nvSpPr>
        <p:spPr>
          <a:xfrm>
            <a:off x="6498270" y="4596085"/>
            <a:ext cx="2891190" cy="502920"/>
          </a:xfrm>
          <a:prstGeom prst="roundRect">
            <a:avLst>
              <a:gd fmla="val 0" name="adj"/>
            </a:avLst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49EA569-7A4A-495E-BEB6-5B5DA6AE5FCB}"/>
              </a:ext>
            </a:extLst>
          </p:cNvPr>
          <p:cNvSpPr txBox="1"/>
          <p:nvPr/>
        </p:nvSpPr>
        <p:spPr>
          <a:xfrm>
            <a:off x="1235522" y="2163202"/>
            <a:ext cx="3986971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7DA25C2-4213-41A9-AC70-B4024434A50C}"/>
              </a:ext>
            </a:extLst>
          </p:cNvPr>
          <p:cNvSpPr txBox="1"/>
          <p:nvPr/>
        </p:nvSpPr>
        <p:spPr>
          <a:xfrm>
            <a:off x="712634" y="4812692"/>
            <a:ext cx="3874415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9AC093E-F8F0-4D7E-AE47-A9BD4FF63928}"/>
              </a:ext>
            </a:extLst>
          </p:cNvPr>
          <p:cNvSpPr txBox="1"/>
          <p:nvPr/>
        </p:nvSpPr>
        <p:spPr>
          <a:xfrm>
            <a:off x="7524743" y="3073133"/>
            <a:ext cx="410578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F8237A7-740F-487B-AF61-5A30CDBA31B8}"/>
              </a:ext>
            </a:extLst>
          </p:cNvPr>
          <p:cNvSpPr txBox="1"/>
          <p:nvPr/>
        </p:nvSpPr>
        <p:spPr>
          <a:xfrm>
            <a:off x="6498269" y="5173643"/>
            <a:ext cx="454844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400" sz="1400">
                <a:latin charset="-122" panose="020b0200000000000000" pitchFamily="34" typeface="思源黑体 CN ExtraLight"/>
                <a:ea charset="-122" panose="020b0200000000000000" pitchFamily="34" typeface="思源黑体 CN ExtraLight"/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E73642-35D5-4A52-AC9C-6CAC41B5A7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549290">
            <a:off x="4096710" y="1031526"/>
            <a:ext cx="3772408" cy="3834000"/>
          </a:xfrm>
          <a:prstGeom prst="rect">
            <a:avLst/>
          </a:prstGeom>
        </p:spPr>
      </p:pic>
    </p:spTree>
    <p:extLst>
      <p:ext uri="{BB962C8B-B14F-4D97-AF65-F5344CB8AC3E}">
        <p14:creationId val="2997866922"/>
      </p:ext>
    </p:extLst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</p:bldLst>
  </p:timing>
</p:sld>
</file>

<file path=ppt/tags/tag1.xml><?xml version="1.0" encoding="utf-8"?>
<p:tagLst xmlns:p="http://schemas.openxmlformats.org/presentationml/2006/main">
  <p:tag name="TIMING" val="|0.5|0.5|0.6|0.5|0.4"/>
</p:tagLst>
</file>

<file path=ppt/tags/tag2.xml><?xml version="1.0" encoding="utf-8"?>
<p:tagLst xmlns:p="http://schemas.openxmlformats.org/presentationml/2006/main">
  <p:tag name="TIMING" val="|0.5|0.6|0.5|0.7|0.6"/>
</p:tagLst>
</file>

<file path=ppt/tags/tag3.xml><?xml version="1.0" encoding="utf-8"?>
<p:tagLst xmlns:p="http://schemas.openxmlformats.org/presentationml/2006/main">
  <p:tag name="TIMING" val="|0.6|0.6|0.7|0.6"/>
</p:tagLst>
</file>

<file path=ppt/tags/tag4.xml><?xml version="1.0" encoding="utf-8"?>
<p:tagLst xmlns:p="http://schemas.openxmlformats.org/presentationml/2006/main">
  <p:tag name="TIMING" val="|0|0.6|0.5|0.7|0.5|0.5|0.5|0.8|0.7|0.7"/>
</p:tagLst>
</file>

<file path=ppt/tags/tag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153</Paragraphs>
  <Slides>26</Slides>
  <Notes>13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等线 Light</vt:lpstr>
      <vt:lpstr>等线</vt:lpstr>
      <vt:lpstr>思源黑体 CN ExtraLight</vt:lpstr>
      <vt:lpstr>Calibri Light</vt:lpstr>
      <vt:lpstr>Calibri</vt:lpstr>
      <vt:lpstr>思源黑体 CN</vt:lpstr>
      <vt:lpstr>Roboto Light</vt:lpstr>
      <vt:lpstr>Open Sans</vt:lpstr>
      <vt:lpstr>思源宋体 CN ExtraLight</vt:lpstr>
      <vt:lpstr>微软雅黑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2022-03-20T11:22:06Z</dcterms:created>
  <cp:lastPrinted>2022-03-20T11:22:06Z</cp:lastPrinted>
  <dcterms:modified xsi:type="dcterms:W3CDTF">2022-03-20T03:31:32Z</dcterms:modified>
  <cp:revision>1</cp:revision>
</cp:coreProperties>
</file>